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1.bin" ContentType="audio/unknown"/>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3" r:id="rId2"/>
    <p:sldMasterId id="2147483651" r:id="rId3"/>
    <p:sldMasterId id="2147483649" r:id="rId4"/>
    <p:sldMasterId id="2147483696" r:id="rId5"/>
    <p:sldMasterId id="2147483708" r:id="rId6"/>
    <p:sldMasterId id="2147483720" r:id="rId7"/>
  </p:sldMasterIdLst>
  <p:notesMasterIdLst>
    <p:notesMasterId r:id="rId67"/>
  </p:notesMasterIdLst>
  <p:sldIdLst>
    <p:sldId id="309" r:id="rId8"/>
    <p:sldId id="293" r:id="rId9"/>
    <p:sldId id="284" r:id="rId10"/>
    <p:sldId id="285" r:id="rId11"/>
    <p:sldId id="288" r:id="rId12"/>
    <p:sldId id="308" r:id="rId13"/>
    <p:sldId id="307" r:id="rId14"/>
    <p:sldId id="287" r:id="rId15"/>
    <p:sldId id="257" r:id="rId16"/>
    <p:sldId id="258" r:id="rId17"/>
    <p:sldId id="259" r:id="rId18"/>
    <p:sldId id="260" r:id="rId19"/>
    <p:sldId id="301" r:id="rId20"/>
    <p:sldId id="286" r:id="rId21"/>
    <p:sldId id="283" r:id="rId22"/>
    <p:sldId id="290" r:id="rId23"/>
    <p:sldId id="291" r:id="rId24"/>
    <p:sldId id="305" r:id="rId25"/>
    <p:sldId id="302" r:id="rId26"/>
    <p:sldId id="261" r:id="rId27"/>
    <p:sldId id="262" r:id="rId28"/>
    <p:sldId id="263" r:id="rId29"/>
    <p:sldId id="304" r:id="rId30"/>
    <p:sldId id="264" r:id="rId31"/>
    <p:sldId id="265" r:id="rId32"/>
    <p:sldId id="266" r:id="rId33"/>
    <p:sldId id="267" r:id="rId34"/>
    <p:sldId id="268" r:id="rId35"/>
    <p:sldId id="269" r:id="rId36"/>
    <p:sldId id="270" r:id="rId37"/>
    <p:sldId id="271" r:id="rId38"/>
    <p:sldId id="272" r:id="rId39"/>
    <p:sldId id="273" r:id="rId40"/>
    <p:sldId id="274" r:id="rId41"/>
    <p:sldId id="275" r:id="rId42"/>
    <p:sldId id="276" r:id="rId43"/>
    <p:sldId id="277" r:id="rId44"/>
    <p:sldId id="278" r:id="rId45"/>
    <p:sldId id="279" r:id="rId46"/>
    <p:sldId id="280" r:id="rId47"/>
    <p:sldId id="281" r:id="rId48"/>
    <p:sldId id="282" r:id="rId49"/>
    <p:sldId id="295" r:id="rId50"/>
    <p:sldId id="311" r:id="rId51"/>
    <p:sldId id="312" r:id="rId52"/>
    <p:sldId id="313" r:id="rId53"/>
    <p:sldId id="314" r:id="rId54"/>
    <p:sldId id="315" r:id="rId55"/>
    <p:sldId id="316" r:id="rId56"/>
    <p:sldId id="317" r:id="rId57"/>
    <p:sldId id="318" r:id="rId58"/>
    <p:sldId id="306" r:id="rId59"/>
    <p:sldId id="296" r:id="rId60"/>
    <p:sldId id="297" r:id="rId61"/>
    <p:sldId id="298" r:id="rId62"/>
    <p:sldId id="299" r:id="rId63"/>
    <p:sldId id="300" r:id="rId64"/>
    <p:sldId id="303" r:id="rId65"/>
    <p:sldId id="310" r:id="rId6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1812"/>
    <a:srgbClr val="FFFB0F"/>
    <a:srgbClr val="FFAFF7"/>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62" autoAdjust="0"/>
    <p:restoredTop sz="65481" autoAdjust="0"/>
  </p:normalViewPr>
  <p:slideViewPr>
    <p:cSldViewPr>
      <p:cViewPr>
        <p:scale>
          <a:sx n="66" d="100"/>
          <a:sy n="66" d="100"/>
        </p:scale>
        <p:origin x="-1776"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notesMaster" Target="notesMasters/notes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6148"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501E7311-37FD-C54D-8C23-006A4800039D}" type="slidenum">
              <a:rPr lang="en-US"/>
              <a:pPr/>
              <a:t>‹#›</a:t>
            </a:fld>
            <a:endParaRPr lang="en-US"/>
          </a:p>
        </p:txBody>
      </p:sp>
    </p:spTree>
    <p:extLst>
      <p:ext uri="{BB962C8B-B14F-4D97-AF65-F5344CB8AC3E}">
        <p14:creationId xmlns:p14="http://schemas.microsoft.com/office/powerpoint/2010/main" val="212581517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4E359F-A8BF-7749-8169-E5093666AB32}" type="slidenum">
              <a:rPr lang="en-US"/>
              <a:pPr/>
              <a:t>2</a:t>
            </a:fld>
            <a:endParaRPr lang="en-US"/>
          </a:p>
        </p:txBody>
      </p:sp>
      <p:sp>
        <p:nvSpPr>
          <p:cNvPr id="8397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397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dirty="0"/>
              <a:t>Black</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80CFC9-9754-8A4B-AC92-C3EE698EA1C0}" type="slidenum">
              <a:rPr lang="en-US"/>
              <a:pPr/>
              <a:t>12</a:t>
            </a:fld>
            <a:endParaRPr lang="en-US"/>
          </a:p>
        </p:txBody>
      </p:sp>
      <p:sp>
        <p:nvSpPr>
          <p:cNvPr id="1536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363"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The Crossroads team shared the gospel in 11 Asian nations and saw over 10,000 people indicate decisions to trust Christ!  Again I was amazed at God</a:t>
            </a:r>
            <a:r>
              <a:rPr lang="ja-JP" altLang="en-US"/>
              <a:t>’</a:t>
            </a:r>
            <a:r>
              <a:rPr lang="en-US"/>
              <a:t>s grace!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FB3781-89FB-4548-99CA-93748C014BF9}" type="slidenum">
              <a:rPr lang="en-US"/>
              <a:pPr/>
              <a:t>13</a:t>
            </a:fld>
            <a:endParaRPr lang="en-US"/>
          </a:p>
        </p:txBody>
      </p:sp>
      <p:sp>
        <p:nvSpPr>
          <p:cNvPr id="105474" name="Rectangle 1026"/>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5475" name="Rectangle 1027"/>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Black</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C26FCD-3473-6144-9B88-4462396400D8}" type="slidenum">
              <a:rPr lang="en-US"/>
              <a:pPr/>
              <a:t>14</a:t>
            </a:fld>
            <a:endParaRPr lang="en-US"/>
          </a:p>
        </p:txBody>
      </p:sp>
      <p:sp>
        <p:nvSpPr>
          <p:cNvPr id="6963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963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D6FB3B-B3A3-1B48-AA18-1240FC6C7606}" type="slidenum">
              <a:rPr lang="en-US"/>
              <a:pPr/>
              <a:t>15</a:t>
            </a:fld>
            <a:endParaRPr lang="en-US"/>
          </a:p>
        </p:txBody>
      </p:sp>
      <p:sp>
        <p:nvSpPr>
          <p:cNvPr id="6349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349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Black</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3E430A-365F-8A48-A5D7-5512F265B92F}" type="slidenum">
              <a:rPr lang="en-US"/>
              <a:pPr/>
              <a:t>16</a:t>
            </a:fld>
            <a:endParaRPr lang="en-US"/>
          </a:p>
        </p:txBody>
      </p:sp>
      <p:sp>
        <p:nvSpPr>
          <p:cNvPr id="7782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782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Black</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60D97A-DEFA-5340-8D44-07DCCD3C5D28}" type="slidenum">
              <a:rPr lang="en-US"/>
              <a:pPr/>
              <a:t>17</a:t>
            </a:fld>
            <a:endParaRPr lang="en-US"/>
          </a:p>
        </p:txBody>
      </p:sp>
      <p:sp>
        <p:nvSpPr>
          <p:cNvPr id="7987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987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Black</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732CBD-5943-4C49-9235-8EEBCF916C11}" type="slidenum">
              <a:rPr lang="en-US"/>
              <a:pPr/>
              <a:t>18</a:t>
            </a:fld>
            <a:endParaRPr lang="en-US"/>
          </a:p>
        </p:txBody>
      </p:sp>
      <p:sp>
        <p:nvSpPr>
          <p:cNvPr id="113666" name="Rectangle 1026"/>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3667" name="Rectangle 1027"/>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Black</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4A3690-F161-DA4A-BA78-12B7556CB953}" type="slidenum">
              <a:rPr lang="en-US"/>
              <a:pPr/>
              <a:t>19</a:t>
            </a:fld>
            <a:endParaRPr lang="en-US"/>
          </a:p>
        </p:txBody>
      </p:sp>
      <p:sp>
        <p:nvSpPr>
          <p:cNvPr id="107522" name="Rectangle 1026"/>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7523" name="Rectangle 1027"/>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Black</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406103-893F-704C-9E00-1CDD796F1CE8}" type="slidenum">
              <a:rPr lang="en-US"/>
              <a:pPr/>
              <a:t>20</a:t>
            </a:fld>
            <a:endParaRPr lang="en-US"/>
          </a:p>
        </p:txBody>
      </p:sp>
      <p:sp>
        <p:nvSpPr>
          <p:cNvPr id="1741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Our first tour to China we were celebrities as the first Christian musical team to visit the New China.  We sang in music conservatories, parks, and even from the bus!  God began to open my eyes to the needs of East Asia…</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80ECD3-20B3-A348-86F2-23615EAAA293}" type="slidenum">
              <a:rPr lang="en-US"/>
              <a:pPr/>
              <a:t>21</a:t>
            </a:fld>
            <a:endParaRPr lang="en-US"/>
          </a:p>
        </p:txBody>
      </p:sp>
      <p:sp>
        <p:nvSpPr>
          <p:cNvPr id="1945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459"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God also began to open my eyes to the woman singing next to me!  She initially despised me but after a year or so she saw the light.  That</a:t>
            </a:r>
            <a:r>
              <a:rPr lang="ja-JP" altLang="en-US"/>
              <a:t>’</a:t>
            </a:r>
            <a:r>
              <a:rPr lang="en-US"/>
              <a:t>s our engagement picture.  In 1983 we returned to the USA..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A2D597-B43C-0C4A-B0E0-CF042739590A}" type="slidenum">
              <a:rPr lang="en-US"/>
              <a:pPr/>
              <a:t>3</a:t>
            </a:fld>
            <a:endParaRPr lang="en-US"/>
          </a:p>
        </p:txBody>
      </p:sp>
      <p:sp>
        <p:nvSpPr>
          <p:cNvPr id="6553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5539"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Good grammar is a good start!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D6875A-749F-AD4C-86A6-963FDB731809}" type="slidenum">
              <a:rPr lang="en-US"/>
              <a:pPr/>
              <a:t>22</a:t>
            </a:fld>
            <a:endParaRPr lang="en-US"/>
          </a:p>
        </p:txBody>
      </p:sp>
      <p:sp>
        <p:nvSpPr>
          <p:cNvPr id="2150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50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I married her and took her to Dallas Seminary a few days later.  Three years later our first son was born on his grandpa</a:t>
            </a:r>
            <a:r>
              <a:rPr lang="ja-JP" altLang="en-US"/>
              <a:t>’</a:t>
            </a:r>
            <a:r>
              <a:rPr lang="en-US"/>
              <a:t>s 70</a:t>
            </a:r>
            <a:r>
              <a:rPr lang="en-US" baseline="30000"/>
              <a:t>th</a:t>
            </a:r>
            <a:r>
              <a:rPr lang="en-US"/>
              <a:t> birthday, so we named him Kurt in honor of Susan</a:t>
            </a:r>
            <a:r>
              <a:rPr lang="ja-JP" altLang="en-US"/>
              <a:t>’</a:t>
            </a:r>
            <a:r>
              <a:rPr lang="en-US"/>
              <a:t>s father.  I also pastored a church, had a ministry to international students, and served as a chaplain.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629B21-4A08-464D-97E8-6DBA4EBFFF40}" type="slidenum">
              <a:rPr lang="en-US"/>
              <a:pPr/>
              <a:t>23</a:t>
            </a:fld>
            <a:endParaRPr lang="en-US"/>
          </a:p>
        </p:txBody>
      </p:sp>
      <p:sp>
        <p:nvSpPr>
          <p:cNvPr id="111618" name="Rectangle 1026"/>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1619" name="Rectangle 1027"/>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Black</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73A05A-1278-824E-8AA9-33798C7F8393}" type="slidenum">
              <a:rPr lang="en-US"/>
              <a:pPr/>
              <a:t>24</a:t>
            </a:fld>
            <a:endParaRPr lang="en-US"/>
          </a:p>
        </p:txBody>
      </p:sp>
      <p:sp>
        <p:nvSpPr>
          <p:cNvPr id="2457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4579"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But Asia (where I had courted Susan) was still on our hearts, so we were appointed with another mission called CBInternational to come to Singapore.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08895C-9F61-E54C-900F-7B2BE14C52FA}" type="slidenum">
              <a:rPr lang="en-US"/>
              <a:pPr/>
              <a:t>25</a:t>
            </a:fld>
            <a:endParaRPr lang="en-US"/>
          </a:p>
        </p:txBody>
      </p:sp>
      <p:sp>
        <p:nvSpPr>
          <p:cNvPr id="2662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662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So 10 years after our first move to Asia as singles, we arrived as a family of four.</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03FA54-FD87-A345-8945-04060045CD80}" type="slidenum">
              <a:rPr lang="en-US"/>
              <a:pPr/>
              <a:t>26</a:t>
            </a:fld>
            <a:endParaRPr lang="en-US"/>
          </a:p>
        </p:txBody>
      </p:sp>
      <p:sp>
        <p:nvSpPr>
          <p:cNvPr id="2867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867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In our second year here, our third son John was born.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FDE70-EF81-9E4B-9893-A036364A73F1}" type="slidenum">
              <a:rPr lang="en-US"/>
              <a:pPr/>
              <a:t>27</a:t>
            </a:fld>
            <a:endParaRPr lang="en-US"/>
          </a:p>
        </p:txBody>
      </p:sp>
      <p:sp>
        <p:nvSpPr>
          <p:cNvPr id="3072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0723"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The boys continued to grow…</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1615FE-FB7C-4E46-933D-254BF212F4C0}" type="slidenum">
              <a:rPr lang="en-US"/>
              <a:pPr/>
              <a:t>28</a:t>
            </a:fld>
            <a:endParaRPr lang="en-US"/>
          </a:p>
        </p:txBody>
      </p:sp>
      <p:sp>
        <p:nvSpPr>
          <p:cNvPr id="3277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277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It seems natural to spend holidays here…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8BE760-A606-1F47-9C37-2A3D7D2EFDC8}" type="slidenum">
              <a:rPr lang="en-US"/>
              <a:pPr/>
              <a:t>29</a:t>
            </a:fld>
            <a:endParaRPr lang="en-US"/>
          </a:p>
        </p:txBody>
      </p:sp>
      <p:sp>
        <p:nvSpPr>
          <p:cNvPr id="3481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4819"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When we want dry climate we visit the cactus at the Botanic Gardens!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9BAF64-2200-B348-BA15-C15FFA515495}" type="slidenum">
              <a:rPr lang="en-US"/>
              <a:pPr/>
              <a:t>30</a:t>
            </a:fld>
            <a:endParaRPr lang="en-US"/>
          </a:p>
        </p:txBody>
      </p:sp>
      <p:sp>
        <p:nvSpPr>
          <p:cNvPr id="3686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686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We have lived briefly in the USA the past 12 years.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DC5B75-364D-7340-9B56-4B63DB855C2D}" type="slidenum">
              <a:rPr lang="en-US"/>
              <a:pPr/>
              <a:t>31</a:t>
            </a:fld>
            <a:endParaRPr lang="en-US"/>
          </a:p>
        </p:txBody>
      </p:sp>
      <p:sp>
        <p:nvSpPr>
          <p:cNvPr id="3891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891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These trips remind us of our cultural heritage.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217BCA-2314-124F-8700-B47DCCA8F7E0}" type="slidenum">
              <a:rPr lang="en-US"/>
              <a:pPr/>
              <a:t>4</a:t>
            </a:fld>
            <a:endParaRPr lang="en-US"/>
          </a:p>
        </p:txBody>
      </p:sp>
      <p:sp>
        <p:nvSpPr>
          <p:cNvPr id="6758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758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ED297F-7311-0044-A3F6-8DF624A3E30F}" type="slidenum">
              <a:rPr lang="en-US"/>
              <a:pPr/>
              <a:t>32</a:t>
            </a:fld>
            <a:endParaRPr lang="en-US"/>
          </a:p>
        </p:txBody>
      </p:sp>
      <p:sp>
        <p:nvSpPr>
          <p:cNvPr id="4096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0963"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all, my ancestors were Puritans who immigrated to the USA from England in the 1650s.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6D0D32-7467-A744-92AC-9D94C619354D}" type="slidenum">
              <a:rPr lang="en-US"/>
              <a:pPr/>
              <a:t>33</a:t>
            </a:fld>
            <a:endParaRPr lang="en-US"/>
          </a:p>
        </p:txBody>
      </p:sp>
      <p:sp>
        <p:nvSpPr>
          <p:cNvPr id="4301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301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So while Singapore is our home, we don</a:t>
            </a:r>
            <a:r>
              <a:rPr lang="ja-JP" altLang="en-US"/>
              <a:t>’</a:t>
            </a:r>
            <a:r>
              <a:rPr lang="en-US"/>
              <a:t>t have any family here.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FDE615-92AD-2140-AAA7-9D68E9EFDD06}" type="slidenum">
              <a:rPr lang="en-US"/>
              <a:pPr/>
              <a:t>34</a:t>
            </a:fld>
            <a:endParaRPr lang="en-US"/>
          </a:p>
        </p:txBody>
      </p:sp>
      <p:sp>
        <p:nvSpPr>
          <p:cNvPr id="4505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5059"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As the boys have gotten taller, their family is right in their own home.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C2B930-03D4-6346-9345-910EA5B5B9D9}" type="slidenum">
              <a:rPr lang="en-US"/>
              <a:pPr/>
              <a:t>35</a:t>
            </a:fld>
            <a:endParaRPr lang="en-US"/>
          </a:p>
        </p:txBody>
      </p:sp>
      <p:sp>
        <p:nvSpPr>
          <p:cNvPr id="4710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710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As the boys have gotten taller, their family is right in their own home.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60281E-E1D1-E941-904D-1B5D599FE414}" type="slidenum">
              <a:rPr lang="en-US"/>
              <a:pPr/>
              <a:t>36</a:t>
            </a:fld>
            <a:endParaRPr lang="en-US"/>
          </a:p>
        </p:txBody>
      </p:sp>
      <p:sp>
        <p:nvSpPr>
          <p:cNvPr id="4915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And now we</a:t>
            </a:r>
            <a:r>
              <a:rPr lang="ja-JP" altLang="en-US"/>
              <a:t>’</a:t>
            </a:r>
            <a:r>
              <a:rPr lang="en-US"/>
              <a:t>re preparing for our oldest to go to college in the states in less than two years.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9ABEBD-901F-554C-9723-8A2A6A973D53}" type="slidenum">
              <a:rPr lang="en-US"/>
              <a:pPr/>
              <a:t>37</a:t>
            </a:fld>
            <a:endParaRPr lang="en-US"/>
          </a:p>
        </p:txBody>
      </p:sp>
      <p:sp>
        <p:nvSpPr>
          <p:cNvPr id="5120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1203"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As the boys have gotten taller, their family is right in their own home.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A9530C-4FEB-F24D-BF00-BABD3FBA0665}" type="slidenum">
              <a:rPr lang="en-US"/>
              <a:pPr/>
              <a:t>38</a:t>
            </a:fld>
            <a:endParaRPr lang="en-US"/>
          </a:p>
        </p:txBody>
      </p:sp>
      <p:sp>
        <p:nvSpPr>
          <p:cNvPr id="5325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325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049D8A-7A8D-AF43-BE0B-3FD66C1C0271}" type="slidenum">
              <a:rPr lang="en-US"/>
              <a:pPr/>
              <a:t>39</a:t>
            </a:fld>
            <a:endParaRPr lang="en-US"/>
          </a:p>
        </p:txBody>
      </p:sp>
      <p:sp>
        <p:nvSpPr>
          <p:cNvPr id="5529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5299"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00DFAE-AFA7-EE44-B1E6-5F33DCE888AB}" type="slidenum">
              <a:rPr lang="en-US"/>
              <a:pPr/>
              <a:t>40</a:t>
            </a:fld>
            <a:endParaRPr lang="en-US"/>
          </a:p>
        </p:txBody>
      </p:sp>
      <p:sp>
        <p:nvSpPr>
          <p:cNvPr id="5734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734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DCADC4-4257-C54F-A893-71B1F5278FEA}" type="slidenum">
              <a:rPr lang="en-US"/>
              <a:pPr/>
              <a:t>41</a:t>
            </a:fld>
            <a:endParaRPr lang="en-US"/>
          </a:p>
        </p:txBody>
      </p:sp>
      <p:sp>
        <p:nvSpPr>
          <p:cNvPr id="5939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939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14BF10-3113-384C-B80E-97879675641D}" type="slidenum">
              <a:rPr lang="en-US"/>
              <a:pPr/>
              <a:t>5</a:t>
            </a:fld>
            <a:endParaRPr lang="en-US"/>
          </a:p>
        </p:txBody>
      </p:sp>
      <p:sp>
        <p:nvSpPr>
          <p:cNvPr id="7373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373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41C95-3CCC-8C4A-BBC7-596863C3D8A5}" type="slidenum">
              <a:rPr lang="en-US"/>
              <a:pPr/>
              <a:t>42</a:t>
            </a:fld>
            <a:endParaRPr lang="en-US"/>
          </a:p>
        </p:txBody>
      </p:sp>
      <p:sp>
        <p:nvSpPr>
          <p:cNvPr id="6144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1443"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ADA5B5-AC4A-474C-B736-822BB0A9698C}" type="slidenum">
              <a:rPr lang="en-US"/>
              <a:pPr/>
              <a:t>43</a:t>
            </a:fld>
            <a:endParaRPr lang="en-US"/>
          </a:p>
        </p:txBody>
      </p:sp>
      <p:sp>
        <p:nvSpPr>
          <p:cNvPr id="116738"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16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Slide Image Placeholder 1"/>
          <p:cNvSpPr>
            <a:spLocks noGrp="1" noRot="1" noChangeAspect="1"/>
          </p:cNvSpPr>
          <p:nvPr>
            <p:ph type="sldImg"/>
          </p:nvPr>
        </p:nvSpPr>
        <p:spPr>
          <a:ln/>
        </p:spPr>
      </p:sp>
      <p:sp>
        <p:nvSpPr>
          <p:cNvPr id="2355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Or we joined them in Hawaii, where we climbed Diamond Head.</a:t>
            </a:r>
          </a:p>
        </p:txBody>
      </p:sp>
      <p:sp>
        <p:nvSpPr>
          <p:cNvPr id="2355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B3CCD974-3270-4E4D-871B-0C74D45E16DB}" type="slidenum">
              <a:rPr lang="en-US" sz="1200">
                <a:solidFill>
                  <a:prstClr val="black"/>
                </a:solidFill>
              </a:rPr>
              <a:pPr eaLnBrk="1" hangingPunct="1"/>
              <a:t>44</a:t>
            </a:fld>
            <a:endParaRPr lang="en-US" sz="1200">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Slide Image Placeholder 1"/>
          <p:cNvSpPr>
            <a:spLocks noGrp="1" noRot="1" noChangeAspect="1"/>
          </p:cNvSpPr>
          <p:nvPr>
            <p:ph type="sldImg"/>
          </p:nvPr>
        </p:nvSpPr>
        <p:spPr>
          <a:ln/>
        </p:spPr>
      </p:sp>
      <p:sp>
        <p:nvSpPr>
          <p:cNvPr id="2375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We love hiking together in the mountains of Washington!</a:t>
            </a:r>
          </a:p>
        </p:txBody>
      </p:sp>
      <p:sp>
        <p:nvSpPr>
          <p:cNvPr id="2375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84D82987-B62C-C24F-9B92-634DDB8310AE}" type="slidenum">
              <a:rPr lang="en-US" sz="1200">
                <a:solidFill>
                  <a:prstClr val="black"/>
                </a:solidFill>
              </a:rPr>
              <a:pPr eaLnBrk="1" hangingPunct="1"/>
              <a:t>45</a:t>
            </a:fld>
            <a:endParaRPr lang="en-US" sz="1200">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fld id="{99A1BA14-DF58-0B45-B431-B26B20464AD0}" type="slidenum">
              <a:rPr lang="en-US" sz="1200">
                <a:solidFill>
                  <a:srgbClr val="000000"/>
                </a:solidFill>
              </a:rPr>
              <a:pPr/>
              <a:t>46</a:t>
            </a:fld>
            <a:endParaRPr lang="en-US" sz="1200">
              <a:solidFill>
                <a:srgbClr val="000000"/>
              </a:solidFill>
            </a:endParaRPr>
          </a:p>
        </p:txBody>
      </p:sp>
      <p:sp>
        <p:nvSpPr>
          <p:cNvPr id="239618" name="Rectangle 2"/>
          <p:cNvSpPr>
            <a:spLocks noGrp="1" noRot="1" noChangeAspect="1" noChangeArrowheads="1"/>
          </p:cNvSpPr>
          <p:nvPr>
            <p:ph type="sldImg"/>
          </p:nvPr>
        </p:nvSpPr>
        <p:spPr>
          <a:solidFill>
            <a:srgbClr val="FFFFFF"/>
          </a:solidFill>
          <a:ln/>
        </p:spPr>
      </p:sp>
      <p:sp>
        <p:nvSpPr>
          <p:cNvPr id="239619" name="Rectangle 3"/>
          <p:cNvSpPr>
            <a:spLocks noGrp="1" noChangeArrowheads="1"/>
          </p:cNvSpPr>
          <p:nvPr>
            <p:ph type="body" idx="1"/>
          </p:nvPr>
        </p:nvSpPr>
        <p:spPr>
          <a:solidFill>
            <a:srgbClr val="FFFFFF"/>
          </a:solidFill>
          <a:ln>
            <a:solidFill>
              <a:srgbClr val="000000"/>
            </a:solidFill>
          </a:ln>
        </p:spPr>
        <p:txBody>
          <a:bodyPr/>
          <a:lstStyle/>
          <a:p>
            <a:pPr lvl="3" eaLnBrk="1" hangingPunct="1">
              <a:spcBef>
                <a:spcPts val="1200"/>
              </a:spcBef>
              <a:spcAft>
                <a:spcPts val="300"/>
              </a:spcAft>
            </a:pPr>
            <a:r>
              <a:rPr noProof="1">
                <a:latin typeface="Arial" charset="0"/>
                <a:ea typeface="ＭＳ Ｐゴシック" charset="0"/>
              </a:rPr>
              <a:t>God continues working in our family as we see Him work in our three sons.  Our two older ones work in Seattle and our youngest (John) attends Biola University in Southern CA.  We lived close by in 2011 during his first semester, pretending that he needed us until we return to Singapore in January.</a:t>
            </a:r>
            <a:endParaRPr lang="en-US">
              <a:latin typeface="Arial" charset="0"/>
              <a:ea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fld id="{8918F460-74BB-B148-8F37-BF1148D070D4}" type="slidenum">
              <a:rPr lang="en-US" sz="1200">
                <a:solidFill>
                  <a:srgbClr val="000000"/>
                </a:solidFill>
              </a:rPr>
              <a:pPr/>
              <a:t>47</a:t>
            </a:fld>
            <a:endParaRPr lang="en-US" sz="1200">
              <a:solidFill>
                <a:srgbClr val="000000"/>
              </a:solidFill>
            </a:endParaRPr>
          </a:p>
        </p:txBody>
      </p:sp>
      <p:sp>
        <p:nvSpPr>
          <p:cNvPr id="241666" name="Rectangle 2"/>
          <p:cNvSpPr>
            <a:spLocks noGrp="1" noRot="1" noChangeAspect="1" noChangeArrowheads="1"/>
          </p:cNvSpPr>
          <p:nvPr>
            <p:ph type="sldImg"/>
          </p:nvPr>
        </p:nvSpPr>
        <p:spPr>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p:spPr>
        <p:txBody>
          <a:bodyPr/>
          <a:lstStyle/>
          <a:p>
            <a:pPr lvl="3" eaLnBrk="1" hangingPunct="1">
              <a:spcBef>
                <a:spcPts val="1200"/>
              </a:spcBef>
              <a:spcAft>
                <a:spcPts val="300"/>
              </a:spcAft>
            </a:pPr>
            <a:r>
              <a:rPr lang="en-US">
                <a:latin typeface="Times New Roman" charset="0"/>
                <a:ea typeface="ＭＳ Ｐゴシック" charset="0"/>
                <a:cs typeface="ＭＳ Ｐゴシック" charset="0"/>
              </a:rPr>
              <a:t>Now Mom and Dad are the shortest in the family.</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fld id="{67C03D2C-3E7B-E341-8362-84CD7A189D79}" type="slidenum">
              <a:rPr lang="en-US" sz="1200">
                <a:solidFill>
                  <a:srgbClr val="000000"/>
                </a:solidFill>
              </a:rPr>
              <a:pPr/>
              <a:t>48</a:t>
            </a:fld>
            <a:endParaRPr lang="en-US" sz="1200">
              <a:solidFill>
                <a:srgbClr val="000000"/>
              </a:solidFill>
            </a:endParaRPr>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p:spPr>
        <p:txBody>
          <a:bodyPr/>
          <a:lstStyle/>
          <a:p>
            <a:pPr lvl="3" eaLnBrk="1" hangingPunct="1">
              <a:spcBef>
                <a:spcPts val="1200"/>
              </a:spcBef>
              <a:spcAft>
                <a:spcPts val="300"/>
              </a:spcAft>
            </a:pPr>
            <a:r>
              <a:rPr noProof="1">
                <a:latin typeface="Times New Roman" charset="0"/>
                <a:ea typeface="ＭＳ Ｐゴシック" charset="0"/>
                <a:cs typeface="ＭＳ Ｐゴシック" charset="0"/>
              </a:rPr>
              <a:t>John also got hairy on his nose so he doesn’t look so young.</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63B5E20-A2C5-5B49-A3F6-2B80829AB5EC}" type="slidenum">
              <a:rPr lang="en-US" sz="1200">
                <a:solidFill>
                  <a:srgbClr val="000000"/>
                </a:solidFill>
                <a:latin typeface="Arial" charset="0"/>
              </a:rPr>
              <a:pPr/>
              <a:t>49</a:t>
            </a:fld>
            <a:endParaRPr lang="en-US" sz="1200">
              <a:solidFill>
                <a:srgbClr val="000000"/>
              </a:solidFill>
              <a:latin typeface="Arial"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A3FBF7B-F2C1-C44B-8232-747C0ED3C234}" type="slidenum">
              <a:rPr lang="en-US" sz="1200">
                <a:solidFill>
                  <a:srgbClr val="000000"/>
                </a:solidFill>
                <a:latin typeface="Arial" charset="0"/>
              </a:rPr>
              <a:pPr/>
              <a:t>50</a:t>
            </a:fld>
            <a:endParaRPr lang="en-US" sz="1200">
              <a:solidFill>
                <a:srgbClr val="000000"/>
              </a:solidFill>
              <a:latin typeface="Arial"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A3FBF7B-F2C1-C44B-8232-747C0ED3C234}" type="slidenum">
              <a:rPr lang="en-US" sz="1200">
                <a:solidFill>
                  <a:srgbClr val="000000"/>
                </a:solidFill>
                <a:latin typeface="Arial" charset="0"/>
              </a:rPr>
              <a:pPr/>
              <a:t>51</a:t>
            </a:fld>
            <a:endParaRPr lang="en-US" sz="1200">
              <a:solidFill>
                <a:srgbClr val="000000"/>
              </a:solidFill>
              <a:latin typeface="Arial"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821B7B-40B7-2C44-B149-7DD5FD2AC775}" type="slidenum">
              <a:rPr lang="en-US"/>
              <a:pPr/>
              <a:t>7</a:t>
            </a:fld>
            <a:endParaRPr lang="en-US"/>
          </a:p>
        </p:txBody>
      </p:sp>
      <p:sp>
        <p:nvSpPr>
          <p:cNvPr id="11878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878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15894E-6046-404E-A3E5-5B498AFE45E3}" type="slidenum">
              <a:rPr lang="en-US"/>
              <a:pPr/>
              <a:t>52</a:t>
            </a:fld>
            <a:endParaRPr lang="en-US"/>
          </a:p>
        </p:txBody>
      </p:sp>
      <p:sp>
        <p:nvSpPr>
          <p:cNvPr id="11571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571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lvl="2" algn="just">
              <a:spcBef>
                <a:spcPts val="1200"/>
              </a:spcBef>
              <a:spcAft>
                <a:spcPts val="300"/>
              </a:spcAft>
            </a:pPr>
            <a:r>
              <a:rPr lang="en-US">
                <a:latin typeface="Times" charset="0"/>
              </a:rPr>
              <a:t>So how did I answer Albert that night before my marriage when he asked, </a:t>
            </a:r>
            <a:r>
              <a:rPr lang="ja-JP" altLang="en-US">
                <a:latin typeface="Arial"/>
              </a:rPr>
              <a:t>“</a:t>
            </a:r>
            <a:r>
              <a:rPr lang="en-US">
                <a:latin typeface="Times" charset="0"/>
              </a:rPr>
              <a:t>Rick, are you 100% sure that it is God</a:t>
            </a:r>
            <a:r>
              <a:rPr lang="ja-JP" altLang="en-US">
                <a:latin typeface="Arial"/>
              </a:rPr>
              <a:t>’</a:t>
            </a:r>
            <a:r>
              <a:rPr lang="en-US">
                <a:latin typeface="Times" charset="0"/>
              </a:rPr>
              <a:t>s will for you to marry Susan?</a:t>
            </a:r>
            <a:r>
              <a:rPr lang="ja-JP" altLang="en-US">
                <a:latin typeface="Arial"/>
              </a:rPr>
              <a:t>”</a:t>
            </a:r>
            <a:endParaRPr lang="en-US">
              <a:latin typeface="Times" charset="0"/>
            </a:endParaRPr>
          </a:p>
          <a:p>
            <a:pPr lvl="3" algn="just">
              <a:spcBef>
                <a:spcPts val="1200"/>
              </a:spcBef>
              <a:spcAft>
                <a:spcPts val="300"/>
              </a:spcAft>
            </a:pPr>
            <a:r>
              <a:rPr lang="en-US">
                <a:latin typeface="Times" charset="0"/>
              </a:rPr>
              <a:t>I told him, </a:t>
            </a:r>
            <a:r>
              <a:rPr lang="ja-JP" altLang="en-US">
                <a:latin typeface="Arial"/>
              </a:rPr>
              <a:t>“</a:t>
            </a:r>
            <a:r>
              <a:rPr lang="en-US">
                <a:latin typeface="Times" charset="0"/>
              </a:rPr>
              <a:t>I don</a:t>
            </a:r>
            <a:r>
              <a:rPr lang="ja-JP" altLang="en-US">
                <a:latin typeface="Arial"/>
              </a:rPr>
              <a:t>’</a:t>
            </a:r>
            <a:r>
              <a:rPr lang="en-US">
                <a:latin typeface="Times" charset="0"/>
              </a:rPr>
              <a:t>t think anyone can ever say with 100% certainty that he knows God</a:t>
            </a:r>
            <a:r>
              <a:rPr lang="ja-JP" altLang="en-US">
                <a:latin typeface="Arial"/>
              </a:rPr>
              <a:t>’</a:t>
            </a:r>
            <a:r>
              <a:rPr lang="en-US">
                <a:latin typeface="Times" charset="0"/>
              </a:rPr>
              <a:t>s will in an area that is not specifically revealed by God in His Word.  </a:t>
            </a:r>
          </a:p>
          <a:p>
            <a:pPr lvl="3" algn="just">
              <a:spcBef>
                <a:spcPts val="1200"/>
              </a:spcBef>
              <a:spcAft>
                <a:spcPts val="300"/>
              </a:spcAft>
            </a:pPr>
            <a:r>
              <a:rPr lang="ja-JP" altLang="en-US">
                <a:latin typeface="Arial"/>
              </a:rPr>
              <a:t>“</a:t>
            </a:r>
            <a:r>
              <a:rPr lang="en-US">
                <a:latin typeface="Times" charset="0"/>
              </a:rPr>
              <a:t>I heard of a groom who was killed in an automobile accident on his way to his wedding</a:t>
            </a:r>
            <a:r>
              <a:rPr lang="en-US">
                <a:latin typeface="Arial"/>
              </a:rPr>
              <a:t>—</a:t>
            </a:r>
            <a:r>
              <a:rPr lang="en-US">
                <a:latin typeface="Times" charset="0"/>
              </a:rPr>
              <a:t>and then the bride married someone else.</a:t>
            </a:r>
          </a:p>
          <a:p>
            <a:pPr algn="just"/>
            <a:r>
              <a:rPr lang="ja-JP" altLang="en-US">
                <a:latin typeface="Arial"/>
              </a:rPr>
              <a:t>“</a:t>
            </a:r>
            <a:r>
              <a:rPr lang="en-US">
                <a:latin typeface="Times" charset="0"/>
              </a:rPr>
              <a:t>So I can</a:t>
            </a:r>
            <a:r>
              <a:rPr lang="ja-JP" altLang="en-US">
                <a:latin typeface="Arial"/>
              </a:rPr>
              <a:t>’</a:t>
            </a:r>
            <a:r>
              <a:rPr lang="en-US">
                <a:latin typeface="Times" charset="0"/>
              </a:rPr>
              <a:t>t say I</a:t>
            </a:r>
            <a:r>
              <a:rPr lang="ja-JP" altLang="en-US">
                <a:latin typeface="Arial"/>
              </a:rPr>
              <a:t>’</a:t>
            </a:r>
            <a:r>
              <a:rPr lang="en-US">
                <a:latin typeface="Times" charset="0"/>
              </a:rPr>
              <a:t>m 100% sure now.  But within 24 hours I</a:t>
            </a:r>
            <a:r>
              <a:rPr lang="ja-JP" altLang="en-US">
                <a:latin typeface="Arial"/>
              </a:rPr>
              <a:t>’</a:t>
            </a:r>
            <a:r>
              <a:rPr lang="en-US">
                <a:latin typeface="Times" charset="0"/>
              </a:rPr>
              <a:t>ll be 100% sure that He wants me to make the very best of the marriage that I have!</a:t>
            </a:r>
            <a:r>
              <a:rPr lang="ja-JP" altLang="en-US">
                <a:latin typeface="Arial"/>
              </a:rPr>
              <a:t>”</a:t>
            </a:r>
            <a:endParaRPr lang="en-US">
              <a:latin typeface="Times"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2DE943-EBA6-AD40-BDAB-A3EA99526266}" type="slidenum">
              <a:rPr lang="en-US"/>
              <a:pPr/>
              <a:t>53</a:t>
            </a:fld>
            <a:endParaRPr lang="en-US"/>
          </a:p>
        </p:txBody>
      </p:sp>
      <p:sp>
        <p:nvSpPr>
          <p:cNvPr id="9523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523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A8EF2C-818D-3B46-9C8C-1516AA54FAAC}" type="slidenum">
              <a:rPr lang="en-US"/>
              <a:pPr/>
              <a:t>54</a:t>
            </a:fld>
            <a:endParaRPr lang="en-US"/>
          </a:p>
        </p:txBody>
      </p:sp>
      <p:sp>
        <p:nvSpPr>
          <p:cNvPr id="9728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728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BBABEF-1D3D-E14D-A9D7-BA943158FD8B}" type="slidenum">
              <a:rPr lang="en-US"/>
              <a:pPr/>
              <a:t>55</a:t>
            </a:fld>
            <a:endParaRPr lang="en-US"/>
          </a:p>
        </p:txBody>
      </p:sp>
      <p:sp>
        <p:nvSpPr>
          <p:cNvPr id="9933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933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1229AB-41C8-7743-81B5-1ABB91B95CC0}" type="slidenum">
              <a:rPr lang="en-US"/>
              <a:pPr/>
              <a:t>56</a:t>
            </a:fld>
            <a:endParaRPr lang="en-US"/>
          </a:p>
        </p:txBody>
      </p:sp>
      <p:sp>
        <p:nvSpPr>
          <p:cNvPr id="10137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137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743305-B5CC-F341-8826-ABA2FC57ECBD}" type="slidenum">
              <a:rPr lang="en-US"/>
              <a:pPr/>
              <a:t>57</a:t>
            </a:fld>
            <a:endParaRPr lang="en-US"/>
          </a:p>
        </p:txBody>
      </p:sp>
      <p:sp>
        <p:nvSpPr>
          <p:cNvPr id="10342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342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68FC51-3AAA-5A42-8714-E677A8D2E01F}" type="slidenum">
              <a:rPr lang="en-US"/>
              <a:pPr/>
              <a:t>58</a:t>
            </a:fld>
            <a:endParaRPr lang="en-US"/>
          </a:p>
        </p:txBody>
      </p:sp>
      <p:sp>
        <p:nvSpPr>
          <p:cNvPr id="10957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957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Black</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9D5A8C-A83E-8B4E-90DC-F8F78D4684BC}" type="slidenum">
              <a:rPr lang="en-US"/>
              <a:pPr/>
              <a:t>8</a:t>
            </a:fld>
            <a:endParaRPr lang="en-US"/>
          </a:p>
        </p:txBody>
      </p:sp>
      <p:sp>
        <p:nvSpPr>
          <p:cNvPr id="71682" name="Rectangle 1026"/>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1683" name="Rectangle 1027"/>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191A2C-D3E5-9A46-96DD-9C53AA501B16}" type="slidenum">
              <a:rPr lang="en-US"/>
              <a:pPr/>
              <a:t>9</a:t>
            </a:fld>
            <a:endParaRPr lang="en-US"/>
          </a:p>
        </p:txBody>
      </p:sp>
      <p:sp>
        <p:nvSpPr>
          <p:cNvPr id="717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17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My high school graduation was one of the most fulfilling days of my life.  God</a:t>
            </a:r>
            <a:r>
              <a:rPr lang="ja-JP" altLang="en-US"/>
              <a:t>’</a:t>
            </a:r>
            <a:r>
              <a:rPr lang="en-US"/>
              <a:t>s grace had transformed my whole value system so that the guys I my Bible study had shared with almost all the guys in my graduating class of 100 young men.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1B18C8-AE8E-0A4A-AD38-4738B5BA3211}" type="slidenum">
              <a:rPr lang="en-US"/>
              <a:pPr/>
              <a:t>10</a:t>
            </a:fld>
            <a:endParaRPr lang="en-US"/>
          </a:p>
        </p:txBody>
      </p:sp>
      <p:sp>
        <p:nvSpPr>
          <p:cNvPr id="921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219"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University life at </a:t>
            </a:r>
            <a:r>
              <a:rPr lang="ja-JP" altLang="en-US"/>
              <a:t>“</a:t>
            </a:r>
            <a:r>
              <a:rPr lang="en-US"/>
              <a:t>Hay U</a:t>
            </a:r>
            <a:r>
              <a:rPr lang="ja-JP" altLang="en-US"/>
              <a:t>”</a:t>
            </a:r>
            <a:r>
              <a:rPr lang="en-US"/>
              <a:t> helped me see what happened when I put a plastic bag over my face—as well as how to rebuild the steering system in my car.  But my involvement with Campus Crusade was probably most significant under Bob &amp; Kathy—our campus leaders.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99AF11-60D0-C84B-ACE5-8D1E21ED6F54}" type="slidenum">
              <a:rPr lang="en-US"/>
              <a:pPr/>
              <a:t>11</a:t>
            </a:fld>
            <a:endParaRPr lang="en-US"/>
          </a:p>
        </p:txBody>
      </p:sp>
      <p:sp>
        <p:nvSpPr>
          <p:cNvPr id="1126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26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college it seemed the natural thing to do to join Campus Crusade staff in the Philippines on a seven-member music team.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81C9465-9E14-BD45-A4D8-B1F45354D596}" type="slidenum">
              <a:rPr lang="en-US"/>
              <a:pPr/>
              <a:t>‹#›</a:t>
            </a:fld>
            <a:endParaRPr lang="en-US"/>
          </a:p>
        </p:txBody>
      </p:sp>
    </p:spTree>
    <p:extLst>
      <p:ext uri="{BB962C8B-B14F-4D97-AF65-F5344CB8AC3E}">
        <p14:creationId xmlns:p14="http://schemas.microsoft.com/office/powerpoint/2010/main" val="4036869255"/>
      </p:ext>
    </p:extLst>
  </p:cSld>
  <p:clrMapOvr>
    <a:masterClrMapping/>
  </p:clrMapOvr>
  <p:transition xmlns:p14="http://schemas.microsoft.com/office/powerpoint/2010/mai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059422-A5BD-284A-B8E1-694D35555414}" type="slidenum">
              <a:rPr lang="en-US"/>
              <a:pPr/>
              <a:t>‹#›</a:t>
            </a:fld>
            <a:endParaRPr lang="en-US"/>
          </a:p>
        </p:txBody>
      </p:sp>
    </p:spTree>
    <p:extLst>
      <p:ext uri="{BB962C8B-B14F-4D97-AF65-F5344CB8AC3E}">
        <p14:creationId xmlns:p14="http://schemas.microsoft.com/office/powerpoint/2010/main" val="518824167"/>
      </p:ext>
    </p:extLst>
  </p:cSld>
  <p:clrMapOvr>
    <a:masterClrMapping/>
  </p:clrMapOvr>
  <p:transition xmlns:p14="http://schemas.microsoft.com/office/powerpoint/2010/mai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14D322F-F61E-444A-A8B3-404A51A7AD78}" type="slidenum">
              <a:rPr lang="en-US"/>
              <a:pPr/>
              <a:t>‹#›</a:t>
            </a:fld>
            <a:endParaRPr lang="en-US"/>
          </a:p>
        </p:txBody>
      </p:sp>
    </p:spTree>
    <p:extLst>
      <p:ext uri="{BB962C8B-B14F-4D97-AF65-F5344CB8AC3E}">
        <p14:creationId xmlns:p14="http://schemas.microsoft.com/office/powerpoint/2010/main" val="4047586811"/>
      </p:ext>
    </p:extLst>
  </p:cSld>
  <p:clrMapOvr>
    <a:masterClrMapping/>
  </p:clrMapOvr>
  <p:transition xmlns:p14="http://schemas.microsoft.com/office/powerpoint/2010/mai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8702754-A245-4F41-BC1E-514E4106331D}" type="slidenum">
              <a:rPr lang="en-US"/>
              <a:pPr/>
              <a:t>‹#›</a:t>
            </a:fld>
            <a:endParaRPr lang="en-US"/>
          </a:p>
        </p:txBody>
      </p:sp>
    </p:spTree>
    <p:extLst>
      <p:ext uri="{BB962C8B-B14F-4D97-AF65-F5344CB8AC3E}">
        <p14:creationId xmlns:p14="http://schemas.microsoft.com/office/powerpoint/2010/main" val="246179567"/>
      </p:ext>
    </p:extLst>
  </p:cSld>
  <p:clrMapOvr>
    <a:masterClrMapping/>
  </p:clrMapOvr>
  <p:transition xmlns:p14="http://schemas.microsoft.com/office/powerpoint/2010/mai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9C34A01-A199-EB4C-8CA2-8CAC858E173F}" type="slidenum">
              <a:rPr lang="en-US"/>
              <a:pPr/>
              <a:t>‹#›</a:t>
            </a:fld>
            <a:endParaRPr lang="en-US"/>
          </a:p>
        </p:txBody>
      </p:sp>
    </p:spTree>
    <p:extLst>
      <p:ext uri="{BB962C8B-B14F-4D97-AF65-F5344CB8AC3E}">
        <p14:creationId xmlns:p14="http://schemas.microsoft.com/office/powerpoint/2010/main" val="2813264227"/>
      </p:ext>
    </p:extLst>
  </p:cSld>
  <p:clrMapOvr>
    <a:masterClrMapping/>
  </p:clrMapOvr>
  <p:transition xmlns:p14="http://schemas.microsoft.com/office/powerpoint/2010/mai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FCC96F9-EA9A-4C48-B109-8EC3BBB61CD0}" type="slidenum">
              <a:rPr lang="en-US"/>
              <a:pPr/>
              <a:t>‹#›</a:t>
            </a:fld>
            <a:endParaRPr lang="en-US"/>
          </a:p>
        </p:txBody>
      </p:sp>
    </p:spTree>
    <p:extLst>
      <p:ext uri="{BB962C8B-B14F-4D97-AF65-F5344CB8AC3E}">
        <p14:creationId xmlns:p14="http://schemas.microsoft.com/office/powerpoint/2010/main" val="1916075931"/>
      </p:ext>
    </p:extLst>
  </p:cSld>
  <p:clrMapOvr>
    <a:masterClrMapping/>
  </p:clrMapOvr>
  <p:transition xmlns:p14="http://schemas.microsoft.com/office/powerpoint/2010/mai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C6B8771-608F-424B-B33F-E07322CB4CE6}" type="slidenum">
              <a:rPr lang="en-US"/>
              <a:pPr/>
              <a:t>‹#›</a:t>
            </a:fld>
            <a:endParaRPr lang="en-US"/>
          </a:p>
        </p:txBody>
      </p:sp>
    </p:spTree>
    <p:extLst>
      <p:ext uri="{BB962C8B-B14F-4D97-AF65-F5344CB8AC3E}">
        <p14:creationId xmlns:p14="http://schemas.microsoft.com/office/powerpoint/2010/main" val="1065945857"/>
      </p:ext>
    </p:extLst>
  </p:cSld>
  <p:clrMapOvr>
    <a:masterClrMapping/>
  </p:clrMapOvr>
  <p:transition xmlns:p14="http://schemas.microsoft.com/office/powerpoint/2010/mai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535BBFF-8F4B-A244-929F-160421969D00}" type="slidenum">
              <a:rPr lang="en-US"/>
              <a:pPr/>
              <a:t>‹#›</a:t>
            </a:fld>
            <a:endParaRPr lang="en-US"/>
          </a:p>
        </p:txBody>
      </p:sp>
    </p:spTree>
    <p:extLst>
      <p:ext uri="{BB962C8B-B14F-4D97-AF65-F5344CB8AC3E}">
        <p14:creationId xmlns:p14="http://schemas.microsoft.com/office/powerpoint/2010/main" val="2989363222"/>
      </p:ext>
    </p:extLst>
  </p:cSld>
  <p:clrMapOvr>
    <a:masterClrMapping/>
  </p:clrMapOvr>
  <p:transition xmlns:p14="http://schemas.microsoft.com/office/powerpoint/2010/mai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875E0BB-DB1A-A24B-87B5-C8791DC3490D}" type="slidenum">
              <a:rPr lang="en-US"/>
              <a:pPr/>
              <a:t>‹#›</a:t>
            </a:fld>
            <a:endParaRPr lang="en-US"/>
          </a:p>
        </p:txBody>
      </p:sp>
    </p:spTree>
    <p:extLst>
      <p:ext uri="{BB962C8B-B14F-4D97-AF65-F5344CB8AC3E}">
        <p14:creationId xmlns:p14="http://schemas.microsoft.com/office/powerpoint/2010/main" val="214216236"/>
      </p:ext>
    </p:extLst>
  </p:cSld>
  <p:clrMapOvr>
    <a:masterClrMapping/>
  </p:clrMapOvr>
  <p:transition xmlns:p14="http://schemas.microsoft.com/office/powerpoint/2010/mai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FACA5A7-8819-CC4F-A15D-A8C00FAE9E06}" type="slidenum">
              <a:rPr lang="en-US"/>
              <a:pPr/>
              <a:t>‹#›</a:t>
            </a:fld>
            <a:endParaRPr lang="en-US"/>
          </a:p>
        </p:txBody>
      </p:sp>
    </p:spTree>
    <p:extLst>
      <p:ext uri="{BB962C8B-B14F-4D97-AF65-F5344CB8AC3E}">
        <p14:creationId xmlns:p14="http://schemas.microsoft.com/office/powerpoint/2010/main" val="1085570594"/>
      </p:ext>
    </p:extLst>
  </p:cSld>
  <p:clrMapOvr>
    <a:masterClrMapping/>
  </p:clrMapOvr>
  <p:transition xmlns:p14="http://schemas.microsoft.com/office/powerpoint/2010/mai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4F9B63F-CE6F-5F4B-96BD-C31463ED9273}" type="slidenum">
              <a:rPr lang="en-US"/>
              <a:pPr/>
              <a:t>‹#›</a:t>
            </a:fld>
            <a:endParaRPr lang="en-US"/>
          </a:p>
        </p:txBody>
      </p:sp>
    </p:spTree>
    <p:extLst>
      <p:ext uri="{BB962C8B-B14F-4D97-AF65-F5344CB8AC3E}">
        <p14:creationId xmlns:p14="http://schemas.microsoft.com/office/powerpoint/2010/main" val="4249900234"/>
      </p:ext>
    </p:extLst>
  </p:cSld>
  <p:clrMapOvr>
    <a:masterClrMapping/>
  </p:clrMapOvr>
  <p:transition xmlns:p14="http://schemas.microsoft.com/office/powerpoint/2010/mai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E6DAC66-B4C7-214D-90F3-0DFA9D729CEA}" type="slidenum">
              <a:rPr lang="en-US"/>
              <a:pPr/>
              <a:t>‹#›</a:t>
            </a:fld>
            <a:endParaRPr lang="en-US"/>
          </a:p>
        </p:txBody>
      </p:sp>
    </p:spTree>
    <p:extLst>
      <p:ext uri="{BB962C8B-B14F-4D97-AF65-F5344CB8AC3E}">
        <p14:creationId xmlns:p14="http://schemas.microsoft.com/office/powerpoint/2010/main" val="2562943618"/>
      </p:ext>
    </p:extLst>
  </p:cSld>
  <p:clrMapOvr>
    <a:masterClrMapping/>
  </p:clrMapOvr>
  <p:transition xmlns:p14="http://schemas.microsoft.com/office/powerpoint/2010/mai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5C61908-0157-3B44-A56A-0E429AC2E735}" type="slidenum">
              <a:rPr lang="en-US"/>
              <a:pPr/>
              <a:t>‹#›</a:t>
            </a:fld>
            <a:endParaRPr lang="en-US"/>
          </a:p>
        </p:txBody>
      </p:sp>
    </p:spTree>
    <p:extLst>
      <p:ext uri="{BB962C8B-B14F-4D97-AF65-F5344CB8AC3E}">
        <p14:creationId xmlns:p14="http://schemas.microsoft.com/office/powerpoint/2010/main" val="2606174930"/>
      </p:ext>
    </p:extLst>
  </p:cSld>
  <p:clrMapOvr>
    <a:masterClrMapping/>
  </p:clrMapOvr>
  <p:transition xmlns:p14="http://schemas.microsoft.com/office/powerpoint/2010/mai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7FDDA54-EE65-C442-B1C6-BF99DDD71950}" type="slidenum">
              <a:rPr lang="en-US"/>
              <a:pPr/>
              <a:t>‹#›</a:t>
            </a:fld>
            <a:endParaRPr lang="en-US"/>
          </a:p>
        </p:txBody>
      </p:sp>
    </p:spTree>
    <p:extLst>
      <p:ext uri="{BB962C8B-B14F-4D97-AF65-F5344CB8AC3E}">
        <p14:creationId xmlns:p14="http://schemas.microsoft.com/office/powerpoint/2010/main" val="3998168883"/>
      </p:ext>
    </p:extLst>
  </p:cSld>
  <p:clrMapOvr>
    <a:masterClrMapping/>
  </p:clrMapOvr>
  <p:transition xmlns:p14="http://schemas.microsoft.com/office/powerpoint/2010/mai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0D4FE3-A888-954A-A993-0E76C7E14BA7}" type="slidenum">
              <a:rPr lang="en-US"/>
              <a:pPr/>
              <a:t>‹#›</a:t>
            </a:fld>
            <a:endParaRPr lang="en-US"/>
          </a:p>
        </p:txBody>
      </p:sp>
    </p:spTree>
    <p:extLst>
      <p:ext uri="{BB962C8B-B14F-4D97-AF65-F5344CB8AC3E}">
        <p14:creationId xmlns:p14="http://schemas.microsoft.com/office/powerpoint/2010/main" val="3596274231"/>
      </p:ext>
    </p:extLst>
  </p:cSld>
  <p:clrMapOvr>
    <a:masterClrMapping/>
  </p:clrMapOvr>
  <p:transition xmlns:p14="http://schemas.microsoft.com/office/powerpoint/2010/mai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44000" cy="6856413"/>
            <a:chOff x="0" y="0"/>
            <a:chExt cx="5760" cy="4319"/>
          </a:xfrm>
        </p:grpSpPr>
        <p:sp>
          <p:nvSpPr>
            <p:cNvPr id="1331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1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1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1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1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a:p>
          </p:txBody>
        </p:sp>
        <p:sp>
          <p:nvSpPr>
            <p:cNvPr id="1332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a:p>
          </p:txBody>
        </p:sp>
        <p:sp>
          <p:nvSpPr>
            <p:cNvPr id="1333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5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3351" name="Group 39"/>
            <p:cNvGrpSpPr>
              <a:grpSpLocks/>
            </p:cNvGrpSpPr>
            <p:nvPr userDrawn="1"/>
          </p:nvGrpSpPr>
          <p:grpSpPr bwMode="auto">
            <a:xfrm>
              <a:off x="0" y="1632"/>
              <a:ext cx="5758" cy="1858"/>
              <a:chOff x="0" y="1632"/>
              <a:chExt cx="5758" cy="1858"/>
            </a:xfrm>
          </p:grpSpPr>
          <p:sp>
            <p:nvSpPr>
              <p:cNvPr id="1335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5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3354"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smtClean="0"/>
              <a:t>Click to edit Master title style</a:t>
            </a:r>
          </a:p>
        </p:txBody>
      </p:sp>
      <p:sp>
        <p:nvSpPr>
          <p:cNvPr id="1335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smtClean="0"/>
              <a:t>Click to edit Master subtitle style</a:t>
            </a:r>
          </a:p>
        </p:txBody>
      </p:sp>
      <p:sp>
        <p:nvSpPr>
          <p:cNvPr id="13356" name="Rectangle 44"/>
          <p:cNvSpPr>
            <a:spLocks noGrp="1" noChangeArrowheads="1"/>
          </p:cNvSpPr>
          <p:nvPr>
            <p:ph type="dt" sz="quarter" idx="2"/>
          </p:nvPr>
        </p:nvSpPr>
        <p:spPr/>
        <p:txBody>
          <a:bodyPr/>
          <a:lstStyle>
            <a:lvl1pPr>
              <a:defRPr/>
            </a:lvl1pPr>
          </a:lstStyle>
          <a:p>
            <a:endParaRPr lang="en-US"/>
          </a:p>
        </p:txBody>
      </p:sp>
      <p:sp>
        <p:nvSpPr>
          <p:cNvPr id="13357" name="Rectangle 45"/>
          <p:cNvSpPr>
            <a:spLocks noGrp="1" noChangeArrowheads="1"/>
          </p:cNvSpPr>
          <p:nvPr>
            <p:ph type="ftr" sz="quarter" idx="3"/>
          </p:nvPr>
        </p:nvSpPr>
        <p:spPr/>
        <p:txBody>
          <a:bodyPr/>
          <a:lstStyle>
            <a:lvl1pPr>
              <a:defRPr/>
            </a:lvl1pPr>
          </a:lstStyle>
          <a:p>
            <a:endParaRPr lang="en-US"/>
          </a:p>
        </p:txBody>
      </p:sp>
      <p:sp>
        <p:nvSpPr>
          <p:cNvPr id="13358" name="Rectangle 46"/>
          <p:cNvSpPr>
            <a:spLocks noGrp="1" noChangeArrowheads="1"/>
          </p:cNvSpPr>
          <p:nvPr>
            <p:ph type="sldNum" sz="quarter" idx="4"/>
          </p:nvPr>
        </p:nvSpPr>
        <p:spPr/>
        <p:txBody>
          <a:bodyPr/>
          <a:lstStyle>
            <a:lvl1pPr>
              <a:defRPr/>
            </a:lvl1pPr>
          </a:lstStyle>
          <a:p>
            <a:fld id="{E83F0F90-1013-8245-A8BE-B9BCB060E0B5}" type="slidenum">
              <a:rPr lang="en-US"/>
              <a:pPr/>
              <a:t>‹#›</a:t>
            </a:fld>
            <a:endParaRPr lang="en-US"/>
          </a:p>
        </p:txBody>
      </p:sp>
    </p:spTree>
  </p:cSld>
  <p:clrMapOvr>
    <a:masterClrMapping/>
  </p:clrMapOvr>
  <p:transition xmlns:p14="http://schemas.microsoft.com/office/powerpoint/2010/mai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5859D9F-FD22-EC46-8B87-8B189B5B0EAD}" type="slidenum">
              <a:rPr lang="en-US"/>
              <a:pPr/>
              <a:t>‹#›</a:t>
            </a:fld>
            <a:endParaRPr lang="en-US"/>
          </a:p>
        </p:txBody>
      </p:sp>
    </p:spTree>
    <p:extLst>
      <p:ext uri="{BB962C8B-B14F-4D97-AF65-F5344CB8AC3E}">
        <p14:creationId xmlns:p14="http://schemas.microsoft.com/office/powerpoint/2010/main" val="2259628648"/>
      </p:ext>
    </p:extLst>
  </p:cSld>
  <p:clrMapOvr>
    <a:masterClrMapping/>
  </p:clrMapOvr>
  <p:transition xmlns:p14="http://schemas.microsoft.com/office/powerpoint/2010/mai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027C22F-4754-C949-9353-232D4EA1F3C7}" type="slidenum">
              <a:rPr lang="en-US"/>
              <a:pPr/>
              <a:t>‹#›</a:t>
            </a:fld>
            <a:endParaRPr lang="en-US"/>
          </a:p>
        </p:txBody>
      </p:sp>
    </p:spTree>
    <p:extLst>
      <p:ext uri="{BB962C8B-B14F-4D97-AF65-F5344CB8AC3E}">
        <p14:creationId xmlns:p14="http://schemas.microsoft.com/office/powerpoint/2010/main" val="66211419"/>
      </p:ext>
    </p:extLst>
  </p:cSld>
  <p:clrMapOvr>
    <a:masterClrMapping/>
  </p:clrMapOvr>
  <p:transition xmlns:p14="http://schemas.microsoft.com/office/powerpoint/2010/mai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D201ED5-C2F1-9340-B198-9A52CCEB8628}" type="slidenum">
              <a:rPr lang="en-US"/>
              <a:pPr/>
              <a:t>‹#›</a:t>
            </a:fld>
            <a:endParaRPr lang="en-US"/>
          </a:p>
        </p:txBody>
      </p:sp>
    </p:spTree>
    <p:extLst>
      <p:ext uri="{BB962C8B-B14F-4D97-AF65-F5344CB8AC3E}">
        <p14:creationId xmlns:p14="http://schemas.microsoft.com/office/powerpoint/2010/main" val="527847335"/>
      </p:ext>
    </p:extLst>
  </p:cSld>
  <p:clrMapOvr>
    <a:masterClrMapping/>
  </p:clrMapOvr>
  <p:transition xmlns:p14="http://schemas.microsoft.com/office/powerpoint/2010/mai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7B3F9F0-99FC-0E46-9734-63B9CF0D9B3A}" type="slidenum">
              <a:rPr lang="en-US"/>
              <a:pPr/>
              <a:t>‹#›</a:t>
            </a:fld>
            <a:endParaRPr lang="en-US"/>
          </a:p>
        </p:txBody>
      </p:sp>
    </p:spTree>
    <p:extLst>
      <p:ext uri="{BB962C8B-B14F-4D97-AF65-F5344CB8AC3E}">
        <p14:creationId xmlns:p14="http://schemas.microsoft.com/office/powerpoint/2010/main" val="2602171250"/>
      </p:ext>
    </p:extLst>
  </p:cSld>
  <p:clrMapOvr>
    <a:masterClrMapping/>
  </p:clrMapOvr>
  <p:transition xmlns:p14="http://schemas.microsoft.com/office/powerpoint/2010/mai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30459B4-6B48-A244-8A0A-398BDE187B5C}" type="slidenum">
              <a:rPr lang="en-US"/>
              <a:pPr/>
              <a:t>‹#›</a:t>
            </a:fld>
            <a:endParaRPr lang="en-US"/>
          </a:p>
        </p:txBody>
      </p:sp>
    </p:spTree>
    <p:extLst>
      <p:ext uri="{BB962C8B-B14F-4D97-AF65-F5344CB8AC3E}">
        <p14:creationId xmlns:p14="http://schemas.microsoft.com/office/powerpoint/2010/main" val="694171401"/>
      </p:ext>
    </p:extLst>
  </p:cSld>
  <p:clrMapOvr>
    <a:masterClrMapping/>
  </p:clrMapOvr>
  <p:transition xmlns:p14="http://schemas.microsoft.com/office/powerpoint/2010/mai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5A19815-A643-3F4D-9070-DA0EE4B0AD26}" type="slidenum">
              <a:rPr lang="en-US"/>
              <a:pPr/>
              <a:t>‹#›</a:t>
            </a:fld>
            <a:endParaRPr lang="en-US"/>
          </a:p>
        </p:txBody>
      </p:sp>
    </p:spTree>
    <p:extLst>
      <p:ext uri="{BB962C8B-B14F-4D97-AF65-F5344CB8AC3E}">
        <p14:creationId xmlns:p14="http://schemas.microsoft.com/office/powerpoint/2010/main" val="634579050"/>
      </p:ext>
    </p:extLst>
  </p:cSld>
  <p:clrMapOvr>
    <a:masterClrMapping/>
  </p:clrMapOvr>
  <p:transition xmlns:p14="http://schemas.microsoft.com/office/powerpoint/2010/mai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2C6D87E-4F76-6347-A61D-07BC0673A97A}" type="slidenum">
              <a:rPr lang="en-US"/>
              <a:pPr/>
              <a:t>‹#›</a:t>
            </a:fld>
            <a:endParaRPr lang="en-US"/>
          </a:p>
        </p:txBody>
      </p:sp>
    </p:spTree>
    <p:extLst>
      <p:ext uri="{BB962C8B-B14F-4D97-AF65-F5344CB8AC3E}">
        <p14:creationId xmlns:p14="http://schemas.microsoft.com/office/powerpoint/2010/main" val="1263628682"/>
      </p:ext>
    </p:extLst>
  </p:cSld>
  <p:clrMapOvr>
    <a:masterClrMapping/>
  </p:clrMapOvr>
  <p:transition xmlns:p14="http://schemas.microsoft.com/office/powerpoint/2010/mai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7ABFE98-ED60-F54C-8542-6748C3160733}" type="slidenum">
              <a:rPr lang="en-US"/>
              <a:pPr/>
              <a:t>‹#›</a:t>
            </a:fld>
            <a:endParaRPr lang="en-US"/>
          </a:p>
        </p:txBody>
      </p:sp>
    </p:spTree>
    <p:extLst>
      <p:ext uri="{BB962C8B-B14F-4D97-AF65-F5344CB8AC3E}">
        <p14:creationId xmlns:p14="http://schemas.microsoft.com/office/powerpoint/2010/main" val="3319735881"/>
      </p:ext>
    </p:extLst>
  </p:cSld>
  <p:clrMapOvr>
    <a:masterClrMapping/>
  </p:clrMapOvr>
  <p:transition xmlns:p14="http://schemas.microsoft.com/office/powerpoint/2010/mai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21A4B22-3F86-634F-97EA-5949A9729176}" type="slidenum">
              <a:rPr lang="en-US"/>
              <a:pPr/>
              <a:t>‹#›</a:t>
            </a:fld>
            <a:endParaRPr lang="en-US"/>
          </a:p>
        </p:txBody>
      </p:sp>
    </p:spTree>
    <p:extLst>
      <p:ext uri="{BB962C8B-B14F-4D97-AF65-F5344CB8AC3E}">
        <p14:creationId xmlns:p14="http://schemas.microsoft.com/office/powerpoint/2010/main" val="1973601702"/>
      </p:ext>
    </p:extLst>
  </p:cSld>
  <p:clrMapOvr>
    <a:masterClrMapping/>
  </p:clrMapOvr>
  <p:transition xmlns:p14="http://schemas.microsoft.com/office/powerpoint/2010/mai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C848C27-8A01-BE4E-A51F-472917FB2F44}" type="slidenum">
              <a:rPr lang="en-US"/>
              <a:pPr/>
              <a:t>‹#›</a:t>
            </a:fld>
            <a:endParaRPr lang="en-US"/>
          </a:p>
        </p:txBody>
      </p:sp>
    </p:spTree>
    <p:extLst>
      <p:ext uri="{BB962C8B-B14F-4D97-AF65-F5344CB8AC3E}">
        <p14:creationId xmlns:p14="http://schemas.microsoft.com/office/powerpoint/2010/main" val="1284248802"/>
      </p:ext>
    </p:extLst>
  </p:cSld>
  <p:clrMapOvr>
    <a:masterClrMapping/>
  </p:clrMapOvr>
  <p:transition xmlns:p14="http://schemas.microsoft.com/office/powerpoint/2010/mai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11F2F3D-ADD4-8E40-9D5D-1B7522FC17FD}" type="slidenum">
              <a:rPr lang="en-US"/>
              <a:pPr/>
              <a:t>‹#›</a:t>
            </a:fld>
            <a:endParaRPr lang="en-US"/>
          </a:p>
        </p:txBody>
      </p:sp>
    </p:spTree>
    <p:extLst>
      <p:ext uri="{BB962C8B-B14F-4D97-AF65-F5344CB8AC3E}">
        <p14:creationId xmlns:p14="http://schemas.microsoft.com/office/powerpoint/2010/main" val="1163950616"/>
      </p:ext>
    </p:extLst>
  </p:cSld>
  <p:clrMapOvr>
    <a:masterClrMapping/>
  </p:clrMapOvr>
  <p:transition xmlns:p14="http://schemas.microsoft.com/office/powerpoint/2010/mai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098" name="Group 2"/>
          <p:cNvGrpSpPr>
            <a:grpSpLocks/>
          </p:cNvGrpSpPr>
          <p:nvPr/>
        </p:nvGrpSpPr>
        <p:grpSpPr bwMode="auto">
          <a:xfrm>
            <a:off x="0" y="3902075"/>
            <a:ext cx="3400425" cy="2949575"/>
            <a:chOff x="0" y="2458"/>
            <a:chExt cx="2142" cy="1858"/>
          </a:xfrm>
        </p:grpSpPr>
        <p:sp>
          <p:nvSpPr>
            <p:cNvPr id="409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4106"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smtClean="0"/>
              <a:t>Click to edit Master title style</a:t>
            </a:r>
          </a:p>
        </p:txBody>
      </p:sp>
      <p:sp>
        <p:nvSpPr>
          <p:cNvPr id="4107"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4108" name="Rectangle 12"/>
          <p:cNvSpPr>
            <a:spLocks noGrp="1" noChangeArrowheads="1"/>
          </p:cNvSpPr>
          <p:nvPr>
            <p:ph type="dt" sz="quarter" idx="2"/>
          </p:nvPr>
        </p:nvSpPr>
        <p:spPr/>
        <p:txBody>
          <a:bodyPr/>
          <a:lstStyle>
            <a:lvl1pPr>
              <a:defRPr/>
            </a:lvl1pPr>
          </a:lstStyle>
          <a:p>
            <a:endParaRPr lang="en-US"/>
          </a:p>
        </p:txBody>
      </p:sp>
      <p:sp>
        <p:nvSpPr>
          <p:cNvPr id="4109" name="Rectangle 13"/>
          <p:cNvSpPr>
            <a:spLocks noGrp="1" noChangeArrowheads="1"/>
          </p:cNvSpPr>
          <p:nvPr>
            <p:ph type="ftr" sz="quarter" idx="3"/>
          </p:nvPr>
        </p:nvSpPr>
        <p:spPr/>
        <p:txBody>
          <a:bodyPr/>
          <a:lstStyle>
            <a:lvl1pPr>
              <a:defRPr/>
            </a:lvl1pPr>
          </a:lstStyle>
          <a:p>
            <a:endParaRPr lang="en-US"/>
          </a:p>
        </p:txBody>
      </p:sp>
      <p:sp>
        <p:nvSpPr>
          <p:cNvPr id="4110" name="Rectangle 14"/>
          <p:cNvSpPr>
            <a:spLocks noGrp="1" noChangeArrowheads="1"/>
          </p:cNvSpPr>
          <p:nvPr>
            <p:ph type="sldNum" sz="quarter" idx="4"/>
          </p:nvPr>
        </p:nvSpPr>
        <p:spPr/>
        <p:txBody>
          <a:bodyPr/>
          <a:lstStyle>
            <a:lvl1pPr>
              <a:defRPr/>
            </a:lvl1pPr>
          </a:lstStyle>
          <a:p>
            <a:fld id="{30AFCB28-D0E8-974C-B09F-79F2E37D47BF}" type="slidenum">
              <a:rPr lang="en-US"/>
              <a:pPr/>
              <a:t>‹#›</a:t>
            </a:fld>
            <a:endParaRPr lang="en-US"/>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039A764-1F6D-8341-BF65-877A079022CF}" type="slidenum">
              <a:rPr lang="en-US"/>
              <a:pPr/>
              <a:t>‹#›</a:t>
            </a:fld>
            <a:endParaRPr lang="en-US"/>
          </a:p>
        </p:txBody>
      </p:sp>
    </p:spTree>
    <p:extLst>
      <p:ext uri="{BB962C8B-B14F-4D97-AF65-F5344CB8AC3E}">
        <p14:creationId xmlns:p14="http://schemas.microsoft.com/office/powerpoint/2010/main" val="2945019731"/>
      </p:ext>
    </p:extLst>
  </p:cSld>
  <p:clrMapOvr>
    <a:masterClrMapping/>
  </p:clrMapOvr>
  <p:transition xmlns:p14="http://schemas.microsoft.com/office/powerpoint/2010/mai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DE53861-EA8E-964B-9F88-6F8BF98B3332}" type="slidenum">
              <a:rPr lang="en-US"/>
              <a:pPr/>
              <a:t>‹#›</a:t>
            </a:fld>
            <a:endParaRPr lang="en-US"/>
          </a:p>
        </p:txBody>
      </p:sp>
    </p:spTree>
    <p:extLst>
      <p:ext uri="{BB962C8B-B14F-4D97-AF65-F5344CB8AC3E}">
        <p14:creationId xmlns:p14="http://schemas.microsoft.com/office/powerpoint/2010/main" val="3160737955"/>
      </p:ext>
    </p:extLst>
  </p:cSld>
  <p:clrMapOvr>
    <a:masterClrMapping/>
  </p:clrMapOvr>
  <p:transition xmlns:p14="http://schemas.microsoft.com/office/powerpoint/2010/mai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52303E7-3F63-394F-BBE0-41CC17FC2B75}" type="slidenum">
              <a:rPr lang="en-US"/>
              <a:pPr/>
              <a:t>‹#›</a:t>
            </a:fld>
            <a:endParaRPr lang="en-US"/>
          </a:p>
        </p:txBody>
      </p:sp>
    </p:spTree>
    <p:extLst>
      <p:ext uri="{BB962C8B-B14F-4D97-AF65-F5344CB8AC3E}">
        <p14:creationId xmlns:p14="http://schemas.microsoft.com/office/powerpoint/2010/main" val="1833577755"/>
      </p:ext>
    </p:extLst>
  </p:cSld>
  <p:clrMapOvr>
    <a:masterClrMapping/>
  </p:clrMapOvr>
  <p:transition xmlns:p14="http://schemas.microsoft.com/office/powerpoint/2010/mai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3C0CD55-B9B1-6D45-9C3A-747DCBA819B1}" type="slidenum">
              <a:rPr lang="en-US"/>
              <a:pPr/>
              <a:t>‹#›</a:t>
            </a:fld>
            <a:endParaRPr lang="en-US"/>
          </a:p>
        </p:txBody>
      </p:sp>
    </p:spTree>
    <p:extLst>
      <p:ext uri="{BB962C8B-B14F-4D97-AF65-F5344CB8AC3E}">
        <p14:creationId xmlns:p14="http://schemas.microsoft.com/office/powerpoint/2010/main" val="2109195653"/>
      </p:ext>
    </p:extLst>
  </p:cSld>
  <p:clrMapOvr>
    <a:masterClrMapping/>
  </p:clrMapOvr>
  <p:transition xmlns:p14="http://schemas.microsoft.com/office/powerpoint/2010/mai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82E8945-E0D7-A048-878B-5DFCE2F1C036}" type="slidenum">
              <a:rPr lang="en-US"/>
              <a:pPr/>
              <a:t>‹#›</a:t>
            </a:fld>
            <a:endParaRPr lang="en-US"/>
          </a:p>
        </p:txBody>
      </p:sp>
    </p:spTree>
    <p:extLst>
      <p:ext uri="{BB962C8B-B14F-4D97-AF65-F5344CB8AC3E}">
        <p14:creationId xmlns:p14="http://schemas.microsoft.com/office/powerpoint/2010/main" val="815023606"/>
      </p:ext>
    </p:extLst>
  </p:cSld>
  <p:clrMapOvr>
    <a:masterClrMapping/>
  </p:clrMapOvr>
  <p:transition xmlns:p14="http://schemas.microsoft.com/office/powerpoint/2010/mai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371EC99-97C4-4C41-AD8D-205AF7408AF0}" type="slidenum">
              <a:rPr lang="en-US"/>
              <a:pPr/>
              <a:t>‹#›</a:t>
            </a:fld>
            <a:endParaRPr lang="en-US"/>
          </a:p>
        </p:txBody>
      </p:sp>
    </p:spTree>
    <p:extLst>
      <p:ext uri="{BB962C8B-B14F-4D97-AF65-F5344CB8AC3E}">
        <p14:creationId xmlns:p14="http://schemas.microsoft.com/office/powerpoint/2010/main" val="3423481060"/>
      </p:ext>
    </p:extLst>
  </p:cSld>
  <p:clrMapOvr>
    <a:masterClrMapping/>
  </p:clrMapOvr>
  <p:transition xmlns:p14="http://schemas.microsoft.com/office/powerpoint/2010/mai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A6541D6-CBC2-0849-A207-B1114F60D1FB}" type="slidenum">
              <a:rPr lang="en-US"/>
              <a:pPr/>
              <a:t>‹#›</a:t>
            </a:fld>
            <a:endParaRPr lang="en-US"/>
          </a:p>
        </p:txBody>
      </p:sp>
    </p:spTree>
    <p:extLst>
      <p:ext uri="{BB962C8B-B14F-4D97-AF65-F5344CB8AC3E}">
        <p14:creationId xmlns:p14="http://schemas.microsoft.com/office/powerpoint/2010/main" val="2451046573"/>
      </p:ext>
    </p:extLst>
  </p:cSld>
  <p:clrMapOvr>
    <a:masterClrMapping/>
  </p:clrMapOvr>
  <p:transition xmlns:p14="http://schemas.microsoft.com/office/powerpoint/2010/mai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D656E0A-3CDA-D149-B290-77529FE7C224}" type="slidenum">
              <a:rPr lang="en-US"/>
              <a:pPr/>
              <a:t>‹#›</a:t>
            </a:fld>
            <a:endParaRPr lang="en-US"/>
          </a:p>
        </p:txBody>
      </p:sp>
    </p:spTree>
    <p:extLst>
      <p:ext uri="{BB962C8B-B14F-4D97-AF65-F5344CB8AC3E}">
        <p14:creationId xmlns:p14="http://schemas.microsoft.com/office/powerpoint/2010/main" val="236644702"/>
      </p:ext>
    </p:extLst>
  </p:cSld>
  <p:clrMapOvr>
    <a:masterClrMapping/>
  </p:clrMapOvr>
  <p:transition xmlns:p14="http://schemas.microsoft.com/office/powerpoint/2010/mai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461A8BA-BB02-7C40-8AF2-A812D7665AC7}" type="slidenum">
              <a:rPr lang="en-US"/>
              <a:pPr/>
              <a:t>‹#›</a:t>
            </a:fld>
            <a:endParaRPr lang="en-US"/>
          </a:p>
        </p:txBody>
      </p:sp>
    </p:spTree>
    <p:extLst>
      <p:ext uri="{BB962C8B-B14F-4D97-AF65-F5344CB8AC3E}">
        <p14:creationId xmlns:p14="http://schemas.microsoft.com/office/powerpoint/2010/main" val="1825718798"/>
      </p:ext>
    </p:extLst>
  </p:cSld>
  <p:clrMapOvr>
    <a:masterClrMapping/>
  </p:clrMapOvr>
  <p:transition xmlns:p14="http://schemas.microsoft.com/office/powerpoint/2010/mai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75B6224-C3D0-6848-BAD6-0FF3574E07C3}" type="slidenum">
              <a:rPr lang="en-US"/>
              <a:pPr/>
              <a:t>‹#›</a:t>
            </a:fld>
            <a:endParaRPr lang="en-US"/>
          </a:p>
        </p:txBody>
      </p:sp>
    </p:spTree>
    <p:extLst>
      <p:ext uri="{BB962C8B-B14F-4D97-AF65-F5344CB8AC3E}">
        <p14:creationId xmlns:p14="http://schemas.microsoft.com/office/powerpoint/2010/main" val="755305593"/>
      </p:ext>
    </p:extLst>
  </p:cSld>
  <p:clrMapOvr>
    <a:masterClrMapping/>
  </p:clrMapOvr>
  <p:transition xmlns:p14="http://schemas.microsoft.com/office/powerpoint/2010/mai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C3AF4F4-BB08-434D-8AE6-4B576C33F86F}" type="slidenum">
              <a:rPr lang="en-US"/>
              <a:pPr/>
              <a:t>‹#›</a:t>
            </a:fld>
            <a:endParaRPr lang="en-US"/>
          </a:p>
        </p:txBody>
      </p:sp>
    </p:spTree>
    <p:extLst>
      <p:ext uri="{BB962C8B-B14F-4D97-AF65-F5344CB8AC3E}">
        <p14:creationId xmlns:p14="http://schemas.microsoft.com/office/powerpoint/2010/main" val="3110891132"/>
      </p:ext>
    </p:extLst>
  </p:cSld>
  <p:clrMapOvr>
    <a:masterClrMapping/>
  </p:clrMapOvr>
  <p:transition xmlns:p14="http://schemas.microsoft.com/office/powerpoint/2010/mai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90368589"/>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114459335"/>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496926395"/>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562789780"/>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416229970"/>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9DB9926-D3DB-CA46-8B98-3D833086F92D}" type="slidenum">
              <a:rPr lang="en-US"/>
              <a:pPr/>
              <a:t>‹#›</a:t>
            </a:fld>
            <a:endParaRPr lang="en-US"/>
          </a:p>
        </p:txBody>
      </p:sp>
    </p:spTree>
    <p:extLst>
      <p:ext uri="{BB962C8B-B14F-4D97-AF65-F5344CB8AC3E}">
        <p14:creationId xmlns:p14="http://schemas.microsoft.com/office/powerpoint/2010/main" val="3963281607"/>
      </p:ext>
    </p:extLst>
  </p:cSld>
  <p:clrMapOvr>
    <a:masterClrMapping/>
  </p:clrMapOvr>
  <p:transition xmlns:p14="http://schemas.microsoft.com/office/powerpoint/2010/mai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546380494"/>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506238110"/>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80884074"/>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97368352"/>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806318295"/>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357111590"/>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D8FD1A-AEC0-A246-A309-5BEE7FAAF5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1780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421003-5553-A942-A852-987E43B9F7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72927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48FAE5-9C2D-6544-94F4-9FFF21FBB4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86314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880E99-547D-0846-A66C-ADCA3A6A48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939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1574966-E423-8D44-AC0D-DB78C9B29F58}" type="slidenum">
              <a:rPr lang="en-US"/>
              <a:pPr/>
              <a:t>‹#›</a:t>
            </a:fld>
            <a:endParaRPr lang="en-US"/>
          </a:p>
        </p:txBody>
      </p:sp>
    </p:spTree>
    <p:extLst>
      <p:ext uri="{BB962C8B-B14F-4D97-AF65-F5344CB8AC3E}">
        <p14:creationId xmlns:p14="http://schemas.microsoft.com/office/powerpoint/2010/main" val="1699003253"/>
      </p:ext>
    </p:extLst>
  </p:cSld>
  <p:clrMapOvr>
    <a:masterClrMapping/>
  </p:clrMapOvr>
  <p:transition xmlns:p14="http://schemas.microsoft.com/office/powerpoint/2010/mai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30A97CFC-6667-BD43-869D-62835ED665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22417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783239C2-58C1-304C-A4F8-4E8B7D8627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76971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6965C9C1-56B0-4D42-814B-F7E33F3AC3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08426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5BA9DB-6F14-EC44-B851-0FB8F63DA2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71741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0024F1-D4DA-C043-B2E3-27B9EBECBF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15185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AA9A71-0A80-E04A-8271-D80CDBFF11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50780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786A0E-1974-E44E-A4D1-EF42FF4B38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12017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36838184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15611739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4128453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839E721-C162-904C-B4F4-2C9916D267D7}" type="slidenum">
              <a:rPr lang="en-US"/>
              <a:pPr/>
              <a:t>‹#›</a:t>
            </a:fld>
            <a:endParaRPr lang="en-US"/>
          </a:p>
        </p:txBody>
      </p:sp>
    </p:spTree>
    <p:extLst>
      <p:ext uri="{BB962C8B-B14F-4D97-AF65-F5344CB8AC3E}">
        <p14:creationId xmlns:p14="http://schemas.microsoft.com/office/powerpoint/2010/main" val="1635061380"/>
      </p:ext>
    </p:extLst>
  </p:cSld>
  <p:clrMapOvr>
    <a:masterClrMapping/>
  </p:clrMapOvr>
  <p:transition xmlns:p14="http://schemas.microsoft.com/office/powerpoint/2010/main">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32175312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41092743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13214773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3414033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3153831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3516148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20001343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6356529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982089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FBD200F-D177-1342-B92F-4B7D100499C4}" type="slidenum">
              <a:rPr lang="en-US"/>
              <a:pPr/>
              <a:t>‹#›</a:t>
            </a:fld>
            <a:endParaRPr lang="en-US"/>
          </a:p>
        </p:txBody>
      </p:sp>
    </p:spTree>
    <p:extLst>
      <p:ext uri="{BB962C8B-B14F-4D97-AF65-F5344CB8AC3E}">
        <p14:creationId xmlns:p14="http://schemas.microsoft.com/office/powerpoint/2010/main" val="1165106310"/>
      </p:ext>
    </p:extLst>
  </p:cSld>
  <p:clrMapOvr>
    <a:masterClrMapping/>
  </p:clrMapOvr>
  <p:transition xmlns:p14="http://schemas.microsoft.com/office/powerpoint/2010/mai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3D5497-1C4B-BF4E-8633-EF161DCCC619}" type="slidenum">
              <a:rPr lang="en-US"/>
              <a:pPr/>
              <a:t>‹#›</a:t>
            </a:fld>
            <a:endParaRPr lang="en-US"/>
          </a:p>
        </p:txBody>
      </p:sp>
    </p:spTree>
    <p:extLst>
      <p:ext uri="{BB962C8B-B14F-4D97-AF65-F5344CB8AC3E}">
        <p14:creationId xmlns:p14="http://schemas.microsoft.com/office/powerpoint/2010/main" val="2633558820"/>
      </p:ext>
    </p:extLst>
  </p:cSld>
  <p:clrMapOvr>
    <a:masterClrMapping/>
  </p:clrMapOvr>
  <p:transition xmlns:p14="http://schemas.microsoft.com/office/powerpoint/2010/main">
    <p:random/>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slideLayout" Target="../slideLayouts/slideLayout78.xml"/><Relationship Id="rId13"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F35BC346-18C4-1549-9A83-69863075309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xmlns:p14="http://schemas.microsoft.com/office/powerpoint/2010/main">
    <p:random/>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endParaRPr lang="en-US"/>
          </a:p>
        </p:txBody>
      </p:sp>
      <p:sp>
        <p:nvSpPr>
          <p:cNvPr id="225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endParaRPr lang="en-US"/>
          </a:p>
        </p:txBody>
      </p:sp>
      <p:sp>
        <p:nvSpPr>
          <p:cNvPr id="225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fld id="{16A9898D-00E1-8C4B-89C6-B051C218CF2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xmlns:p14="http://schemas.microsoft.com/office/powerpoint/2010/main">
    <p:random/>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290" name="Group 2"/>
          <p:cNvGrpSpPr>
            <a:grpSpLocks/>
          </p:cNvGrpSpPr>
          <p:nvPr/>
        </p:nvGrpSpPr>
        <p:grpSpPr bwMode="auto">
          <a:xfrm>
            <a:off x="0" y="0"/>
            <a:ext cx="9144000" cy="6856413"/>
            <a:chOff x="0" y="0"/>
            <a:chExt cx="5760" cy="4319"/>
          </a:xfrm>
        </p:grpSpPr>
        <p:sp>
          <p:nvSpPr>
            <p:cNvPr id="1229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9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9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94"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9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a:p>
          </p:txBody>
        </p:sp>
        <p:sp>
          <p:nvSpPr>
            <p:cNvPr id="12296"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97"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9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99"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0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01"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0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03"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0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0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0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07"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0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09"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1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1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a:p>
          </p:txBody>
        </p:sp>
        <p:sp>
          <p:nvSpPr>
            <p:cNvPr id="1231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13"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1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1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16"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1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18"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1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2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2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2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2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2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2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2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2327" name="Group 39"/>
            <p:cNvGrpSpPr>
              <a:grpSpLocks/>
            </p:cNvGrpSpPr>
            <p:nvPr userDrawn="1"/>
          </p:nvGrpSpPr>
          <p:grpSpPr bwMode="auto">
            <a:xfrm>
              <a:off x="0" y="1632"/>
              <a:ext cx="5758" cy="1858"/>
              <a:chOff x="0" y="1632"/>
              <a:chExt cx="5758" cy="1858"/>
            </a:xfrm>
          </p:grpSpPr>
          <p:sp>
            <p:nvSpPr>
              <p:cNvPr id="1232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2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2330"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31"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32"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p>
        </p:txBody>
      </p:sp>
      <p:sp>
        <p:nvSpPr>
          <p:cNvPr id="12333"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p>
        </p:txBody>
      </p:sp>
      <p:sp>
        <p:nvSpPr>
          <p:cNvPr id="12334"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B8A24F36-B4CE-3D47-A1CB-7A9E93508833}"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2"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xmlns:p14="http://schemas.microsoft.com/office/powerpoint/2010/main">
    <p:random/>
  </p:transition>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fontAlgn="base">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902075"/>
            <a:ext cx="3400425" cy="2949575"/>
            <a:chOff x="0" y="2458"/>
            <a:chExt cx="2142" cy="1858"/>
          </a:xfrm>
        </p:grpSpPr>
        <p:sp>
          <p:nvSpPr>
            <p:cNvPr id="307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8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8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3082"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083"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4"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endParaRPr lang="en-US"/>
          </a:p>
        </p:txBody>
      </p:sp>
      <p:sp>
        <p:nvSpPr>
          <p:cNvPr id="3086"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fld id="{A9E45C47-6B99-FC41-9F9B-8A880C81386B}"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0"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xmlns:p14="http://schemas.microsoft.com/office/powerpoint/2010/main">
    <p:random/>
  </p:transition>
  <p:timing>
    <p:tnLst>
      <p:par>
        <p:cTn xmlns:p14="http://schemas.microsoft.com/office/powerpoint/2010/mai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fontAlgn="base">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891075669"/>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7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ea typeface="+mn-ea"/>
                <a:cs typeface="+mn-cs"/>
              </a:defRPr>
            </a:lvl1pPr>
          </a:lstStyle>
          <a:p>
            <a:pPr>
              <a:defRPr/>
            </a:pPr>
            <a:endParaRPr lang="en-US">
              <a:solidFill>
                <a:srgbClr val="000000"/>
              </a:solidFill>
              <a:ea typeface="ＭＳ Ｐゴシック"/>
              <a:cs typeface="ＭＳ Ｐゴシック"/>
            </a:endParaRPr>
          </a:p>
        </p:txBody>
      </p:sp>
      <p:sp>
        <p:nvSpPr>
          <p:cNvPr id="257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ea typeface="+mn-ea"/>
                <a:cs typeface="+mn-cs"/>
              </a:defRPr>
            </a:lvl1pPr>
          </a:lstStyle>
          <a:p>
            <a:pPr>
              <a:defRPr/>
            </a:pPr>
            <a:endParaRPr lang="en-US">
              <a:solidFill>
                <a:srgbClr val="000000"/>
              </a:solidFill>
              <a:ea typeface="ＭＳ Ｐゴシック"/>
              <a:cs typeface="ＭＳ Ｐゴシック"/>
            </a:endParaRPr>
          </a:p>
        </p:txBody>
      </p:sp>
      <p:sp>
        <p:nvSpPr>
          <p:cNvPr id="257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BAD3057F-E447-AC45-8A8C-F98D15EBBE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141133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4236846659"/>
      </p:ext>
    </p:extLst>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35.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xml"/><Relationship Id="rId3"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xml"/><Relationship Id="rId3"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3.xml"/><Relationship Id="rId3"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xml"/><Relationship Id="rId3"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5.xml"/><Relationship Id="rId3"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35.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1.jpeg"/><Relationship Id="rId1" Type="http://schemas.openxmlformats.org/officeDocument/2006/relationships/slideLayout" Target="../slideLayouts/slideLayout35.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hyperlink" Target="http://www.dts.edu/" TargetMode="External"/><Relationship Id="rId5" Type="http://schemas.openxmlformats.org/officeDocument/2006/relationships/image" Target="../media/image23.jpeg"/><Relationship Id="rId1" Type="http://schemas.openxmlformats.org/officeDocument/2006/relationships/slideLayout" Target="../slideLayouts/slideLayout35.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3.xml"/><Relationship Id="rId3"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4.xml"/><Relationship Id="rId3"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5.xml"/><Relationship Id="rId3"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6.xml"/><Relationship Id="rId3" Type="http://schemas.openxmlformats.org/officeDocument/2006/relationships/image" Target="../media/image2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7.xml"/><Relationship Id="rId3"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8.xml"/><Relationship Id="rId3" Type="http://schemas.openxmlformats.org/officeDocument/2006/relationships/image" Target="../media/image3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9.xml"/><Relationship Id="rId3" Type="http://schemas.openxmlformats.org/officeDocument/2006/relationships/image" Target="../media/image3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0.xml"/><Relationship Id="rId3"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1.xml"/><Relationship Id="rId3"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2.xml"/><Relationship Id="rId3"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3.xml"/><Relationship Id="rId3"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4.xml"/><Relationship Id="rId3"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5.xml"/><Relationship Id="rId3" Type="http://schemas.openxmlformats.org/officeDocument/2006/relationships/image" Target="../media/image3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42.xml"/><Relationship Id="rId3"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43.xml"/><Relationship Id="rId3" Type="http://schemas.openxmlformats.org/officeDocument/2006/relationships/image" Target="../media/image4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4.xml"/><Relationship Id="rId3" Type="http://schemas.openxmlformats.org/officeDocument/2006/relationships/image" Target="../media/image4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5.xml"/><Relationship Id="rId3" Type="http://schemas.openxmlformats.org/officeDocument/2006/relationships/image" Target="../media/image4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6.xml"/><Relationship Id="rId3" Type="http://schemas.openxmlformats.org/officeDocument/2006/relationships/image" Target="../media/image4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7.xml"/><Relationship Id="rId3" Type="http://schemas.openxmlformats.org/officeDocument/2006/relationships/image" Target="../media/image4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8.xml"/><Relationship Id="rId3" Type="http://schemas.openxmlformats.org/officeDocument/2006/relationships/image" Target="../media/image5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9.xml"/><Relationship Id="rId3" Type="http://schemas.openxmlformats.org/officeDocument/2006/relationships/image" Target="../media/image5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1.xml"/><Relationship Id="rId3" Type="http://schemas.openxmlformats.org/officeDocument/2006/relationships/image" Target="../media/image5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2.xml"/><Relationship Id="rId3" Type="http://schemas.openxmlformats.org/officeDocument/2006/relationships/image" Target="../media/image5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3.xml"/><Relationship Id="rId3" Type="http://schemas.openxmlformats.org/officeDocument/2006/relationships/image" Target="../media/image5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4.xml"/><Relationship Id="rId3" Type="http://schemas.openxmlformats.org/officeDocument/2006/relationships/image" Target="../media/image5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5.xml"/><Relationship Id="rId3" Type="http://schemas.openxmlformats.org/officeDocument/2006/relationships/image" Target="../media/image5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6.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34.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audio" Target="../media/audio1.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35.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81000" y="1066800"/>
            <a:ext cx="8382000" cy="4711700"/>
          </a:xfrm>
          <a:prstGeom prst="rect">
            <a:avLst/>
          </a:prstGeom>
        </p:spPr>
      </p:pic>
      <p:sp>
        <p:nvSpPr>
          <p:cNvPr id="2" name="Title 1"/>
          <p:cNvSpPr>
            <a:spLocks noGrp="1"/>
          </p:cNvSpPr>
          <p:nvPr>
            <p:ph type="title"/>
          </p:nvPr>
        </p:nvSpPr>
        <p:spPr>
          <a:xfrm>
            <a:off x="0" y="0"/>
            <a:ext cx="9049395" cy="919849"/>
          </a:xfrm>
        </p:spPr>
        <p:txBody>
          <a:bodyPr/>
          <a:lstStyle/>
          <a:p>
            <a:pPr algn="r"/>
            <a:r>
              <a:rPr lang="en-US" sz="6600" b="1" dirty="0" smtClean="0">
                <a:effectLst>
                  <a:glow rad="177800">
                    <a:schemeClr val="bg2"/>
                  </a:glow>
                </a:effectLst>
              </a:rPr>
              <a:t>Finding a Mate</a:t>
            </a:r>
            <a:endParaRPr lang="en-US" sz="6600" b="1" dirty="0">
              <a:effectLst>
                <a:glow rad="177800">
                  <a:schemeClr val="bg2"/>
                </a:glow>
              </a:effectLst>
            </a:endParaRPr>
          </a:p>
        </p:txBody>
      </p:sp>
      <p:sp>
        <p:nvSpPr>
          <p:cNvPr id="3" name="Rectangle 2"/>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457200" eaLnBrk="1" fontAlgn="auto" hangingPunct="1">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mn-ea"/>
                <a:cs typeface="Arial"/>
              </a:rPr>
              <a:t>Dr. </a:t>
            </a:r>
            <a:r>
              <a:rPr lang="en-US" sz="2000" b="1" kern="0" dirty="0">
                <a:solidFill>
                  <a:srgbClr val="FFFFFF"/>
                </a:solidFill>
                <a:effectLst>
                  <a:outerShdw blurRad="38100" dist="38100" dir="2700000" algn="tl">
                    <a:srgbClr val="000000"/>
                  </a:outerShdw>
                </a:effectLst>
                <a:latin typeface="Arial"/>
                <a:ea typeface="+mn-ea"/>
                <a:cs typeface="Arial"/>
              </a:rPr>
              <a:t>Rick Griffith, </a:t>
            </a:r>
            <a:r>
              <a:rPr lang="en-US" sz="2000" b="1" kern="0" dirty="0">
                <a:solidFill>
                  <a:srgbClr val="FFFFFF"/>
                </a:solidFill>
                <a:effectLst>
                  <a:outerShdw blurRad="38100" dist="38100" dir="2700000" algn="tl">
                    <a:srgbClr val="000000"/>
                  </a:outerShdw>
                </a:effectLst>
                <a:latin typeface="Arial"/>
                <a:ea typeface="+mn-ea"/>
                <a:cs typeface="Arial"/>
              </a:rPr>
              <a:t>Crossroads International Church Singapore</a:t>
            </a:r>
            <a:r>
              <a:rPr lang="en-US" sz="2000" b="1" kern="0" dirty="0">
                <a:solidFill>
                  <a:srgbClr val="FFFFFF"/>
                </a:solidFill>
                <a:effectLst>
                  <a:outerShdw blurRad="38100" dist="38100" dir="2700000" algn="tl">
                    <a:srgbClr val="000000"/>
                  </a:outerShdw>
                </a:effectLst>
                <a:latin typeface="Arial"/>
                <a:ea typeface="+mn-ea"/>
                <a:cs typeface="Arial"/>
              </a:rPr>
              <a:t/>
            </a:r>
            <a:br>
              <a:rPr lang="en-US" sz="2000" b="1" kern="0" dirty="0">
                <a:solidFill>
                  <a:srgbClr val="FFFFFF"/>
                </a:solidFill>
                <a:effectLst>
                  <a:outerShdw blurRad="38100" dist="38100" dir="2700000" algn="tl">
                    <a:srgbClr val="000000"/>
                  </a:outerShdw>
                </a:effectLst>
                <a:latin typeface="Arial"/>
                <a:ea typeface="+mn-ea"/>
                <a:cs typeface="Arial"/>
              </a:rPr>
            </a:br>
            <a:r>
              <a:rPr lang="en-US" sz="2000" b="1" kern="0" dirty="0">
                <a:solidFill>
                  <a:srgbClr val="FFFFFF"/>
                </a:solidFill>
                <a:effectLst>
                  <a:outerShdw blurRad="38100" dist="38100" dir="2700000" algn="tl">
                    <a:srgbClr val="000000"/>
                  </a:outerShdw>
                </a:effectLst>
                <a:latin typeface="Arial"/>
                <a:ea typeface="+mn-ea"/>
                <a:cs typeface="Arial"/>
              </a:rPr>
              <a:t>cicfamily.com &amp; </a:t>
            </a:r>
            <a:r>
              <a:rPr lang="en-US" sz="2000" b="1" kern="0" dirty="0" err="1" smtClean="0">
                <a:solidFill>
                  <a:srgbClr val="FFFFFF"/>
                </a:solidFill>
                <a:effectLst>
                  <a:outerShdw blurRad="38100" dist="38100" dir="2700000" algn="tl">
                    <a:srgbClr val="000000"/>
                  </a:outerShdw>
                </a:effectLst>
                <a:latin typeface="Arial"/>
                <a:ea typeface="+mn-ea"/>
                <a:cs typeface="Arial"/>
              </a:rPr>
              <a:t>BibleStudyDownloads.orgç</a:t>
            </a:r>
            <a:endParaRPr lang="en-US" sz="2000" b="1" kern="0" dirty="0">
              <a:solidFill>
                <a:srgbClr val="FFFFFF"/>
              </a:solidFill>
              <a:effectLst>
                <a:outerShdw blurRad="38100" dist="38100" dir="2700000" algn="tl">
                  <a:srgbClr val="000000"/>
                </a:outerShdw>
              </a:effectLst>
              <a:latin typeface="Arial"/>
              <a:ea typeface="+mn-ea"/>
              <a:cs typeface="Arial"/>
            </a:endParaRPr>
          </a:p>
        </p:txBody>
      </p:sp>
      <p:sp>
        <p:nvSpPr>
          <p:cNvPr id="4" name="Title 1"/>
          <p:cNvSpPr txBox="1">
            <a:spLocks/>
          </p:cNvSpPr>
          <p:nvPr/>
        </p:nvSpPr>
        <p:spPr bwMode="auto">
          <a:xfrm>
            <a:off x="-180528" y="4797152"/>
            <a:ext cx="9049395" cy="1044599"/>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defTabSz="457200"/>
            <a:r>
              <a:rPr lang="en-US" sz="4800" b="1" i="1" dirty="0" smtClean="0">
                <a:solidFill>
                  <a:srgbClr val="FFFFFF"/>
                </a:solidFill>
                <a:effectLst>
                  <a:glow rad="177800">
                    <a:srgbClr val="000000"/>
                  </a:glow>
                </a:effectLst>
                <a:latin typeface="Arial"/>
              </a:rPr>
              <a:t>Topical Message</a:t>
            </a:r>
            <a:endParaRPr lang="en-US" sz="4800" b="1" i="1" dirty="0">
              <a:solidFill>
                <a:srgbClr val="FFFFFF"/>
              </a:solidFill>
              <a:effectLst>
                <a:glow rad="177800">
                  <a:srgbClr val="000000"/>
                </a:glow>
              </a:effectLst>
              <a:latin typeface="Arial"/>
            </a:endParaRPr>
          </a:p>
        </p:txBody>
      </p:sp>
    </p:spTree>
    <p:extLst>
      <p:ext uri="{BB962C8B-B14F-4D97-AF65-F5344CB8AC3E}">
        <p14:creationId xmlns:p14="http://schemas.microsoft.com/office/powerpoint/2010/main" val="101790006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7813"/>
            <a:ext cx="4800600" cy="1246187"/>
          </a:xfrm>
        </p:spPr>
        <p:txBody>
          <a:bodyPr/>
          <a:lstStyle/>
          <a:p>
            <a:r>
              <a:rPr lang="ja-JP" altLang="en-US" sz="4800" b="1"/>
              <a:t>“</a:t>
            </a:r>
            <a:r>
              <a:rPr lang="en-US" sz="4800" b="1"/>
              <a:t>Hay U</a:t>
            </a:r>
            <a:r>
              <a:rPr lang="ja-JP" altLang="en-US" sz="4800" b="1"/>
              <a:t>”</a:t>
            </a:r>
            <a:endParaRPr lang="en-US" sz="4800" b="1"/>
          </a:p>
        </p:txBody>
      </p:sp>
      <p:sp>
        <p:nvSpPr>
          <p:cNvPr id="8195" name="Rectangle 3"/>
          <p:cNvSpPr>
            <a:spLocks noGrp="1" noChangeArrowheads="1"/>
          </p:cNvSpPr>
          <p:nvPr>
            <p:ph type="body" idx="1"/>
          </p:nvPr>
        </p:nvSpPr>
        <p:spPr>
          <a:xfrm>
            <a:off x="457200" y="1600200"/>
            <a:ext cx="5045075" cy="1295400"/>
          </a:xfrm>
        </p:spPr>
        <p:txBody>
          <a:bodyPr/>
          <a:lstStyle/>
          <a:p>
            <a:r>
              <a:rPr lang="en-US" sz="3600" b="1"/>
              <a:t>California State University, Hayward</a:t>
            </a:r>
          </a:p>
        </p:txBody>
      </p:sp>
      <p:pic>
        <p:nvPicPr>
          <p:cNvPr id="8196" name="Picture 4" descr="CSUH"/>
          <p:cNvPicPr>
            <a:picLocks noChangeAspect="1" noChangeArrowheads="1"/>
          </p:cNvPicPr>
          <p:nvPr/>
        </p:nvPicPr>
        <p:blipFill>
          <a:blip r:embed="rId3">
            <a:extLst>
              <a:ext uri="{28A0092B-C50C-407E-A947-70E740481C1C}">
                <a14:useLocalDpi xmlns:a14="http://schemas.microsoft.com/office/drawing/2010/main" val="0"/>
              </a:ext>
            </a:extLst>
          </a:blip>
          <a:srcRect l="7837" t="54161" r="53960" b="2539"/>
          <a:stretch>
            <a:fillRect/>
          </a:stretch>
        </p:blipFill>
        <p:spPr bwMode="auto">
          <a:xfrm>
            <a:off x="0" y="3035300"/>
            <a:ext cx="2971800" cy="3898900"/>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SUH"/>
          <p:cNvPicPr>
            <a:picLocks noChangeAspect="1" noChangeArrowheads="1"/>
          </p:cNvPicPr>
          <p:nvPr/>
        </p:nvPicPr>
        <p:blipFill>
          <a:blip r:embed="rId3">
            <a:extLst>
              <a:ext uri="{28A0092B-C50C-407E-A947-70E740481C1C}">
                <a14:useLocalDpi xmlns:a14="http://schemas.microsoft.com/office/drawing/2010/main" val="0"/>
              </a:ext>
            </a:extLst>
          </a:blip>
          <a:srcRect l="56816" t="17772" b="47531"/>
          <a:stretch>
            <a:fillRect/>
          </a:stretch>
        </p:blipFill>
        <p:spPr bwMode="auto">
          <a:xfrm>
            <a:off x="5410200" y="381000"/>
            <a:ext cx="335915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SUH"/>
          <p:cNvPicPr>
            <a:picLocks noChangeAspect="1" noChangeArrowheads="1"/>
          </p:cNvPicPr>
          <p:nvPr/>
        </p:nvPicPr>
        <p:blipFill>
          <a:blip r:embed="rId3">
            <a:extLst>
              <a:ext uri="{28A0092B-C50C-407E-A947-70E740481C1C}">
                <a14:useLocalDpi xmlns:a14="http://schemas.microsoft.com/office/drawing/2010/main" val="0"/>
              </a:ext>
            </a:extLst>
          </a:blip>
          <a:srcRect l="56816" t="57547" b="9450"/>
          <a:stretch>
            <a:fillRect/>
          </a:stretch>
        </p:blipFill>
        <p:spPr bwMode="auto">
          <a:xfrm>
            <a:off x="5334000" y="3733800"/>
            <a:ext cx="335915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Four La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70052">
            <a:off x="1573213" y="3121025"/>
            <a:ext cx="4343400" cy="2593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4500"/>
                            </p:stCondLst>
                            <p:childTnLst>
                              <p:par>
                                <p:cTn id="5" presetID="3" presetClass="entr" presetSubtype="10" fill="hold" nodeType="after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linds(horizontal)">
                                      <p:cBhvr>
                                        <p:cTn id="7" dur="500"/>
                                        <p:tgtEl>
                                          <p:spTgt spid="8196"/>
                                        </p:tgtEl>
                                      </p:cBhvr>
                                    </p:animEffect>
                                  </p:childTnLst>
                                </p:cTn>
                              </p:par>
                            </p:childTnLst>
                          </p:cTn>
                        </p:par>
                        <p:par>
                          <p:cTn id="8" fill="hold" nodeType="afterGroup">
                            <p:stCondLst>
                              <p:cond delay="5000"/>
                            </p:stCondLst>
                            <p:childTnLst>
                              <p:par>
                                <p:cTn id="9" presetID="3" presetClass="entr" presetSubtype="10" fill="hold" nodeType="afterEffect">
                                  <p:stCondLst>
                                    <p:cond delay="0"/>
                                  </p:stCondLst>
                                  <p:childTnLst>
                                    <p:set>
                                      <p:cBhvr>
                                        <p:cTn id="10" dur="1" fill="hold">
                                          <p:stCondLst>
                                            <p:cond delay="0"/>
                                          </p:stCondLst>
                                        </p:cTn>
                                        <p:tgtEl>
                                          <p:spTgt spid="8198"/>
                                        </p:tgtEl>
                                        <p:attrNameLst>
                                          <p:attrName>style.visibility</p:attrName>
                                        </p:attrNameLst>
                                      </p:cBhvr>
                                      <p:to>
                                        <p:strVal val="visible"/>
                                      </p:to>
                                    </p:set>
                                    <p:animEffect transition="in" filter="blinds(horizontal)">
                                      <p:cBhvr>
                                        <p:cTn id="11" dur="500"/>
                                        <p:tgtEl>
                                          <p:spTgt spid="8198"/>
                                        </p:tgtEl>
                                      </p:cBhvr>
                                    </p:animEffect>
                                  </p:childTnLst>
                                </p:cTn>
                              </p:par>
                            </p:childTnLst>
                          </p:cTn>
                        </p:par>
                        <p:par>
                          <p:cTn id="12" fill="hold" nodeType="afterGroup">
                            <p:stCondLst>
                              <p:cond delay="5500"/>
                            </p:stCondLst>
                            <p:childTnLst>
                              <p:par>
                                <p:cTn id="13" presetID="35" presetClass="entr" presetSubtype="0" fill="hold" nodeType="afterEffect">
                                  <p:stCondLst>
                                    <p:cond delay="0"/>
                                  </p:stCondLst>
                                  <p:childTnLst>
                                    <p:set>
                                      <p:cBhvr>
                                        <p:cTn id="14" dur="1" fill="hold">
                                          <p:stCondLst>
                                            <p:cond delay="0"/>
                                          </p:stCondLst>
                                        </p:cTn>
                                        <p:tgtEl>
                                          <p:spTgt spid="8199"/>
                                        </p:tgtEl>
                                        <p:attrNameLst>
                                          <p:attrName>style.visibility</p:attrName>
                                        </p:attrNameLst>
                                      </p:cBhvr>
                                      <p:to>
                                        <p:strVal val="visible"/>
                                      </p:to>
                                    </p:set>
                                    <p:animEffect transition="in" filter="fade">
                                      <p:cBhvr>
                                        <p:cTn id="15" dur="2000"/>
                                        <p:tgtEl>
                                          <p:spTgt spid="8199"/>
                                        </p:tgtEl>
                                      </p:cBhvr>
                                    </p:animEffect>
                                    <p:anim calcmode="lin" valueType="num">
                                      <p:cBhvr>
                                        <p:cTn id="16" dur="2000" fill="hold"/>
                                        <p:tgtEl>
                                          <p:spTgt spid="8199"/>
                                        </p:tgtEl>
                                        <p:attrNameLst>
                                          <p:attrName>style.rotation</p:attrName>
                                        </p:attrNameLst>
                                      </p:cBhvr>
                                      <p:tavLst>
                                        <p:tav tm="0">
                                          <p:val>
                                            <p:fltVal val="720"/>
                                          </p:val>
                                        </p:tav>
                                        <p:tav tm="100000">
                                          <p:val>
                                            <p:fltVal val="0"/>
                                          </p:val>
                                        </p:tav>
                                      </p:tavLst>
                                    </p:anim>
                                    <p:anim calcmode="lin" valueType="num">
                                      <p:cBhvr>
                                        <p:cTn id="17" dur="2000" fill="hold"/>
                                        <p:tgtEl>
                                          <p:spTgt spid="8199"/>
                                        </p:tgtEl>
                                        <p:attrNameLst>
                                          <p:attrName>ppt_h</p:attrName>
                                        </p:attrNameLst>
                                      </p:cBhvr>
                                      <p:tavLst>
                                        <p:tav tm="0">
                                          <p:val>
                                            <p:fltVal val="0"/>
                                          </p:val>
                                        </p:tav>
                                        <p:tav tm="100000">
                                          <p:val>
                                            <p:strVal val="#ppt_h"/>
                                          </p:val>
                                        </p:tav>
                                      </p:tavLst>
                                    </p:anim>
                                    <p:anim calcmode="lin" valueType="num">
                                      <p:cBhvr>
                                        <p:cTn id="18" dur="2000" fill="hold"/>
                                        <p:tgtEl>
                                          <p:spTgt spid="819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rossroads"/>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72818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0243" name="Rectangle 3"/>
          <p:cNvSpPr>
            <a:spLocks noGrp="1" noChangeArrowheads="1"/>
          </p:cNvSpPr>
          <p:nvPr>
            <p:ph type="title"/>
          </p:nvPr>
        </p:nvSpPr>
        <p:spPr>
          <a:xfrm>
            <a:off x="228600" y="5718175"/>
            <a:ext cx="8229600" cy="1139825"/>
          </a:xfrm>
          <a:effectLst>
            <a:outerShdw blurRad="63500" dist="137372" dir="2021404" algn="ctr" rotWithShape="0">
              <a:schemeClr val="bg1">
                <a:alpha val="50000"/>
              </a:schemeClr>
            </a:outerShdw>
          </a:effectLst>
        </p:spPr>
        <p:txBody>
          <a:bodyPr/>
          <a:lstStyle/>
          <a:p>
            <a:r>
              <a:rPr lang="en-US" sz="4800" b="1">
                <a:solidFill>
                  <a:schemeClr val="tx1"/>
                </a:solidFill>
              </a:rPr>
              <a:t>The Crossroads (1981-83)</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001"/>
          <p:cNvPicPr>
            <a:picLocks noChangeAspect="1" noChangeArrowheads="1"/>
          </p:cNvPicPr>
          <p:nvPr/>
        </p:nvPicPr>
        <p:blipFill>
          <a:blip r:embed="rId3">
            <a:extLst>
              <a:ext uri="{28A0092B-C50C-407E-A947-70E740481C1C}">
                <a14:useLocalDpi xmlns:a14="http://schemas.microsoft.com/office/drawing/2010/main" val="0"/>
              </a:ext>
            </a:extLst>
          </a:blip>
          <a:srcRect t="-2222"/>
          <a:stretch>
            <a:fillRect/>
          </a:stretch>
        </p:blipFill>
        <p:spPr bwMode="auto">
          <a:xfrm rot="-21600000">
            <a:off x="1828800" y="-533400"/>
            <a:ext cx="6988175" cy="8839200"/>
          </a:xfrm>
          <a:prstGeom prst="rect">
            <a:avLst/>
          </a:prstGeom>
          <a:noFill/>
          <a:extLst>
            <a:ext uri="{909E8E84-426E-40dd-AFC4-6F175D3DCCD1}">
              <a14:hiddenFill xmlns:a14="http://schemas.microsoft.com/office/drawing/2010/main">
                <a:solidFill>
                  <a:srgbClr val="FFFFFF"/>
                </a:solidFill>
              </a14:hiddenFill>
            </a:ext>
          </a:extLst>
        </p:spPr>
      </p:pic>
      <p:sp>
        <p:nvSpPr>
          <p:cNvPr id="14339" name="Rectangle 3"/>
          <p:cNvSpPr>
            <a:spLocks noGrp="1" noChangeArrowheads="1"/>
          </p:cNvSpPr>
          <p:nvPr>
            <p:ph type="title"/>
          </p:nvPr>
        </p:nvSpPr>
        <p:spPr>
          <a:xfrm>
            <a:off x="0" y="5943600"/>
            <a:ext cx="4876800" cy="914400"/>
          </a:xfrm>
          <a:gradFill rotWithShape="1">
            <a:gsLst>
              <a:gs pos="0">
                <a:schemeClr val="bg1"/>
              </a:gs>
              <a:gs pos="50000">
                <a:schemeClr val="accent2"/>
              </a:gs>
              <a:gs pos="100000">
                <a:schemeClr val="bg1"/>
              </a:gs>
            </a:gsLst>
            <a:lin ang="5400000" scaled="1"/>
          </a:gradFill>
          <a:ln w="57150">
            <a:solidFill>
              <a:schemeClr val="tx2"/>
            </a:solidFill>
            <a:miter lim="800000"/>
            <a:headEnd/>
            <a:tailEnd/>
          </a:ln>
        </p:spPr>
        <p:txBody>
          <a:bodyPr/>
          <a:lstStyle/>
          <a:p>
            <a:r>
              <a:rPr lang="en-US" sz="4000"/>
              <a:t>Crossroads Ministry</a:t>
            </a:r>
          </a:p>
        </p:txBody>
      </p:sp>
      <p:sp>
        <p:nvSpPr>
          <p:cNvPr id="14340" name="Text Box 4"/>
          <p:cNvSpPr txBox="1">
            <a:spLocks noChangeArrowheads="1"/>
          </p:cNvSpPr>
          <p:nvPr/>
        </p:nvSpPr>
        <p:spPr bwMode="auto">
          <a:xfrm>
            <a:off x="5181600" y="5257800"/>
            <a:ext cx="2057400" cy="519113"/>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800" b="1"/>
              <a:t>Indonesia</a:t>
            </a:r>
          </a:p>
        </p:txBody>
      </p:sp>
      <p:sp>
        <p:nvSpPr>
          <p:cNvPr id="14341" name="Text Box 5"/>
          <p:cNvSpPr txBox="1">
            <a:spLocks noChangeArrowheads="1"/>
          </p:cNvSpPr>
          <p:nvPr/>
        </p:nvSpPr>
        <p:spPr bwMode="auto">
          <a:xfrm>
            <a:off x="5638800" y="3276600"/>
            <a:ext cx="2286000" cy="519113"/>
          </a:xfrm>
          <a:prstGeom prst="rect">
            <a:avLst/>
          </a:prstGeom>
          <a:gradFill rotWithShape="1">
            <a:gsLst>
              <a:gs pos="0">
                <a:srgbClr val="A50021">
                  <a:gamma/>
                  <a:shade val="46275"/>
                  <a:invGamma/>
                </a:srgbClr>
              </a:gs>
              <a:gs pos="50000">
                <a:srgbClr val="A50021"/>
              </a:gs>
              <a:gs pos="100000">
                <a:srgbClr val="A50021">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800" b="1"/>
              <a:t>Philippines</a:t>
            </a:r>
          </a:p>
        </p:txBody>
      </p:sp>
      <p:sp>
        <p:nvSpPr>
          <p:cNvPr id="14342" name="Text Box 6"/>
          <p:cNvSpPr txBox="1">
            <a:spLocks noChangeArrowheads="1"/>
          </p:cNvSpPr>
          <p:nvPr/>
        </p:nvSpPr>
        <p:spPr bwMode="auto">
          <a:xfrm>
            <a:off x="3352800" y="533400"/>
            <a:ext cx="1497013" cy="519113"/>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800" b="1"/>
              <a:t>China</a:t>
            </a:r>
          </a:p>
        </p:txBody>
      </p:sp>
      <p:sp>
        <p:nvSpPr>
          <p:cNvPr id="14343" name="Text Box 7"/>
          <p:cNvSpPr txBox="1">
            <a:spLocks noChangeArrowheads="1"/>
          </p:cNvSpPr>
          <p:nvPr/>
        </p:nvSpPr>
        <p:spPr bwMode="auto">
          <a:xfrm>
            <a:off x="1447800" y="4114800"/>
            <a:ext cx="2057400" cy="519113"/>
          </a:xfrm>
          <a:prstGeom prst="rect">
            <a:avLst/>
          </a:prstGeom>
          <a:gradFill rotWithShape="1">
            <a:gsLst>
              <a:gs pos="0">
                <a:srgbClr val="003300">
                  <a:gamma/>
                  <a:shade val="46275"/>
                  <a:invGamma/>
                </a:srgbClr>
              </a:gs>
              <a:gs pos="50000">
                <a:srgbClr val="003300"/>
              </a:gs>
              <a:gs pos="100000">
                <a:srgbClr val="0033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800" b="1"/>
              <a:t>Malaysia</a:t>
            </a:r>
          </a:p>
        </p:txBody>
      </p:sp>
      <p:sp>
        <p:nvSpPr>
          <p:cNvPr id="14344" name="Text Box 8"/>
          <p:cNvSpPr txBox="1">
            <a:spLocks noChangeArrowheads="1"/>
          </p:cNvSpPr>
          <p:nvPr/>
        </p:nvSpPr>
        <p:spPr bwMode="auto">
          <a:xfrm>
            <a:off x="2819400" y="4724400"/>
            <a:ext cx="2057400" cy="519113"/>
          </a:xfrm>
          <a:prstGeom prst="rect">
            <a:avLst/>
          </a:prstGeom>
          <a:gradFill rotWithShape="1">
            <a:gsLst>
              <a:gs pos="0">
                <a:srgbClr val="FF3300">
                  <a:gamma/>
                  <a:shade val="46275"/>
                  <a:invGamma/>
                </a:srgbClr>
              </a:gs>
              <a:gs pos="50000">
                <a:srgbClr val="FF3300"/>
              </a:gs>
              <a:gs pos="100000">
                <a:srgbClr val="FF33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800" b="1"/>
              <a:t>Singapore</a:t>
            </a:r>
          </a:p>
        </p:txBody>
      </p:sp>
      <p:sp>
        <p:nvSpPr>
          <p:cNvPr id="14345" name="Text Box 9"/>
          <p:cNvSpPr txBox="1">
            <a:spLocks noChangeArrowheads="1"/>
          </p:cNvSpPr>
          <p:nvPr/>
        </p:nvSpPr>
        <p:spPr bwMode="auto">
          <a:xfrm>
            <a:off x="1752600" y="2819400"/>
            <a:ext cx="2057400" cy="519113"/>
          </a:xfrm>
          <a:prstGeom prst="rect">
            <a:avLst/>
          </a:prstGeom>
          <a:gradFill rotWithShape="1">
            <a:gsLst>
              <a:gs pos="0">
                <a:srgbClr val="FF9900">
                  <a:gamma/>
                  <a:shade val="27451"/>
                  <a:invGamma/>
                </a:srgbClr>
              </a:gs>
              <a:gs pos="50000">
                <a:srgbClr val="FF9900"/>
              </a:gs>
              <a:gs pos="100000">
                <a:srgbClr val="FF9900">
                  <a:gamma/>
                  <a:shade val="27451"/>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800" b="1"/>
              <a:t>Thailand</a:t>
            </a:r>
          </a:p>
        </p:txBody>
      </p:sp>
      <p:sp>
        <p:nvSpPr>
          <p:cNvPr id="14346" name="Text Box 10"/>
          <p:cNvSpPr txBox="1">
            <a:spLocks noChangeArrowheads="1"/>
          </p:cNvSpPr>
          <p:nvPr/>
        </p:nvSpPr>
        <p:spPr bwMode="auto">
          <a:xfrm>
            <a:off x="3124200" y="1600200"/>
            <a:ext cx="2286000" cy="519113"/>
          </a:xfrm>
          <a:prstGeom prst="rect">
            <a:avLst/>
          </a:prstGeom>
          <a:gradFill rotWithShape="1">
            <a:gsLst>
              <a:gs pos="0">
                <a:srgbClr val="3366FF">
                  <a:gamma/>
                  <a:shade val="46275"/>
                  <a:invGamma/>
                </a:srgbClr>
              </a:gs>
              <a:gs pos="5000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800" b="1"/>
              <a:t>Hong Kong</a:t>
            </a:r>
          </a:p>
        </p:txBody>
      </p:sp>
      <p:sp>
        <p:nvSpPr>
          <p:cNvPr id="14347" name="Text Box 11"/>
          <p:cNvSpPr txBox="1">
            <a:spLocks noChangeArrowheads="1"/>
          </p:cNvSpPr>
          <p:nvPr/>
        </p:nvSpPr>
        <p:spPr bwMode="auto">
          <a:xfrm>
            <a:off x="3124200" y="2133600"/>
            <a:ext cx="1524000" cy="519113"/>
          </a:xfrm>
          <a:prstGeom prst="rect">
            <a:avLst/>
          </a:prstGeom>
          <a:gradFill rotWithShape="1">
            <a:gsLst>
              <a:gs pos="0">
                <a:srgbClr val="FF00FF">
                  <a:gamma/>
                  <a:shade val="46275"/>
                  <a:invGamma/>
                </a:srgbClr>
              </a:gs>
              <a:gs pos="50000">
                <a:srgbClr val="FF00FF"/>
              </a:gs>
              <a:gs pos="100000">
                <a:srgbClr val="FF00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800" b="1"/>
              <a:t>Macau</a:t>
            </a:r>
          </a:p>
        </p:txBody>
      </p:sp>
      <p:sp>
        <p:nvSpPr>
          <p:cNvPr id="14348" name="Text Box 12"/>
          <p:cNvSpPr txBox="1">
            <a:spLocks noChangeArrowheads="1"/>
          </p:cNvSpPr>
          <p:nvPr/>
        </p:nvSpPr>
        <p:spPr bwMode="auto">
          <a:xfrm>
            <a:off x="5334000" y="0"/>
            <a:ext cx="1497013" cy="519113"/>
          </a:xfrm>
          <a:prstGeom prst="rect">
            <a:avLst/>
          </a:prstGeom>
          <a:gradFill rotWithShape="1">
            <a:gsLst>
              <a:gs pos="0">
                <a:srgbClr val="008000">
                  <a:gamma/>
                  <a:shade val="46275"/>
                  <a:invGamma/>
                </a:srgbClr>
              </a:gs>
              <a:gs pos="50000">
                <a:srgbClr val="008000"/>
              </a:gs>
              <a:gs pos="100000">
                <a:srgbClr val="0080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800" b="1"/>
              <a:t>Korea</a:t>
            </a:r>
          </a:p>
        </p:txBody>
      </p:sp>
      <p:sp>
        <p:nvSpPr>
          <p:cNvPr id="14349" name="Text Box 13"/>
          <p:cNvSpPr txBox="1">
            <a:spLocks noChangeArrowheads="1"/>
          </p:cNvSpPr>
          <p:nvPr/>
        </p:nvSpPr>
        <p:spPr bwMode="auto">
          <a:xfrm>
            <a:off x="7086600" y="533400"/>
            <a:ext cx="1497013" cy="519113"/>
          </a:xfrm>
          <a:prstGeom prst="rect">
            <a:avLst/>
          </a:prstGeom>
          <a:gradFill rotWithShape="1">
            <a:gsLst>
              <a:gs pos="0">
                <a:srgbClr val="FF3300">
                  <a:gamma/>
                  <a:shade val="46275"/>
                  <a:invGamma/>
                </a:srgbClr>
              </a:gs>
              <a:gs pos="50000">
                <a:srgbClr val="FF3300"/>
              </a:gs>
              <a:gs pos="100000">
                <a:srgbClr val="FF33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800" b="1"/>
              <a:t>Japan</a:t>
            </a:r>
          </a:p>
        </p:txBody>
      </p:sp>
      <p:sp>
        <p:nvSpPr>
          <p:cNvPr id="14350" name="Text Box 14"/>
          <p:cNvSpPr txBox="1">
            <a:spLocks noChangeArrowheads="1"/>
          </p:cNvSpPr>
          <p:nvPr/>
        </p:nvSpPr>
        <p:spPr bwMode="auto">
          <a:xfrm>
            <a:off x="5486400" y="1676400"/>
            <a:ext cx="1524000" cy="519113"/>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800" b="1"/>
              <a:t>Taiwan</a:t>
            </a:r>
          </a:p>
        </p:txBody>
      </p:sp>
      <p:sp>
        <p:nvSpPr>
          <p:cNvPr id="14351" name="Line 15"/>
          <p:cNvSpPr>
            <a:spLocks noChangeShapeType="1"/>
          </p:cNvSpPr>
          <p:nvPr/>
        </p:nvSpPr>
        <p:spPr bwMode="auto">
          <a:xfrm flipH="1" flipV="1">
            <a:off x="5562600" y="2438400"/>
            <a:ext cx="304800" cy="838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a:extLst>
            <a:ext uri="{909E8E84-426E-40dd-AFC4-6F175D3DCCD1}">
              <a14:hiddenFill xmlns:a14="http://schemas.microsoft.com/office/drawing/2010/main">
                <a:noFill/>
              </a14:hiddenFill>
            </a:ext>
          </a:extLst>
        </p:spPr>
        <p:txBody>
          <a:bodyPr/>
          <a:lstStyle/>
          <a:p>
            <a:endParaRPr lang="en-US"/>
          </a:p>
        </p:txBody>
      </p:sp>
      <p:sp>
        <p:nvSpPr>
          <p:cNvPr id="14352" name="Line 16"/>
          <p:cNvSpPr>
            <a:spLocks noChangeShapeType="1"/>
          </p:cNvSpPr>
          <p:nvPr/>
        </p:nvSpPr>
        <p:spPr bwMode="auto">
          <a:xfrm flipH="1" flipV="1">
            <a:off x="4724400" y="2743200"/>
            <a:ext cx="838200" cy="7620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a:extLst>
            <a:ext uri="{909E8E84-426E-40dd-AFC4-6F175D3DCCD1}">
              <a14:hiddenFill xmlns:a14="http://schemas.microsoft.com/office/drawing/2010/main">
                <a:noFill/>
              </a14:hiddenFill>
            </a:ext>
          </a:extLst>
        </p:spPr>
        <p:txBody>
          <a:bodyPr/>
          <a:lstStyle/>
          <a:p>
            <a:endParaRPr lang="en-US"/>
          </a:p>
        </p:txBody>
      </p:sp>
      <p:sp>
        <p:nvSpPr>
          <p:cNvPr id="14353" name="Line 17"/>
          <p:cNvSpPr>
            <a:spLocks noChangeShapeType="1"/>
          </p:cNvSpPr>
          <p:nvPr/>
        </p:nvSpPr>
        <p:spPr bwMode="auto">
          <a:xfrm flipH="1">
            <a:off x="4267200" y="3733800"/>
            <a:ext cx="1371600" cy="457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a:extLst>
            <a:ext uri="{909E8E84-426E-40dd-AFC4-6F175D3DCCD1}">
              <a14:hiddenFill xmlns:a14="http://schemas.microsoft.com/office/drawing/2010/main">
                <a:noFill/>
              </a14:hiddenFill>
            </a:ext>
          </a:extLst>
        </p:spPr>
        <p:txBody>
          <a:bodyPr/>
          <a:lstStyle/>
          <a:p>
            <a:endParaRPr lang="en-US"/>
          </a:p>
        </p:txBody>
      </p:sp>
      <p:sp>
        <p:nvSpPr>
          <p:cNvPr id="14354" name="Line 18"/>
          <p:cNvSpPr>
            <a:spLocks noChangeShapeType="1"/>
          </p:cNvSpPr>
          <p:nvPr/>
        </p:nvSpPr>
        <p:spPr bwMode="auto">
          <a:xfrm flipH="1">
            <a:off x="5410200" y="3810000"/>
            <a:ext cx="457200" cy="11430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a:extLst>
            <a:ext uri="{909E8E84-426E-40dd-AFC4-6F175D3DCCD1}">
              <a14:hiddenFill xmlns:a14="http://schemas.microsoft.com/office/drawing/2010/main">
                <a:noFill/>
              </a14:hiddenFill>
            </a:ext>
          </a:extLst>
        </p:spPr>
        <p:txBody>
          <a:bodyPr/>
          <a:lstStyle/>
          <a:p>
            <a:endParaRPr lang="en-US"/>
          </a:p>
        </p:txBody>
      </p:sp>
      <p:sp>
        <p:nvSpPr>
          <p:cNvPr id="14355" name="Line 19"/>
          <p:cNvSpPr>
            <a:spLocks noChangeShapeType="1"/>
          </p:cNvSpPr>
          <p:nvPr/>
        </p:nvSpPr>
        <p:spPr bwMode="auto">
          <a:xfrm flipV="1">
            <a:off x="6248400" y="2362200"/>
            <a:ext cx="304800" cy="8382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4342">
                                            <p:bg/>
                                          </p:spTgt>
                                        </p:tgtEl>
                                        <p:attrNameLst>
                                          <p:attrName>style.visibility</p:attrName>
                                        </p:attrNameLst>
                                      </p:cBhvr>
                                      <p:to>
                                        <p:strVal val="visible"/>
                                      </p:to>
                                    </p:set>
                                    <p:anim calcmode="lin" valueType="num">
                                      <p:cBhvr>
                                        <p:cTn id="7" dur="1000" fill="hold"/>
                                        <p:tgtEl>
                                          <p:spTgt spid="14342">
                                            <p:bg/>
                                          </p:spTgt>
                                        </p:tgtEl>
                                        <p:attrNameLst>
                                          <p:attrName>ppt_w</p:attrName>
                                        </p:attrNameLst>
                                      </p:cBhvr>
                                      <p:tavLst>
                                        <p:tav tm="0">
                                          <p:val>
                                            <p:fltVal val="0"/>
                                          </p:val>
                                        </p:tav>
                                        <p:tav tm="100000">
                                          <p:val>
                                            <p:strVal val="#ppt_w"/>
                                          </p:val>
                                        </p:tav>
                                      </p:tavLst>
                                    </p:anim>
                                    <p:anim calcmode="lin" valueType="num">
                                      <p:cBhvr>
                                        <p:cTn id="8" dur="1000" fill="hold"/>
                                        <p:tgtEl>
                                          <p:spTgt spid="14342">
                                            <p:bg/>
                                          </p:spTgt>
                                        </p:tgtEl>
                                        <p:attrNameLst>
                                          <p:attrName>ppt_h</p:attrName>
                                        </p:attrNameLst>
                                      </p:cBhvr>
                                      <p:tavLst>
                                        <p:tav tm="0">
                                          <p:val>
                                            <p:fltVal val="0"/>
                                          </p:val>
                                        </p:tav>
                                        <p:tav tm="100000">
                                          <p:val>
                                            <p:strVal val="#ppt_h"/>
                                          </p:val>
                                        </p:tav>
                                      </p:tavLst>
                                    </p:anim>
                                    <p:anim calcmode="lin" valueType="num">
                                      <p:cBhvr>
                                        <p:cTn id="9" dur="1000" fill="hold"/>
                                        <p:tgtEl>
                                          <p:spTgt spid="14342">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342">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14342">
                                            <p:txEl>
                                              <p:pRg st="0" end="0"/>
                                            </p:txEl>
                                          </p:spTgt>
                                        </p:tgtEl>
                                        <p:attrNameLst>
                                          <p:attrName>style.visibility</p:attrName>
                                        </p:attrNameLst>
                                      </p:cBhvr>
                                      <p:to>
                                        <p:strVal val="visible"/>
                                      </p:to>
                                    </p:set>
                                    <p:anim calcmode="lin" valueType="num">
                                      <p:cBhvr>
                                        <p:cTn id="13" dur="1000" fill="hold"/>
                                        <p:tgtEl>
                                          <p:spTgt spid="14342">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14342">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1434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434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14340">
                                            <p:bg/>
                                          </p:spTgt>
                                        </p:tgtEl>
                                        <p:attrNameLst>
                                          <p:attrName>style.visibility</p:attrName>
                                        </p:attrNameLst>
                                      </p:cBhvr>
                                      <p:to>
                                        <p:strVal val="visible"/>
                                      </p:to>
                                    </p:set>
                                    <p:anim calcmode="lin" valueType="num">
                                      <p:cBhvr>
                                        <p:cTn id="20" dur="1000" fill="hold"/>
                                        <p:tgtEl>
                                          <p:spTgt spid="14340">
                                            <p:bg/>
                                          </p:spTgt>
                                        </p:tgtEl>
                                        <p:attrNameLst>
                                          <p:attrName>ppt_w</p:attrName>
                                        </p:attrNameLst>
                                      </p:cBhvr>
                                      <p:tavLst>
                                        <p:tav tm="0">
                                          <p:val>
                                            <p:fltVal val="0"/>
                                          </p:val>
                                        </p:tav>
                                        <p:tav tm="100000">
                                          <p:val>
                                            <p:strVal val="#ppt_w"/>
                                          </p:val>
                                        </p:tav>
                                      </p:tavLst>
                                    </p:anim>
                                    <p:anim calcmode="lin" valueType="num">
                                      <p:cBhvr>
                                        <p:cTn id="21" dur="1000" fill="hold"/>
                                        <p:tgtEl>
                                          <p:spTgt spid="14340">
                                            <p:bg/>
                                          </p:spTgt>
                                        </p:tgtEl>
                                        <p:attrNameLst>
                                          <p:attrName>ppt_h</p:attrName>
                                        </p:attrNameLst>
                                      </p:cBhvr>
                                      <p:tavLst>
                                        <p:tav tm="0">
                                          <p:val>
                                            <p:fltVal val="0"/>
                                          </p:val>
                                        </p:tav>
                                        <p:tav tm="100000">
                                          <p:val>
                                            <p:strVal val="#ppt_h"/>
                                          </p:val>
                                        </p:tav>
                                      </p:tavLst>
                                    </p:anim>
                                    <p:anim calcmode="lin" valueType="num">
                                      <p:cBhvr>
                                        <p:cTn id="22" dur="1000" fill="hold"/>
                                        <p:tgtEl>
                                          <p:spTgt spid="14340">
                                            <p:bg/>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4340">
                                            <p:bg/>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14340">
                                            <p:txEl>
                                              <p:pRg st="0" end="0"/>
                                            </p:txEl>
                                          </p:spTgt>
                                        </p:tgtEl>
                                        <p:attrNameLst>
                                          <p:attrName>style.visibility</p:attrName>
                                        </p:attrNameLst>
                                      </p:cBhvr>
                                      <p:to>
                                        <p:strVal val="visible"/>
                                      </p:to>
                                    </p:set>
                                    <p:anim calcmode="lin" valueType="num">
                                      <p:cBhvr>
                                        <p:cTn id="26" dur="1000" fill="hold"/>
                                        <p:tgtEl>
                                          <p:spTgt spid="14340">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14340">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1434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434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nodeType="afterEffect">
                                  <p:stCondLst>
                                    <p:cond delay="0"/>
                                  </p:stCondLst>
                                  <p:childTnLst>
                                    <p:set>
                                      <p:cBhvr>
                                        <p:cTn id="32" dur="1" fill="hold">
                                          <p:stCondLst>
                                            <p:cond delay="0"/>
                                          </p:stCondLst>
                                        </p:cTn>
                                        <p:tgtEl>
                                          <p:spTgt spid="14343"/>
                                        </p:tgtEl>
                                        <p:attrNameLst>
                                          <p:attrName>style.visibility</p:attrName>
                                        </p:attrNameLst>
                                      </p:cBhvr>
                                      <p:to>
                                        <p:strVal val="visible"/>
                                      </p:to>
                                    </p:set>
                                    <p:anim calcmode="lin" valueType="num">
                                      <p:cBhvr>
                                        <p:cTn id="33" dur="1000" fill="hold"/>
                                        <p:tgtEl>
                                          <p:spTgt spid="14343"/>
                                        </p:tgtEl>
                                        <p:attrNameLst>
                                          <p:attrName>ppt_w</p:attrName>
                                        </p:attrNameLst>
                                      </p:cBhvr>
                                      <p:tavLst>
                                        <p:tav tm="0">
                                          <p:val>
                                            <p:fltVal val="0"/>
                                          </p:val>
                                        </p:tav>
                                        <p:tav tm="100000">
                                          <p:val>
                                            <p:strVal val="#ppt_w"/>
                                          </p:val>
                                        </p:tav>
                                      </p:tavLst>
                                    </p:anim>
                                    <p:anim calcmode="lin" valueType="num">
                                      <p:cBhvr>
                                        <p:cTn id="34" dur="1000" fill="hold"/>
                                        <p:tgtEl>
                                          <p:spTgt spid="14343"/>
                                        </p:tgtEl>
                                        <p:attrNameLst>
                                          <p:attrName>ppt_h</p:attrName>
                                        </p:attrNameLst>
                                      </p:cBhvr>
                                      <p:tavLst>
                                        <p:tav tm="0">
                                          <p:val>
                                            <p:fltVal val="0"/>
                                          </p:val>
                                        </p:tav>
                                        <p:tav tm="100000">
                                          <p:val>
                                            <p:strVal val="#ppt_h"/>
                                          </p:val>
                                        </p:tav>
                                      </p:tavLst>
                                    </p:anim>
                                    <p:anim calcmode="lin" valueType="num">
                                      <p:cBhvr>
                                        <p:cTn id="35" dur="1000" fill="hold"/>
                                        <p:tgtEl>
                                          <p:spTgt spid="14343"/>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4343"/>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3000"/>
                            </p:stCondLst>
                            <p:childTnLst>
                              <p:par>
                                <p:cTn id="38" presetID="15" presetClass="entr" presetSubtype="0" fill="hold" grpId="0" nodeType="afterEffect">
                                  <p:stCondLst>
                                    <p:cond delay="0"/>
                                  </p:stCondLst>
                                  <p:childTnLst>
                                    <p:set>
                                      <p:cBhvr>
                                        <p:cTn id="39" dur="1" fill="hold">
                                          <p:stCondLst>
                                            <p:cond delay="0"/>
                                          </p:stCondLst>
                                        </p:cTn>
                                        <p:tgtEl>
                                          <p:spTgt spid="14345">
                                            <p:bg/>
                                          </p:spTgt>
                                        </p:tgtEl>
                                        <p:attrNameLst>
                                          <p:attrName>style.visibility</p:attrName>
                                        </p:attrNameLst>
                                      </p:cBhvr>
                                      <p:to>
                                        <p:strVal val="visible"/>
                                      </p:to>
                                    </p:set>
                                    <p:anim calcmode="lin" valueType="num">
                                      <p:cBhvr>
                                        <p:cTn id="40" dur="1000" fill="hold"/>
                                        <p:tgtEl>
                                          <p:spTgt spid="14345">
                                            <p:bg/>
                                          </p:spTgt>
                                        </p:tgtEl>
                                        <p:attrNameLst>
                                          <p:attrName>ppt_w</p:attrName>
                                        </p:attrNameLst>
                                      </p:cBhvr>
                                      <p:tavLst>
                                        <p:tav tm="0">
                                          <p:val>
                                            <p:fltVal val="0"/>
                                          </p:val>
                                        </p:tav>
                                        <p:tav tm="100000">
                                          <p:val>
                                            <p:strVal val="#ppt_w"/>
                                          </p:val>
                                        </p:tav>
                                      </p:tavLst>
                                    </p:anim>
                                    <p:anim calcmode="lin" valueType="num">
                                      <p:cBhvr>
                                        <p:cTn id="41" dur="1000" fill="hold"/>
                                        <p:tgtEl>
                                          <p:spTgt spid="14345">
                                            <p:bg/>
                                          </p:spTgt>
                                        </p:tgtEl>
                                        <p:attrNameLst>
                                          <p:attrName>ppt_h</p:attrName>
                                        </p:attrNameLst>
                                      </p:cBhvr>
                                      <p:tavLst>
                                        <p:tav tm="0">
                                          <p:val>
                                            <p:fltVal val="0"/>
                                          </p:val>
                                        </p:tav>
                                        <p:tav tm="100000">
                                          <p:val>
                                            <p:strVal val="#ppt_h"/>
                                          </p:val>
                                        </p:tav>
                                      </p:tavLst>
                                    </p:anim>
                                    <p:anim calcmode="lin" valueType="num">
                                      <p:cBhvr>
                                        <p:cTn id="42" dur="1000" fill="hold"/>
                                        <p:tgtEl>
                                          <p:spTgt spid="14345">
                                            <p:bg/>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14345">
                                            <p:bg/>
                                          </p:spTgt>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grpId="0" nodeType="withEffect">
                                  <p:stCondLst>
                                    <p:cond delay="0"/>
                                  </p:stCondLst>
                                  <p:childTnLst>
                                    <p:set>
                                      <p:cBhvr>
                                        <p:cTn id="45" dur="1" fill="hold">
                                          <p:stCondLst>
                                            <p:cond delay="0"/>
                                          </p:stCondLst>
                                        </p:cTn>
                                        <p:tgtEl>
                                          <p:spTgt spid="14345">
                                            <p:txEl>
                                              <p:pRg st="0" end="0"/>
                                            </p:txEl>
                                          </p:spTgt>
                                        </p:tgtEl>
                                        <p:attrNameLst>
                                          <p:attrName>style.visibility</p:attrName>
                                        </p:attrNameLst>
                                      </p:cBhvr>
                                      <p:to>
                                        <p:strVal val="visible"/>
                                      </p:to>
                                    </p:set>
                                    <p:anim calcmode="lin" valueType="num">
                                      <p:cBhvr>
                                        <p:cTn id="46" dur="1000" fill="hold"/>
                                        <p:tgtEl>
                                          <p:spTgt spid="14345">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14345">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1434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1434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4000"/>
                            </p:stCondLst>
                            <p:childTnLst>
                              <p:par>
                                <p:cTn id="51" presetID="15" presetClass="entr" presetSubtype="0" fill="hold" grpId="0" nodeType="afterEffect">
                                  <p:stCondLst>
                                    <p:cond delay="0"/>
                                  </p:stCondLst>
                                  <p:childTnLst>
                                    <p:set>
                                      <p:cBhvr>
                                        <p:cTn id="52" dur="1" fill="hold">
                                          <p:stCondLst>
                                            <p:cond delay="0"/>
                                          </p:stCondLst>
                                        </p:cTn>
                                        <p:tgtEl>
                                          <p:spTgt spid="14346">
                                            <p:bg/>
                                          </p:spTgt>
                                        </p:tgtEl>
                                        <p:attrNameLst>
                                          <p:attrName>style.visibility</p:attrName>
                                        </p:attrNameLst>
                                      </p:cBhvr>
                                      <p:to>
                                        <p:strVal val="visible"/>
                                      </p:to>
                                    </p:set>
                                    <p:anim calcmode="lin" valueType="num">
                                      <p:cBhvr>
                                        <p:cTn id="53" dur="1000" fill="hold"/>
                                        <p:tgtEl>
                                          <p:spTgt spid="14346">
                                            <p:bg/>
                                          </p:spTgt>
                                        </p:tgtEl>
                                        <p:attrNameLst>
                                          <p:attrName>ppt_w</p:attrName>
                                        </p:attrNameLst>
                                      </p:cBhvr>
                                      <p:tavLst>
                                        <p:tav tm="0">
                                          <p:val>
                                            <p:fltVal val="0"/>
                                          </p:val>
                                        </p:tav>
                                        <p:tav tm="100000">
                                          <p:val>
                                            <p:strVal val="#ppt_w"/>
                                          </p:val>
                                        </p:tav>
                                      </p:tavLst>
                                    </p:anim>
                                    <p:anim calcmode="lin" valueType="num">
                                      <p:cBhvr>
                                        <p:cTn id="54" dur="1000" fill="hold"/>
                                        <p:tgtEl>
                                          <p:spTgt spid="14346">
                                            <p:bg/>
                                          </p:spTgt>
                                        </p:tgtEl>
                                        <p:attrNameLst>
                                          <p:attrName>ppt_h</p:attrName>
                                        </p:attrNameLst>
                                      </p:cBhvr>
                                      <p:tavLst>
                                        <p:tav tm="0">
                                          <p:val>
                                            <p:fltVal val="0"/>
                                          </p:val>
                                        </p:tav>
                                        <p:tav tm="100000">
                                          <p:val>
                                            <p:strVal val="#ppt_h"/>
                                          </p:val>
                                        </p:tav>
                                      </p:tavLst>
                                    </p:anim>
                                    <p:anim calcmode="lin" valueType="num">
                                      <p:cBhvr>
                                        <p:cTn id="55" dur="1000" fill="hold"/>
                                        <p:tgtEl>
                                          <p:spTgt spid="14346">
                                            <p:bg/>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14346">
                                            <p:bg/>
                                          </p:spTgt>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14346">
                                            <p:txEl>
                                              <p:pRg st="0" end="0"/>
                                            </p:txEl>
                                          </p:spTgt>
                                        </p:tgtEl>
                                        <p:attrNameLst>
                                          <p:attrName>style.visibility</p:attrName>
                                        </p:attrNameLst>
                                      </p:cBhvr>
                                      <p:to>
                                        <p:strVal val="visible"/>
                                      </p:to>
                                    </p:set>
                                    <p:anim calcmode="lin" valueType="num">
                                      <p:cBhvr>
                                        <p:cTn id="59" dur="1000" fill="hold"/>
                                        <p:tgtEl>
                                          <p:spTgt spid="14346">
                                            <p:txEl>
                                              <p:pRg st="0" end="0"/>
                                            </p:txEl>
                                          </p:spTgt>
                                        </p:tgtEl>
                                        <p:attrNameLst>
                                          <p:attrName>ppt_w</p:attrName>
                                        </p:attrNameLst>
                                      </p:cBhvr>
                                      <p:tavLst>
                                        <p:tav tm="0">
                                          <p:val>
                                            <p:fltVal val="0"/>
                                          </p:val>
                                        </p:tav>
                                        <p:tav tm="100000">
                                          <p:val>
                                            <p:strVal val="#ppt_w"/>
                                          </p:val>
                                        </p:tav>
                                      </p:tavLst>
                                    </p:anim>
                                    <p:anim calcmode="lin" valueType="num">
                                      <p:cBhvr>
                                        <p:cTn id="60" dur="1000" fill="hold"/>
                                        <p:tgtEl>
                                          <p:spTgt spid="14346">
                                            <p:txEl>
                                              <p:pRg st="0" end="0"/>
                                            </p:txEl>
                                          </p:spTgt>
                                        </p:tgtEl>
                                        <p:attrNameLst>
                                          <p:attrName>ppt_h</p:attrName>
                                        </p:attrNameLst>
                                      </p:cBhvr>
                                      <p:tavLst>
                                        <p:tav tm="0">
                                          <p:val>
                                            <p:fltVal val="0"/>
                                          </p:val>
                                        </p:tav>
                                        <p:tav tm="100000">
                                          <p:val>
                                            <p:strVal val="#ppt_h"/>
                                          </p:val>
                                        </p:tav>
                                      </p:tavLst>
                                    </p:anim>
                                    <p:anim calcmode="lin" valueType="num">
                                      <p:cBhvr>
                                        <p:cTn id="61" dur="1000" fill="hold"/>
                                        <p:tgtEl>
                                          <p:spTgt spid="1434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1434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5000"/>
                            </p:stCondLst>
                            <p:childTnLst>
                              <p:par>
                                <p:cTn id="64" presetID="15" presetClass="entr" presetSubtype="0" fill="hold" grpId="0" nodeType="afterEffect">
                                  <p:stCondLst>
                                    <p:cond delay="0"/>
                                  </p:stCondLst>
                                  <p:childTnLst>
                                    <p:set>
                                      <p:cBhvr>
                                        <p:cTn id="65" dur="1" fill="hold">
                                          <p:stCondLst>
                                            <p:cond delay="0"/>
                                          </p:stCondLst>
                                        </p:cTn>
                                        <p:tgtEl>
                                          <p:spTgt spid="14347">
                                            <p:bg/>
                                          </p:spTgt>
                                        </p:tgtEl>
                                        <p:attrNameLst>
                                          <p:attrName>style.visibility</p:attrName>
                                        </p:attrNameLst>
                                      </p:cBhvr>
                                      <p:to>
                                        <p:strVal val="visible"/>
                                      </p:to>
                                    </p:set>
                                    <p:anim calcmode="lin" valueType="num">
                                      <p:cBhvr>
                                        <p:cTn id="66" dur="1000" fill="hold"/>
                                        <p:tgtEl>
                                          <p:spTgt spid="14347">
                                            <p:bg/>
                                          </p:spTgt>
                                        </p:tgtEl>
                                        <p:attrNameLst>
                                          <p:attrName>ppt_w</p:attrName>
                                        </p:attrNameLst>
                                      </p:cBhvr>
                                      <p:tavLst>
                                        <p:tav tm="0">
                                          <p:val>
                                            <p:fltVal val="0"/>
                                          </p:val>
                                        </p:tav>
                                        <p:tav tm="100000">
                                          <p:val>
                                            <p:strVal val="#ppt_w"/>
                                          </p:val>
                                        </p:tav>
                                      </p:tavLst>
                                    </p:anim>
                                    <p:anim calcmode="lin" valueType="num">
                                      <p:cBhvr>
                                        <p:cTn id="67" dur="1000" fill="hold"/>
                                        <p:tgtEl>
                                          <p:spTgt spid="14347">
                                            <p:bg/>
                                          </p:spTgt>
                                        </p:tgtEl>
                                        <p:attrNameLst>
                                          <p:attrName>ppt_h</p:attrName>
                                        </p:attrNameLst>
                                      </p:cBhvr>
                                      <p:tavLst>
                                        <p:tav tm="0">
                                          <p:val>
                                            <p:fltVal val="0"/>
                                          </p:val>
                                        </p:tav>
                                        <p:tav tm="100000">
                                          <p:val>
                                            <p:strVal val="#ppt_h"/>
                                          </p:val>
                                        </p:tav>
                                      </p:tavLst>
                                    </p:anim>
                                    <p:anim calcmode="lin" valueType="num">
                                      <p:cBhvr>
                                        <p:cTn id="68" dur="1000" fill="hold"/>
                                        <p:tgtEl>
                                          <p:spTgt spid="14347">
                                            <p:bg/>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14347">
                                            <p:bg/>
                                          </p:spTgt>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grpId="0" nodeType="withEffect">
                                  <p:stCondLst>
                                    <p:cond delay="0"/>
                                  </p:stCondLst>
                                  <p:childTnLst>
                                    <p:set>
                                      <p:cBhvr>
                                        <p:cTn id="71" dur="1" fill="hold">
                                          <p:stCondLst>
                                            <p:cond delay="0"/>
                                          </p:stCondLst>
                                        </p:cTn>
                                        <p:tgtEl>
                                          <p:spTgt spid="14347">
                                            <p:txEl>
                                              <p:pRg st="0" end="0"/>
                                            </p:txEl>
                                          </p:spTgt>
                                        </p:tgtEl>
                                        <p:attrNameLst>
                                          <p:attrName>style.visibility</p:attrName>
                                        </p:attrNameLst>
                                      </p:cBhvr>
                                      <p:to>
                                        <p:strVal val="visible"/>
                                      </p:to>
                                    </p:set>
                                    <p:anim calcmode="lin" valueType="num">
                                      <p:cBhvr>
                                        <p:cTn id="72" dur="1000" fill="hold"/>
                                        <p:tgtEl>
                                          <p:spTgt spid="14347">
                                            <p:txEl>
                                              <p:pRg st="0" end="0"/>
                                            </p:txEl>
                                          </p:spTgt>
                                        </p:tgtEl>
                                        <p:attrNameLst>
                                          <p:attrName>ppt_w</p:attrName>
                                        </p:attrNameLst>
                                      </p:cBhvr>
                                      <p:tavLst>
                                        <p:tav tm="0">
                                          <p:val>
                                            <p:fltVal val="0"/>
                                          </p:val>
                                        </p:tav>
                                        <p:tav tm="100000">
                                          <p:val>
                                            <p:strVal val="#ppt_w"/>
                                          </p:val>
                                        </p:tav>
                                      </p:tavLst>
                                    </p:anim>
                                    <p:anim calcmode="lin" valueType="num">
                                      <p:cBhvr>
                                        <p:cTn id="73" dur="1000" fill="hold"/>
                                        <p:tgtEl>
                                          <p:spTgt spid="14347">
                                            <p:txEl>
                                              <p:pRg st="0" end="0"/>
                                            </p:txEl>
                                          </p:spTgt>
                                        </p:tgtEl>
                                        <p:attrNameLst>
                                          <p:attrName>ppt_h</p:attrName>
                                        </p:attrNameLst>
                                      </p:cBhvr>
                                      <p:tavLst>
                                        <p:tav tm="0">
                                          <p:val>
                                            <p:fltVal val="0"/>
                                          </p:val>
                                        </p:tav>
                                        <p:tav tm="100000">
                                          <p:val>
                                            <p:strVal val="#ppt_h"/>
                                          </p:val>
                                        </p:tav>
                                      </p:tavLst>
                                    </p:anim>
                                    <p:anim calcmode="lin" valueType="num">
                                      <p:cBhvr>
                                        <p:cTn id="74" dur="1000" fill="hold"/>
                                        <p:tgtEl>
                                          <p:spTgt spid="1434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1434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6000"/>
                            </p:stCondLst>
                            <p:childTnLst>
                              <p:par>
                                <p:cTn id="77" presetID="15" presetClass="entr" presetSubtype="0" fill="hold" grpId="0" nodeType="afterEffect">
                                  <p:stCondLst>
                                    <p:cond delay="0"/>
                                  </p:stCondLst>
                                  <p:childTnLst>
                                    <p:set>
                                      <p:cBhvr>
                                        <p:cTn id="78" dur="1" fill="hold">
                                          <p:stCondLst>
                                            <p:cond delay="0"/>
                                          </p:stCondLst>
                                        </p:cTn>
                                        <p:tgtEl>
                                          <p:spTgt spid="14348">
                                            <p:bg/>
                                          </p:spTgt>
                                        </p:tgtEl>
                                        <p:attrNameLst>
                                          <p:attrName>style.visibility</p:attrName>
                                        </p:attrNameLst>
                                      </p:cBhvr>
                                      <p:to>
                                        <p:strVal val="visible"/>
                                      </p:to>
                                    </p:set>
                                    <p:anim calcmode="lin" valueType="num">
                                      <p:cBhvr>
                                        <p:cTn id="79" dur="1000" fill="hold"/>
                                        <p:tgtEl>
                                          <p:spTgt spid="14348">
                                            <p:bg/>
                                          </p:spTgt>
                                        </p:tgtEl>
                                        <p:attrNameLst>
                                          <p:attrName>ppt_w</p:attrName>
                                        </p:attrNameLst>
                                      </p:cBhvr>
                                      <p:tavLst>
                                        <p:tav tm="0">
                                          <p:val>
                                            <p:fltVal val="0"/>
                                          </p:val>
                                        </p:tav>
                                        <p:tav tm="100000">
                                          <p:val>
                                            <p:strVal val="#ppt_w"/>
                                          </p:val>
                                        </p:tav>
                                      </p:tavLst>
                                    </p:anim>
                                    <p:anim calcmode="lin" valueType="num">
                                      <p:cBhvr>
                                        <p:cTn id="80" dur="1000" fill="hold"/>
                                        <p:tgtEl>
                                          <p:spTgt spid="14348">
                                            <p:bg/>
                                          </p:spTgt>
                                        </p:tgtEl>
                                        <p:attrNameLst>
                                          <p:attrName>ppt_h</p:attrName>
                                        </p:attrNameLst>
                                      </p:cBhvr>
                                      <p:tavLst>
                                        <p:tav tm="0">
                                          <p:val>
                                            <p:fltVal val="0"/>
                                          </p:val>
                                        </p:tav>
                                        <p:tav tm="100000">
                                          <p:val>
                                            <p:strVal val="#ppt_h"/>
                                          </p:val>
                                        </p:tav>
                                      </p:tavLst>
                                    </p:anim>
                                    <p:anim calcmode="lin" valueType="num">
                                      <p:cBhvr>
                                        <p:cTn id="81" dur="1000" fill="hold"/>
                                        <p:tgtEl>
                                          <p:spTgt spid="14348">
                                            <p:bg/>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4348">
                                            <p:bg/>
                                          </p:spTgt>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14348">
                                            <p:txEl>
                                              <p:pRg st="0" end="0"/>
                                            </p:txEl>
                                          </p:spTgt>
                                        </p:tgtEl>
                                        <p:attrNameLst>
                                          <p:attrName>style.visibility</p:attrName>
                                        </p:attrNameLst>
                                      </p:cBhvr>
                                      <p:to>
                                        <p:strVal val="visible"/>
                                      </p:to>
                                    </p:set>
                                    <p:anim calcmode="lin" valueType="num">
                                      <p:cBhvr>
                                        <p:cTn id="85" dur="1000" fill="hold"/>
                                        <p:tgtEl>
                                          <p:spTgt spid="14348">
                                            <p:txEl>
                                              <p:pRg st="0" end="0"/>
                                            </p:txEl>
                                          </p:spTgt>
                                        </p:tgtEl>
                                        <p:attrNameLst>
                                          <p:attrName>ppt_w</p:attrName>
                                        </p:attrNameLst>
                                      </p:cBhvr>
                                      <p:tavLst>
                                        <p:tav tm="0">
                                          <p:val>
                                            <p:fltVal val="0"/>
                                          </p:val>
                                        </p:tav>
                                        <p:tav tm="100000">
                                          <p:val>
                                            <p:strVal val="#ppt_w"/>
                                          </p:val>
                                        </p:tav>
                                      </p:tavLst>
                                    </p:anim>
                                    <p:anim calcmode="lin" valueType="num">
                                      <p:cBhvr>
                                        <p:cTn id="86" dur="1000" fill="hold"/>
                                        <p:tgtEl>
                                          <p:spTgt spid="14348">
                                            <p:txEl>
                                              <p:pRg st="0" end="0"/>
                                            </p:txEl>
                                          </p:spTgt>
                                        </p:tgtEl>
                                        <p:attrNameLst>
                                          <p:attrName>ppt_h</p:attrName>
                                        </p:attrNameLst>
                                      </p:cBhvr>
                                      <p:tavLst>
                                        <p:tav tm="0">
                                          <p:val>
                                            <p:fltVal val="0"/>
                                          </p:val>
                                        </p:tav>
                                        <p:tav tm="100000">
                                          <p:val>
                                            <p:strVal val="#ppt_h"/>
                                          </p:val>
                                        </p:tav>
                                      </p:tavLst>
                                    </p:anim>
                                    <p:anim calcmode="lin" valueType="num">
                                      <p:cBhvr>
                                        <p:cTn id="87" dur="1000" fill="hold"/>
                                        <p:tgtEl>
                                          <p:spTgt spid="1434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434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89" fill="hold" nodeType="afterGroup">
                            <p:stCondLst>
                              <p:cond delay="7000"/>
                            </p:stCondLst>
                            <p:childTnLst>
                              <p:par>
                                <p:cTn id="90" presetID="15" presetClass="entr" presetSubtype="0" fill="hold" grpId="0" nodeType="afterEffect">
                                  <p:stCondLst>
                                    <p:cond delay="0"/>
                                  </p:stCondLst>
                                  <p:childTnLst>
                                    <p:set>
                                      <p:cBhvr>
                                        <p:cTn id="91" dur="1" fill="hold">
                                          <p:stCondLst>
                                            <p:cond delay="0"/>
                                          </p:stCondLst>
                                        </p:cTn>
                                        <p:tgtEl>
                                          <p:spTgt spid="14349">
                                            <p:bg/>
                                          </p:spTgt>
                                        </p:tgtEl>
                                        <p:attrNameLst>
                                          <p:attrName>style.visibility</p:attrName>
                                        </p:attrNameLst>
                                      </p:cBhvr>
                                      <p:to>
                                        <p:strVal val="visible"/>
                                      </p:to>
                                    </p:set>
                                    <p:anim calcmode="lin" valueType="num">
                                      <p:cBhvr>
                                        <p:cTn id="92" dur="1000" fill="hold"/>
                                        <p:tgtEl>
                                          <p:spTgt spid="14349">
                                            <p:bg/>
                                          </p:spTgt>
                                        </p:tgtEl>
                                        <p:attrNameLst>
                                          <p:attrName>ppt_w</p:attrName>
                                        </p:attrNameLst>
                                      </p:cBhvr>
                                      <p:tavLst>
                                        <p:tav tm="0">
                                          <p:val>
                                            <p:fltVal val="0"/>
                                          </p:val>
                                        </p:tav>
                                        <p:tav tm="100000">
                                          <p:val>
                                            <p:strVal val="#ppt_w"/>
                                          </p:val>
                                        </p:tav>
                                      </p:tavLst>
                                    </p:anim>
                                    <p:anim calcmode="lin" valueType="num">
                                      <p:cBhvr>
                                        <p:cTn id="93" dur="1000" fill="hold"/>
                                        <p:tgtEl>
                                          <p:spTgt spid="14349">
                                            <p:bg/>
                                          </p:spTgt>
                                        </p:tgtEl>
                                        <p:attrNameLst>
                                          <p:attrName>ppt_h</p:attrName>
                                        </p:attrNameLst>
                                      </p:cBhvr>
                                      <p:tavLst>
                                        <p:tav tm="0">
                                          <p:val>
                                            <p:fltVal val="0"/>
                                          </p:val>
                                        </p:tav>
                                        <p:tav tm="100000">
                                          <p:val>
                                            <p:strVal val="#ppt_h"/>
                                          </p:val>
                                        </p:tav>
                                      </p:tavLst>
                                    </p:anim>
                                    <p:anim calcmode="lin" valueType="num">
                                      <p:cBhvr>
                                        <p:cTn id="94" dur="1000" fill="hold"/>
                                        <p:tgtEl>
                                          <p:spTgt spid="14349">
                                            <p:bg/>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14349">
                                            <p:bg/>
                                          </p:spTgt>
                                        </p:tgtEl>
                                        <p:attrNameLst>
                                          <p:attrName>ppt_y</p:attrName>
                                        </p:attrNameLst>
                                      </p:cBhvr>
                                      <p:tavLst>
                                        <p:tav tm="0" fmla="#ppt_y+(sin(-2*pi*(1-$))*-#ppt_x+cos(-2*pi*(1-$))*(1-#ppt_y))*(1-$)">
                                          <p:val>
                                            <p:fltVal val="0"/>
                                          </p:val>
                                        </p:tav>
                                        <p:tav tm="100000">
                                          <p:val>
                                            <p:fltVal val="1"/>
                                          </p:val>
                                        </p:tav>
                                      </p:tavLst>
                                    </p:anim>
                                  </p:childTnLst>
                                </p:cTn>
                              </p:par>
                              <p:par>
                                <p:cTn id="96" presetID="15" presetClass="entr" presetSubtype="0" fill="hold" grpId="0" nodeType="withEffect">
                                  <p:stCondLst>
                                    <p:cond delay="0"/>
                                  </p:stCondLst>
                                  <p:childTnLst>
                                    <p:set>
                                      <p:cBhvr>
                                        <p:cTn id="97" dur="1" fill="hold">
                                          <p:stCondLst>
                                            <p:cond delay="0"/>
                                          </p:stCondLst>
                                        </p:cTn>
                                        <p:tgtEl>
                                          <p:spTgt spid="14349">
                                            <p:txEl>
                                              <p:pRg st="0" end="0"/>
                                            </p:txEl>
                                          </p:spTgt>
                                        </p:tgtEl>
                                        <p:attrNameLst>
                                          <p:attrName>style.visibility</p:attrName>
                                        </p:attrNameLst>
                                      </p:cBhvr>
                                      <p:to>
                                        <p:strVal val="visible"/>
                                      </p:to>
                                    </p:set>
                                    <p:anim calcmode="lin" valueType="num">
                                      <p:cBhvr>
                                        <p:cTn id="98" dur="1000" fill="hold"/>
                                        <p:tgtEl>
                                          <p:spTgt spid="14349">
                                            <p:txEl>
                                              <p:pRg st="0" end="0"/>
                                            </p:txEl>
                                          </p:spTgt>
                                        </p:tgtEl>
                                        <p:attrNameLst>
                                          <p:attrName>ppt_w</p:attrName>
                                        </p:attrNameLst>
                                      </p:cBhvr>
                                      <p:tavLst>
                                        <p:tav tm="0">
                                          <p:val>
                                            <p:fltVal val="0"/>
                                          </p:val>
                                        </p:tav>
                                        <p:tav tm="100000">
                                          <p:val>
                                            <p:strVal val="#ppt_w"/>
                                          </p:val>
                                        </p:tav>
                                      </p:tavLst>
                                    </p:anim>
                                    <p:anim calcmode="lin" valueType="num">
                                      <p:cBhvr>
                                        <p:cTn id="99" dur="1000" fill="hold"/>
                                        <p:tgtEl>
                                          <p:spTgt spid="14349">
                                            <p:txEl>
                                              <p:pRg st="0" end="0"/>
                                            </p:txEl>
                                          </p:spTgt>
                                        </p:tgtEl>
                                        <p:attrNameLst>
                                          <p:attrName>ppt_h</p:attrName>
                                        </p:attrNameLst>
                                      </p:cBhvr>
                                      <p:tavLst>
                                        <p:tav tm="0">
                                          <p:val>
                                            <p:fltVal val="0"/>
                                          </p:val>
                                        </p:tav>
                                        <p:tav tm="100000">
                                          <p:val>
                                            <p:strVal val="#ppt_h"/>
                                          </p:val>
                                        </p:tav>
                                      </p:tavLst>
                                    </p:anim>
                                    <p:anim calcmode="lin" valueType="num">
                                      <p:cBhvr>
                                        <p:cTn id="100" dur="1000" fill="hold"/>
                                        <p:tgtEl>
                                          <p:spTgt spid="1434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1434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8000"/>
                            </p:stCondLst>
                            <p:childTnLst>
                              <p:par>
                                <p:cTn id="103" presetID="15" presetClass="entr" presetSubtype="0" fill="hold" grpId="0" nodeType="afterEffect">
                                  <p:stCondLst>
                                    <p:cond delay="0"/>
                                  </p:stCondLst>
                                  <p:childTnLst>
                                    <p:set>
                                      <p:cBhvr>
                                        <p:cTn id="104" dur="1" fill="hold">
                                          <p:stCondLst>
                                            <p:cond delay="0"/>
                                          </p:stCondLst>
                                        </p:cTn>
                                        <p:tgtEl>
                                          <p:spTgt spid="14350">
                                            <p:bg/>
                                          </p:spTgt>
                                        </p:tgtEl>
                                        <p:attrNameLst>
                                          <p:attrName>style.visibility</p:attrName>
                                        </p:attrNameLst>
                                      </p:cBhvr>
                                      <p:to>
                                        <p:strVal val="visible"/>
                                      </p:to>
                                    </p:set>
                                    <p:anim calcmode="lin" valueType="num">
                                      <p:cBhvr>
                                        <p:cTn id="105" dur="1000" fill="hold"/>
                                        <p:tgtEl>
                                          <p:spTgt spid="14350">
                                            <p:bg/>
                                          </p:spTgt>
                                        </p:tgtEl>
                                        <p:attrNameLst>
                                          <p:attrName>ppt_w</p:attrName>
                                        </p:attrNameLst>
                                      </p:cBhvr>
                                      <p:tavLst>
                                        <p:tav tm="0">
                                          <p:val>
                                            <p:fltVal val="0"/>
                                          </p:val>
                                        </p:tav>
                                        <p:tav tm="100000">
                                          <p:val>
                                            <p:strVal val="#ppt_w"/>
                                          </p:val>
                                        </p:tav>
                                      </p:tavLst>
                                    </p:anim>
                                    <p:anim calcmode="lin" valueType="num">
                                      <p:cBhvr>
                                        <p:cTn id="106" dur="1000" fill="hold"/>
                                        <p:tgtEl>
                                          <p:spTgt spid="14350">
                                            <p:bg/>
                                          </p:spTgt>
                                        </p:tgtEl>
                                        <p:attrNameLst>
                                          <p:attrName>ppt_h</p:attrName>
                                        </p:attrNameLst>
                                      </p:cBhvr>
                                      <p:tavLst>
                                        <p:tav tm="0">
                                          <p:val>
                                            <p:fltVal val="0"/>
                                          </p:val>
                                        </p:tav>
                                        <p:tav tm="100000">
                                          <p:val>
                                            <p:strVal val="#ppt_h"/>
                                          </p:val>
                                        </p:tav>
                                      </p:tavLst>
                                    </p:anim>
                                    <p:anim calcmode="lin" valueType="num">
                                      <p:cBhvr>
                                        <p:cTn id="107" dur="1000" fill="hold"/>
                                        <p:tgtEl>
                                          <p:spTgt spid="14350">
                                            <p:bg/>
                                          </p:spTgt>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14350">
                                            <p:bg/>
                                          </p:spTgt>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grpId="0" nodeType="withEffect">
                                  <p:stCondLst>
                                    <p:cond delay="0"/>
                                  </p:stCondLst>
                                  <p:childTnLst>
                                    <p:set>
                                      <p:cBhvr>
                                        <p:cTn id="110" dur="1" fill="hold">
                                          <p:stCondLst>
                                            <p:cond delay="0"/>
                                          </p:stCondLst>
                                        </p:cTn>
                                        <p:tgtEl>
                                          <p:spTgt spid="14350">
                                            <p:txEl>
                                              <p:pRg st="0" end="0"/>
                                            </p:txEl>
                                          </p:spTgt>
                                        </p:tgtEl>
                                        <p:attrNameLst>
                                          <p:attrName>style.visibility</p:attrName>
                                        </p:attrNameLst>
                                      </p:cBhvr>
                                      <p:to>
                                        <p:strVal val="visible"/>
                                      </p:to>
                                    </p:set>
                                    <p:anim calcmode="lin" valueType="num">
                                      <p:cBhvr>
                                        <p:cTn id="111" dur="1000" fill="hold"/>
                                        <p:tgtEl>
                                          <p:spTgt spid="14350">
                                            <p:txEl>
                                              <p:pRg st="0" end="0"/>
                                            </p:txEl>
                                          </p:spTgt>
                                        </p:tgtEl>
                                        <p:attrNameLst>
                                          <p:attrName>ppt_w</p:attrName>
                                        </p:attrNameLst>
                                      </p:cBhvr>
                                      <p:tavLst>
                                        <p:tav tm="0">
                                          <p:val>
                                            <p:fltVal val="0"/>
                                          </p:val>
                                        </p:tav>
                                        <p:tav tm="100000">
                                          <p:val>
                                            <p:strVal val="#ppt_w"/>
                                          </p:val>
                                        </p:tav>
                                      </p:tavLst>
                                    </p:anim>
                                    <p:anim calcmode="lin" valueType="num">
                                      <p:cBhvr>
                                        <p:cTn id="112" dur="1000" fill="hold"/>
                                        <p:tgtEl>
                                          <p:spTgt spid="14350">
                                            <p:txEl>
                                              <p:pRg st="0" end="0"/>
                                            </p:txEl>
                                          </p:spTgt>
                                        </p:tgtEl>
                                        <p:attrNameLst>
                                          <p:attrName>ppt_h</p:attrName>
                                        </p:attrNameLst>
                                      </p:cBhvr>
                                      <p:tavLst>
                                        <p:tav tm="0">
                                          <p:val>
                                            <p:fltVal val="0"/>
                                          </p:val>
                                        </p:tav>
                                        <p:tav tm="100000">
                                          <p:val>
                                            <p:strVal val="#ppt_h"/>
                                          </p:val>
                                        </p:tav>
                                      </p:tavLst>
                                    </p:anim>
                                    <p:anim calcmode="lin" valueType="num">
                                      <p:cBhvr>
                                        <p:cTn id="113" dur="1000" fill="hold"/>
                                        <p:tgtEl>
                                          <p:spTgt spid="1435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1435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5" fill="hold" nodeType="afterGroup">
                            <p:stCondLst>
                              <p:cond delay="9000"/>
                            </p:stCondLst>
                            <p:childTnLst>
                              <p:par>
                                <p:cTn id="116" presetID="15" presetClass="entr" presetSubtype="0" fill="hold" grpId="0" nodeType="afterEffect">
                                  <p:stCondLst>
                                    <p:cond delay="0"/>
                                  </p:stCondLst>
                                  <p:childTnLst>
                                    <p:set>
                                      <p:cBhvr>
                                        <p:cTn id="117" dur="1" fill="hold">
                                          <p:stCondLst>
                                            <p:cond delay="0"/>
                                          </p:stCondLst>
                                        </p:cTn>
                                        <p:tgtEl>
                                          <p:spTgt spid="14344"/>
                                        </p:tgtEl>
                                        <p:attrNameLst>
                                          <p:attrName>style.visibility</p:attrName>
                                        </p:attrNameLst>
                                      </p:cBhvr>
                                      <p:to>
                                        <p:strVal val="visible"/>
                                      </p:to>
                                    </p:set>
                                    <p:anim calcmode="lin" valueType="num">
                                      <p:cBhvr>
                                        <p:cTn id="118" dur="1000" fill="hold"/>
                                        <p:tgtEl>
                                          <p:spTgt spid="14344"/>
                                        </p:tgtEl>
                                        <p:attrNameLst>
                                          <p:attrName>ppt_w</p:attrName>
                                        </p:attrNameLst>
                                      </p:cBhvr>
                                      <p:tavLst>
                                        <p:tav tm="0">
                                          <p:val>
                                            <p:fltVal val="0"/>
                                          </p:val>
                                        </p:tav>
                                        <p:tav tm="100000">
                                          <p:val>
                                            <p:strVal val="#ppt_w"/>
                                          </p:val>
                                        </p:tav>
                                      </p:tavLst>
                                    </p:anim>
                                    <p:anim calcmode="lin" valueType="num">
                                      <p:cBhvr>
                                        <p:cTn id="119" dur="1000" fill="hold"/>
                                        <p:tgtEl>
                                          <p:spTgt spid="14344"/>
                                        </p:tgtEl>
                                        <p:attrNameLst>
                                          <p:attrName>ppt_h</p:attrName>
                                        </p:attrNameLst>
                                      </p:cBhvr>
                                      <p:tavLst>
                                        <p:tav tm="0">
                                          <p:val>
                                            <p:fltVal val="0"/>
                                          </p:val>
                                        </p:tav>
                                        <p:tav tm="100000">
                                          <p:val>
                                            <p:strVal val="#ppt_h"/>
                                          </p:val>
                                        </p:tav>
                                      </p:tavLst>
                                    </p:anim>
                                    <p:anim calcmode="lin" valueType="num">
                                      <p:cBhvr>
                                        <p:cTn id="120" dur="1000" fill="hold"/>
                                        <p:tgtEl>
                                          <p:spTgt spid="14344"/>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143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allAtOnce" animBg="1"/>
      <p:bldP spid="14342" grpId="0" build="allAtOnce" animBg="1"/>
      <p:bldP spid="14344" grpId="0" animBg="1"/>
      <p:bldP spid="14345" grpId="0" build="allAtOnce" animBg="1"/>
      <p:bldP spid="14346" grpId="0" build="allAtOnce" animBg="1"/>
      <p:bldP spid="14347" grpId="0" build="allAtOnce" animBg="1"/>
      <p:bldP spid="14348" grpId="0" build="allAtOnce" animBg="1"/>
      <p:bldP spid="14349" grpId="0" build="allAtOnce" animBg="1"/>
      <p:bldP spid="14350" grpId="0"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026"/>
          <p:cNvSpPr>
            <a:spLocks noGrp="1" noChangeArrowheads="1"/>
          </p:cNvSpPr>
          <p:nvPr>
            <p:ph type="title"/>
          </p:nvPr>
        </p:nvSpPr>
        <p:spPr/>
        <p:txBody>
          <a:bodyPr/>
          <a:lstStyle/>
          <a:p>
            <a:r>
              <a:rPr lang="en-US">
                <a:solidFill>
                  <a:schemeClr val="bg1"/>
                </a:solidFill>
                <a:effectLst>
                  <a:outerShdw blurRad="38100" dist="38100" dir="2700000" algn="tl">
                    <a:srgbClr val="FFFFFF"/>
                  </a:outerShdw>
                </a:effectLst>
              </a:rPr>
              <a:t>Black</a:t>
            </a:r>
            <a:endParaRPr lang="en-US"/>
          </a:p>
        </p:txBody>
      </p:sp>
      <p:sp>
        <p:nvSpPr>
          <p:cNvPr id="104451" name="Rectangle 1027"/>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191000" y="0"/>
            <a:ext cx="4953000" cy="6019800"/>
          </a:xfrm>
        </p:spPr>
        <p:txBody>
          <a:bodyPr/>
          <a:lstStyle/>
          <a:p>
            <a:r>
              <a:rPr lang="en-US">
                <a:solidFill>
                  <a:schemeClr val="tx1"/>
                </a:solidFill>
                <a:latin typeface="Lucida Handwriting" charset="0"/>
              </a:rPr>
              <a:t>III. Compatibility in calling is a must.</a:t>
            </a:r>
          </a:p>
        </p:txBody>
      </p:sp>
      <p:pic>
        <p:nvPicPr>
          <p:cNvPr id="68612" name="Picture 4" descr="right-life-part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48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9" name="Rectangle 5"/>
          <p:cNvSpPr>
            <a:spLocks noGrp="1" noChangeArrowheads="1"/>
          </p:cNvSpPr>
          <p:nvPr>
            <p:ph type="title"/>
          </p:nvPr>
        </p:nvSpPr>
        <p:spPr>
          <a:xfrm>
            <a:off x="76200" y="277813"/>
            <a:ext cx="3886200" cy="1139825"/>
          </a:xfrm>
        </p:spPr>
        <p:txBody>
          <a:bodyPr/>
          <a:lstStyle/>
          <a:p>
            <a:r>
              <a:rPr lang="en-US" dirty="0">
                <a:solidFill>
                  <a:srgbClr val="FFFB0F"/>
                </a:solidFill>
                <a:effectLst/>
              </a:rPr>
              <a:t>The Unequal Yoke</a:t>
            </a:r>
            <a:endParaRPr lang="en-US" dirty="0">
              <a:effectLst/>
            </a:endParaRPr>
          </a:p>
        </p:txBody>
      </p:sp>
      <p:sp>
        <p:nvSpPr>
          <p:cNvPr id="62470" name="Rectangle 6"/>
          <p:cNvSpPr>
            <a:spLocks noChangeArrowheads="1"/>
          </p:cNvSpPr>
          <p:nvPr/>
        </p:nvSpPr>
        <p:spPr bwMode="auto">
          <a:xfrm>
            <a:off x="3810000" y="0"/>
            <a:ext cx="533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algn="ctr" eaLnBrk="1" hangingPunct="1"/>
            <a:r>
              <a:rPr lang="en-US" sz="4400">
                <a:latin typeface="Times" charset="0"/>
              </a:rPr>
              <a:t>2 Corinthians 6:14…</a:t>
            </a:r>
            <a:br>
              <a:rPr lang="en-US" sz="4400">
                <a:latin typeface="Times" charset="0"/>
              </a:rPr>
            </a:br>
            <a:r>
              <a:rPr lang="ja-JP" altLang="en-US" sz="4400">
                <a:latin typeface="Arial"/>
              </a:rPr>
              <a:t>“</a:t>
            </a:r>
            <a:r>
              <a:rPr lang="en-US" sz="4400">
                <a:latin typeface="Times" charset="0"/>
              </a:rPr>
              <a:t>Do not be yoked together with unbelievers. For what do righteousness and wickedness have in common? Or what fellowship can light have with darkness?</a:t>
            </a:r>
            <a:r>
              <a:rPr lang="ja-JP" altLang="en-US" sz="4400">
                <a:latin typeface="Arial"/>
              </a:rPr>
              <a:t>”</a:t>
            </a:r>
            <a:endParaRPr lang="en-US" sz="4400">
              <a:latin typeface="Times" charset="0"/>
            </a:endParaRPr>
          </a:p>
        </p:txBody>
      </p:sp>
      <p:pic>
        <p:nvPicPr>
          <p:cNvPr id="62471" name="Picture 7" descr="1 YOKE - best 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28800"/>
            <a:ext cx="3314700" cy="16303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381000" y="152400"/>
            <a:ext cx="8153400" cy="560388"/>
          </a:xfrm>
        </p:spPr>
        <p:txBody>
          <a:bodyPr/>
          <a:lstStyle/>
          <a:p>
            <a:r>
              <a:rPr lang="en-US">
                <a:solidFill>
                  <a:srgbClr val="FFFB0F"/>
                </a:solidFill>
                <a:effectLst>
                  <a:outerShdw blurRad="38100" dist="38100" dir="2700000" algn="tl">
                    <a:srgbClr val="FFFFFF"/>
                  </a:outerShdw>
                </a:effectLst>
              </a:rPr>
              <a:t>The Equal Yoke</a:t>
            </a:r>
            <a:endParaRPr lang="en-US"/>
          </a:p>
        </p:txBody>
      </p:sp>
      <p:pic>
        <p:nvPicPr>
          <p:cNvPr id="76805" name="Picture 5" descr="oxen-yoked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9144000" cy="6035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76200" y="277813"/>
            <a:ext cx="3886200" cy="1139825"/>
          </a:xfrm>
        </p:spPr>
        <p:txBody>
          <a:bodyPr/>
          <a:lstStyle/>
          <a:p>
            <a:r>
              <a:rPr lang="en-US">
                <a:solidFill>
                  <a:srgbClr val="FFFB0F"/>
                </a:solidFill>
                <a:effectLst>
                  <a:outerShdw blurRad="38100" dist="38100" dir="2700000" algn="tl">
                    <a:srgbClr val="FFFFFF"/>
                  </a:outerShdw>
                </a:effectLst>
              </a:rPr>
              <a:t>The Unequal Yoke</a:t>
            </a:r>
            <a:endParaRPr lang="en-US"/>
          </a:p>
        </p:txBody>
      </p:sp>
      <p:pic>
        <p:nvPicPr>
          <p:cNvPr id="78853" name="Picture 5" descr="white_buffal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026"/>
          <p:cNvSpPr>
            <a:spLocks noGrp="1" noChangeArrowheads="1"/>
          </p:cNvSpPr>
          <p:nvPr>
            <p:ph type="title"/>
          </p:nvPr>
        </p:nvSpPr>
        <p:spPr>
          <a:xfrm>
            <a:off x="76200" y="277813"/>
            <a:ext cx="3886200" cy="1139825"/>
          </a:xfrm>
        </p:spPr>
        <p:txBody>
          <a:bodyPr/>
          <a:lstStyle/>
          <a:p>
            <a:r>
              <a:rPr lang="en-US" dirty="0">
                <a:solidFill>
                  <a:srgbClr val="FFFB0F"/>
                </a:solidFill>
                <a:effectLst/>
                <a:latin typeface="Arial"/>
                <a:cs typeface="Arial"/>
              </a:rPr>
              <a:t>The Unequal Yoke</a:t>
            </a:r>
            <a:endParaRPr lang="en-US" dirty="0">
              <a:effectLst/>
              <a:latin typeface="Arial"/>
              <a:cs typeface="Arial"/>
            </a:endParaRPr>
          </a:p>
        </p:txBody>
      </p:sp>
      <p:sp>
        <p:nvSpPr>
          <p:cNvPr id="112643" name="Rectangle 1027"/>
          <p:cNvSpPr>
            <a:spLocks noChangeArrowheads="1"/>
          </p:cNvSpPr>
          <p:nvPr/>
        </p:nvSpPr>
        <p:spPr bwMode="auto">
          <a:xfrm>
            <a:off x="3810000" y="0"/>
            <a:ext cx="533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algn="ctr" eaLnBrk="1" hangingPunct="1"/>
            <a:r>
              <a:rPr lang="en-US" sz="3600" b="1" dirty="0">
                <a:latin typeface="Arial"/>
                <a:cs typeface="Arial"/>
              </a:rPr>
              <a:t>2 Corinthians 6:14</a:t>
            </a:r>
            <a:r>
              <a:rPr lang="en-US" sz="3600" b="1" dirty="0" smtClean="0">
                <a:latin typeface="Arial"/>
                <a:cs typeface="Arial"/>
              </a:rPr>
              <a:t>…</a:t>
            </a:r>
          </a:p>
          <a:p>
            <a:pPr algn="ctr" eaLnBrk="1" hangingPunct="1"/>
            <a:r>
              <a:rPr lang="en-US" sz="3600" b="1" dirty="0">
                <a:latin typeface="Arial"/>
                <a:cs typeface="Arial"/>
              </a:rPr>
              <a:t/>
            </a:r>
            <a:br>
              <a:rPr lang="en-US" sz="3600" b="1" dirty="0">
                <a:latin typeface="Arial"/>
                <a:cs typeface="Arial"/>
              </a:rPr>
            </a:br>
            <a:r>
              <a:rPr lang="ja-JP" altLang="en-US" sz="3600" b="1" dirty="0">
                <a:latin typeface="Arial"/>
                <a:cs typeface="Arial"/>
              </a:rPr>
              <a:t>“</a:t>
            </a:r>
            <a:r>
              <a:rPr lang="en-US" sz="3600" b="1" dirty="0">
                <a:latin typeface="Arial"/>
                <a:cs typeface="Arial"/>
              </a:rPr>
              <a:t>Do not be yoked together with unbelievers. For what do righteousness and wickedness have in common? Or what fellowship can light have with darkness?</a:t>
            </a:r>
            <a:r>
              <a:rPr lang="ja-JP" altLang="en-US" sz="3600" b="1" dirty="0">
                <a:latin typeface="Arial"/>
                <a:cs typeface="Arial"/>
              </a:rPr>
              <a:t>”</a:t>
            </a:r>
            <a:endParaRPr lang="en-US" sz="3600" b="1" dirty="0">
              <a:latin typeface="Arial"/>
              <a:cs typeface="Arial"/>
            </a:endParaRPr>
          </a:p>
        </p:txBody>
      </p:sp>
      <p:pic>
        <p:nvPicPr>
          <p:cNvPr id="112644" name="Picture 1028" descr="1 YOKE - best 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28800"/>
            <a:ext cx="3314700" cy="16303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026"/>
          <p:cNvSpPr>
            <a:spLocks noGrp="1" noChangeArrowheads="1"/>
          </p:cNvSpPr>
          <p:nvPr>
            <p:ph type="title"/>
          </p:nvPr>
        </p:nvSpPr>
        <p:spPr/>
        <p:txBody>
          <a:bodyPr/>
          <a:lstStyle/>
          <a:p>
            <a:r>
              <a:rPr lang="en-US">
                <a:solidFill>
                  <a:schemeClr val="bg1"/>
                </a:solidFill>
                <a:effectLst>
                  <a:outerShdw blurRad="38100" dist="38100" dir="2700000" algn="tl">
                    <a:srgbClr val="FFFFFF"/>
                  </a:outerShdw>
                </a:effectLst>
              </a:rPr>
              <a:t>Black</a:t>
            </a:r>
            <a:endParaRPr lang="en-US"/>
          </a:p>
        </p:txBody>
      </p:sp>
      <p:sp>
        <p:nvSpPr>
          <p:cNvPr id="106499" name="Rectangle 1027"/>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solidFill>
                  <a:schemeClr val="bg1"/>
                </a:solidFill>
                <a:effectLst>
                  <a:outerShdw blurRad="38100" dist="38100" dir="2700000" algn="tl">
                    <a:srgbClr val="FFFFFF"/>
                  </a:outerShdw>
                </a:effectLst>
              </a:rPr>
              <a:t>Black</a:t>
            </a:r>
            <a:endParaRPr lang="en-US"/>
          </a:p>
        </p:txBody>
      </p:sp>
      <p:sp>
        <p:nvSpPr>
          <p:cNvPr id="82947"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638800" y="-152400"/>
            <a:ext cx="3505200" cy="1169988"/>
          </a:xfrm>
        </p:spPr>
        <p:txBody>
          <a:bodyPr/>
          <a:lstStyle/>
          <a:p>
            <a:r>
              <a:rPr lang="en-US" sz="4800" b="1" i="1">
                <a:latin typeface="Times New Roman" charset="0"/>
              </a:rPr>
              <a:t>China, 1981</a:t>
            </a:r>
          </a:p>
        </p:txBody>
      </p:sp>
      <p:pic>
        <p:nvPicPr>
          <p:cNvPr id="16387" name="Picture 3" descr="China"/>
          <p:cNvPicPr>
            <a:picLocks noChangeAspect="1" noChangeArrowheads="1"/>
          </p:cNvPicPr>
          <p:nvPr/>
        </p:nvPicPr>
        <p:blipFill>
          <a:blip r:embed="rId3">
            <a:extLst>
              <a:ext uri="{28A0092B-C50C-407E-A947-70E740481C1C}">
                <a14:useLocalDpi xmlns:a14="http://schemas.microsoft.com/office/drawing/2010/main" val="0"/>
              </a:ext>
            </a:extLst>
          </a:blip>
          <a:srcRect l="2016" t="6416" r="15329" b="55794"/>
          <a:stretch>
            <a:fillRect/>
          </a:stretch>
        </p:blipFill>
        <p:spPr bwMode="auto">
          <a:xfrm>
            <a:off x="0" y="2819400"/>
            <a:ext cx="6248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China0001"/>
          <p:cNvPicPr>
            <a:picLocks noChangeAspect="1" noChangeArrowheads="1"/>
          </p:cNvPicPr>
          <p:nvPr/>
        </p:nvPicPr>
        <p:blipFill>
          <a:blip r:embed="rId4">
            <a:extLst>
              <a:ext uri="{28A0092B-C50C-407E-A947-70E740481C1C}">
                <a14:useLocalDpi xmlns:a14="http://schemas.microsoft.com/office/drawing/2010/main" val="0"/>
              </a:ext>
            </a:extLst>
          </a:blip>
          <a:srcRect l="1674" t="66257"/>
          <a:stretch>
            <a:fillRect/>
          </a:stretch>
        </p:blipFill>
        <p:spPr bwMode="auto">
          <a:xfrm>
            <a:off x="0" y="-457200"/>
            <a:ext cx="4476750" cy="3221038"/>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China0001"/>
          <p:cNvPicPr>
            <a:picLocks noChangeAspect="1" noChangeArrowheads="1"/>
          </p:cNvPicPr>
          <p:nvPr/>
        </p:nvPicPr>
        <p:blipFill>
          <a:blip r:embed="rId4">
            <a:extLst>
              <a:ext uri="{28A0092B-C50C-407E-A947-70E740481C1C}">
                <a14:useLocalDpi xmlns:a14="http://schemas.microsoft.com/office/drawing/2010/main" val="0"/>
              </a:ext>
            </a:extLst>
          </a:blip>
          <a:srcRect l="1674" t="32729" b="33743"/>
          <a:stretch>
            <a:fillRect/>
          </a:stretch>
        </p:blipFill>
        <p:spPr bwMode="auto">
          <a:xfrm>
            <a:off x="4972050" y="3657600"/>
            <a:ext cx="447675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China0001"/>
          <p:cNvPicPr>
            <a:picLocks noChangeAspect="1" noChangeArrowheads="1"/>
          </p:cNvPicPr>
          <p:nvPr/>
        </p:nvPicPr>
        <p:blipFill>
          <a:blip r:embed="rId4">
            <a:extLst>
              <a:ext uri="{28A0092B-C50C-407E-A947-70E740481C1C}">
                <a14:useLocalDpi xmlns:a14="http://schemas.microsoft.com/office/drawing/2010/main" val="0"/>
              </a:ext>
            </a:extLst>
          </a:blip>
          <a:srcRect l="1674" b="68867"/>
          <a:stretch>
            <a:fillRect/>
          </a:stretch>
        </p:blipFill>
        <p:spPr bwMode="auto">
          <a:xfrm>
            <a:off x="5048250" y="838200"/>
            <a:ext cx="4476750" cy="2971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16387"/>
                                        </p:tgtEl>
                                        <p:attrNameLst>
                                          <p:attrName>style.visibility</p:attrName>
                                        </p:attrNameLst>
                                      </p:cBhvr>
                                      <p:to>
                                        <p:strVal val="visible"/>
                                      </p:to>
                                    </p:set>
                                    <p:animEffect transition="in" filter="checkerboard(across)">
                                      <p:cBhvr>
                                        <p:cTn id="7" dur="500"/>
                                        <p:tgtEl>
                                          <p:spTgt spid="16387"/>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16390"/>
                                        </p:tgtEl>
                                        <p:attrNameLst>
                                          <p:attrName>style.visibility</p:attrName>
                                        </p:attrNameLst>
                                      </p:cBhvr>
                                      <p:to>
                                        <p:strVal val="visible"/>
                                      </p:to>
                                    </p:set>
                                    <p:animEffect transition="in" filter="checkerboard(across)">
                                      <p:cBhvr>
                                        <p:cTn id="11" dur="500"/>
                                        <p:tgtEl>
                                          <p:spTgt spid="16390"/>
                                        </p:tgtEl>
                                      </p:cBhvr>
                                    </p:animEffect>
                                  </p:childTnLst>
                                </p:cTn>
                              </p:par>
                            </p:childTnLst>
                          </p:cTn>
                        </p:par>
                        <p:par>
                          <p:cTn id="12" fill="hold" nodeType="afterGroup">
                            <p:stCondLst>
                              <p:cond delay="3000"/>
                            </p:stCondLst>
                            <p:childTnLst>
                              <p:par>
                                <p:cTn id="13" presetID="5" presetClass="entr" presetSubtype="10" fill="hold" nodeType="afterEffect">
                                  <p:stCondLst>
                                    <p:cond delay="1000"/>
                                  </p:stCondLst>
                                  <p:childTnLst>
                                    <p:set>
                                      <p:cBhvr>
                                        <p:cTn id="14" dur="1" fill="hold">
                                          <p:stCondLst>
                                            <p:cond delay="0"/>
                                          </p:stCondLst>
                                        </p:cTn>
                                        <p:tgtEl>
                                          <p:spTgt spid="16389"/>
                                        </p:tgtEl>
                                        <p:attrNameLst>
                                          <p:attrName>style.visibility</p:attrName>
                                        </p:attrNameLst>
                                      </p:cBhvr>
                                      <p:to>
                                        <p:strVal val="visible"/>
                                      </p:to>
                                    </p:set>
                                    <p:animEffect transition="in" filter="checkerboard(across)">
                                      <p:cBhvr>
                                        <p:cTn id="15" dur="500"/>
                                        <p:tgtEl>
                                          <p:spTgt spid="16389"/>
                                        </p:tgtEl>
                                      </p:cBhvr>
                                    </p:animEffect>
                                  </p:childTnLst>
                                </p:cTn>
                              </p:par>
                            </p:childTnLst>
                          </p:cTn>
                        </p:par>
                        <p:par>
                          <p:cTn id="16" fill="hold" nodeType="afterGroup">
                            <p:stCondLst>
                              <p:cond delay="4500"/>
                            </p:stCondLst>
                            <p:childTnLst>
                              <p:par>
                                <p:cTn id="17" presetID="5" presetClass="entr" presetSubtype="10" fill="hold" nodeType="afterEffect">
                                  <p:stCondLst>
                                    <p:cond delay="1000"/>
                                  </p:stCondLst>
                                  <p:childTnLst>
                                    <p:set>
                                      <p:cBhvr>
                                        <p:cTn id="18" dur="1" fill="hold">
                                          <p:stCondLst>
                                            <p:cond delay="0"/>
                                          </p:stCondLst>
                                        </p:cTn>
                                        <p:tgtEl>
                                          <p:spTgt spid="16388"/>
                                        </p:tgtEl>
                                        <p:attrNameLst>
                                          <p:attrName>style.visibility</p:attrName>
                                        </p:attrNameLst>
                                      </p:cBhvr>
                                      <p:to>
                                        <p:strVal val="visible"/>
                                      </p:to>
                                    </p:set>
                                    <p:animEffect transition="in" filter="checkerboard(across)">
                                      <p:cBhvr>
                                        <p:cTn id="19"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181600" y="76200"/>
            <a:ext cx="3962400" cy="865188"/>
          </a:xfrm>
        </p:spPr>
        <p:txBody>
          <a:bodyPr/>
          <a:lstStyle/>
          <a:p>
            <a:r>
              <a:rPr lang="en-US" b="1" i="1">
                <a:latin typeface="Times New Roman" charset="0"/>
              </a:rPr>
              <a:t>Romance, 1982</a:t>
            </a:r>
          </a:p>
        </p:txBody>
      </p:sp>
      <p:pic>
        <p:nvPicPr>
          <p:cNvPr id="18435" name="Picture 3" descr="China"/>
          <p:cNvPicPr>
            <a:picLocks noChangeAspect="1" noChangeArrowheads="1"/>
          </p:cNvPicPr>
          <p:nvPr/>
        </p:nvPicPr>
        <p:blipFill>
          <a:blip r:embed="rId3">
            <a:extLst>
              <a:ext uri="{28A0092B-C50C-407E-A947-70E740481C1C}">
                <a14:useLocalDpi xmlns:a14="http://schemas.microsoft.com/office/drawing/2010/main" val="0"/>
              </a:ext>
            </a:extLst>
          </a:blip>
          <a:srcRect l="10080" t="57753" r="15329" b="6595"/>
          <a:stretch>
            <a:fillRect/>
          </a:stretch>
        </p:blipFill>
        <p:spPr bwMode="auto">
          <a:xfrm>
            <a:off x="4343400" y="990600"/>
            <a:ext cx="56388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Engagement"/>
          <p:cNvPicPr>
            <a:picLocks noChangeAspect="1" noChangeArrowheads="1"/>
          </p:cNvPicPr>
          <p:nvPr/>
        </p:nvPicPr>
        <p:blipFill>
          <a:blip r:embed="rId4">
            <a:extLst>
              <a:ext uri="{28A0092B-C50C-407E-A947-70E740481C1C}">
                <a14:useLocalDpi xmlns:a14="http://schemas.microsoft.com/office/drawing/2010/main" val="0"/>
              </a:ext>
            </a:extLst>
          </a:blip>
          <a:srcRect t="35670" r="29027"/>
          <a:stretch>
            <a:fillRect/>
          </a:stretch>
        </p:blipFill>
        <p:spPr bwMode="auto">
          <a:xfrm>
            <a:off x="0" y="536575"/>
            <a:ext cx="4343400" cy="6321425"/>
          </a:xfrm>
          <a:prstGeom prst="rect">
            <a:avLst/>
          </a:prstGeom>
          <a:noFill/>
          <a:extLst>
            <a:ext uri="{909E8E84-426E-40dd-AFC4-6F175D3DCCD1}">
              <a14:hiddenFill xmlns:a14="http://schemas.microsoft.com/office/drawing/2010/main">
                <a:solidFill>
                  <a:srgbClr val="FFFFFF"/>
                </a:solidFill>
              </a14:hiddenFill>
            </a:ext>
          </a:extLst>
        </p:spPr>
      </p:pic>
      <p:pic>
        <p:nvPicPr>
          <p:cNvPr id="18437" name="Picture 5" descr="Engagement"/>
          <p:cNvPicPr>
            <a:picLocks noChangeAspect="1" noChangeArrowheads="1"/>
          </p:cNvPicPr>
          <p:nvPr/>
        </p:nvPicPr>
        <p:blipFill>
          <a:blip r:embed="rId4">
            <a:extLst>
              <a:ext uri="{28A0092B-C50C-407E-A947-70E740481C1C}">
                <a14:useLocalDpi xmlns:a14="http://schemas.microsoft.com/office/drawing/2010/main" val="0"/>
              </a:ext>
            </a:extLst>
          </a:blip>
          <a:srcRect l="17432" t="775" r="38988" b="67430"/>
          <a:stretch>
            <a:fillRect/>
          </a:stretch>
        </p:blipFill>
        <p:spPr bwMode="auto">
          <a:xfrm rot="850441">
            <a:off x="4122738" y="3505200"/>
            <a:ext cx="2667000" cy="3124200"/>
          </a:xfrm>
          <a:prstGeom prst="rect">
            <a:avLst/>
          </a:prstGeom>
          <a:noFill/>
          <a:effectLst>
            <a:outerShdw blurRad="63500" dist="107763" dir="13500000" algn="ctr" rotWithShape="0">
              <a:schemeClr val="folHlink">
                <a:alpha val="50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blinds(horizontal)">
                                      <p:cBhvr>
                                        <p:cTn id="7" dur="2000"/>
                                        <p:tgtEl>
                                          <p:spTgt spid="18437"/>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18436"/>
                                        </p:tgtEl>
                                        <p:attrNameLst>
                                          <p:attrName>style.visibility</p:attrName>
                                        </p:attrNameLst>
                                      </p:cBhvr>
                                      <p:to>
                                        <p:strVal val="visible"/>
                                      </p:to>
                                    </p:set>
                                    <p:animEffect transition="in" filter="blinds(horizontal)">
                                      <p:cBhvr>
                                        <p:cTn id="11" dur="20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Seminary</a:t>
            </a:r>
          </a:p>
        </p:txBody>
      </p:sp>
      <p:sp>
        <p:nvSpPr>
          <p:cNvPr id="20483" name="Rectangle 3"/>
          <p:cNvSpPr>
            <a:spLocks noGrp="1" noChangeArrowheads="1"/>
          </p:cNvSpPr>
          <p:nvPr>
            <p:ph type="body" idx="1"/>
          </p:nvPr>
        </p:nvSpPr>
        <p:spPr>
          <a:xfrm>
            <a:off x="228600" y="5791200"/>
            <a:ext cx="8915400" cy="685800"/>
          </a:xfrm>
        </p:spPr>
        <p:txBody>
          <a:bodyPr/>
          <a:lstStyle/>
          <a:p>
            <a:pPr>
              <a:buFont typeface="Wingdings" charset="0"/>
              <a:buNone/>
            </a:pPr>
            <a:r>
              <a:rPr lang="en-US" sz="3600"/>
              <a:t>My 7-year Tribulation was from 1983-1990</a:t>
            </a:r>
          </a:p>
        </p:txBody>
      </p:sp>
      <p:pic>
        <p:nvPicPr>
          <p:cNvPr id="20484" name="Picture 4" descr="DTS"/>
          <p:cNvPicPr>
            <a:picLocks noChangeAspect="1" noChangeArrowheads="1"/>
          </p:cNvPicPr>
          <p:nvPr/>
        </p:nvPicPr>
        <p:blipFill>
          <a:blip r:embed="rId3">
            <a:extLst>
              <a:ext uri="{28A0092B-C50C-407E-A947-70E740481C1C}">
                <a14:useLocalDpi xmlns:a14="http://schemas.microsoft.com/office/drawing/2010/main" val="0"/>
              </a:ext>
            </a:extLst>
          </a:blip>
          <a:srcRect b="63701"/>
          <a:stretch>
            <a:fillRect/>
          </a:stretch>
        </p:blipFill>
        <p:spPr bwMode="auto">
          <a:xfrm>
            <a:off x="0" y="1684338"/>
            <a:ext cx="4343400" cy="3802062"/>
          </a:xfrm>
          <a:prstGeom prst="rect">
            <a:avLst/>
          </a:prstGeom>
          <a:noFill/>
          <a:extLst>
            <a:ext uri="{909E8E84-426E-40dd-AFC4-6F175D3DCCD1}">
              <a14:hiddenFill xmlns:a14="http://schemas.microsoft.com/office/drawing/2010/main">
                <a:solidFill>
                  <a:srgbClr val="FFFFFF"/>
                </a:solidFill>
              </a14:hiddenFill>
            </a:ext>
          </a:extLst>
        </p:spPr>
      </p:pic>
      <p:pic>
        <p:nvPicPr>
          <p:cNvPr id="20485" name="Picture 5" descr="DTS"/>
          <p:cNvPicPr>
            <a:picLocks noChangeAspect="1" noChangeArrowheads="1"/>
          </p:cNvPicPr>
          <p:nvPr/>
        </p:nvPicPr>
        <p:blipFill>
          <a:blip r:embed="rId3">
            <a:extLst>
              <a:ext uri="{28A0092B-C50C-407E-A947-70E740481C1C}">
                <a14:useLocalDpi xmlns:a14="http://schemas.microsoft.com/office/drawing/2010/main" val="0"/>
              </a:ext>
            </a:extLst>
          </a:blip>
          <a:srcRect l="42918" t="42154" r="2870" b="25995"/>
          <a:stretch>
            <a:fillRect/>
          </a:stretch>
        </p:blipFill>
        <p:spPr bwMode="auto">
          <a:xfrm>
            <a:off x="5791200" y="1676400"/>
            <a:ext cx="2797175" cy="3962400"/>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Dallas Theological Seminar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0"/>
            <a:ext cx="7620000" cy="1092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026"/>
          <p:cNvSpPr>
            <a:spLocks noGrp="1" noChangeArrowheads="1"/>
          </p:cNvSpPr>
          <p:nvPr>
            <p:ph type="title"/>
          </p:nvPr>
        </p:nvSpPr>
        <p:spPr/>
        <p:txBody>
          <a:bodyPr/>
          <a:lstStyle/>
          <a:p>
            <a:r>
              <a:rPr lang="en-US">
                <a:solidFill>
                  <a:schemeClr val="bg1"/>
                </a:solidFill>
                <a:effectLst>
                  <a:outerShdw blurRad="38100" dist="38100" dir="2700000" algn="tl">
                    <a:srgbClr val="FFFFFF"/>
                  </a:outerShdw>
                </a:effectLst>
              </a:rPr>
              <a:t>Black</a:t>
            </a:r>
            <a:endParaRPr lang="en-US"/>
          </a:p>
        </p:txBody>
      </p:sp>
      <p:sp>
        <p:nvSpPr>
          <p:cNvPr id="110595" name="Rectangle 1027"/>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228600"/>
            <a:ext cx="7772400" cy="762000"/>
          </a:xfrm>
        </p:spPr>
        <p:txBody>
          <a:bodyPr/>
          <a:lstStyle/>
          <a:p>
            <a:r>
              <a:rPr lang="en-US" b="1">
                <a:solidFill>
                  <a:srgbClr val="CCFF33"/>
                </a:solidFill>
              </a:rPr>
              <a:t>The City-State of Singapore</a:t>
            </a:r>
          </a:p>
        </p:txBody>
      </p:sp>
      <p:sp>
        <p:nvSpPr>
          <p:cNvPr id="23555" name="Rectangle 3"/>
          <p:cNvSpPr>
            <a:spLocks noGrp="1" noChangeArrowheads="1"/>
          </p:cNvSpPr>
          <p:nvPr>
            <p:ph type="body" idx="1"/>
          </p:nvPr>
        </p:nvSpPr>
        <p:spPr/>
        <p:txBody>
          <a:bodyPr/>
          <a:lstStyle/>
          <a:p>
            <a:endParaRPr lang="en-US"/>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l="932" t="1123"/>
          <a:stretch>
            <a:fillRect/>
          </a:stretch>
        </p:blipFill>
        <p:spPr bwMode="auto">
          <a:xfrm>
            <a:off x="123825" y="1066800"/>
            <a:ext cx="4905375"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3557" name="Picture 5"/>
          <p:cNvPicPr>
            <a:picLocks noChangeAspect="1" noChangeArrowheads="1"/>
          </p:cNvPicPr>
          <p:nvPr/>
        </p:nvPicPr>
        <p:blipFill>
          <a:blip r:embed="rId4">
            <a:extLst>
              <a:ext uri="{28A0092B-C50C-407E-A947-70E740481C1C}">
                <a14:useLocalDpi xmlns:a14="http://schemas.microsoft.com/office/drawing/2010/main" val="0"/>
              </a:ext>
            </a:extLst>
          </a:blip>
          <a:srcRect t="1352" b="1352"/>
          <a:stretch>
            <a:fillRect/>
          </a:stretch>
        </p:blipFill>
        <p:spPr bwMode="auto">
          <a:xfrm>
            <a:off x="5257800" y="1066800"/>
            <a:ext cx="3789363"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amily 1990"/>
          <p:cNvPicPr>
            <a:picLocks noChangeAspect="1" noChangeArrowheads="1"/>
          </p:cNvPicPr>
          <p:nvPr/>
        </p:nvPicPr>
        <p:blipFill>
          <a:blip r:embed="rId3">
            <a:extLst>
              <a:ext uri="{28A0092B-C50C-407E-A947-70E740481C1C}">
                <a14:useLocalDpi xmlns:a14="http://schemas.microsoft.com/office/drawing/2010/main" val="0"/>
              </a:ext>
            </a:extLst>
          </a:blip>
          <a:srcRect r="1570" b="1013"/>
          <a:stretch>
            <a:fillRect/>
          </a:stretch>
        </p:blipFill>
        <p:spPr bwMode="auto">
          <a:xfrm>
            <a:off x="-304800" y="-533400"/>
            <a:ext cx="7224713" cy="9067800"/>
          </a:xfrm>
          <a:prstGeom prst="rect">
            <a:avLst/>
          </a:prstGeom>
          <a:noFill/>
          <a:extLst>
            <a:ext uri="{909E8E84-426E-40dd-AFC4-6F175D3DCCD1}">
              <a14:hiddenFill xmlns:a14="http://schemas.microsoft.com/office/drawing/2010/main">
                <a:solidFill>
                  <a:srgbClr val="FFFFFF"/>
                </a:solidFill>
              </a14:hiddenFill>
            </a:ext>
          </a:extLst>
        </p:spPr>
      </p:pic>
      <p:sp>
        <p:nvSpPr>
          <p:cNvPr id="25603" name="Rectangle 3"/>
          <p:cNvSpPr>
            <a:spLocks noGrp="1" noChangeArrowheads="1"/>
          </p:cNvSpPr>
          <p:nvPr>
            <p:ph type="title"/>
          </p:nvPr>
        </p:nvSpPr>
        <p:spPr>
          <a:xfrm>
            <a:off x="76200" y="-76200"/>
            <a:ext cx="6705600" cy="1295400"/>
          </a:xfrm>
        </p:spPr>
        <p:txBody>
          <a:bodyPr/>
          <a:lstStyle/>
          <a:p>
            <a:r>
              <a:rPr lang="en-US"/>
              <a:t>1991: Move to Singapore</a:t>
            </a:r>
          </a:p>
        </p:txBody>
      </p:sp>
      <p:sp>
        <p:nvSpPr>
          <p:cNvPr id="25605" name="Rectangle 5"/>
          <p:cNvSpPr>
            <a:spLocks noChangeArrowheads="1"/>
          </p:cNvSpPr>
          <p:nvPr/>
        </p:nvSpPr>
        <p:spPr bwMode="auto">
          <a:xfrm>
            <a:off x="6096000" y="1295400"/>
            <a:ext cx="30480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5000"/>
              <a:buFont typeface="Wingdings" charset="0"/>
              <a:buChar char="l"/>
            </a:pPr>
            <a:r>
              <a:rPr lang="en-US" sz="4000">
                <a:effectLst>
                  <a:outerShdw blurRad="38100" dist="38100" dir="2700000" algn="tl">
                    <a:srgbClr val="000000"/>
                  </a:outerShdw>
                </a:effectLst>
              </a:rPr>
              <a:t>Rick, 33</a:t>
            </a:r>
          </a:p>
          <a:p>
            <a:pPr marL="342900" indent="-342900" eaLnBrk="1" hangingPunct="1">
              <a:spcBef>
                <a:spcPct val="20000"/>
              </a:spcBef>
              <a:buClr>
                <a:schemeClr val="hlink"/>
              </a:buClr>
              <a:buSzPct val="75000"/>
              <a:buFont typeface="Wingdings" charset="0"/>
              <a:buChar char="l"/>
            </a:pPr>
            <a:r>
              <a:rPr lang="en-US" sz="4000">
                <a:effectLst>
                  <a:outerShdw blurRad="38100" dist="38100" dir="2700000" algn="tl">
                    <a:srgbClr val="000000"/>
                  </a:outerShdw>
                </a:effectLst>
              </a:rPr>
              <a:t>Susan, 30 something</a:t>
            </a:r>
          </a:p>
          <a:p>
            <a:pPr marL="342900" indent="-342900" eaLnBrk="1" hangingPunct="1">
              <a:spcBef>
                <a:spcPct val="20000"/>
              </a:spcBef>
              <a:buClr>
                <a:schemeClr val="hlink"/>
              </a:buClr>
              <a:buSzPct val="75000"/>
              <a:buFont typeface="Wingdings" charset="0"/>
              <a:buChar char="l"/>
            </a:pPr>
            <a:r>
              <a:rPr lang="en-US" sz="4000">
                <a:effectLst>
                  <a:outerShdw blurRad="38100" dist="38100" dir="2700000" algn="tl">
                    <a:srgbClr val="000000"/>
                  </a:outerShdw>
                </a:effectLst>
              </a:rPr>
              <a:t>Kurt, 4</a:t>
            </a:r>
          </a:p>
          <a:p>
            <a:pPr marL="342900" indent="-342900" eaLnBrk="1" hangingPunct="1">
              <a:spcBef>
                <a:spcPct val="20000"/>
              </a:spcBef>
              <a:buClr>
                <a:schemeClr val="hlink"/>
              </a:buClr>
              <a:buSzPct val="75000"/>
              <a:buFont typeface="Wingdings" charset="0"/>
              <a:buChar char="l"/>
            </a:pPr>
            <a:r>
              <a:rPr lang="en-US" sz="4000">
                <a:effectLst>
                  <a:outerShdw blurRad="38100" dist="38100" dir="2700000" algn="tl">
                    <a:srgbClr val="000000"/>
                  </a:outerShdw>
                </a:effectLst>
              </a:rPr>
              <a:t>Stephen, 1</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amily 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726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3"/>
          <p:cNvSpPr>
            <a:spLocks noGrp="1" noChangeArrowheads="1"/>
          </p:cNvSpPr>
          <p:nvPr>
            <p:ph type="title"/>
          </p:nvPr>
        </p:nvSpPr>
        <p:spPr>
          <a:xfrm>
            <a:off x="76200" y="76200"/>
            <a:ext cx="1981200" cy="1017588"/>
          </a:xfrm>
        </p:spPr>
        <p:txBody>
          <a:bodyPr/>
          <a:lstStyle/>
          <a:p>
            <a:r>
              <a:rPr lang="en-US" b="1"/>
              <a:t>1992</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Family 93, 96"/>
          <p:cNvPicPr>
            <a:picLocks noChangeAspect="1" noChangeArrowheads="1"/>
          </p:cNvPicPr>
          <p:nvPr/>
        </p:nvPicPr>
        <p:blipFill>
          <a:blip r:embed="rId3">
            <a:extLst>
              <a:ext uri="{28A0092B-C50C-407E-A947-70E740481C1C}">
                <a14:useLocalDpi xmlns:a14="http://schemas.microsoft.com/office/drawing/2010/main" val="0"/>
              </a:ext>
            </a:extLst>
          </a:blip>
          <a:srcRect t="3381" r="5386" b="30968"/>
          <a:stretch>
            <a:fillRect/>
          </a:stretch>
        </p:blipFill>
        <p:spPr bwMode="auto">
          <a:xfrm>
            <a:off x="0" y="31750"/>
            <a:ext cx="9144000" cy="6826250"/>
          </a:xfrm>
          <a:prstGeom prst="rect">
            <a:avLst/>
          </a:prstGeom>
          <a:noFill/>
          <a:extLst>
            <a:ext uri="{909E8E84-426E-40dd-AFC4-6F175D3DCCD1}">
              <a14:hiddenFill xmlns:a14="http://schemas.microsoft.com/office/drawing/2010/main">
                <a:solidFill>
                  <a:srgbClr val="FFFFFF"/>
                </a:solidFill>
              </a14:hiddenFill>
            </a:ext>
          </a:extLst>
        </p:spPr>
      </p:pic>
      <p:sp>
        <p:nvSpPr>
          <p:cNvPr id="29699" name="Rectangle 3"/>
          <p:cNvSpPr>
            <a:spLocks noGrp="1" noChangeArrowheads="1"/>
          </p:cNvSpPr>
          <p:nvPr>
            <p:ph type="title"/>
          </p:nvPr>
        </p:nvSpPr>
        <p:spPr>
          <a:xfrm>
            <a:off x="76200" y="76200"/>
            <a:ext cx="1981200" cy="1017588"/>
          </a:xfrm>
        </p:spPr>
        <p:txBody>
          <a:bodyPr/>
          <a:lstStyle/>
          <a:p>
            <a:r>
              <a:rPr lang="en-US" b="1"/>
              <a:t>1993</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Family Dec 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69900"/>
            <a:ext cx="9429750" cy="7542213"/>
          </a:xfrm>
          <a:prstGeom prst="rect">
            <a:avLst/>
          </a:prstGeom>
          <a:noFill/>
          <a:extLst>
            <a:ext uri="{909E8E84-426E-40dd-AFC4-6F175D3DCCD1}">
              <a14:hiddenFill xmlns:a14="http://schemas.microsoft.com/office/drawing/2010/main">
                <a:solidFill>
                  <a:srgbClr val="FFFFFF"/>
                </a:solidFill>
              </a14:hiddenFill>
            </a:ext>
          </a:extLst>
        </p:spPr>
      </p:pic>
      <p:sp>
        <p:nvSpPr>
          <p:cNvPr id="31747" name="Rectangle 3"/>
          <p:cNvSpPr>
            <a:spLocks noGrp="1" noChangeArrowheads="1"/>
          </p:cNvSpPr>
          <p:nvPr>
            <p:ph type="title"/>
          </p:nvPr>
        </p:nvSpPr>
        <p:spPr>
          <a:xfrm>
            <a:off x="76200" y="76200"/>
            <a:ext cx="1981200" cy="1017588"/>
          </a:xfrm>
        </p:spPr>
        <p:txBody>
          <a:bodyPr/>
          <a:lstStyle/>
          <a:p>
            <a:r>
              <a:rPr lang="en-US" b="1"/>
              <a:t>1994</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Family 96, 97"/>
          <p:cNvPicPr>
            <a:picLocks noChangeAspect="1" noChangeArrowheads="1"/>
          </p:cNvPicPr>
          <p:nvPr/>
        </p:nvPicPr>
        <p:blipFill>
          <a:blip r:embed="rId3">
            <a:extLst>
              <a:ext uri="{28A0092B-C50C-407E-A947-70E740481C1C}">
                <a14:useLocalDpi xmlns:a14="http://schemas.microsoft.com/office/drawing/2010/main" val="0"/>
              </a:ext>
            </a:extLst>
          </a:blip>
          <a:srcRect b="50000"/>
          <a:stretch>
            <a:fillRect/>
          </a:stretch>
        </p:blipFill>
        <p:spPr bwMode="auto">
          <a:xfrm>
            <a:off x="0" y="-76200"/>
            <a:ext cx="9144000" cy="7534275"/>
          </a:xfrm>
          <a:prstGeom prst="rect">
            <a:avLst/>
          </a:prstGeom>
          <a:noFill/>
          <a:extLst>
            <a:ext uri="{909E8E84-426E-40dd-AFC4-6F175D3DCCD1}">
              <a14:hiddenFill xmlns:a14="http://schemas.microsoft.com/office/drawing/2010/main">
                <a:solidFill>
                  <a:srgbClr val="FFFFFF"/>
                </a:solidFill>
              </a14:hiddenFill>
            </a:ext>
          </a:extLst>
        </p:spPr>
      </p:pic>
      <p:sp>
        <p:nvSpPr>
          <p:cNvPr id="33795" name="Rectangle 3"/>
          <p:cNvSpPr>
            <a:spLocks noGrp="1" noChangeArrowheads="1"/>
          </p:cNvSpPr>
          <p:nvPr>
            <p:ph type="title"/>
          </p:nvPr>
        </p:nvSpPr>
        <p:spPr>
          <a:xfrm>
            <a:off x="76200" y="76200"/>
            <a:ext cx="1981200" cy="1017588"/>
          </a:xfrm>
        </p:spPr>
        <p:txBody>
          <a:bodyPr/>
          <a:lstStyle/>
          <a:p>
            <a:r>
              <a:rPr lang="en-US" b="1"/>
              <a:t>1995</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0"/>
            <a:ext cx="8229600" cy="2057400"/>
          </a:xfrm>
          <a:noFill/>
          <a:ln/>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r>
              <a:rPr lang="en-US" dirty="0">
                <a:solidFill>
                  <a:schemeClr val="tx1"/>
                </a:solidFill>
                <a:latin typeface="Lucida Handwriting" charset="0"/>
              </a:rPr>
              <a:t>How can you walk together with the </a:t>
            </a:r>
            <a:r>
              <a:rPr lang="en-US" dirty="0">
                <a:solidFill>
                  <a:srgbClr val="FFFF00"/>
                </a:solidFill>
                <a:effectLst/>
                <a:latin typeface="Lucida Handwriting" charset="0"/>
              </a:rPr>
              <a:t>right </a:t>
            </a:r>
            <a:r>
              <a:rPr lang="en-US" dirty="0">
                <a:solidFill>
                  <a:schemeClr val="tx1"/>
                </a:solidFill>
                <a:latin typeface="Lucida Handwriting" charset="0"/>
              </a:rPr>
              <a:t>marriage partner?</a:t>
            </a:r>
          </a:p>
        </p:txBody>
      </p:sp>
      <p:pic>
        <p:nvPicPr>
          <p:cNvPr id="64515" name="Picture 3" descr="marri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122488"/>
            <a:ext cx="4953000" cy="46593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amily 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
            <a:ext cx="11125200" cy="7234238"/>
          </a:xfrm>
          <a:prstGeom prst="rect">
            <a:avLst/>
          </a:prstGeom>
          <a:noFill/>
          <a:extLst>
            <a:ext uri="{909E8E84-426E-40dd-AFC4-6F175D3DCCD1}">
              <a14:hiddenFill xmlns:a14="http://schemas.microsoft.com/office/drawing/2010/main">
                <a:solidFill>
                  <a:srgbClr val="FFFFFF"/>
                </a:solidFill>
              </a14:hiddenFill>
            </a:ext>
          </a:extLst>
        </p:spPr>
      </p:pic>
      <p:sp>
        <p:nvSpPr>
          <p:cNvPr id="35843" name="Rectangle 3"/>
          <p:cNvSpPr>
            <a:spLocks noGrp="1" noChangeArrowheads="1"/>
          </p:cNvSpPr>
          <p:nvPr>
            <p:ph type="title"/>
          </p:nvPr>
        </p:nvSpPr>
        <p:spPr>
          <a:xfrm>
            <a:off x="76200" y="76200"/>
            <a:ext cx="1981200" cy="1017588"/>
          </a:xfrm>
        </p:spPr>
        <p:txBody>
          <a:bodyPr/>
          <a:lstStyle/>
          <a:p>
            <a:r>
              <a:rPr lang="en-US" b="1"/>
              <a:t>1996</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Family 96, 97"/>
          <p:cNvPicPr>
            <a:picLocks noChangeAspect="1" noChangeArrowheads="1"/>
          </p:cNvPicPr>
          <p:nvPr/>
        </p:nvPicPr>
        <p:blipFill>
          <a:blip r:embed="rId3">
            <a:extLst>
              <a:ext uri="{28A0092B-C50C-407E-A947-70E740481C1C}">
                <a14:useLocalDpi xmlns:a14="http://schemas.microsoft.com/office/drawing/2010/main" val="0"/>
              </a:ext>
            </a:extLst>
          </a:blip>
          <a:srcRect l="3180" t="53706" r="7253" b="4297"/>
          <a:stretch>
            <a:fillRect/>
          </a:stretch>
        </p:blipFill>
        <p:spPr bwMode="auto">
          <a:xfrm>
            <a:off x="-76200" y="-600075"/>
            <a:ext cx="10439400" cy="8067675"/>
          </a:xfrm>
          <a:prstGeom prst="rect">
            <a:avLst/>
          </a:prstGeom>
          <a:noFill/>
          <a:extLst>
            <a:ext uri="{909E8E84-426E-40dd-AFC4-6F175D3DCCD1}">
              <a14:hiddenFill xmlns:a14="http://schemas.microsoft.com/office/drawing/2010/main">
                <a:solidFill>
                  <a:srgbClr val="FFFFFF"/>
                </a:solidFill>
              </a14:hiddenFill>
            </a:ext>
          </a:extLst>
        </p:spPr>
      </p:pic>
      <p:sp>
        <p:nvSpPr>
          <p:cNvPr id="37891" name="Rectangle 3"/>
          <p:cNvSpPr>
            <a:spLocks noGrp="1" noChangeArrowheads="1"/>
          </p:cNvSpPr>
          <p:nvPr>
            <p:ph type="title"/>
          </p:nvPr>
        </p:nvSpPr>
        <p:spPr>
          <a:xfrm>
            <a:off x="76200" y="76200"/>
            <a:ext cx="1981200" cy="1017588"/>
          </a:xfrm>
        </p:spPr>
        <p:txBody>
          <a:bodyPr/>
          <a:lstStyle/>
          <a:p>
            <a:r>
              <a:rPr lang="en-US" b="1"/>
              <a:t>1997</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Family 99"/>
          <p:cNvPicPr>
            <a:picLocks noChangeAspect="1" noChangeArrowheads="1"/>
          </p:cNvPicPr>
          <p:nvPr/>
        </p:nvPicPr>
        <p:blipFill>
          <a:blip r:embed="rId3">
            <a:extLst>
              <a:ext uri="{28A0092B-C50C-407E-A947-70E740481C1C}">
                <a14:useLocalDpi xmlns:a14="http://schemas.microsoft.com/office/drawing/2010/main" val="0"/>
              </a:ext>
            </a:extLst>
          </a:blip>
          <a:srcRect l="6250" t="8975" r="21249" b="19939"/>
          <a:stretch>
            <a:fillRect/>
          </a:stretch>
        </p:blipFill>
        <p:spPr bwMode="auto">
          <a:xfrm>
            <a:off x="-76200" y="-2286000"/>
            <a:ext cx="9163050" cy="12954000"/>
          </a:xfrm>
          <a:prstGeom prst="rect">
            <a:avLst/>
          </a:prstGeom>
          <a:noFill/>
          <a:extLst>
            <a:ext uri="{909E8E84-426E-40dd-AFC4-6F175D3DCCD1}">
              <a14:hiddenFill xmlns:a14="http://schemas.microsoft.com/office/drawing/2010/main">
                <a:solidFill>
                  <a:srgbClr val="FFFFFF"/>
                </a:solidFill>
              </a14:hiddenFill>
            </a:ext>
          </a:extLst>
        </p:spPr>
      </p:pic>
      <p:sp>
        <p:nvSpPr>
          <p:cNvPr id="39939" name="Rectangle 3"/>
          <p:cNvSpPr>
            <a:spLocks noGrp="1" noChangeArrowheads="1"/>
          </p:cNvSpPr>
          <p:nvPr>
            <p:ph type="title"/>
          </p:nvPr>
        </p:nvSpPr>
        <p:spPr>
          <a:xfrm>
            <a:off x="76200" y="76200"/>
            <a:ext cx="1981200" cy="1017588"/>
          </a:xfrm>
        </p:spPr>
        <p:txBody>
          <a:bodyPr/>
          <a:lstStyle/>
          <a:p>
            <a:r>
              <a:rPr lang="en-US" b="1"/>
              <a:t>1999</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amily 00"/>
          <p:cNvPicPr>
            <a:picLocks noChangeAspect="1" noChangeArrowheads="1"/>
          </p:cNvPicPr>
          <p:nvPr/>
        </p:nvPicPr>
        <p:blipFill>
          <a:blip r:embed="rId3">
            <a:extLst>
              <a:ext uri="{28A0092B-C50C-407E-A947-70E740481C1C}">
                <a14:useLocalDpi xmlns:a14="http://schemas.microsoft.com/office/drawing/2010/main" val="0"/>
              </a:ext>
            </a:extLst>
          </a:blip>
          <a:srcRect b="5394"/>
          <a:stretch>
            <a:fillRect/>
          </a:stretch>
        </p:blipFill>
        <p:spPr bwMode="auto">
          <a:xfrm>
            <a:off x="0" y="-539750"/>
            <a:ext cx="9829800" cy="7626350"/>
          </a:xfrm>
          <a:prstGeom prst="rect">
            <a:avLst/>
          </a:prstGeom>
          <a:noFill/>
          <a:extLst>
            <a:ext uri="{909E8E84-426E-40dd-AFC4-6F175D3DCCD1}">
              <a14:hiddenFill xmlns:a14="http://schemas.microsoft.com/office/drawing/2010/main">
                <a:solidFill>
                  <a:srgbClr val="FFFFFF"/>
                </a:solidFill>
              </a14:hiddenFill>
            </a:ext>
          </a:extLst>
        </p:spPr>
      </p:pic>
      <p:sp>
        <p:nvSpPr>
          <p:cNvPr id="41987" name="Rectangle 3"/>
          <p:cNvSpPr>
            <a:spLocks noGrp="1" noChangeArrowheads="1"/>
          </p:cNvSpPr>
          <p:nvPr>
            <p:ph type="title"/>
          </p:nvPr>
        </p:nvSpPr>
        <p:spPr>
          <a:xfrm>
            <a:off x="76200" y="76200"/>
            <a:ext cx="1981200" cy="1017588"/>
          </a:xfrm>
        </p:spPr>
        <p:txBody>
          <a:bodyPr/>
          <a:lstStyle/>
          <a:p>
            <a:r>
              <a:rPr lang="en-US" b="1"/>
              <a:t>2000</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Family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6400"/>
            <a:ext cx="9691688" cy="7721600"/>
          </a:xfrm>
          <a:prstGeom prst="rect">
            <a:avLst/>
          </a:prstGeom>
          <a:noFill/>
          <a:extLst>
            <a:ext uri="{909E8E84-426E-40dd-AFC4-6F175D3DCCD1}">
              <a14:hiddenFill xmlns:a14="http://schemas.microsoft.com/office/drawing/2010/main">
                <a:solidFill>
                  <a:srgbClr val="FFFFFF"/>
                </a:solidFill>
              </a14:hiddenFill>
            </a:ext>
          </a:extLst>
        </p:spPr>
      </p:pic>
      <p:sp>
        <p:nvSpPr>
          <p:cNvPr id="44035" name="Rectangle 3"/>
          <p:cNvSpPr>
            <a:spLocks noGrp="1" noChangeArrowheads="1"/>
          </p:cNvSpPr>
          <p:nvPr>
            <p:ph type="title"/>
          </p:nvPr>
        </p:nvSpPr>
        <p:spPr>
          <a:xfrm>
            <a:off x="76200" y="76200"/>
            <a:ext cx="1981200" cy="1017588"/>
          </a:xfrm>
        </p:spPr>
        <p:txBody>
          <a:bodyPr/>
          <a:lstStyle/>
          <a:p>
            <a:r>
              <a:rPr lang="en-US" b="1"/>
              <a:t>2001</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Prayer Card May 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6083" name="Rectangle 3"/>
          <p:cNvSpPr>
            <a:spLocks noGrp="1" noChangeArrowheads="1"/>
          </p:cNvSpPr>
          <p:nvPr>
            <p:ph type="title"/>
          </p:nvPr>
        </p:nvSpPr>
        <p:spPr>
          <a:xfrm>
            <a:off x="76200" y="76200"/>
            <a:ext cx="1981200" cy="1017588"/>
          </a:xfrm>
        </p:spPr>
        <p:txBody>
          <a:bodyPr/>
          <a:lstStyle/>
          <a:p>
            <a:r>
              <a:rPr lang="en-US" b="1">
                <a:solidFill>
                  <a:schemeClr val="bg2"/>
                </a:solidFill>
                <a:effectLst>
                  <a:outerShdw blurRad="38100" dist="38100" dir="2700000" algn="tl">
                    <a:srgbClr val="FFFFFF"/>
                  </a:outerShdw>
                </a:effectLst>
              </a:rPr>
              <a:t>2002</a:t>
            </a:r>
            <a:endParaRPr lang="en-US" b="1"/>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Family Aug 03"/>
          <p:cNvPicPr>
            <a:picLocks noChangeAspect="1" noChangeArrowheads="1"/>
          </p:cNvPicPr>
          <p:nvPr/>
        </p:nvPicPr>
        <p:blipFill>
          <a:blip r:embed="rId3">
            <a:extLst>
              <a:ext uri="{28A0092B-C50C-407E-A947-70E740481C1C}">
                <a14:useLocalDpi xmlns:a14="http://schemas.microsoft.com/office/drawing/2010/main" val="0"/>
              </a:ext>
            </a:extLst>
          </a:blip>
          <a:srcRect l="14973" b="4242"/>
          <a:stretch>
            <a:fillRect/>
          </a:stretch>
        </p:blipFill>
        <p:spPr bwMode="auto">
          <a:xfrm>
            <a:off x="-609600" y="-530225"/>
            <a:ext cx="10134600" cy="8074025"/>
          </a:xfrm>
          <a:prstGeom prst="rect">
            <a:avLst/>
          </a:prstGeom>
          <a:noFill/>
          <a:extLst>
            <a:ext uri="{909E8E84-426E-40dd-AFC4-6F175D3DCCD1}">
              <a14:hiddenFill xmlns:a14="http://schemas.microsoft.com/office/drawing/2010/main">
                <a:solidFill>
                  <a:srgbClr val="FFFFFF"/>
                </a:solidFill>
              </a14:hiddenFill>
            </a:ext>
          </a:extLst>
        </p:spPr>
      </p:pic>
      <p:sp>
        <p:nvSpPr>
          <p:cNvPr id="48131" name="Rectangle 3"/>
          <p:cNvSpPr>
            <a:spLocks noGrp="1" noChangeArrowheads="1"/>
          </p:cNvSpPr>
          <p:nvPr>
            <p:ph type="title"/>
          </p:nvPr>
        </p:nvSpPr>
        <p:spPr>
          <a:xfrm>
            <a:off x="76200" y="76200"/>
            <a:ext cx="1981200" cy="1017588"/>
          </a:xfrm>
        </p:spPr>
        <p:txBody>
          <a:bodyPr/>
          <a:lstStyle/>
          <a:p>
            <a:r>
              <a:rPr lang="en-US" b="1"/>
              <a:t>2003</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IMG_67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50179" name="Rectangle 3"/>
          <p:cNvSpPr>
            <a:spLocks noGrp="1" noChangeArrowheads="1"/>
          </p:cNvSpPr>
          <p:nvPr>
            <p:ph type="title"/>
          </p:nvPr>
        </p:nvSpPr>
        <p:spPr>
          <a:xfrm>
            <a:off x="76200" y="76200"/>
            <a:ext cx="1981200" cy="1017588"/>
          </a:xfrm>
        </p:spPr>
        <p:txBody>
          <a:bodyPr/>
          <a:lstStyle/>
          <a:p>
            <a:r>
              <a:rPr lang="en-US" b="1">
                <a:solidFill>
                  <a:schemeClr val="bg2"/>
                </a:solidFill>
                <a:effectLst>
                  <a:outerShdw blurRad="38100" dist="38100" dir="2700000" algn="tl">
                    <a:srgbClr val="FFFFFF"/>
                  </a:outerShdw>
                </a:effectLst>
              </a:rPr>
              <a:t>2004</a:t>
            </a:r>
            <a:endParaRPr lang="en-US" b="1"/>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Griffith May 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2227" name="Rectangle 3"/>
          <p:cNvSpPr>
            <a:spLocks noGrp="1" noChangeArrowheads="1"/>
          </p:cNvSpPr>
          <p:nvPr>
            <p:ph type="ctrTitle"/>
          </p:nvPr>
        </p:nvSpPr>
        <p:spPr>
          <a:xfrm>
            <a:off x="0" y="0"/>
            <a:ext cx="2667000" cy="914400"/>
          </a:xfrm>
          <a:effectLst>
            <a:outerShdw blurRad="63500" dist="35921" dir="2700000" algn="ctr" rotWithShape="0">
              <a:srgbClr val="000000">
                <a:alpha val="74998"/>
              </a:srgbClr>
            </a:outerShdw>
          </a:effectLst>
        </p:spPr>
        <p:txBody>
          <a:bodyPr/>
          <a:lstStyle/>
          <a:p>
            <a:pPr algn="l"/>
            <a:r>
              <a:rPr lang="en-US" b="1">
                <a:solidFill>
                  <a:srgbClr val="FFFF99"/>
                </a:solidFill>
              </a:rPr>
              <a:t>2005</a:t>
            </a:r>
            <a:endParaRPr lang="en-US" sz="6000" b="1">
              <a:solidFill>
                <a:srgbClr val="FFFF99"/>
              </a:solidFill>
            </a:endParaRPr>
          </a:p>
        </p:txBody>
      </p:sp>
      <p:sp>
        <p:nvSpPr>
          <p:cNvPr id="52228" name="Text Box 4"/>
          <p:cNvSpPr txBox="1">
            <a:spLocks noChangeArrowheads="1"/>
          </p:cNvSpPr>
          <p:nvPr/>
        </p:nvSpPr>
        <p:spPr bwMode="auto">
          <a:xfrm>
            <a:off x="1600200" y="5943600"/>
            <a:ext cx="1938338" cy="9144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5400" b="1">
                <a:solidFill>
                  <a:srgbClr val="FFFF99"/>
                </a:solidFill>
                <a:latin typeface="Times New Roman" charset="0"/>
              </a:rPr>
              <a:t>Susan</a:t>
            </a:r>
            <a:endParaRPr lang="en-US" sz="4000" b="1">
              <a:solidFill>
                <a:srgbClr val="FFFF99"/>
              </a:solidFill>
              <a:latin typeface="Times New Roman" charset="0"/>
            </a:endParaRPr>
          </a:p>
        </p:txBody>
      </p:sp>
      <p:sp>
        <p:nvSpPr>
          <p:cNvPr id="52229" name="Text Box 5"/>
          <p:cNvSpPr txBox="1">
            <a:spLocks noChangeArrowheads="1"/>
          </p:cNvSpPr>
          <p:nvPr/>
        </p:nvSpPr>
        <p:spPr bwMode="auto">
          <a:xfrm>
            <a:off x="5257800" y="0"/>
            <a:ext cx="2546350" cy="9144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5400" b="1">
                <a:solidFill>
                  <a:srgbClr val="FFFF99"/>
                </a:solidFill>
                <a:latin typeface="Times New Roman" charset="0"/>
              </a:rPr>
              <a:t>Stephen</a:t>
            </a:r>
            <a:endParaRPr lang="en-US" sz="4000" b="1">
              <a:solidFill>
                <a:srgbClr val="FFFF99"/>
              </a:solidFill>
              <a:latin typeface="Times New Roman" charset="0"/>
            </a:endParaRPr>
          </a:p>
        </p:txBody>
      </p:sp>
      <p:sp>
        <p:nvSpPr>
          <p:cNvPr id="52230" name="Text Box 6"/>
          <p:cNvSpPr txBox="1">
            <a:spLocks noChangeArrowheads="1"/>
          </p:cNvSpPr>
          <p:nvPr/>
        </p:nvSpPr>
        <p:spPr bwMode="auto">
          <a:xfrm>
            <a:off x="4419600" y="5943600"/>
            <a:ext cx="1633538" cy="9144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5400" b="1">
                <a:solidFill>
                  <a:srgbClr val="FFFF99"/>
                </a:solidFill>
                <a:latin typeface="Times New Roman" charset="0"/>
              </a:rPr>
              <a:t>John</a:t>
            </a:r>
            <a:endParaRPr lang="en-US" sz="4000" b="1">
              <a:solidFill>
                <a:srgbClr val="FFFF99"/>
              </a:solidFill>
              <a:latin typeface="Times New Roman" charset="0"/>
            </a:endParaRPr>
          </a:p>
        </p:txBody>
      </p:sp>
      <p:sp>
        <p:nvSpPr>
          <p:cNvPr id="52231" name="Text Box 7"/>
          <p:cNvSpPr txBox="1">
            <a:spLocks noChangeArrowheads="1"/>
          </p:cNvSpPr>
          <p:nvPr/>
        </p:nvSpPr>
        <p:spPr bwMode="auto">
          <a:xfrm>
            <a:off x="1981200" y="0"/>
            <a:ext cx="1631950" cy="9144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5400" b="1">
                <a:solidFill>
                  <a:srgbClr val="FFFF99"/>
                </a:solidFill>
                <a:latin typeface="Times New Roman" charset="0"/>
              </a:rPr>
              <a:t>Kurt</a:t>
            </a:r>
            <a:endParaRPr lang="en-US" sz="4000" b="1">
              <a:solidFill>
                <a:srgbClr val="FFFF99"/>
              </a:solidFill>
              <a:latin typeface="Times New Roman" charset="0"/>
            </a:endParaRPr>
          </a:p>
        </p:txBody>
      </p:sp>
      <p:sp>
        <p:nvSpPr>
          <p:cNvPr id="52232" name="Text Box 8"/>
          <p:cNvSpPr txBox="1">
            <a:spLocks noChangeArrowheads="1"/>
          </p:cNvSpPr>
          <p:nvPr/>
        </p:nvSpPr>
        <p:spPr bwMode="auto">
          <a:xfrm>
            <a:off x="7588250" y="3276600"/>
            <a:ext cx="1555750" cy="9144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5400" b="1">
                <a:solidFill>
                  <a:srgbClr val="FFFF99"/>
                </a:solidFill>
                <a:latin typeface="Times New Roman" charset="0"/>
              </a:rPr>
              <a:t>Rick</a:t>
            </a:r>
            <a:endParaRPr lang="en-US" sz="4000" b="1">
              <a:solidFill>
                <a:srgbClr val="FFFF99"/>
              </a:solidFill>
              <a:latin typeface="Times New Roman" charset="0"/>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2232"/>
                                        </p:tgtEl>
                                        <p:attrNameLst>
                                          <p:attrName>style.visibility</p:attrName>
                                        </p:attrNameLst>
                                      </p:cBhvr>
                                      <p:to>
                                        <p:strVal val="visible"/>
                                      </p:to>
                                    </p:set>
                                    <p:animEffect transition="in" filter="dissolve">
                                      <p:cBhvr>
                                        <p:cTn id="7" dur="500"/>
                                        <p:tgtEl>
                                          <p:spTgt spid="5223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2228"/>
                                        </p:tgtEl>
                                        <p:attrNameLst>
                                          <p:attrName>style.visibility</p:attrName>
                                        </p:attrNameLst>
                                      </p:cBhvr>
                                      <p:to>
                                        <p:strVal val="visible"/>
                                      </p:to>
                                    </p:set>
                                    <p:animEffect transition="in" filter="dissolve">
                                      <p:cBhvr>
                                        <p:cTn id="11" dur="500"/>
                                        <p:tgtEl>
                                          <p:spTgt spid="52228"/>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2231"/>
                                        </p:tgtEl>
                                        <p:attrNameLst>
                                          <p:attrName>style.visibility</p:attrName>
                                        </p:attrNameLst>
                                      </p:cBhvr>
                                      <p:to>
                                        <p:strVal val="visible"/>
                                      </p:to>
                                    </p:set>
                                    <p:animEffect transition="in" filter="dissolve">
                                      <p:cBhvr>
                                        <p:cTn id="15" dur="500"/>
                                        <p:tgtEl>
                                          <p:spTgt spid="52231"/>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52229"/>
                                        </p:tgtEl>
                                        <p:attrNameLst>
                                          <p:attrName>style.visibility</p:attrName>
                                        </p:attrNameLst>
                                      </p:cBhvr>
                                      <p:to>
                                        <p:strVal val="visible"/>
                                      </p:to>
                                    </p:set>
                                    <p:animEffect transition="in" filter="dissolve">
                                      <p:cBhvr>
                                        <p:cTn id="19" dur="500"/>
                                        <p:tgtEl>
                                          <p:spTgt spid="52229"/>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52230"/>
                                        </p:tgtEl>
                                        <p:attrNameLst>
                                          <p:attrName>style.visibility</p:attrName>
                                        </p:attrNameLst>
                                      </p:cBhvr>
                                      <p:to>
                                        <p:strVal val="visible"/>
                                      </p:to>
                                    </p:set>
                                    <p:animEffect transition="in" filter="dissolve">
                                      <p:cBhvr>
                                        <p:cTn id="23" dur="500"/>
                                        <p:tgtEl>
                                          <p:spTgt spid="52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p:bldP spid="52229" grpId="0"/>
      <p:bldP spid="52230" grpId="0"/>
      <p:bldP spid="52231" grpId="0"/>
      <p:bldP spid="5223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GriffithNov06HighRes"/>
          <p:cNvPicPr>
            <a:picLocks noChangeAspect="1" noChangeArrowheads="1"/>
          </p:cNvPicPr>
          <p:nvPr/>
        </p:nvPicPr>
        <p:blipFill>
          <a:blip r:embed="rId3">
            <a:extLst>
              <a:ext uri="{28A0092B-C50C-407E-A947-70E740481C1C}">
                <a14:useLocalDpi xmlns:a14="http://schemas.microsoft.com/office/drawing/2010/main" val="0"/>
              </a:ext>
            </a:extLst>
          </a:blip>
          <a:srcRect l="10448"/>
          <a:stretch>
            <a:fillRect/>
          </a:stretch>
        </p:blipFill>
        <p:spPr bwMode="auto">
          <a:xfrm>
            <a:off x="0" y="1588"/>
            <a:ext cx="9144000" cy="6856412"/>
          </a:xfrm>
          <a:prstGeom prst="rect">
            <a:avLst/>
          </a:prstGeom>
          <a:noFill/>
          <a:extLst>
            <a:ext uri="{909E8E84-426E-40dd-AFC4-6F175D3DCCD1}">
              <a14:hiddenFill xmlns:a14="http://schemas.microsoft.com/office/drawing/2010/main">
                <a:solidFill>
                  <a:srgbClr val="FFFFFF"/>
                </a:solidFill>
              </a14:hiddenFill>
            </a:ext>
          </a:extLst>
        </p:spPr>
      </p:pic>
      <p:sp>
        <p:nvSpPr>
          <p:cNvPr id="54275" name="Rectangle 3"/>
          <p:cNvSpPr>
            <a:spLocks noGrp="1" noChangeArrowheads="1"/>
          </p:cNvSpPr>
          <p:nvPr>
            <p:ph type="ctrTitle"/>
          </p:nvPr>
        </p:nvSpPr>
        <p:spPr>
          <a:xfrm>
            <a:off x="0" y="0"/>
            <a:ext cx="2209800" cy="685800"/>
          </a:xfrm>
          <a:solidFill>
            <a:schemeClr val="bg1"/>
          </a:solidFill>
        </p:spPr>
        <p:txBody>
          <a:bodyPr/>
          <a:lstStyle/>
          <a:p>
            <a:pPr algn="l"/>
            <a:r>
              <a:rPr lang="en-US" b="1"/>
              <a:t>2006</a:t>
            </a:r>
            <a:endParaRPr lang="en-US"/>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724400" y="0"/>
            <a:ext cx="4419600" cy="6019800"/>
          </a:xfrm>
        </p:spPr>
        <p:txBody>
          <a:bodyPr/>
          <a:lstStyle/>
          <a:p>
            <a:r>
              <a:rPr lang="en-US" dirty="0">
                <a:solidFill>
                  <a:schemeClr val="tx1"/>
                </a:solidFill>
                <a:effectLst/>
                <a:latin typeface="Lucida Handwriting" charset="0"/>
              </a:rPr>
              <a:t>I. </a:t>
            </a:r>
            <a:r>
              <a:rPr lang="en-US" dirty="0">
                <a:solidFill>
                  <a:srgbClr val="FFFB0F"/>
                </a:solidFill>
                <a:effectLst/>
                <a:latin typeface="Lucida Handwriting" charset="0"/>
              </a:rPr>
              <a:t>Walking with</a:t>
            </a:r>
            <a:r>
              <a:rPr lang="en-US" dirty="0">
                <a:solidFill>
                  <a:schemeClr val="tx1"/>
                </a:solidFill>
                <a:effectLst/>
                <a:latin typeface="Lucida Handwriting" charset="0"/>
              </a:rPr>
              <a:t> the right person begins with </a:t>
            </a:r>
            <a:r>
              <a:rPr lang="en-US" dirty="0">
                <a:solidFill>
                  <a:srgbClr val="FFFB0F"/>
                </a:solidFill>
                <a:effectLst/>
                <a:latin typeface="Lucida Handwriting" charset="0"/>
              </a:rPr>
              <a:t>being</a:t>
            </a:r>
            <a:r>
              <a:rPr lang="en-US" dirty="0">
                <a:solidFill>
                  <a:schemeClr val="tx1"/>
                </a:solidFill>
                <a:effectLst/>
                <a:latin typeface="Lucida Handwriting" charset="0"/>
              </a:rPr>
              <a:t> the right person</a:t>
            </a:r>
          </a:p>
        </p:txBody>
      </p:sp>
      <p:pic>
        <p:nvPicPr>
          <p:cNvPr id="66564" name="Picture 4" descr="milliondollarm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16438"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Griffith Apr 07"/>
          <p:cNvPicPr>
            <a:picLocks noChangeAspect="1" noChangeArrowheads="1"/>
          </p:cNvPicPr>
          <p:nvPr/>
        </p:nvPicPr>
        <p:blipFill>
          <a:blip r:embed="rId3">
            <a:extLst>
              <a:ext uri="{28A0092B-C50C-407E-A947-70E740481C1C}">
                <a14:useLocalDpi xmlns:a14="http://schemas.microsoft.com/office/drawing/2010/main" val="0"/>
              </a:ext>
            </a:extLst>
          </a:blip>
          <a:srcRect t="3226" r="14612"/>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6323" name="Rectangle 3"/>
          <p:cNvSpPr>
            <a:spLocks noGrp="1" noChangeArrowheads="1"/>
          </p:cNvSpPr>
          <p:nvPr>
            <p:ph type="ctrTitle"/>
          </p:nvPr>
        </p:nvSpPr>
        <p:spPr>
          <a:xfrm>
            <a:off x="0" y="0"/>
            <a:ext cx="2209800" cy="685800"/>
          </a:xfrm>
          <a:noFill/>
          <a:extLst>
            <a:ext uri="{909E8E84-426E-40dd-AFC4-6F175D3DCCD1}">
              <a14:hiddenFill xmlns:a14="http://schemas.microsoft.com/office/drawing/2010/main">
                <a:solidFill>
                  <a:schemeClr val="bg1"/>
                </a:solidFill>
              </a14:hiddenFill>
            </a:ext>
          </a:extLst>
        </p:spPr>
        <p:txBody>
          <a:bodyPr/>
          <a:lstStyle/>
          <a:p>
            <a:pPr algn="l"/>
            <a:r>
              <a:rPr lang="en-US" b="1"/>
              <a:t>2007</a:t>
            </a:r>
            <a:endParaRPr lang="en-US"/>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Griffith Family Nov 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58371" name="Rectangle 3"/>
          <p:cNvSpPr>
            <a:spLocks noGrp="1" noChangeArrowheads="1"/>
          </p:cNvSpPr>
          <p:nvPr>
            <p:ph type="ctrTitle"/>
          </p:nvPr>
        </p:nvSpPr>
        <p:spPr>
          <a:xfrm>
            <a:off x="0" y="0"/>
            <a:ext cx="2209800" cy="685800"/>
          </a:xfrm>
          <a:solidFill>
            <a:schemeClr val="tx1"/>
          </a:solidFill>
        </p:spPr>
        <p:txBody>
          <a:bodyPr/>
          <a:lstStyle/>
          <a:p>
            <a:r>
              <a:rPr lang="en-US" b="1">
                <a:solidFill>
                  <a:schemeClr val="bg1"/>
                </a:solidFill>
              </a:rPr>
              <a:t>2008</a:t>
            </a:r>
            <a:endParaRPr lang="en-US"/>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Family 2009-01"/>
          <p:cNvPicPr>
            <a:picLocks noChangeAspect="1" noChangeArrowheads="1"/>
          </p:cNvPicPr>
          <p:nvPr/>
        </p:nvPicPr>
        <p:blipFill>
          <a:blip r:embed="rId3">
            <a:extLst>
              <a:ext uri="{28A0092B-C50C-407E-A947-70E740481C1C}">
                <a14:useLocalDpi xmlns:a14="http://schemas.microsoft.com/office/drawing/2010/main" val="0"/>
              </a:ext>
            </a:extLst>
          </a:blip>
          <a:srcRect l="13725" t="24182" r="9804"/>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0419" name="Rectangle 3"/>
          <p:cNvSpPr>
            <a:spLocks noGrp="1" noChangeArrowheads="1"/>
          </p:cNvSpPr>
          <p:nvPr>
            <p:ph type="ctrTitle"/>
          </p:nvPr>
        </p:nvSpPr>
        <p:spPr>
          <a:xfrm>
            <a:off x="6934200" y="0"/>
            <a:ext cx="2209800" cy="685800"/>
          </a:xfrm>
          <a:solidFill>
            <a:schemeClr val="tx1"/>
          </a:solidFill>
        </p:spPr>
        <p:txBody>
          <a:bodyPr/>
          <a:lstStyle/>
          <a:p>
            <a:r>
              <a:rPr lang="en-US" b="1">
                <a:solidFill>
                  <a:schemeClr val="bg1"/>
                </a:solidFill>
              </a:rPr>
              <a:t>2009</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3186" name="Rectangle 2"/>
          <p:cNvSpPr>
            <a:spLocks noGrp="1" noChangeArrowheads="1"/>
          </p:cNvSpPr>
          <p:nvPr>
            <p:ph type="ctrTitle"/>
          </p:nvPr>
        </p:nvSpPr>
        <p:spPr>
          <a:xfrm>
            <a:off x="0" y="6019800"/>
            <a:ext cx="9144000" cy="838200"/>
          </a:xfrm>
          <a:solidFill>
            <a:schemeClr val="tx1"/>
          </a:solidFill>
        </p:spPr>
        <p:txBody>
          <a:bodyPr/>
          <a:lstStyle/>
          <a:p>
            <a:r>
              <a:rPr lang="en-US" sz="3600" b="1">
                <a:solidFill>
                  <a:schemeClr val="bg1"/>
                </a:solidFill>
              </a:rPr>
              <a:t>Warwick Castle 25th Anniversary Trip</a:t>
            </a:r>
          </a:p>
        </p:txBody>
      </p:sp>
      <p:sp>
        <p:nvSpPr>
          <p:cNvPr id="93189" name="Rectangle 5"/>
          <p:cNvSpPr>
            <a:spLocks noChangeArrowheads="1"/>
          </p:cNvSpPr>
          <p:nvPr/>
        </p:nvSpPr>
        <p:spPr bwMode="auto">
          <a:xfrm>
            <a:off x="0" y="0"/>
            <a:ext cx="9144000" cy="1676400"/>
          </a:xfrm>
          <a:prstGeom prst="rect">
            <a:avLst/>
          </a:prstGeom>
          <a:solidFill>
            <a:schemeClr val="tx1"/>
          </a:solidFill>
          <a:ln>
            <a:noFill/>
          </a:ln>
          <a:extLs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r>
              <a:rPr lang="en-US" sz="3600" b="1">
                <a:solidFill>
                  <a:schemeClr val="bg1"/>
                </a:solidFill>
              </a:rPr>
              <a:t>Main Idea: The issue is not finding the right person but being the right person as you trust God for a mate.</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3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2"/>
          <p:cNvPicPr>
            <a:picLocks noChangeAspect="1" noChangeArrowheads="1"/>
          </p:cNvPicPr>
          <p:nvPr/>
        </p:nvPicPr>
        <p:blipFill>
          <a:blip r:embed="rId3">
            <a:lum contrast="-16000"/>
            <a:extLst>
              <a:ext uri="{28A0092B-C50C-407E-A947-70E740481C1C}">
                <a14:useLocalDpi xmlns:a14="http://schemas.microsoft.com/office/drawing/2010/main" val="0"/>
              </a:ext>
            </a:extLst>
          </a:blip>
          <a:srcRect l="35516" t="20393" r="8711" b="10526"/>
          <a:stretch>
            <a:fillRect/>
          </a:stretch>
        </p:blipFill>
        <p:spPr bwMode="auto">
          <a:xfrm>
            <a:off x="0" y="0"/>
            <a:ext cx="9186863" cy="853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8" name="Title 2"/>
          <p:cNvSpPr>
            <a:spLocks noGrp="1"/>
          </p:cNvSpPr>
          <p:nvPr>
            <p:ph type="title" idx="4294967295"/>
          </p:nvPr>
        </p:nvSpPr>
        <p:spPr>
          <a:xfrm>
            <a:off x="0" y="0"/>
            <a:ext cx="2209800" cy="685800"/>
          </a:xfrm>
          <a:solidFill>
            <a:schemeClr val="tx1"/>
          </a:solidFill>
        </p:spPr>
        <p:txBody>
          <a:bodyPr/>
          <a:lstStyle/>
          <a:p>
            <a:pPr eaLnBrk="1" hangingPunct="1"/>
            <a:r>
              <a:rPr lang="en-US" b="1">
                <a:solidFill>
                  <a:schemeClr val="bg1"/>
                </a:solidFill>
                <a:latin typeface="Arial" charset="0"/>
                <a:ea typeface="ＭＳ Ｐゴシック" charset="0"/>
                <a:cs typeface="ＭＳ Ｐゴシック" charset="0"/>
              </a:rPr>
              <a:t>2010</a:t>
            </a:r>
          </a:p>
        </p:txBody>
      </p:sp>
    </p:spTree>
    <p:extLst>
      <p:ext uri="{BB962C8B-B14F-4D97-AF65-F5344CB8AC3E}">
        <p14:creationId xmlns:p14="http://schemas.microsoft.com/office/powerpoint/2010/main" val="37075905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1" descr="2011-07 Griffith Family Seattle-large siz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6" name="Title 2"/>
          <p:cNvSpPr>
            <a:spLocks noGrp="1"/>
          </p:cNvSpPr>
          <p:nvPr>
            <p:ph type="title" idx="4294967295"/>
          </p:nvPr>
        </p:nvSpPr>
        <p:spPr>
          <a:xfrm>
            <a:off x="0" y="0"/>
            <a:ext cx="2209800" cy="685800"/>
          </a:xfrm>
          <a:solidFill>
            <a:schemeClr val="tx1"/>
          </a:solidFill>
        </p:spPr>
        <p:txBody>
          <a:bodyPr/>
          <a:lstStyle/>
          <a:p>
            <a:pPr eaLnBrk="1" hangingPunct="1"/>
            <a:r>
              <a:rPr lang="en-US" b="1">
                <a:solidFill>
                  <a:schemeClr val="bg1"/>
                </a:solidFill>
                <a:latin typeface="Arial" charset="0"/>
                <a:ea typeface="ＭＳ Ｐゴシック" charset="0"/>
                <a:cs typeface="ＭＳ Ｐゴシック" charset="0"/>
              </a:rPr>
              <a:t>2011</a:t>
            </a:r>
          </a:p>
        </p:txBody>
      </p:sp>
    </p:spTree>
    <p:extLst>
      <p:ext uri="{BB962C8B-B14F-4D97-AF65-F5344CB8AC3E}">
        <p14:creationId xmlns:p14="http://schemas.microsoft.com/office/powerpoint/2010/main" val="31231798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1" descr="2011-10 Griffith Famil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1" name="Rectangle 3"/>
          <p:cNvSpPr>
            <a:spLocks noGrp="1" noChangeArrowheads="1"/>
          </p:cNvSpPr>
          <p:nvPr>
            <p:ph type="ctrTitle"/>
          </p:nvPr>
        </p:nvSpPr>
        <p:spPr>
          <a:xfrm>
            <a:off x="6477000" y="4800600"/>
            <a:ext cx="2667000" cy="2057400"/>
          </a:xfrm>
          <a:effectLst>
            <a:outerShdw blurRad="63500" dist="35921" dir="2700000" algn="ctr" rotWithShape="0">
              <a:srgbClr val="000000">
                <a:alpha val="74998"/>
              </a:srgbClr>
            </a:outerShdw>
          </a:effectLst>
        </p:spPr>
        <p:txBody>
          <a:bodyPr/>
          <a:lstStyle/>
          <a:p>
            <a:pPr eaLnBrk="1" hangingPunct="1">
              <a:defRPr/>
            </a:pPr>
            <a:r>
              <a:rPr lang="en-US" sz="3600" b="1" i="1" dirty="0" smtClean="0">
                <a:solidFill>
                  <a:srgbClr val="FFFF99"/>
                </a:solidFill>
                <a:effectLst>
                  <a:glow rad="266700">
                    <a:schemeClr val="bg1">
                      <a:alpha val="75000"/>
                    </a:schemeClr>
                  </a:glow>
                </a:effectLst>
                <a:latin typeface="Arial"/>
                <a:cs typeface="Arial"/>
              </a:rPr>
              <a:t>The Griffith Family</a:t>
            </a:r>
            <a:br>
              <a:rPr lang="en-US" sz="3600" b="1" i="1" dirty="0" smtClean="0">
                <a:solidFill>
                  <a:srgbClr val="FFFF99"/>
                </a:solidFill>
                <a:effectLst>
                  <a:glow rad="266700">
                    <a:schemeClr val="bg1">
                      <a:alpha val="75000"/>
                    </a:schemeClr>
                  </a:glow>
                </a:effectLst>
                <a:latin typeface="Arial"/>
                <a:cs typeface="Arial"/>
              </a:rPr>
            </a:br>
            <a:r>
              <a:rPr lang="en-US" sz="3600" b="1" i="1" dirty="0" smtClean="0">
                <a:solidFill>
                  <a:srgbClr val="FFFF99"/>
                </a:solidFill>
                <a:effectLst>
                  <a:glow rad="266700">
                    <a:schemeClr val="bg1">
                      <a:alpha val="75000"/>
                    </a:schemeClr>
                  </a:glow>
                </a:effectLst>
                <a:latin typeface="Arial"/>
                <a:cs typeface="Arial"/>
              </a:rPr>
              <a:t>Oct 2011</a:t>
            </a:r>
            <a:endParaRPr lang="en-US" sz="5400" b="1" dirty="0" smtClean="0">
              <a:solidFill>
                <a:srgbClr val="FFFF99"/>
              </a:solidFill>
              <a:effectLst>
                <a:glow rad="266700">
                  <a:schemeClr val="bg1">
                    <a:alpha val="75000"/>
                  </a:schemeClr>
                </a:glow>
              </a:effectLst>
              <a:latin typeface="Arial"/>
              <a:cs typeface="Arial"/>
            </a:endParaRPr>
          </a:p>
        </p:txBody>
      </p:sp>
      <p:sp>
        <p:nvSpPr>
          <p:cNvPr id="355332" name="Text Box 4"/>
          <p:cNvSpPr txBox="1">
            <a:spLocks noChangeArrowheads="1"/>
          </p:cNvSpPr>
          <p:nvPr/>
        </p:nvSpPr>
        <p:spPr bwMode="auto">
          <a:xfrm>
            <a:off x="2411760" y="4221088"/>
            <a:ext cx="1877988" cy="76944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US" sz="4400" b="1" dirty="0">
                <a:solidFill>
                  <a:srgbClr val="FFFF99"/>
                </a:solidFill>
                <a:effectLst>
                  <a:glow rad="266700">
                    <a:srgbClr val="000000">
                      <a:alpha val="75000"/>
                    </a:srgbClr>
                  </a:glow>
                </a:effectLst>
                <a:latin typeface="Arial"/>
                <a:cs typeface="Arial"/>
              </a:rPr>
              <a:t>Susan</a:t>
            </a:r>
            <a:endParaRPr lang="en-US" sz="3200" b="1" dirty="0">
              <a:solidFill>
                <a:srgbClr val="FFFF99"/>
              </a:solidFill>
              <a:effectLst>
                <a:glow rad="266700">
                  <a:srgbClr val="000000">
                    <a:alpha val="75000"/>
                  </a:srgbClr>
                </a:glow>
              </a:effectLst>
              <a:latin typeface="Arial"/>
              <a:cs typeface="Arial"/>
            </a:endParaRPr>
          </a:p>
        </p:txBody>
      </p:sp>
      <p:sp>
        <p:nvSpPr>
          <p:cNvPr id="355333" name="Text Box 5"/>
          <p:cNvSpPr txBox="1">
            <a:spLocks noChangeArrowheads="1"/>
          </p:cNvSpPr>
          <p:nvPr/>
        </p:nvSpPr>
        <p:spPr bwMode="auto">
          <a:xfrm>
            <a:off x="2225468" y="-27384"/>
            <a:ext cx="2410561" cy="144655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1" hangingPunct="1">
              <a:defRPr/>
            </a:pPr>
            <a:r>
              <a:rPr lang="en-US" sz="4400" b="1" dirty="0">
                <a:solidFill>
                  <a:srgbClr val="FFFF99"/>
                </a:solidFill>
                <a:effectLst>
                  <a:glow rad="266700">
                    <a:srgbClr val="000000">
                      <a:alpha val="75000"/>
                    </a:srgbClr>
                  </a:glow>
                </a:effectLst>
                <a:latin typeface="Arial"/>
                <a:cs typeface="Arial"/>
              </a:rPr>
              <a:t>Stephen</a:t>
            </a:r>
            <a:br>
              <a:rPr lang="en-US" sz="4400" b="1" dirty="0">
                <a:solidFill>
                  <a:srgbClr val="FFFF99"/>
                </a:solidFill>
                <a:effectLst>
                  <a:glow rad="266700">
                    <a:srgbClr val="000000">
                      <a:alpha val="75000"/>
                    </a:srgbClr>
                  </a:glow>
                </a:effectLst>
                <a:latin typeface="Arial"/>
                <a:cs typeface="Arial"/>
              </a:rPr>
            </a:br>
            <a:r>
              <a:rPr lang="en-US" sz="4400" b="1" dirty="0">
                <a:solidFill>
                  <a:srgbClr val="FFFF99"/>
                </a:solidFill>
                <a:effectLst>
                  <a:glow rad="266700">
                    <a:srgbClr val="000000">
                      <a:alpha val="75000"/>
                    </a:srgbClr>
                  </a:glow>
                </a:effectLst>
                <a:latin typeface="Arial"/>
                <a:cs typeface="Arial"/>
              </a:rPr>
              <a:t>22</a:t>
            </a:r>
            <a:endParaRPr lang="en-US" sz="3200" b="1" dirty="0">
              <a:solidFill>
                <a:srgbClr val="FFFF99"/>
              </a:solidFill>
              <a:effectLst>
                <a:glow rad="266700">
                  <a:srgbClr val="000000">
                    <a:alpha val="75000"/>
                  </a:srgbClr>
                </a:glow>
              </a:effectLst>
              <a:latin typeface="Arial"/>
              <a:cs typeface="Arial"/>
            </a:endParaRPr>
          </a:p>
        </p:txBody>
      </p:sp>
      <p:sp>
        <p:nvSpPr>
          <p:cNvPr id="355334" name="Text Box 6"/>
          <p:cNvSpPr txBox="1">
            <a:spLocks noChangeArrowheads="1"/>
          </p:cNvSpPr>
          <p:nvPr/>
        </p:nvSpPr>
        <p:spPr bwMode="auto">
          <a:xfrm>
            <a:off x="5781597" y="18489"/>
            <a:ext cx="1532491" cy="144655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1" hangingPunct="1">
              <a:defRPr/>
            </a:pPr>
            <a:r>
              <a:rPr lang="en-US" sz="4400" b="1" dirty="0">
                <a:solidFill>
                  <a:srgbClr val="FFFF99"/>
                </a:solidFill>
                <a:effectLst>
                  <a:glow rad="266700">
                    <a:srgbClr val="000000">
                      <a:alpha val="75000"/>
                    </a:srgbClr>
                  </a:glow>
                </a:effectLst>
                <a:latin typeface="Arial"/>
                <a:cs typeface="Arial"/>
              </a:rPr>
              <a:t>John</a:t>
            </a:r>
            <a:br>
              <a:rPr lang="en-US" sz="4400" b="1" dirty="0">
                <a:solidFill>
                  <a:srgbClr val="FFFF99"/>
                </a:solidFill>
                <a:effectLst>
                  <a:glow rad="266700">
                    <a:srgbClr val="000000">
                      <a:alpha val="75000"/>
                    </a:srgbClr>
                  </a:glow>
                </a:effectLst>
                <a:latin typeface="Arial"/>
                <a:cs typeface="Arial"/>
              </a:rPr>
            </a:br>
            <a:r>
              <a:rPr lang="en-US" sz="4400" b="1" dirty="0">
                <a:solidFill>
                  <a:srgbClr val="FFFF99"/>
                </a:solidFill>
                <a:effectLst>
                  <a:glow rad="266700">
                    <a:srgbClr val="000000">
                      <a:alpha val="75000"/>
                    </a:srgbClr>
                  </a:glow>
                </a:effectLst>
                <a:latin typeface="Arial"/>
                <a:cs typeface="Arial"/>
              </a:rPr>
              <a:t>19</a:t>
            </a:r>
            <a:endParaRPr lang="en-US" sz="3200" b="1" dirty="0">
              <a:solidFill>
                <a:srgbClr val="FFFF99"/>
              </a:solidFill>
              <a:effectLst>
                <a:glow rad="266700">
                  <a:srgbClr val="000000">
                    <a:alpha val="75000"/>
                  </a:srgbClr>
                </a:glow>
              </a:effectLst>
              <a:latin typeface="Arial"/>
              <a:cs typeface="Arial"/>
            </a:endParaRPr>
          </a:p>
        </p:txBody>
      </p:sp>
      <p:sp>
        <p:nvSpPr>
          <p:cNvPr id="355335" name="Text Box 7"/>
          <p:cNvSpPr txBox="1">
            <a:spLocks noChangeArrowheads="1"/>
          </p:cNvSpPr>
          <p:nvPr/>
        </p:nvSpPr>
        <p:spPr bwMode="auto">
          <a:xfrm>
            <a:off x="186547" y="738569"/>
            <a:ext cx="1344313" cy="144655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1" hangingPunct="1">
              <a:defRPr/>
            </a:pPr>
            <a:r>
              <a:rPr lang="en-US" sz="4400" b="1" dirty="0">
                <a:solidFill>
                  <a:srgbClr val="FFFF99"/>
                </a:solidFill>
                <a:effectLst>
                  <a:glow rad="266700">
                    <a:srgbClr val="000000">
                      <a:alpha val="75000"/>
                    </a:srgbClr>
                  </a:glow>
                </a:effectLst>
                <a:latin typeface="Arial"/>
                <a:cs typeface="Arial"/>
              </a:rPr>
              <a:t>Kurt</a:t>
            </a:r>
            <a:br>
              <a:rPr lang="en-US" sz="4400" b="1" dirty="0">
                <a:solidFill>
                  <a:srgbClr val="FFFF99"/>
                </a:solidFill>
                <a:effectLst>
                  <a:glow rad="266700">
                    <a:srgbClr val="000000">
                      <a:alpha val="75000"/>
                    </a:srgbClr>
                  </a:glow>
                </a:effectLst>
                <a:latin typeface="Arial"/>
                <a:cs typeface="Arial"/>
              </a:rPr>
            </a:br>
            <a:r>
              <a:rPr lang="en-US" sz="4400" b="1" dirty="0">
                <a:solidFill>
                  <a:srgbClr val="FFFF99"/>
                </a:solidFill>
                <a:effectLst>
                  <a:glow rad="266700">
                    <a:srgbClr val="000000">
                      <a:alpha val="75000"/>
                    </a:srgbClr>
                  </a:glow>
                </a:effectLst>
                <a:latin typeface="Arial"/>
                <a:cs typeface="Arial"/>
              </a:rPr>
              <a:t>24</a:t>
            </a:r>
            <a:endParaRPr lang="en-US" sz="3200" b="1" dirty="0">
              <a:solidFill>
                <a:srgbClr val="FFFF99"/>
              </a:solidFill>
              <a:effectLst>
                <a:glow rad="266700">
                  <a:srgbClr val="000000">
                    <a:alpha val="75000"/>
                  </a:srgbClr>
                </a:glow>
              </a:effectLst>
              <a:latin typeface="Arial"/>
              <a:cs typeface="Arial"/>
            </a:endParaRPr>
          </a:p>
        </p:txBody>
      </p:sp>
      <p:sp>
        <p:nvSpPr>
          <p:cNvPr id="355336" name="Text Box 8"/>
          <p:cNvSpPr txBox="1">
            <a:spLocks noChangeArrowheads="1"/>
          </p:cNvSpPr>
          <p:nvPr/>
        </p:nvSpPr>
        <p:spPr bwMode="auto">
          <a:xfrm>
            <a:off x="4946556" y="4221088"/>
            <a:ext cx="1376549" cy="76944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US" sz="4400" b="1" dirty="0">
                <a:solidFill>
                  <a:srgbClr val="FFFF99"/>
                </a:solidFill>
                <a:effectLst>
                  <a:glow rad="266700">
                    <a:srgbClr val="000000">
                      <a:alpha val="75000"/>
                    </a:srgbClr>
                  </a:glow>
                </a:effectLst>
                <a:latin typeface="Arial"/>
                <a:cs typeface="Arial"/>
              </a:rPr>
              <a:t>Rick</a:t>
            </a:r>
            <a:endParaRPr lang="en-US" sz="3200" b="1" dirty="0">
              <a:solidFill>
                <a:srgbClr val="FFFF99"/>
              </a:solidFill>
              <a:effectLst>
                <a:glow rad="266700">
                  <a:srgbClr val="000000">
                    <a:alpha val="75000"/>
                  </a:srgbClr>
                </a:glow>
              </a:effectLst>
              <a:latin typeface="Arial"/>
              <a:cs typeface="Arial"/>
            </a:endParaRPr>
          </a:p>
        </p:txBody>
      </p:sp>
      <p:sp>
        <p:nvSpPr>
          <p:cNvPr id="10" name="Title 2"/>
          <p:cNvSpPr txBox="1">
            <a:spLocks/>
          </p:cNvSpPr>
          <p:nvPr/>
        </p:nvSpPr>
        <p:spPr bwMode="auto">
          <a:xfrm>
            <a:off x="0" y="0"/>
            <a:ext cx="2209800" cy="685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b="1" kern="0" smtClean="0">
                <a:solidFill>
                  <a:srgbClr val="FFFFFF"/>
                </a:solidFill>
                <a:latin typeface="Arial"/>
                <a:ea typeface="ＭＳ Ｐゴシック" charset="0"/>
                <a:cs typeface="Arial"/>
              </a:rPr>
              <a:t>2011</a:t>
            </a:r>
            <a:endParaRPr lang="en-US" b="1" kern="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64189659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2"/>
                                        </p:tgtEl>
                                        <p:attrNameLst>
                                          <p:attrName>style.visibility</p:attrName>
                                        </p:attrNameLst>
                                      </p:cBhvr>
                                      <p:to>
                                        <p:strVal val="visible"/>
                                      </p:to>
                                    </p:set>
                                    <p:animEffect transition="in" filter="dissolve">
                                      <p:cBhvr>
                                        <p:cTn id="11" dur="500"/>
                                        <p:tgtEl>
                                          <p:spTgt spid="3553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5"/>
                                        </p:tgtEl>
                                        <p:attrNameLst>
                                          <p:attrName>style.visibility</p:attrName>
                                        </p:attrNameLst>
                                      </p:cBhvr>
                                      <p:to>
                                        <p:strVal val="visible"/>
                                      </p:to>
                                    </p:set>
                                    <p:animEffect transition="in" filter="dissolve">
                                      <p:cBhvr>
                                        <p:cTn id="15" dur="500"/>
                                        <p:tgtEl>
                                          <p:spTgt spid="35533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3"/>
                                        </p:tgtEl>
                                        <p:attrNameLst>
                                          <p:attrName>style.visibility</p:attrName>
                                        </p:attrNameLst>
                                      </p:cBhvr>
                                      <p:to>
                                        <p:strVal val="visible"/>
                                      </p:to>
                                    </p:set>
                                    <p:animEffect transition="in" filter="dissolve">
                                      <p:cBhvr>
                                        <p:cTn id="19" dur="500"/>
                                        <p:tgtEl>
                                          <p:spTgt spid="355333"/>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355334"/>
                                        </p:tgtEl>
                                        <p:attrNameLst>
                                          <p:attrName>style.visibility</p:attrName>
                                        </p:attrNameLst>
                                      </p:cBhvr>
                                      <p:to>
                                        <p:strVal val="visible"/>
                                      </p:to>
                                    </p:set>
                                    <p:animEffect transition="in" filter="dissolve">
                                      <p:cBhvr>
                                        <p:cTn id="23"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1" descr="IMG_020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1" name="Rectangle 3"/>
          <p:cNvSpPr>
            <a:spLocks noGrp="1" noChangeArrowheads="1"/>
          </p:cNvSpPr>
          <p:nvPr>
            <p:ph type="ctrTitle"/>
          </p:nvPr>
        </p:nvSpPr>
        <p:spPr>
          <a:xfrm>
            <a:off x="6477000" y="4800600"/>
            <a:ext cx="2667000" cy="2057400"/>
          </a:xfrm>
          <a:effectLst>
            <a:outerShdw blurRad="63500" dist="35921" dir="2700000" algn="ctr" rotWithShape="0">
              <a:srgbClr val="000000">
                <a:alpha val="74998"/>
              </a:srgbClr>
            </a:outerShdw>
          </a:effectLst>
        </p:spPr>
        <p:txBody>
          <a:bodyPr/>
          <a:lstStyle/>
          <a:p>
            <a:pPr eaLnBrk="1" hangingPunct="1">
              <a:defRPr/>
            </a:pPr>
            <a:r>
              <a:rPr lang="en-US" sz="2800" i="1" dirty="0" smtClean="0">
                <a:solidFill>
                  <a:srgbClr val="FFFF99"/>
                </a:solidFill>
                <a:effectLst>
                  <a:glow rad="266700">
                    <a:schemeClr val="bg1">
                      <a:alpha val="75000"/>
                    </a:schemeClr>
                  </a:glow>
                </a:effectLst>
                <a:latin typeface="Arial"/>
                <a:cs typeface="Arial"/>
              </a:rPr>
              <a:t>The Griffith Family</a:t>
            </a:r>
            <a:br>
              <a:rPr lang="en-US" sz="2800" i="1" dirty="0" smtClean="0">
                <a:solidFill>
                  <a:srgbClr val="FFFF99"/>
                </a:solidFill>
                <a:effectLst>
                  <a:glow rad="266700">
                    <a:schemeClr val="bg1">
                      <a:alpha val="75000"/>
                    </a:schemeClr>
                  </a:glow>
                </a:effectLst>
                <a:latin typeface="Arial"/>
                <a:cs typeface="Arial"/>
              </a:rPr>
            </a:br>
            <a:r>
              <a:rPr lang="en-US" sz="2800" i="1" dirty="0" smtClean="0">
                <a:solidFill>
                  <a:srgbClr val="FFFF99"/>
                </a:solidFill>
                <a:effectLst>
                  <a:glow rad="266700">
                    <a:schemeClr val="bg1">
                      <a:alpha val="75000"/>
                    </a:schemeClr>
                  </a:glow>
                </a:effectLst>
                <a:latin typeface="Arial"/>
                <a:cs typeface="Arial"/>
              </a:rPr>
              <a:t>Dec 2012</a:t>
            </a:r>
            <a:endParaRPr lang="en-US" dirty="0" smtClean="0">
              <a:solidFill>
                <a:srgbClr val="FFFF99"/>
              </a:solidFill>
              <a:effectLst>
                <a:glow rad="266700">
                  <a:schemeClr val="bg1">
                    <a:alpha val="75000"/>
                  </a:schemeClr>
                </a:glow>
              </a:effectLst>
              <a:latin typeface="Arial"/>
              <a:cs typeface="Arial"/>
            </a:endParaRPr>
          </a:p>
        </p:txBody>
      </p:sp>
      <p:sp>
        <p:nvSpPr>
          <p:cNvPr id="355332" name="Text Box 4"/>
          <p:cNvSpPr txBox="1">
            <a:spLocks noChangeArrowheads="1"/>
          </p:cNvSpPr>
          <p:nvPr/>
        </p:nvSpPr>
        <p:spPr bwMode="auto">
          <a:xfrm>
            <a:off x="4716016" y="5025950"/>
            <a:ext cx="2262834" cy="9233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US" sz="5400" b="1" dirty="0">
                <a:solidFill>
                  <a:srgbClr val="FFFF99"/>
                </a:solidFill>
                <a:effectLst>
                  <a:glow rad="266700">
                    <a:srgbClr val="000000">
                      <a:alpha val="75000"/>
                    </a:srgbClr>
                  </a:glow>
                </a:effectLst>
                <a:latin typeface="Arial"/>
                <a:cs typeface="Arial"/>
              </a:rPr>
              <a:t>Susan</a:t>
            </a:r>
            <a:endParaRPr lang="en-US" sz="4000" b="1" dirty="0">
              <a:solidFill>
                <a:srgbClr val="FFFF99"/>
              </a:solidFill>
              <a:effectLst>
                <a:glow rad="266700">
                  <a:srgbClr val="000000">
                    <a:alpha val="75000"/>
                  </a:srgbClr>
                </a:glow>
              </a:effectLst>
              <a:latin typeface="Arial"/>
              <a:cs typeface="Arial"/>
            </a:endParaRPr>
          </a:p>
        </p:txBody>
      </p:sp>
      <p:sp>
        <p:nvSpPr>
          <p:cNvPr id="355333" name="Text Box 5"/>
          <p:cNvSpPr txBox="1">
            <a:spLocks noChangeArrowheads="1"/>
          </p:cNvSpPr>
          <p:nvPr/>
        </p:nvSpPr>
        <p:spPr bwMode="auto">
          <a:xfrm>
            <a:off x="3189655" y="-27384"/>
            <a:ext cx="2916446" cy="17543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1" hangingPunct="1">
              <a:defRPr/>
            </a:pPr>
            <a:r>
              <a:rPr lang="en-US" sz="5400" b="1" dirty="0">
                <a:solidFill>
                  <a:srgbClr val="FFFF99"/>
                </a:solidFill>
                <a:effectLst>
                  <a:glow rad="266700">
                    <a:srgbClr val="000000">
                      <a:alpha val="75000"/>
                    </a:srgbClr>
                  </a:glow>
                </a:effectLst>
                <a:latin typeface="Arial"/>
                <a:cs typeface="Arial"/>
              </a:rPr>
              <a:t>Stephen</a:t>
            </a:r>
            <a:br>
              <a:rPr lang="en-US" sz="5400" b="1" dirty="0">
                <a:solidFill>
                  <a:srgbClr val="FFFF99"/>
                </a:solidFill>
                <a:effectLst>
                  <a:glow rad="266700">
                    <a:srgbClr val="000000">
                      <a:alpha val="75000"/>
                    </a:srgbClr>
                  </a:glow>
                </a:effectLst>
                <a:latin typeface="Arial"/>
                <a:cs typeface="Arial"/>
              </a:rPr>
            </a:br>
            <a:r>
              <a:rPr lang="en-US" sz="5400" b="1" dirty="0">
                <a:solidFill>
                  <a:srgbClr val="FFFF99"/>
                </a:solidFill>
                <a:effectLst>
                  <a:glow rad="266700">
                    <a:srgbClr val="000000">
                      <a:alpha val="75000"/>
                    </a:srgbClr>
                  </a:glow>
                </a:effectLst>
                <a:latin typeface="Arial"/>
                <a:cs typeface="Arial"/>
              </a:rPr>
              <a:t>23</a:t>
            </a:r>
            <a:endParaRPr lang="en-US" sz="4000" b="1" dirty="0">
              <a:solidFill>
                <a:srgbClr val="FFFF99"/>
              </a:solidFill>
              <a:effectLst>
                <a:glow rad="266700">
                  <a:srgbClr val="000000">
                    <a:alpha val="75000"/>
                  </a:srgbClr>
                </a:glow>
              </a:effectLst>
              <a:latin typeface="Arial"/>
              <a:cs typeface="Arial"/>
            </a:endParaRPr>
          </a:p>
        </p:txBody>
      </p:sp>
      <p:sp>
        <p:nvSpPr>
          <p:cNvPr id="355334" name="Text Box 6"/>
          <p:cNvSpPr txBox="1">
            <a:spLocks noChangeArrowheads="1"/>
          </p:cNvSpPr>
          <p:nvPr/>
        </p:nvSpPr>
        <p:spPr bwMode="auto">
          <a:xfrm>
            <a:off x="7092280" y="548680"/>
            <a:ext cx="1838815" cy="17543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1" hangingPunct="1">
              <a:defRPr/>
            </a:pPr>
            <a:r>
              <a:rPr lang="en-US" sz="5400" b="1" dirty="0">
                <a:solidFill>
                  <a:srgbClr val="FFFF99"/>
                </a:solidFill>
                <a:effectLst>
                  <a:glow rad="266700">
                    <a:srgbClr val="000000">
                      <a:alpha val="75000"/>
                    </a:srgbClr>
                  </a:glow>
                </a:effectLst>
                <a:latin typeface="Arial"/>
                <a:cs typeface="Arial"/>
              </a:rPr>
              <a:t>John</a:t>
            </a:r>
            <a:br>
              <a:rPr lang="en-US" sz="5400" b="1" dirty="0">
                <a:solidFill>
                  <a:srgbClr val="FFFF99"/>
                </a:solidFill>
                <a:effectLst>
                  <a:glow rad="266700">
                    <a:srgbClr val="000000">
                      <a:alpha val="75000"/>
                    </a:srgbClr>
                  </a:glow>
                </a:effectLst>
                <a:latin typeface="Arial"/>
                <a:cs typeface="Arial"/>
              </a:rPr>
            </a:br>
            <a:r>
              <a:rPr lang="en-US" sz="5400" b="1" dirty="0">
                <a:solidFill>
                  <a:srgbClr val="FFFF99"/>
                </a:solidFill>
                <a:effectLst>
                  <a:glow rad="266700">
                    <a:srgbClr val="000000">
                      <a:alpha val="75000"/>
                    </a:srgbClr>
                  </a:glow>
                </a:effectLst>
                <a:latin typeface="Arial"/>
                <a:cs typeface="Arial"/>
              </a:rPr>
              <a:t>20</a:t>
            </a:r>
            <a:endParaRPr lang="en-US" sz="4000" b="1" dirty="0">
              <a:solidFill>
                <a:srgbClr val="FFFF99"/>
              </a:solidFill>
              <a:effectLst>
                <a:glow rad="266700">
                  <a:srgbClr val="000000">
                    <a:alpha val="75000"/>
                  </a:srgbClr>
                </a:glow>
              </a:effectLst>
              <a:latin typeface="Arial"/>
              <a:cs typeface="Arial"/>
            </a:endParaRPr>
          </a:p>
        </p:txBody>
      </p:sp>
      <p:sp>
        <p:nvSpPr>
          <p:cNvPr id="355335" name="Text Box 7"/>
          <p:cNvSpPr txBox="1">
            <a:spLocks noChangeArrowheads="1"/>
          </p:cNvSpPr>
          <p:nvPr/>
        </p:nvSpPr>
        <p:spPr bwMode="auto">
          <a:xfrm>
            <a:off x="179512" y="836712"/>
            <a:ext cx="1646417" cy="17543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1" hangingPunct="1">
              <a:defRPr/>
            </a:pPr>
            <a:r>
              <a:rPr lang="en-US" sz="5400" b="1" dirty="0">
                <a:solidFill>
                  <a:srgbClr val="FFFF99"/>
                </a:solidFill>
                <a:effectLst>
                  <a:glow rad="266700">
                    <a:srgbClr val="000000">
                      <a:alpha val="75000"/>
                    </a:srgbClr>
                  </a:glow>
                </a:effectLst>
                <a:latin typeface="Arial"/>
                <a:cs typeface="Arial"/>
              </a:rPr>
              <a:t>Kurt</a:t>
            </a:r>
            <a:br>
              <a:rPr lang="en-US" sz="5400" b="1" dirty="0">
                <a:solidFill>
                  <a:srgbClr val="FFFF99"/>
                </a:solidFill>
                <a:effectLst>
                  <a:glow rad="266700">
                    <a:srgbClr val="000000">
                      <a:alpha val="75000"/>
                    </a:srgbClr>
                  </a:glow>
                </a:effectLst>
                <a:latin typeface="Arial"/>
                <a:cs typeface="Arial"/>
              </a:rPr>
            </a:br>
            <a:r>
              <a:rPr lang="en-US" sz="5400" b="1" dirty="0">
                <a:solidFill>
                  <a:srgbClr val="FFFF99"/>
                </a:solidFill>
                <a:effectLst>
                  <a:glow rad="266700">
                    <a:srgbClr val="000000">
                      <a:alpha val="75000"/>
                    </a:srgbClr>
                  </a:glow>
                </a:effectLst>
                <a:latin typeface="Arial"/>
                <a:cs typeface="Arial"/>
              </a:rPr>
              <a:t>25</a:t>
            </a:r>
            <a:endParaRPr lang="en-US" sz="4000" b="1" dirty="0">
              <a:solidFill>
                <a:srgbClr val="FFFF99"/>
              </a:solidFill>
              <a:effectLst>
                <a:glow rad="266700">
                  <a:srgbClr val="000000">
                    <a:alpha val="75000"/>
                  </a:srgbClr>
                </a:glow>
              </a:effectLst>
              <a:latin typeface="Arial"/>
              <a:cs typeface="Arial"/>
            </a:endParaRPr>
          </a:p>
        </p:txBody>
      </p:sp>
      <p:sp>
        <p:nvSpPr>
          <p:cNvPr id="355336" name="Text Box 8"/>
          <p:cNvSpPr txBox="1">
            <a:spLocks noChangeArrowheads="1"/>
          </p:cNvSpPr>
          <p:nvPr/>
        </p:nvSpPr>
        <p:spPr bwMode="auto">
          <a:xfrm>
            <a:off x="2843808" y="5025950"/>
            <a:ext cx="1647431" cy="9233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US" sz="5400" b="1" dirty="0">
                <a:solidFill>
                  <a:srgbClr val="FFFF99"/>
                </a:solidFill>
                <a:effectLst>
                  <a:glow rad="266700">
                    <a:srgbClr val="000000">
                      <a:alpha val="75000"/>
                    </a:srgbClr>
                  </a:glow>
                </a:effectLst>
                <a:latin typeface="Arial"/>
                <a:cs typeface="Arial"/>
              </a:rPr>
              <a:t>Rick</a:t>
            </a:r>
            <a:endParaRPr lang="en-US" sz="4000" b="1" dirty="0">
              <a:solidFill>
                <a:srgbClr val="FFFF99"/>
              </a:solidFill>
              <a:effectLst>
                <a:glow rad="266700">
                  <a:srgbClr val="000000">
                    <a:alpha val="75000"/>
                  </a:srgbClr>
                </a:glow>
              </a:effectLst>
              <a:latin typeface="Arial"/>
              <a:cs typeface="Arial"/>
            </a:endParaRPr>
          </a:p>
        </p:txBody>
      </p:sp>
      <p:sp>
        <p:nvSpPr>
          <p:cNvPr id="11" name="Title 2"/>
          <p:cNvSpPr txBox="1">
            <a:spLocks/>
          </p:cNvSpPr>
          <p:nvPr/>
        </p:nvSpPr>
        <p:spPr bwMode="auto">
          <a:xfrm>
            <a:off x="0" y="0"/>
            <a:ext cx="2209800" cy="685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b="1" kern="0" smtClean="0">
                <a:solidFill>
                  <a:srgbClr val="FFFFFF"/>
                </a:solidFill>
                <a:latin typeface="Arial" charset="0"/>
                <a:ea typeface="ＭＳ Ｐゴシック" charset="0"/>
                <a:cs typeface="ＭＳ Ｐゴシック" charset="0"/>
              </a:rPr>
              <a:t>2012</a:t>
            </a:r>
            <a:endParaRPr lang="en-US" b="1" kern="0"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2449968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2"/>
                                        </p:tgtEl>
                                        <p:attrNameLst>
                                          <p:attrName>style.visibility</p:attrName>
                                        </p:attrNameLst>
                                      </p:cBhvr>
                                      <p:to>
                                        <p:strVal val="visible"/>
                                      </p:to>
                                    </p:set>
                                    <p:animEffect transition="in" filter="dissolve">
                                      <p:cBhvr>
                                        <p:cTn id="11" dur="500"/>
                                        <p:tgtEl>
                                          <p:spTgt spid="3553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5"/>
                                        </p:tgtEl>
                                        <p:attrNameLst>
                                          <p:attrName>style.visibility</p:attrName>
                                        </p:attrNameLst>
                                      </p:cBhvr>
                                      <p:to>
                                        <p:strVal val="visible"/>
                                      </p:to>
                                    </p:set>
                                    <p:animEffect transition="in" filter="dissolve">
                                      <p:cBhvr>
                                        <p:cTn id="15" dur="500"/>
                                        <p:tgtEl>
                                          <p:spTgt spid="35533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3"/>
                                        </p:tgtEl>
                                        <p:attrNameLst>
                                          <p:attrName>style.visibility</p:attrName>
                                        </p:attrNameLst>
                                      </p:cBhvr>
                                      <p:to>
                                        <p:strVal val="visible"/>
                                      </p:to>
                                    </p:set>
                                    <p:animEffect transition="in" filter="dissolve">
                                      <p:cBhvr>
                                        <p:cTn id="19" dur="500"/>
                                        <p:tgtEl>
                                          <p:spTgt spid="355333"/>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355334"/>
                                        </p:tgtEl>
                                        <p:attrNameLst>
                                          <p:attrName>style.visibility</p:attrName>
                                        </p:attrNameLst>
                                      </p:cBhvr>
                                      <p:to>
                                        <p:strVal val="visible"/>
                                      </p:to>
                                    </p:set>
                                    <p:animEffect transition="in" filter="dissolve">
                                      <p:cBhvr>
                                        <p:cTn id="23"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1" descr="2013-12-26 Griffith Family Sentos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1" name="Rectangle 3"/>
          <p:cNvSpPr>
            <a:spLocks noGrp="1" noChangeArrowheads="1"/>
          </p:cNvSpPr>
          <p:nvPr>
            <p:ph type="ctrTitle"/>
          </p:nvPr>
        </p:nvSpPr>
        <p:spPr>
          <a:xfrm>
            <a:off x="6477000" y="4800600"/>
            <a:ext cx="2667000" cy="2057400"/>
          </a:xfrm>
          <a:effectLst>
            <a:outerShdw blurRad="63500" dist="35921" dir="2700000" algn="ctr" rotWithShape="0">
              <a:srgbClr val="000000">
                <a:alpha val="74998"/>
              </a:srgbClr>
            </a:outerShdw>
          </a:effectLst>
        </p:spPr>
        <p:txBody>
          <a:bodyPr/>
          <a:lstStyle/>
          <a:p>
            <a:pPr eaLnBrk="1" hangingPunct="1">
              <a:defRPr/>
            </a:pPr>
            <a:r>
              <a:rPr lang="en-US" sz="2800" i="1" dirty="0" smtClean="0">
                <a:solidFill>
                  <a:srgbClr val="FFFF99"/>
                </a:solidFill>
                <a:effectLst>
                  <a:glow rad="266700">
                    <a:schemeClr val="bg1">
                      <a:alpha val="75000"/>
                    </a:schemeClr>
                  </a:glow>
                </a:effectLst>
                <a:latin typeface="Arial"/>
                <a:cs typeface="Arial"/>
              </a:rPr>
              <a:t>The Griffith Family</a:t>
            </a:r>
            <a:br>
              <a:rPr lang="en-US" sz="2800" i="1" dirty="0" smtClean="0">
                <a:solidFill>
                  <a:srgbClr val="FFFF99"/>
                </a:solidFill>
                <a:effectLst>
                  <a:glow rad="266700">
                    <a:schemeClr val="bg1">
                      <a:alpha val="75000"/>
                    </a:schemeClr>
                  </a:glow>
                </a:effectLst>
                <a:latin typeface="Arial"/>
                <a:cs typeface="Arial"/>
              </a:rPr>
            </a:br>
            <a:r>
              <a:rPr lang="en-US" sz="2800" i="1" dirty="0" smtClean="0">
                <a:solidFill>
                  <a:srgbClr val="FFFF99"/>
                </a:solidFill>
                <a:effectLst>
                  <a:glow rad="266700">
                    <a:schemeClr val="bg1">
                      <a:alpha val="75000"/>
                    </a:schemeClr>
                  </a:glow>
                </a:effectLst>
                <a:latin typeface="Arial"/>
                <a:cs typeface="Arial"/>
              </a:rPr>
              <a:t>Dec 2013</a:t>
            </a:r>
            <a:endParaRPr lang="en-US" dirty="0" smtClean="0">
              <a:solidFill>
                <a:srgbClr val="FFFF99"/>
              </a:solidFill>
              <a:effectLst>
                <a:glow rad="266700">
                  <a:schemeClr val="bg1">
                    <a:alpha val="75000"/>
                  </a:schemeClr>
                </a:glow>
              </a:effectLst>
              <a:latin typeface="Arial"/>
              <a:cs typeface="Arial"/>
            </a:endParaRPr>
          </a:p>
        </p:txBody>
      </p:sp>
      <p:sp>
        <p:nvSpPr>
          <p:cNvPr id="355332" name="Text Box 4"/>
          <p:cNvSpPr txBox="1">
            <a:spLocks noChangeArrowheads="1"/>
          </p:cNvSpPr>
          <p:nvPr/>
        </p:nvSpPr>
        <p:spPr bwMode="auto">
          <a:xfrm>
            <a:off x="5004048" y="7882"/>
            <a:ext cx="2262834" cy="9233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US" sz="5400" b="1" dirty="0">
                <a:solidFill>
                  <a:srgbClr val="FFFF99"/>
                </a:solidFill>
                <a:effectLst>
                  <a:glow rad="266700">
                    <a:srgbClr val="000000">
                      <a:alpha val="75000"/>
                    </a:srgbClr>
                  </a:glow>
                </a:effectLst>
                <a:latin typeface="Arial"/>
                <a:cs typeface="Arial"/>
              </a:rPr>
              <a:t>Susan</a:t>
            </a:r>
            <a:endParaRPr lang="en-US" sz="4000" b="1" dirty="0">
              <a:solidFill>
                <a:srgbClr val="FFFF99"/>
              </a:solidFill>
              <a:effectLst>
                <a:glow rad="266700">
                  <a:srgbClr val="000000">
                    <a:alpha val="75000"/>
                  </a:srgbClr>
                </a:glow>
              </a:effectLst>
              <a:latin typeface="Arial"/>
              <a:cs typeface="Arial"/>
            </a:endParaRPr>
          </a:p>
        </p:txBody>
      </p:sp>
      <p:sp>
        <p:nvSpPr>
          <p:cNvPr id="355333" name="Text Box 5"/>
          <p:cNvSpPr txBox="1">
            <a:spLocks noChangeArrowheads="1"/>
          </p:cNvSpPr>
          <p:nvPr/>
        </p:nvSpPr>
        <p:spPr bwMode="auto">
          <a:xfrm>
            <a:off x="0" y="2852936"/>
            <a:ext cx="2916446" cy="17543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1" hangingPunct="1">
              <a:defRPr/>
            </a:pPr>
            <a:r>
              <a:rPr lang="en-US" sz="5400" b="1" dirty="0">
                <a:solidFill>
                  <a:srgbClr val="FFFF99"/>
                </a:solidFill>
                <a:effectLst>
                  <a:glow rad="266700">
                    <a:srgbClr val="000000">
                      <a:alpha val="75000"/>
                    </a:srgbClr>
                  </a:glow>
                </a:effectLst>
                <a:latin typeface="Arial"/>
                <a:cs typeface="Arial"/>
              </a:rPr>
              <a:t>Stephen</a:t>
            </a:r>
            <a:br>
              <a:rPr lang="en-US" sz="5400" b="1" dirty="0">
                <a:solidFill>
                  <a:srgbClr val="FFFF99"/>
                </a:solidFill>
                <a:effectLst>
                  <a:glow rad="266700">
                    <a:srgbClr val="000000">
                      <a:alpha val="75000"/>
                    </a:srgbClr>
                  </a:glow>
                </a:effectLst>
                <a:latin typeface="Arial"/>
                <a:cs typeface="Arial"/>
              </a:rPr>
            </a:br>
            <a:r>
              <a:rPr lang="en-US" sz="5400" b="1" dirty="0">
                <a:solidFill>
                  <a:srgbClr val="FFFF99"/>
                </a:solidFill>
                <a:effectLst>
                  <a:glow rad="266700">
                    <a:srgbClr val="000000">
                      <a:alpha val="75000"/>
                    </a:srgbClr>
                  </a:glow>
                </a:effectLst>
                <a:latin typeface="Arial"/>
                <a:cs typeface="Arial"/>
              </a:rPr>
              <a:t>24</a:t>
            </a:r>
            <a:endParaRPr lang="en-US" sz="4000" b="1" dirty="0">
              <a:solidFill>
                <a:srgbClr val="FFFF99"/>
              </a:solidFill>
              <a:effectLst>
                <a:glow rad="266700">
                  <a:srgbClr val="000000">
                    <a:alpha val="75000"/>
                  </a:srgbClr>
                </a:glow>
              </a:effectLst>
              <a:latin typeface="Arial"/>
              <a:cs typeface="Arial"/>
            </a:endParaRPr>
          </a:p>
        </p:txBody>
      </p:sp>
      <p:sp>
        <p:nvSpPr>
          <p:cNvPr id="355334" name="Text Box 6"/>
          <p:cNvSpPr txBox="1">
            <a:spLocks noChangeArrowheads="1"/>
          </p:cNvSpPr>
          <p:nvPr/>
        </p:nvSpPr>
        <p:spPr bwMode="auto">
          <a:xfrm>
            <a:off x="4499992" y="2492896"/>
            <a:ext cx="1838815" cy="17543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1" hangingPunct="1">
              <a:defRPr/>
            </a:pPr>
            <a:r>
              <a:rPr lang="en-US" sz="5400" b="1" dirty="0">
                <a:solidFill>
                  <a:srgbClr val="FFFF99"/>
                </a:solidFill>
                <a:effectLst>
                  <a:glow rad="266700">
                    <a:srgbClr val="000000">
                      <a:alpha val="75000"/>
                    </a:srgbClr>
                  </a:glow>
                </a:effectLst>
                <a:latin typeface="Arial"/>
                <a:cs typeface="Arial"/>
              </a:rPr>
              <a:t>John</a:t>
            </a:r>
            <a:br>
              <a:rPr lang="en-US" sz="5400" b="1" dirty="0">
                <a:solidFill>
                  <a:srgbClr val="FFFF99"/>
                </a:solidFill>
                <a:effectLst>
                  <a:glow rad="266700">
                    <a:srgbClr val="000000">
                      <a:alpha val="75000"/>
                    </a:srgbClr>
                  </a:glow>
                </a:effectLst>
                <a:latin typeface="Arial"/>
                <a:cs typeface="Arial"/>
              </a:rPr>
            </a:br>
            <a:r>
              <a:rPr lang="en-US" sz="5400" b="1" dirty="0">
                <a:solidFill>
                  <a:srgbClr val="FFFF99"/>
                </a:solidFill>
                <a:effectLst>
                  <a:glow rad="266700">
                    <a:srgbClr val="000000">
                      <a:alpha val="75000"/>
                    </a:srgbClr>
                  </a:glow>
                </a:effectLst>
                <a:latin typeface="Arial"/>
                <a:cs typeface="Arial"/>
              </a:rPr>
              <a:t>21</a:t>
            </a:r>
            <a:endParaRPr lang="en-US" sz="4000" b="1" dirty="0">
              <a:solidFill>
                <a:srgbClr val="FFFF99"/>
              </a:solidFill>
              <a:effectLst>
                <a:glow rad="266700">
                  <a:srgbClr val="000000">
                    <a:alpha val="75000"/>
                  </a:srgbClr>
                </a:glow>
              </a:effectLst>
              <a:latin typeface="Arial"/>
              <a:cs typeface="Arial"/>
            </a:endParaRPr>
          </a:p>
        </p:txBody>
      </p:sp>
      <p:sp>
        <p:nvSpPr>
          <p:cNvPr id="355335" name="Text Box 7"/>
          <p:cNvSpPr txBox="1">
            <a:spLocks noChangeArrowheads="1"/>
          </p:cNvSpPr>
          <p:nvPr/>
        </p:nvSpPr>
        <p:spPr bwMode="auto">
          <a:xfrm>
            <a:off x="2051720" y="4509120"/>
            <a:ext cx="2088232" cy="17543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defRPr/>
            </a:pPr>
            <a:r>
              <a:rPr lang="en-US" sz="5400" b="1" dirty="0">
                <a:solidFill>
                  <a:srgbClr val="FFFF99"/>
                </a:solidFill>
                <a:effectLst>
                  <a:glow rad="266700">
                    <a:srgbClr val="000000">
                      <a:alpha val="75000"/>
                    </a:srgbClr>
                  </a:glow>
                </a:effectLst>
                <a:latin typeface="Arial"/>
                <a:cs typeface="Arial"/>
              </a:rPr>
              <a:t>Kurt</a:t>
            </a:r>
            <a:br>
              <a:rPr lang="en-US" sz="5400" b="1" dirty="0">
                <a:solidFill>
                  <a:srgbClr val="FFFF99"/>
                </a:solidFill>
                <a:effectLst>
                  <a:glow rad="266700">
                    <a:srgbClr val="000000">
                      <a:alpha val="75000"/>
                    </a:srgbClr>
                  </a:glow>
                </a:effectLst>
                <a:latin typeface="Arial"/>
                <a:cs typeface="Arial"/>
              </a:rPr>
            </a:br>
            <a:r>
              <a:rPr lang="en-US" sz="5400" b="1" dirty="0">
                <a:solidFill>
                  <a:srgbClr val="FFFF99"/>
                </a:solidFill>
                <a:effectLst>
                  <a:glow rad="266700">
                    <a:srgbClr val="000000">
                      <a:alpha val="75000"/>
                    </a:srgbClr>
                  </a:glow>
                </a:effectLst>
                <a:latin typeface="Arial"/>
                <a:cs typeface="Arial"/>
              </a:rPr>
              <a:t>26</a:t>
            </a:r>
            <a:endParaRPr lang="en-US" sz="4000" b="1" dirty="0">
              <a:solidFill>
                <a:srgbClr val="FFFF99"/>
              </a:solidFill>
              <a:effectLst>
                <a:glow rad="266700">
                  <a:srgbClr val="000000">
                    <a:alpha val="75000"/>
                  </a:srgbClr>
                </a:glow>
              </a:effectLst>
              <a:latin typeface="Arial"/>
              <a:cs typeface="Arial"/>
            </a:endParaRPr>
          </a:p>
        </p:txBody>
      </p:sp>
      <p:sp>
        <p:nvSpPr>
          <p:cNvPr id="355336" name="Text Box 8"/>
          <p:cNvSpPr txBox="1">
            <a:spLocks noChangeArrowheads="1"/>
          </p:cNvSpPr>
          <p:nvPr/>
        </p:nvSpPr>
        <p:spPr bwMode="auto">
          <a:xfrm>
            <a:off x="7092280" y="4005064"/>
            <a:ext cx="1647431" cy="9233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US" sz="5400" b="1" dirty="0">
                <a:solidFill>
                  <a:srgbClr val="FFFF99"/>
                </a:solidFill>
                <a:effectLst>
                  <a:glow rad="266700">
                    <a:srgbClr val="000000">
                      <a:alpha val="75000"/>
                    </a:srgbClr>
                  </a:glow>
                </a:effectLst>
                <a:latin typeface="Arial"/>
                <a:cs typeface="Arial"/>
              </a:rPr>
              <a:t>Rick</a:t>
            </a:r>
            <a:endParaRPr lang="en-US" sz="4000" b="1" dirty="0">
              <a:solidFill>
                <a:srgbClr val="FFFF99"/>
              </a:solidFill>
              <a:effectLst>
                <a:glow rad="266700">
                  <a:srgbClr val="000000">
                    <a:alpha val="75000"/>
                  </a:srgbClr>
                </a:glow>
              </a:effectLst>
              <a:latin typeface="Arial"/>
              <a:cs typeface="Arial"/>
            </a:endParaRPr>
          </a:p>
        </p:txBody>
      </p:sp>
      <p:sp>
        <p:nvSpPr>
          <p:cNvPr id="10" name="Title 2"/>
          <p:cNvSpPr txBox="1">
            <a:spLocks/>
          </p:cNvSpPr>
          <p:nvPr/>
        </p:nvSpPr>
        <p:spPr bwMode="auto">
          <a:xfrm>
            <a:off x="0" y="0"/>
            <a:ext cx="2209800" cy="685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b="1" kern="0" dirty="0" smtClean="0">
                <a:solidFill>
                  <a:srgbClr val="FFFFFF"/>
                </a:solidFill>
                <a:latin typeface="Arial" charset="0"/>
                <a:ea typeface="ＭＳ Ｐゴシック" charset="0"/>
                <a:cs typeface="ＭＳ Ｐゴシック" charset="0"/>
              </a:rPr>
              <a:t>2013</a:t>
            </a:r>
            <a:endParaRPr lang="en-US" b="1" kern="0"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433361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2"/>
                                        </p:tgtEl>
                                        <p:attrNameLst>
                                          <p:attrName>style.visibility</p:attrName>
                                        </p:attrNameLst>
                                      </p:cBhvr>
                                      <p:to>
                                        <p:strVal val="visible"/>
                                      </p:to>
                                    </p:set>
                                    <p:animEffect transition="in" filter="dissolve">
                                      <p:cBhvr>
                                        <p:cTn id="11" dur="500"/>
                                        <p:tgtEl>
                                          <p:spTgt spid="3553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5"/>
                                        </p:tgtEl>
                                        <p:attrNameLst>
                                          <p:attrName>style.visibility</p:attrName>
                                        </p:attrNameLst>
                                      </p:cBhvr>
                                      <p:to>
                                        <p:strVal val="visible"/>
                                      </p:to>
                                    </p:set>
                                    <p:animEffect transition="in" filter="dissolve">
                                      <p:cBhvr>
                                        <p:cTn id="15" dur="500"/>
                                        <p:tgtEl>
                                          <p:spTgt spid="35533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3"/>
                                        </p:tgtEl>
                                        <p:attrNameLst>
                                          <p:attrName>style.visibility</p:attrName>
                                        </p:attrNameLst>
                                      </p:cBhvr>
                                      <p:to>
                                        <p:strVal val="visible"/>
                                      </p:to>
                                    </p:set>
                                    <p:animEffect transition="in" filter="dissolve">
                                      <p:cBhvr>
                                        <p:cTn id="19" dur="500"/>
                                        <p:tgtEl>
                                          <p:spTgt spid="355333"/>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355334"/>
                                        </p:tgtEl>
                                        <p:attrNameLst>
                                          <p:attrName>style.visibility</p:attrName>
                                        </p:attrNameLst>
                                      </p:cBhvr>
                                      <p:to>
                                        <p:strVal val="visible"/>
                                      </p:to>
                                    </p:set>
                                    <p:animEffect transition="in" filter="dissolve">
                                      <p:cBhvr>
                                        <p:cTn id="23"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1" descr="2014-09-12 Griffith Family Professional Pic.jpg"/>
          <p:cNvPicPr>
            <a:picLocks noChangeAspect="1"/>
          </p:cNvPicPr>
          <p:nvPr/>
        </p:nvPicPr>
        <p:blipFill>
          <a:blip r:embed="rId3">
            <a:extLst>
              <a:ext uri="{28A0092B-C50C-407E-A947-70E740481C1C}">
                <a14:useLocalDpi xmlns:a14="http://schemas.microsoft.com/office/drawing/2010/main" val="0"/>
              </a:ext>
            </a:extLst>
          </a:blip>
          <a:srcRect l="13686" r="10980" b="24666"/>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1" name="Rectangle 3"/>
          <p:cNvSpPr>
            <a:spLocks noGrp="1" noChangeArrowheads="1"/>
          </p:cNvSpPr>
          <p:nvPr>
            <p:ph type="ctrTitle"/>
          </p:nvPr>
        </p:nvSpPr>
        <p:spPr>
          <a:xfrm>
            <a:off x="6477000" y="4800600"/>
            <a:ext cx="2667000" cy="2057400"/>
          </a:xfrm>
          <a:effectLst>
            <a:outerShdw blurRad="63500" dist="35921" dir="2700000" algn="ctr" rotWithShape="0">
              <a:srgbClr val="000000">
                <a:alpha val="74998"/>
              </a:srgbClr>
            </a:outerShdw>
          </a:effectLst>
        </p:spPr>
        <p:txBody>
          <a:bodyPr/>
          <a:lstStyle/>
          <a:p>
            <a:pPr eaLnBrk="1" hangingPunct="1">
              <a:defRPr/>
            </a:pPr>
            <a:r>
              <a:rPr lang="en-US" sz="2800" i="1" dirty="0" smtClean="0">
                <a:solidFill>
                  <a:srgbClr val="FFFF99"/>
                </a:solidFill>
                <a:effectLst>
                  <a:glow rad="266700">
                    <a:schemeClr val="bg1">
                      <a:alpha val="75000"/>
                    </a:schemeClr>
                  </a:glow>
                </a:effectLst>
                <a:latin typeface="Arial"/>
                <a:cs typeface="Arial"/>
              </a:rPr>
              <a:t>The Griffith Family</a:t>
            </a:r>
            <a:br>
              <a:rPr lang="en-US" sz="2800" i="1" dirty="0" smtClean="0">
                <a:solidFill>
                  <a:srgbClr val="FFFF99"/>
                </a:solidFill>
                <a:effectLst>
                  <a:glow rad="266700">
                    <a:schemeClr val="bg1">
                      <a:alpha val="75000"/>
                    </a:schemeClr>
                  </a:glow>
                </a:effectLst>
                <a:latin typeface="Arial"/>
                <a:cs typeface="Arial"/>
              </a:rPr>
            </a:br>
            <a:r>
              <a:rPr lang="en-US" sz="2800" i="1" dirty="0" smtClean="0">
                <a:solidFill>
                  <a:srgbClr val="FFFF99"/>
                </a:solidFill>
                <a:effectLst>
                  <a:glow rad="266700">
                    <a:schemeClr val="bg1">
                      <a:alpha val="75000"/>
                    </a:schemeClr>
                  </a:glow>
                </a:effectLst>
                <a:latin typeface="Arial"/>
                <a:cs typeface="Arial"/>
              </a:rPr>
              <a:t>Sept 2014</a:t>
            </a:r>
            <a:endParaRPr lang="en-US" dirty="0" smtClean="0">
              <a:solidFill>
                <a:srgbClr val="FFFF99"/>
              </a:solidFill>
              <a:effectLst>
                <a:glow rad="266700">
                  <a:schemeClr val="bg1">
                    <a:alpha val="75000"/>
                  </a:schemeClr>
                </a:glow>
              </a:effectLst>
              <a:latin typeface="Arial"/>
              <a:cs typeface="Arial"/>
            </a:endParaRPr>
          </a:p>
        </p:txBody>
      </p:sp>
      <p:sp>
        <p:nvSpPr>
          <p:cNvPr id="355332" name="Text Box 4"/>
          <p:cNvSpPr txBox="1">
            <a:spLocks noChangeArrowheads="1"/>
          </p:cNvSpPr>
          <p:nvPr/>
        </p:nvSpPr>
        <p:spPr bwMode="auto">
          <a:xfrm>
            <a:off x="811882" y="4163596"/>
            <a:ext cx="2031926" cy="83099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4800" b="1" dirty="0">
                <a:solidFill>
                  <a:srgbClr val="FFFF99"/>
                </a:solidFill>
                <a:effectLst>
                  <a:glow rad="266700">
                    <a:srgbClr val="000000">
                      <a:alpha val="75000"/>
                    </a:srgbClr>
                  </a:glow>
                </a:effectLst>
                <a:latin typeface="Arial"/>
                <a:cs typeface="Arial"/>
              </a:rPr>
              <a:t>Susan</a:t>
            </a:r>
            <a:endParaRPr lang="en-US" sz="3600" b="1" dirty="0">
              <a:solidFill>
                <a:srgbClr val="FFFF99"/>
              </a:solidFill>
              <a:effectLst>
                <a:glow rad="266700">
                  <a:srgbClr val="000000">
                    <a:alpha val="75000"/>
                  </a:srgbClr>
                </a:glow>
              </a:effectLst>
              <a:latin typeface="Arial"/>
              <a:cs typeface="Arial"/>
            </a:endParaRPr>
          </a:p>
        </p:txBody>
      </p:sp>
      <p:sp>
        <p:nvSpPr>
          <p:cNvPr id="355333" name="Text Box 5"/>
          <p:cNvSpPr txBox="1">
            <a:spLocks noChangeArrowheads="1"/>
          </p:cNvSpPr>
          <p:nvPr/>
        </p:nvSpPr>
        <p:spPr bwMode="auto">
          <a:xfrm>
            <a:off x="6588224" y="3227492"/>
            <a:ext cx="2612915"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en-US" sz="4800" b="1" dirty="0">
                <a:solidFill>
                  <a:srgbClr val="FFFF99"/>
                </a:solidFill>
                <a:effectLst>
                  <a:glow rad="266700">
                    <a:srgbClr val="000000">
                      <a:alpha val="75000"/>
                    </a:srgbClr>
                  </a:glow>
                </a:effectLst>
                <a:latin typeface="Arial"/>
                <a:cs typeface="Arial"/>
              </a:rPr>
              <a:t>Stephen</a:t>
            </a:r>
            <a:br>
              <a:rPr lang="en-US" sz="4800" b="1" dirty="0">
                <a:solidFill>
                  <a:srgbClr val="FFFF99"/>
                </a:solidFill>
                <a:effectLst>
                  <a:glow rad="266700">
                    <a:srgbClr val="000000">
                      <a:alpha val="75000"/>
                    </a:srgbClr>
                  </a:glow>
                </a:effectLst>
                <a:latin typeface="Arial"/>
                <a:cs typeface="Arial"/>
              </a:rPr>
            </a:br>
            <a:r>
              <a:rPr lang="en-US" sz="4800" b="1" dirty="0">
                <a:solidFill>
                  <a:srgbClr val="FFFF99"/>
                </a:solidFill>
                <a:effectLst>
                  <a:glow rad="266700">
                    <a:srgbClr val="000000">
                      <a:alpha val="75000"/>
                    </a:srgbClr>
                  </a:glow>
                </a:effectLst>
                <a:latin typeface="Arial"/>
                <a:cs typeface="Arial"/>
              </a:rPr>
              <a:t>25</a:t>
            </a:r>
            <a:endParaRPr lang="en-US" sz="3600" b="1" dirty="0">
              <a:solidFill>
                <a:srgbClr val="FFFF99"/>
              </a:solidFill>
              <a:effectLst>
                <a:glow rad="266700">
                  <a:srgbClr val="000000">
                    <a:alpha val="75000"/>
                  </a:srgbClr>
                </a:glow>
              </a:effectLst>
              <a:latin typeface="Arial"/>
              <a:cs typeface="Arial"/>
            </a:endParaRPr>
          </a:p>
        </p:txBody>
      </p:sp>
      <p:sp>
        <p:nvSpPr>
          <p:cNvPr id="355334" name="Text Box 6"/>
          <p:cNvSpPr txBox="1">
            <a:spLocks noChangeArrowheads="1"/>
          </p:cNvSpPr>
          <p:nvPr/>
        </p:nvSpPr>
        <p:spPr bwMode="auto">
          <a:xfrm>
            <a:off x="5292080" y="4163596"/>
            <a:ext cx="1655020"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en-US" sz="4800" b="1" dirty="0">
                <a:solidFill>
                  <a:srgbClr val="FFFF99"/>
                </a:solidFill>
                <a:effectLst>
                  <a:glow rad="266700">
                    <a:srgbClr val="000000">
                      <a:alpha val="75000"/>
                    </a:srgbClr>
                  </a:glow>
                </a:effectLst>
                <a:latin typeface="Arial"/>
                <a:cs typeface="Arial"/>
              </a:rPr>
              <a:t>John</a:t>
            </a:r>
            <a:br>
              <a:rPr lang="en-US" sz="4800" b="1" dirty="0">
                <a:solidFill>
                  <a:srgbClr val="FFFF99"/>
                </a:solidFill>
                <a:effectLst>
                  <a:glow rad="266700">
                    <a:srgbClr val="000000">
                      <a:alpha val="75000"/>
                    </a:srgbClr>
                  </a:glow>
                </a:effectLst>
                <a:latin typeface="Arial"/>
                <a:cs typeface="Arial"/>
              </a:rPr>
            </a:br>
            <a:r>
              <a:rPr lang="en-US" sz="4800" b="1" dirty="0">
                <a:solidFill>
                  <a:srgbClr val="FFFF99"/>
                </a:solidFill>
                <a:effectLst>
                  <a:glow rad="266700">
                    <a:srgbClr val="000000">
                      <a:alpha val="75000"/>
                    </a:srgbClr>
                  </a:glow>
                </a:effectLst>
                <a:latin typeface="Arial"/>
                <a:cs typeface="Arial"/>
              </a:rPr>
              <a:t>22</a:t>
            </a:r>
            <a:endParaRPr lang="en-US" sz="3600" b="1" dirty="0">
              <a:solidFill>
                <a:srgbClr val="FFFF99"/>
              </a:solidFill>
              <a:effectLst>
                <a:glow rad="266700">
                  <a:srgbClr val="000000">
                    <a:alpha val="75000"/>
                  </a:srgbClr>
                </a:glow>
              </a:effectLst>
              <a:latin typeface="Arial"/>
              <a:cs typeface="Arial"/>
            </a:endParaRPr>
          </a:p>
        </p:txBody>
      </p:sp>
      <p:sp>
        <p:nvSpPr>
          <p:cNvPr id="355335" name="Text Box 7"/>
          <p:cNvSpPr txBox="1">
            <a:spLocks noChangeArrowheads="1"/>
          </p:cNvSpPr>
          <p:nvPr/>
        </p:nvSpPr>
        <p:spPr bwMode="auto">
          <a:xfrm>
            <a:off x="2051720" y="5315724"/>
            <a:ext cx="3816424"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en-US" sz="4800" b="1" dirty="0">
                <a:solidFill>
                  <a:srgbClr val="FFFF99"/>
                </a:solidFill>
                <a:effectLst>
                  <a:glow rad="266700">
                    <a:srgbClr val="000000">
                      <a:alpha val="75000"/>
                    </a:srgbClr>
                  </a:glow>
                </a:effectLst>
                <a:latin typeface="Arial"/>
                <a:cs typeface="Arial"/>
              </a:rPr>
              <a:t>Kurt &amp; Cara</a:t>
            </a:r>
            <a:br>
              <a:rPr lang="en-US" sz="4800" b="1" dirty="0">
                <a:solidFill>
                  <a:srgbClr val="FFFF99"/>
                </a:solidFill>
                <a:effectLst>
                  <a:glow rad="266700">
                    <a:srgbClr val="000000">
                      <a:alpha val="75000"/>
                    </a:srgbClr>
                  </a:glow>
                </a:effectLst>
                <a:latin typeface="Arial"/>
                <a:cs typeface="Arial"/>
              </a:rPr>
            </a:br>
            <a:r>
              <a:rPr lang="en-US" sz="4800" b="1" dirty="0">
                <a:solidFill>
                  <a:srgbClr val="FFFF99"/>
                </a:solidFill>
                <a:effectLst>
                  <a:glow rad="266700">
                    <a:srgbClr val="000000">
                      <a:alpha val="75000"/>
                    </a:srgbClr>
                  </a:glow>
                </a:effectLst>
                <a:latin typeface="Arial"/>
                <a:cs typeface="Arial"/>
              </a:rPr>
              <a:t>28</a:t>
            </a:r>
            <a:endParaRPr lang="en-US" sz="3600" b="1" dirty="0">
              <a:solidFill>
                <a:srgbClr val="FFFF99"/>
              </a:solidFill>
              <a:effectLst>
                <a:glow rad="266700">
                  <a:srgbClr val="000000">
                    <a:alpha val="75000"/>
                  </a:srgbClr>
                </a:glow>
              </a:effectLst>
              <a:latin typeface="Arial"/>
              <a:cs typeface="Arial"/>
            </a:endParaRPr>
          </a:p>
        </p:txBody>
      </p:sp>
      <p:sp>
        <p:nvSpPr>
          <p:cNvPr id="355336" name="Text Box 8"/>
          <p:cNvSpPr txBox="1">
            <a:spLocks noChangeArrowheads="1"/>
          </p:cNvSpPr>
          <p:nvPr/>
        </p:nvSpPr>
        <p:spPr bwMode="auto">
          <a:xfrm>
            <a:off x="-34749" y="3227492"/>
            <a:ext cx="1492716" cy="83099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4800" b="1" dirty="0">
                <a:solidFill>
                  <a:srgbClr val="FFFF99"/>
                </a:solidFill>
                <a:effectLst>
                  <a:glow rad="266700">
                    <a:srgbClr val="000000">
                      <a:alpha val="75000"/>
                    </a:srgbClr>
                  </a:glow>
                </a:effectLst>
                <a:latin typeface="Arial"/>
                <a:cs typeface="Arial"/>
              </a:rPr>
              <a:t>Rick</a:t>
            </a:r>
            <a:endParaRPr lang="en-US" sz="3600" b="1" dirty="0">
              <a:solidFill>
                <a:srgbClr val="FFFF99"/>
              </a:solidFill>
              <a:effectLst>
                <a:glow rad="266700">
                  <a:srgbClr val="000000">
                    <a:alpha val="75000"/>
                  </a:srgbClr>
                </a:glow>
              </a:effectLst>
              <a:latin typeface="Arial"/>
              <a:cs typeface="Arial"/>
            </a:endParaRPr>
          </a:p>
        </p:txBody>
      </p:sp>
      <p:sp>
        <p:nvSpPr>
          <p:cNvPr id="10" name="Title 2"/>
          <p:cNvSpPr txBox="1">
            <a:spLocks/>
          </p:cNvSpPr>
          <p:nvPr/>
        </p:nvSpPr>
        <p:spPr bwMode="auto">
          <a:xfrm>
            <a:off x="0" y="0"/>
            <a:ext cx="2209800" cy="685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b="1" kern="0" dirty="0" smtClean="0">
                <a:solidFill>
                  <a:srgbClr val="FFFFFF"/>
                </a:solidFill>
                <a:latin typeface="Arial" charset="0"/>
                <a:ea typeface="ＭＳ Ｐゴシック" charset="0"/>
                <a:cs typeface="ＭＳ Ｐゴシック" charset="0"/>
              </a:rPr>
              <a:t>2014</a:t>
            </a:r>
            <a:endParaRPr lang="en-US" b="1" kern="0"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8567816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2"/>
                                        </p:tgtEl>
                                        <p:attrNameLst>
                                          <p:attrName>style.visibility</p:attrName>
                                        </p:attrNameLst>
                                      </p:cBhvr>
                                      <p:to>
                                        <p:strVal val="visible"/>
                                      </p:to>
                                    </p:set>
                                    <p:animEffect transition="in" filter="dissolve">
                                      <p:cBhvr>
                                        <p:cTn id="11" dur="500"/>
                                        <p:tgtEl>
                                          <p:spTgt spid="3553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5"/>
                                        </p:tgtEl>
                                        <p:attrNameLst>
                                          <p:attrName>style.visibility</p:attrName>
                                        </p:attrNameLst>
                                      </p:cBhvr>
                                      <p:to>
                                        <p:strVal val="visible"/>
                                      </p:to>
                                    </p:set>
                                    <p:animEffect transition="in" filter="dissolve">
                                      <p:cBhvr>
                                        <p:cTn id="15" dur="500"/>
                                        <p:tgtEl>
                                          <p:spTgt spid="35533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3"/>
                                        </p:tgtEl>
                                        <p:attrNameLst>
                                          <p:attrName>style.visibility</p:attrName>
                                        </p:attrNameLst>
                                      </p:cBhvr>
                                      <p:to>
                                        <p:strVal val="visible"/>
                                      </p:to>
                                    </p:set>
                                    <p:animEffect transition="in" filter="dissolve">
                                      <p:cBhvr>
                                        <p:cTn id="19" dur="500"/>
                                        <p:tgtEl>
                                          <p:spTgt spid="355333"/>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355334"/>
                                        </p:tgtEl>
                                        <p:attrNameLst>
                                          <p:attrName>style.visibility</p:attrName>
                                        </p:attrNameLst>
                                      </p:cBhvr>
                                      <p:to>
                                        <p:strVal val="visible"/>
                                      </p:to>
                                    </p:set>
                                    <p:animEffect transition="in" filter="dissolve">
                                      <p:cBhvr>
                                        <p:cTn id="23"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descr="handsMarri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p:cNvSpPr>
            <a:spLocks noGrp="1" noChangeArrowheads="1"/>
          </p:cNvSpPr>
          <p:nvPr>
            <p:ph type="title"/>
          </p:nvPr>
        </p:nvSpPr>
        <p:spPr>
          <a:xfrm>
            <a:off x="0" y="0"/>
            <a:ext cx="9144000" cy="1447800"/>
          </a:xfrm>
          <a:effectLst>
            <a:outerShdw blurRad="63500" dist="35921" dir="2700000" algn="ctr" rotWithShape="0">
              <a:srgbClr val="000000">
                <a:alpha val="74998"/>
              </a:srgbClr>
            </a:outerShdw>
          </a:effectLst>
        </p:spPr>
        <p:txBody>
          <a:bodyPr/>
          <a:lstStyle/>
          <a:p>
            <a:r>
              <a:rPr lang="en-US">
                <a:solidFill>
                  <a:schemeClr val="tx1"/>
                </a:solidFill>
                <a:latin typeface="Lucida Handwriting" charset="0"/>
              </a:rPr>
              <a:t>How to </a:t>
            </a:r>
            <a:r>
              <a:rPr lang="en-US">
                <a:solidFill>
                  <a:srgbClr val="FFFB0F"/>
                </a:solidFill>
                <a:effectLst>
                  <a:outerShdw blurRad="38100" dist="38100" dir="2700000" algn="tl">
                    <a:srgbClr val="FFFFFF"/>
                  </a:outerShdw>
                </a:effectLst>
                <a:latin typeface="Lucida Handwriting" charset="0"/>
              </a:rPr>
              <a:t>be</a:t>
            </a:r>
            <a:r>
              <a:rPr lang="en-US">
                <a:solidFill>
                  <a:schemeClr val="tx1"/>
                </a:solidFill>
                <a:latin typeface="Lucida Handwriting" charset="0"/>
              </a:rPr>
              <a:t> the right person…</a:t>
            </a:r>
          </a:p>
        </p:txBody>
      </p:sp>
      <p:sp>
        <p:nvSpPr>
          <p:cNvPr id="72709" name="Rectangle 5"/>
          <p:cNvSpPr>
            <a:spLocks noChangeArrowheads="1"/>
          </p:cNvSpPr>
          <p:nvPr/>
        </p:nvSpPr>
        <p:spPr bwMode="auto">
          <a:xfrm>
            <a:off x="1828800" y="1905000"/>
            <a:ext cx="7315200" cy="914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nchorCtr="1"/>
          <a:lstStyle/>
          <a:p>
            <a:pPr eaLnBrk="1" hangingPunct="1"/>
            <a:r>
              <a:rPr lang="en-US" sz="4000" b="1">
                <a:solidFill>
                  <a:schemeClr val="bg1"/>
                </a:solidFill>
                <a:latin typeface="Lucida Handwriting" charset="0"/>
              </a:rPr>
              <a:t>• Seek God, not a mate</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70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05-30 Griffith Family Close U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3549"/>
            <a:ext cx="9144000" cy="5121675"/>
          </a:xfrm>
          <a:prstGeom prst="rect">
            <a:avLst/>
          </a:prstGeom>
        </p:spPr>
      </p:pic>
      <p:sp>
        <p:nvSpPr>
          <p:cNvPr id="355331" name="Rectangle 3"/>
          <p:cNvSpPr>
            <a:spLocks noGrp="1" noChangeArrowheads="1"/>
          </p:cNvSpPr>
          <p:nvPr>
            <p:ph type="ctrTitle"/>
          </p:nvPr>
        </p:nvSpPr>
        <p:spPr>
          <a:xfrm>
            <a:off x="6477000" y="5445224"/>
            <a:ext cx="2667000" cy="1412776"/>
          </a:xfrm>
          <a:effectLst>
            <a:outerShdw blurRad="63500" dist="35921" dir="2700000" algn="ctr" rotWithShape="0">
              <a:srgbClr val="000000">
                <a:alpha val="74998"/>
              </a:srgbClr>
            </a:outerShdw>
          </a:effectLst>
        </p:spPr>
        <p:txBody>
          <a:bodyPr/>
          <a:lstStyle/>
          <a:p>
            <a:pPr eaLnBrk="1" hangingPunct="1">
              <a:defRPr/>
            </a:pPr>
            <a:r>
              <a:rPr lang="en-US" sz="2800" b="1" i="1" dirty="0" smtClean="0">
                <a:solidFill>
                  <a:schemeClr val="tx1"/>
                </a:solidFill>
                <a:effectLst>
                  <a:glow rad="254000">
                    <a:schemeClr val="bg1">
                      <a:alpha val="75000"/>
                    </a:schemeClr>
                  </a:glow>
                </a:effectLst>
                <a:latin typeface="Arial"/>
                <a:cs typeface="Arial"/>
              </a:rPr>
              <a:t>The Griffiths </a:t>
            </a:r>
            <a:br>
              <a:rPr lang="en-US" sz="2800" b="1" i="1" dirty="0" smtClean="0">
                <a:solidFill>
                  <a:schemeClr val="tx1"/>
                </a:solidFill>
                <a:effectLst>
                  <a:glow rad="254000">
                    <a:schemeClr val="bg1">
                      <a:alpha val="75000"/>
                    </a:schemeClr>
                  </a:glow>
                </a:effectLst>
                <a:latin typeface="Arial"/>
                <a:cs typeface="Arial"/>
              </a:rPr>
            </a:br>
            <a:r>
              <a:rPr lang="en-US" sz="2800" b="1" i="1" dirty="0" smtClean="0">
                <a:solidFill>
                  <a:schemeClr val="tx1"/>
                </a:solidFill>
                <a:effectLst>
                  <a:glow rad="254000">
                    <a:schemeClr val="bg1">
                      <a:alpha val="75000"/>
                    </a:schemeClr>
                  </a:glow>
                </a:effectLst>
                <a:latin typeface="Arial"/>
                <a:cs typeface="Arial"/>
              </a:rPr>
              <a:t>May 2015</a:t>
            </a:r>
            <a:endParaRPr lang="en-US" b="1" dirty="0" smtClean="0">
              <a:solidFill>
                <a:schemeClr val="tx1"/>
              </a:solidFill>
              <a:effectLst>
                <a:glow rad="254000">
                  <a:schemeClr val="bg1">
                    <a:alpha val="75000"/>
                  </a:schemeClr>
                </a:glow>
              </a:effectLst>
              <a:latin typeface="Arial"/>
              <a:cs typeface="Arial"/>
            </a:endParaRPr>
          </a:p>
        </p:txBody>
      </p:sp>
      <p:sp>
        <p:nvSpPr>
          <p:cNvPr id="355332" name="Text Box 4"/>
          <p:cNvSpPr txBox="1">
            <a:spLocks noChangeArrowheads="1"/>
          </p:cNvSpPr>
          <p:nvPr/>
        </p:nvSpPr>
        <p:spPr bwMode="auto">
          <a:xfrm>
            <a:off x="5148064" y="4365104"/>
            <a:ext cx="2031926" cy="83099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4800" b="1" dirty="0">
                <a:solidFill>
                  <a:srgbClr val="FFFFFF"/>
                </a:solidFill>
                <a:effectLst>
                  <a:glow rad="254000">
                    <a:srgbClr val="000000">
                      <a:alpha val="75000"/>
                    </a:srgbClr>
                  </a:glow>
                </a:effectLst>
                <a:latin typeface="Arial"/>
                <a:cs typeface="Arial"/>
              </a:rPr>
              <a:t>Susan</a:t>
            </a:r>
            <a:endParaRPr lang="en-US" sz="3600" b="1" dirty="0">
              <a:solidFill>
                <a:srgbClr val="FFFFFF"/>
              </a:solidFill>
              <a:effectLst>
                <a:glow rad="254000">
                  <a:srgbClr val="000000">
                    <a:alpha val="75000"/>
                  </a:srgbClr>
                </a:glow>
              </a:effectLst>
              <a:latin typeface="Arial"/>
              <a:cs typeface="Arial"/>
            </a:endParaRPr>
          </a:p>
        </p:txBody>
      </p:sp>
      <p:sp>
        <p:nvSpPr>
          <p:cNvPr id="355333" name="Text Box 5"/>
          <p:cNvSpPr txBox="1">
            <a:spLocks noChangeArrowheads="1"/>
          </p:cNvSpPr>
          <p:nvPr/>
        </p:nvSpPr>
        <p:spPr bwMode="auto">
          <a:xfrm>
            <a:off x="6092149" y="2564904"/>
            <a:ext cx="3051851"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defRPr/>
            </a:pPr>
            <a:r>
              <a:rPr lang="en-US" sz="4800" b="1" dirty="0">
                <a:solidFill>
                  <a:srgbClr val="FFFFFF"/>
                </a:solidFill>
                <a:effectLst>
                  <a:glow rad="254000">
                    <a:srgbClr val="000000">
                      <a:alpha val="75000"/>
                    </a:srgbClr>
                  </a:glow>
                </a:effectLst>
                <a:latin typeface="Arial"/>
                <a:cs typeface="Arial"/>
              </a:rPr>
              <a:t>Kurt &amp; Cara</a:t>
            </a:r>
            <a:r>
              <a:rPr lang="en-US" sz="4800" b="1" dirty="0">
                <a:solidFill>
                  <a:srgbClr val="FFFFFF"/>
                </a:solidFill>
                <a:effectLst>
                  <a:glow rad="254000">
                    <a:srgbClr val="000000">
                      <a:alpha val="75000"/>
                    </a:srgbClr>
                  </a:glow>
                </a:effectLst>
                <a:latin typeface="Arial"/>
                <a:cs typeface="Arial"/>
              </a:rPr>
              <a:t> </a:t>
            </a:r>
            <a:r>
              <a:rPr lang="en-US" sz="4800" b="1" dirty="0">
                <a:solidFill>
                  <a:srgbClr val="FFFFFF"/>
                </a:solidFill>
                <a:effectLst>
                  <a:glow rad="254000">
                    <a:srgbClr val="000000">
                      <a:alpha val="75000"/>
                    </a:srgbClr>
                  </a:glow>
                </a:effectLst>
                <a:latin typeface="Arial"/>
                <a:cs typeface="Arial"/>
              </a:rPr>
              <a:t>(28)</a:t>
            </a:r>
            <a:endParaRPr lang="en-US" sz="3600" b="1" dirty="0">
              <a:solidFill>
                <a:srgbClr val="FFFFFF"/>
              </a:solidFill>
              <a:effectLst>
                <a:glow rad="254000">
                  <a:srgbClr val="000000">
                    <a:alpha val="75000"/>
                  </a:srgbClr>
                </a:glow>
              </a:effectLst>
              <a:latin typeface="Arial"/>
              <a:cs typeface="Arial"/>
            </a:endParaRPr>
          </a:p>
        </p:txBody>
      </p:sp>
      <p:sp>
        <p:nvSpPr>
          <p:cNvPr id="355334" name="Text Box 6"/>
          <p:cNvSpPr txBox="1">
            <a:spLocks noChangeArrowheads="1"/>
          </p:cNvSpPr>
          <p:nvPr/>
        </p:nvSpPr>
        <p:spPr bwMode="auto">
          <a:xfrm>
            <a:off x="26144" y="3284984"/>
            <a:ext cx="1655020"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en-US" sz="4800" b="1" dirty="0">
                <a:solidFill>
                  <a:srgbClr val="FFFFFF"/>
                </a:solidFill>
                <a:effectLst>
                  <a:glow rad="254000">
                    <a:srgbClr val="000000">
                      <a:alpha val="75000"/>
                    </a:srgbClr>
                  </a:glow>
                </a:effectLst>
                <a:latin typeface="Arial"/>
                <a:cs typeface="Arial"/>
              </a:rPr>
              <a:t>John</a:t>
            </a:r>
            <a:br>
              <a:rPr lang="en-US" sz="4800" b="1" dirty="0">
                <a:solidFill>
                  <a:srgbClr val="FFFFFF"/>
                </a:solidFill>
                <a:effectLst>
                  <a:glow rad="254000">
                    <a:srgbClr val="000000">
                      <a:alpha val="75000"/>
                    </a:srgbClr>
                  </a:glow>
                </a:effectLst>
                <a:latin typeface="Arial"/>
                <a:cs typeface="Arial"/>
              </a:rPr>
            </a:br>
            <a:r>
              <a:rPr lang="en-US" sz="4800" b="1" dirty="0">
                <a:solidFill>
                  <a:srgbClr val="FFFFFF"/>
                </a:solidFill>
                <a:effectLst>
                  <a:glow rad="254000">
                    <a:srgbClr val="000000">
                      <a:alpha val="75000"/>
                    </a:srgbClr>
                  </a:glow>
                </a:effectLst>
                <a:latin typeface="Arial"/>
                <a:cs typeface="Arial"/>
              </a:rPr>
              <a:t>(22)</a:t>
            </a:r>
            <a:endParaRPr lang="en-US" sz="3600" b="1" dirty="0">
              <a:solidFill>
                <a:srgbClr val="FFFFFF"/>
              </a:solidFill>
              <a:effectLst>
                <a:glow rad="254000">
                  <a:srgbClr val="000000">
                    <a:alpha val="75000"/>
                  </a:srgbClr>
                </a:glow>
              </a:effectLst>
              <a:latin typeface="Arial"/>
              <a:cs typeface="Arial"/>
            </a:endParaRPr>
          </a:p>
        </p:txBody>
      </p:sp>
      <p:sp>
        <p:nvSpPr>
          <p:cNvPr id="355335" name="Text Box 7"/>
          <p:cNvSpPr txBox="1">
            <a:spLocks noChangeArrowheads="1"/>
          </p:cNvSpPr>
          <p:nvPr/>
        </p:nvSpPr>
        <p:spPr bwMode="auto">
          <a:xfrm>
            <a:off x="2483768" y="5315724"/>
            <a:ext cx="3816424"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en-US" sz="4800" b="1" dirty="0">
                <a:solidFill>
                  <a:srgbClr val="FFFFFF"/>
                </a:solidFill>
                <a:effectLst>
                  <a:glow rad="254000">
                    <a:srgbClr val="000000">
                      <a:alpha val="75000"/>
                    </a:srgbClr>
                  </a:glow>
                </a:effectLst>
                <a:latin typeface="Arial"/>
                <a:cs typeface="Arial"/>
              </a:rPr>
              <a:t>Stephen &amp; Katie </a:t>
            </a:r>
            <a:r>
              <a:rPr lang="en-US" sz="4800" b="1" dirty="0">
                <a:solidFill>
                  <a:srgbClr val="FFFFFF"/>
                </a:solidFill>
                <a:effectLst>
                  <a:glow rad="254000">
                    <a:srgbClr val="000000">
                      <a:alpha val="75000"/>
                    </a:srgbClr>
                  </a:glow>
                </a:effectLst>
                <a:latin typeface="Arial"/>
                <a:cs typeface="Arial"/>
              </a:rPr>
              <a:t>(25)</a:t>
            </a:r>
            <a:endParaRPr lang="en-US" sz="3600" b="1" dirty="0">
              <a:solidFill>
                <a:srgbClr val="FFFFFF"/>
              </a:solidFill>
              <a:effectLst>
                <a:glow rad="254000">
                  <a:srgbClr val="000000">
                    <a:alpha val="75000"/>
                  </a:srgbClr>
                </a:glow>
              </a:effectLst>
              <a:latin typeface="Arial"/>
              <a:cs typeface="Arial"/>
            </a:endParaRPr>
          </a:p>
        </p:txBody>
      </p:sp>
      <p:sp>
        <p:nvSpPr>
          <p:cNvPr id="355336" name="Text Box 8"/>
          <p:cNvSpPr txBox="1">
            <a:spLocks noChangeArrowheads="1"/>
          </p:cNvSpPr>
          <p:nvPr/>
        </p:nvSpPr>
        <p:spPr bwMode="auto">
          <a:xfrm>
            <a:off x="1691680" y="4293096"/>
            <a:ext cx="1492716" cy="83099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4800" b="1" dirty="0">
                <a:solidFill>
                  <a:srgbClr val="FFFFFF"/>
                </a:solidFill>
                <a:effectLst>
                  <a:glow rad="254000">
                    <a:srgbClr val="000000">
                      <a:alpha val="75000"/>
                    </a:srgbClr>
                  </a:glow>
                </a:effectLst>
                <a:latin typeface="Arial"/>
                <a:cs typeface="Arial"/>
              </a:rPr>
              <a:t>Rick</a:t>
            </a:r>
            <a:endParaRPr lang="en-US" sz="3600" b="1" dirty="0">
              <a:solidFill>
                <a:srgbClr val="FFFFFF"/>
              </a:solidFill>
              <a:effectLst>
                <a:glow rad="254000">
                  <a:srgbClr val="000000">
                    <a:alpha val="75000"/>
                  </a:srgbClr>
                </a:glow>
              </a:effectLst>
              <a:latin typeface="Arial"/>
              <a:cs typeface="Arial"/>
            </a:endParaRPr>
          </a:p>
        </p:txBody>
      </p:sp>
      <p:sp>
        <p:nvSpPr>
          <p:cNvPr id="10" name="Title 2"/>
          <p:cNvSpPr txBox="1">
            <a:spLocks/>
          </p:cNvSpPr>
          <p:nvPr/>
        </p:nvSpPr>
        <p:spPr bwMode="auto">
          <a:xfrm>
            <a:off x="0" y="0"/>
            <a:ext cx="2209800" cy="685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b="1" kern="0" dirty="0" smtClean="0">
                <a:solidFill>
                  <a:srgbClr val="FFFFFF"/>
                </a:solidFill>
                <a:effectLst>
                  <a:glow rad="254000">
                    <a:srgbClr val="000000"/>
                  </a:glow>
                </a:effectLst>
                <a:latin typeface="Arial" charset="0"/>
                <a:ea typeface="ＭＳ Ｐゴシック" charset="0"/>
                <a:cs typeface="ＭＳ Ｐゴシック" charset="0"/>
              </a:rPr>
              <a:t>2015</a:t>
            </a:r>
            <a:endParaRPr lang="en-US" b="1" kern="0" dirty="0">
              <a:solidFill>
                <a:srgbClr val="FFFFFF"/>
              </a:solidFill>
              <a:effectLst>
                <a:glow rad="254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903662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2"/>
                                        </p:tgtEl>
                                        <p:attrNameLst>
                                          <p:attrName>style.visibility</p:attrName>
                                        </p:attrNameLst>
                                      </p:cBhvr>
                                      <p:to>
                                        <p:strVal val="visible"/>
                                      </p:to>
                                    </p:set>
                                    <p:animEffect transition="in" filter="dissolve">
                                      <p:cBhvr>
                                        <p:cTn id="11" dur="500"/>
                                        <p:tgtEl>
                                          <p:spTgt spid="3553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5"/>
                                        </p:tgtEl>
                                        <p:attrNameLst>
                                          <p:attrName>style.visibility</p:attrName>
                                        </p:attrNameLst>
                                      </p:cBhvr>
                                      <p:to>
                                        <p:strVal val="visible"/>
                                      </p:to>
                                    </p:set>
                                    <p:animEffect transition="in" filter="dissolve">
                                      <p:cBhvr>
                                        <p:cTn id="15" dur="500"/>
                                        <p:tgtEl>
                                          <p:spTgt spid="35533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3"/>
                                        </p:tgtEl>
                                        <p:attrNameLst>
                                          <p:attrName>style.visibility</p:attrName>
                                        </p:attrNameLst>
                                      </p:cBhvr>
                                      <p:to>
                                        <p:strVal val="visible"/>
                                      </p:to>
                                    </p:set>
                                    <p:animEffect transition="in" filter="dissolve">
                                      <p:cBhvr>
                                        <p:cTn id="19" dur="500"/>
                                        <p:tgtEl>
                                          <p:spTgt spid="355333"/>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355334"/>
                                        </p:tgtEl>
                                        <p:attrNameLst>
                                          <p:attrName>style.visibility</p:attrName>
                                        </p:attrNameLst>
                                      </p:cBhvr>
                                      <p:to>
                                        <p:strVal val="visible"/>
                                      </p:to>
                                    </p:set>
                                    <p:animEffect transition="in" filter="dissolve">
                                      <p:cBhvr>
                                        <p:cTn id="23"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6-01-09 Family at Grandpa WYC 90th BDay.jpg"/>
          <p:cNvPicPr>
            <a:picLocks noChangeAspect="1"/>
          </p:cNvPicPr>
          <p:nvPr/>
        </p:nvPicPr>
        <p:blipFill rotWithShape="1">
          <a:blip r:embed="rId3">
            <a:extLst>
              <a:ext uri="{28A0092B-C50C-407E-A947-70E740481C1C}">
                <a14:useLocalDpi xmlns:a14="http://schemas.microsoft.com/office/drawing/2010/main" val="0"/>
              </a:ext>
            </a:extLst>
          </a:blip>
          <a:srcRect t="3042"/>
          <a:stretch/>
        </p:blipFill>
        <p:spPr>
          <a:xfrm>
            <a:off x="-74866" y="0"/>
            <a:ext cx="9218866" cy="6885384"/>
          </a:xfrm>
          <a:prstGeom prst="rect">
            <a:avLst/>
          </a:prstGeom>
        </p:spPr>
      </p:pic>
      <p:sp>
        <p:nvSpPr>
          <p:cNvPr id="355331" name="Rectangle 3"/>
          <p:cNvSpPr>
            <a:spLocks noGrp="1" noChangeArrowheads="1"/>
          </p:cNvSpPr>
          <p:nvPr>
            <p:ph type="ctrTitle"/>
          </p:nvPr>
        </p:nvSpPr>
        <p:spPr>
          <a:xfrm>
            <a:off x="6477000" y="25727"/>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smtClean="0">
                <a:solidFill>
                  <a:schemeClr val="tx1"/>
                </a:solidFill>
                <a:effectLst>
                  <a:glow rad="254000">
                    <a:schemeClr val="bg1">
                      <a:alpha val="75000"/>
                    </a:schemeClr>
                  </a:glow>
                </a:effectLst>
                <a:latin typeface="Arial"/>
                <a:cs typeface="Arial"/>
              </a:rPr>
              <a:t>The Griffiths </a:t>
            </a:r>
            <a:br>
              <a:rPr lang="en-US" sz="2800" b="1" i="1" dirty="0" smtClean="0">
                <a:solidFill>
                  <a:schemeClr val="tx1"/>
                </a:solidFill>
                <a:effectLst>
                  <a:glow rad="254000">
                    <a:schemeClr val="bg1">
                      <a:alpha val="75000"/>
                    </a:schemeClr>
                  </a:glow>
                </a:effectLst>
                <a:latin typeface="Arial"/>
                <a:cs typeface="Arial"/>
              </a:rPr>
            </a:br>
            <a:r>
              <a:rPr lang="en-US" sz="2800" b="1" i="1" dirty="0" smtClean="0">
                <a:solidFill>
                  <a:schemeClr val="tx1"/>
                </a:solidFill>
                <a:effectLst>
                  <a:glow rad="254000">
                    <a:schemeClr val="bg1">
                      <a:alpha val="75000"/>
                    </a:schemeClr>
                  </a:glow>
                </a:effectLst>
                <a:latin typeface="Arial"/>
                <a:cs typeface="Arial"/>
              </a:rPr>
              <a:t>9 Jan 2016</a:t>
            </a:r>
            <a:endParaRPr lang="en-US" b="1" dirty="0" smtClean="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252536" y="4149080"/>
            <a:ext cx="3051851"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defRPr/>
            </a:pPr>
            <a:r>
              <a:rPr lang="en-US" sz="4800" b="1" dirty="0">
                <a:solidFill>
                  <a:srgbClr val="FFFFFF"/>
                </a:solidFill>
                <a:effectLst>
                  <a:glow rad="254000">
                    <a:srgbClr val="000000">
                      <a:alpha val="75000"/>
                    </a:srgbClr>
                  </a:glow>
                </a:effectLst>
                <a:latin typeface="Arial"/>
                <a:cs typeface="Arial"/>
              </a:rPr>
              <a:t>Kurt &amp; Cara</a:t>
            </a:r>
            <a:r>
              <a:rPr lang="en-US" sz="4800" b="1" dirty="0">
                <a:solidFill>
                  <a:srgbClr val="FFFFFF"/>
                </a:solidFill>
                <a:effectLst>
                  <a:glow rad="254000">
                    <a:srgbClr val="000000">
                      <a:alpha val="75000"/>
                    </a:srgbClr>
                  </a:glow>
                </a:effectLst>
                <a:latin typeface="Arial"/>
                <a:cs typeface="Arial"/>
              </a:rPr>
              <a:t> </a:t>
            </a:r>
            <a:r>
              <a:rPr lang="en-US" sz="4800" b="1" dirty="0">
                <a:solidFill>
                  <a:srgbClr val="FFFFFF"/>
                </a:solidFill>
                <a:effectLst>
                  <a:glow rad="254000">
                    <a:srgbClr val="000000">
                      <a:alpha val="75000"/>
                    </a:srgbClr>
                  </a:glow>
                </a:effectLst>
                <a:latin typeface="Arial"/>
                <a:cs typeface="Arial"/>
              </a:rPr>
              <a:t>(29)</a:t>
            </a:r>
            <a:endParaRPr lang="en-US" sz="3600" b="1" dirty="0">
              <a:solidFill>
                <a:srgbClr val="FFFFFF"/>
              </a:solidFill>
              <a:effectLst>
                <a:glow rad="254000">
                  <a:srgbClr val="000000">
                    <a:alpha val="75000"/>
                  </a:srgbClr>
                </a:glow>
              </a:effectLst>
              <a:latin typeface="Arial"/>
              <a:cs typeface="Arial"/>
            </a:endParaRPr>
          </a:p>
        </p:txBody>
      </p:sp>
      <p:sp>
        <p:nvSpPr>
          <p:cNvPr id="355334" name="Text Box 6"/>
          <p:cNvSpPr txBox="1">
            <a:spLocks noChangeArrowheads="1"/>
          </p:cNvSpPr>
          <p:nvPr/>
        </p:nvSpPr>
        <p:spPr bwMode="auto">
          <a:xfrm>
            <a:off x="2411760" y="3212976"/>
            <a:ext cx="1655020"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en-US" sz="4800" b="1" dirty="0">
                <a:solidFill>
                  <a:srgbClr val="FFFFFF"/>
                </a:solidFill>
                <a:effectLst>
                  <a:glow rad="254000">
                    <a:srgbClr val="000000">
                      <a:alpha val="75000"/>
                    </a:srgbClr>
                  </a:glow>
                </a:effectLst>
                <a:latin typeface="Arial"/>
                <a:cs typeface="Arial"/>
              </a:rPr>
              <a:t>John</a:t>
            </a:r>
            <a:br>
              <a:rPr lang="en-US" sz="4800" b="1" dirty="0">
                <a:solidFill>
                  <a:srgbClr val="FFFFFF"/>
                </a:solidFill>
                <a:effectLst>
                  <a:glow rad="254000">
                    <a:srgbClr val="000000">
                      <a:alpha val="75000"/>
                    </a:srgbClr>
                  </a:glow>
                </a:effectLst>
                <a:latin typeface="Arial"/>
                <a:cs typeface="Arial"/>
              </a:rPr>
            </a:br>
            <a:r>
              <a:rPr lang="en-US" sz="4800" b="1" dirty="0">
                <a:solidFill>
                  <a:srgbClr val="FFFFFF"/>
                </a:solidFill>
                <a:effectLst>
                  <a:glow rad="254000">
                    <a:srgbClr val="000000">
                      <a:alpha val="75000"/>
                    </a:srgbClr>
                  </a:glow>
                </a:effectLst>
                <a:latin typeface="Arial"/>
                <a:cs typeface="Arial"/>
              </a:rPr>
              <a:t>(23)</a:t>
            </a:r>
            <a:endParaRPr lang="en-US" sz="3600" b="1" dirty="0">
              <a:solidFill>
                <a:srgbClr val="FFFFFF"/>
              </a:solidFill>
              <a:effectLst>
                <a:glow rad="254000">
                  <a:srgbClr val="000000">
                    <a:alpha val="75000"/>
                  </a:srgbClr>
                </a:glow>
              </a:effectLst>
              <a:latin typeface="Arial"/>
              <a:cs typeface="Arial"/>
            </a:endParaRPr>
          </a:p>
        </p:txBody>
      </p:sp>
      <p:sp>
        <p:nvSpPr>
          <p:cNvPr id="355335" name="Text Box 7"/>
          <p:cNvSpPr txBox="1">
            <a:spLocks noChangeArrowheads="1"/>
          </p:cNvSpPr>
          <p:nvPr/>
        </p:nvSpPr>
        <p:spPr bwMode="auto">
          <a:xfrm>
            <a:off x="5323003" y="5256588"/>
            <a:ext cx="3816424"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en-US" sz="4800" b="1" dirty="0">
                <a:solidFill>
                  <a:srgbClr val="FFFFFF"/>
                </a:solidFill>
                <a:effectLst>
                  <a:glow rad="254000">
                    <a:srgbClr val="000000">
                      <a:alpha val="75000"/>
                    </a:srgbClr>
                  </a:glow>
                </a:effectLst>
                <a:latin typeface="Arial"/>
                <a:cs typeface="Arial"/>
              </a:rPr>
              <a:t>Stephen &amp; Katie </a:t>
            </a:r>
            <a:r>
              <a:rPr lang="en-US" sz="4800" b="1" dirty="0">
                <a:solidFill>
                  <a:srgbClr val="FFFFFF"/>
                </a:solidFill>
                <a:effectLst>
                  <a:glow rad="254000">
                    <a:srgbClr val="000000">
                      <a:alpha val="75000"/>
                    </a:srgbClr>
                  </a:glow>
                </a:effectLst>
                <a:latin typeface="Arial"/>
                <a:cs typeface="Arial"/>
              </a:rPr>
              <a:t>(26)</a:t>
            </a:r>
            <a:endParaRPr lang="en-US" sz="3600" b="1" dirty="0">
              <a:solidFill>
                <a:srgbClr val="FFFFFF"/>
              </a:solidFill>
              <a:effectLst>
                <a:glow rad="254000">
                  <a:srgbClr val="000000">
                    <a:alpha val="75000"/>
                  </a:srgbClr>
                </a:glow>
              </a:effectLst>
              <a:latin typeface="Arial"/>
              <a:cs typeface="Arial"/>
            </a:endParaRPr>
          </a:p>
        </p:txBody>
      </p:sp>
      <p:sp>
        <p:nvSpPr>
          <p:cNvPr id="355336" name="Text Box 8"/>
          <p:cNvSpPr txBox="1">
            <a:spLocks noChangeArrowheads="1"/>
          </p:cNvSpPr>
          <p:nvPr/>
        </p:nvSpPr>
        <p:spPr bwMode="auto">
          <a:xfrm>
            <a:off x="4499992" y="3645024"/>
            <a:ext cx="3384376"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defRPr/>
            </a:pPr>
            <a:r>
              <a:rPr lang="en-US" sz="4800" b="1" dirty="0">
                <a:solidFill>
                  <a:srgbClr val="FFFFFF"/>
                </a:solidFill>
                <a:effectLst>
                  <a:glow rad="254000">
                    <a:srgbClr val="000000">
                      <a:alpha val="75000"/>
                    </a:srgbClr>
                  </a:glow>
                </a:effectLst>
                <a:latin typeface="Arial"/>
                <a:cs typeface="Arial"/>
              </a:rPr>
              <a:t>Rick &amp; Susan</a:t>
            </a:r>
            <a:endParaRPr lang="en-US" sz="3600" b="1" dirty="0">
              <a:solidFill>
                <a:srgbClr val="FFFFFF"/>
              </a:solidFill>
              <a:effectLst>
                <a:glow rad="254000">
                  <a:srgbClr val="000000">
                    <a:alpha val="75000"/>
                  </a:srgbClr>
                </a:glow>
              </a:effectLst>
              <a:latin typeface="Arial"/>
              <a:cs typeface="Arial"/>
            </a:endParaRPr>
          </a:p>
        </p:txBody>
      </p:sp>
      <p:sp>
        <p:nvSpPr>
          <p:cNvPr id="10" name="Title 2"/>
          <p:cNvSpPr txBox="1">
            <a:spLocks/>
          </p:cNvSpPr>
          <p:nvPr/>
        </p:nvSpPr>
        <p:spPr bwMode="auto">
          <a:xfrm>
            <a:off x="0" y="0"/>
            <a:ext cx="2209800" cy="685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b="1" kern="0" dirty="0" smtClean="0">
                <a:solidFill>
                  <a:srgbClr val="FFFFFF"/>
                </a:solidFill>
                <a:effectLst>
                  <a:glow rad="254000">
                    <a:srgbClr val="000000"/>
                  </a:glow>
                </a:effectLst>
                <a:latin typeface="Arial" charset="0"/>
                <a:ea typeface="ＭＳ Ｐゴシック" charset="0"/>
                <a:cs typeface="ＭＳ Ｐゴシック" charset="0"/>
              </a:rPr>
              <a:t>2016</a:t>
            </a:r>
            <a:endParaRPr lang="en-US" b="1" kern="0" dirty="0">
              <a:solidFill>
                <a:srgbClr val="FFFFFF"/>
              </a:solidFill>
              <a:effectLst>
                <a:glow rad="254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4124216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a:solidFill>
                  <a:schemeClr val="bg1"/>
                </a:solidFill>
                <a:effectLst>
                  <a:outerShdw blurRad="38100" dist="38100" dir="2700000" algn="tl">
                    <a:srgbClr val="FFFFFF"/>
                  </a:outerShdw>
                </a:effectLst>
              </a:rPr>
              <a:t>Black</a:t>
            </a:r>
            <a:endParaRPr lang="en-US"/>
          </a:p>
        </p:txBody>
      </p:sp>
      <p:sp>
        <p:nvSpPr>
          <p:cNvPr id="114691"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a:t>Can two walk 1/5</a:t>
            </a:r>
          </a:p>
        </p:txBody>
      </p:sp>
      <p:pic>
        <p:nvPicPr>
          <p:cNvPr id="94211" name="Picture 3" descr="FLRTR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2" name="Text Box 4"/>
          <p:cNvSpPr txBox="1">
            <a:spLocks noChangeArrowheads="1"/>
          </p:cNvSpPr>
          <p:nvPr/>
        </p:nvSpPr>
        <p:spPr bwMode="auto">
          <a:xfrm>
            <a:off x="838200" y="152400"/>
            <a:ext cx="7743825" cy="4486275"/>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3600" b="1">
                <a:solidFill>
                  <a:schemeClr val="bg1"/>
                </a:solidFill>
              </a:rPr>
              <a:t>Can two walk together </a:t>
            </a:r>
            <a:br>
              <a:rPr lang="en-US" sz="3600" b="1">
                <a:solidFill>
                  <a:schemeClr val="bg1"/>
                </a:solidFill>
              </a:rPr>
            </a:br>
            <a:r>
              <a:rPr lang="en-US" sz="3600" b="1">
                <a:solidFill>
                  <a:schemeClr val="bg1"/>
                </a:solidFill>
              </a:rPr>
              <a:t>except they let God lead them?</a:t>
            </a:r>
          </a:p>
          <a:p>
            <a:pPr algn="ctr"/>
            <a:r>
              <a:rPr lang="en-US" sz="3600" b="1">
                <a:solidFill>
                  <a:schemeClr val="bg1"/>
                </a:solidFill>
              </a:rPr>
              <a:t>Can two walk together </a:t>
            </a:r>
            <a:br>
              <a:rPr lang="en-US" sz="3600" b="1">
                <a:solidFill>
                  <a:schemeClr val="bg1"/>
                </a:solidFill>
              </a:rPr>
            </a:br>
            <a:r>
              <a:rPr lang="en-US" sz="3600" b="1">
                <a:solidFill>
                  <a:schemeClr val="bg1"/>
                </a:solidFill>
              </a:rPr>
              <a:t>except He guide their way?</a:t>
            </a:r>
          </a:p>
          <a:p>
            <a:pPr algn="ctr"/>
            <a:r>
              <a:rPr lang="en-US" sz="3600" b="1">
                <a:solidFill>
                  <a:schemeClr val="bg1"/>
                </a:solidFill>
              </a:rPr>
              <a:t>Can there be unity?</a:t>
            </a:r>
            <a:br>
              <a:rPr lang="en-US" sz="3600" b="1">
                <a:solidFill>
                  <a:schemeClr val="bg1"/>
                </a:solidFill>
              </a:rPr>
            </a:br>
            <a:r>
              <a:rPr lang="en-US" sz="3600" b="1">
                <a:solidFill>
                  <a:schemeClr val="bg1"/>
                </a:solidFill>
              </a:rPr>
              <a:t>Can there be harmony,</a:t>
            </a:r>
            <a:br>
              <a:rPr lang="en-US" sz="3600" b="1">
                <a:solidFill>
                  <a:schemeClr val="bg1"/>
                </a:solidFill>
              </a:rPr>
            </a:br>
            <a:r>
              <a:rPr lang="en-US" sz="3600" b="1">
                <a:solidFill>
                  <a:schemeClr val="bg1"/>
                </a:solidFill>
              </a:rPr>
              <a:t>until they both agree</a:t>
            </a:r>
            <a:br>
              <a:rPr lang="en-US" sz="3600" b="1">
                <a:solidFill>
                  <a:schemeClr val="bg1"/>
                </a:solidFill>
              </a:rPr>
            </a:br>
            <a:r>
              <a:rPr lang="en-US" sz="3600" b="1">
                <a:solidFill>
                  <a:schemeClr val="bg1"/>
                </a:solidFill>
              </a:rPr>
              <a:t>that He shall have full sway?</a:t>
            </a:r>
          </a:p>
        </p:txBody>
      </p:sp>
    </p:spTree>
  </p:cSld>
  <p:clrMapOvr>
    <a:masterClrMapping/>
  </p:clrMapOvr>
  <p:transition xmlns:p14="http://schemas.microsoft.com/office/powerpoint/2010/main" spd="med">
    <p:zoom dir="in"/>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a:t>Can two walk 2/5</a:t>
            </a:r>
          </a:p>
        </p:txBody>
      </p:sp>
      <p:pic>
        <p:nvPicPr>
          <p:cNvPr id="96259" name="Picture 3" descr="FLRTR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6260" name="Text Box 4"/>
          <p:cNvSpPr txBox="1">
            <a:spLocks noChangeArrowheads="1"/>
          </p:cNvSpPr>
          <p:nvPr/>
        </p:nvSpPr>
        <p:spPr bwMode="auto">
          <a:xfrm>
            <a:off x="838200" y="152400"/>
            <a:ext cx="7743825" cy="4486275"/>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3600" b="1">
                <a:solidFill>
                  <a:schemeClr val="bg1"/>
                </a:solidFill>
              </a:rPr>
              <a:t>Can two walk together </a:t>
            </a:r>
            <a:br>
              <a:rPr lang="en-US" sz="3600" b="1">
                <a:solidFill>
                  <a:schemeClr val="bg1"/>
                </a:solidFill>
              </a:rPr>
            </a:br>
            <a:r>
              <a:rPr lang="en-US" sz="3600" b="1">
                <a:solidFill>
                  <a:schemeClr val="bg1"/>
                </a:solidFill>
              </a:rPr>
              <a:t>without the Lord to guide them?</a:t>
            </a:r>
          </a:p>
          <a:p>
            <a:pPr algn="ctr"/>
            <a:r>
              <a:rPr lang="en-US" sz="3600" b="1">
                <a:solidFill>
                  <a:schemeClr val="bg1"/>
                </a:solidFill>
              </a:rPr>
              <a:t>Who sees the darkest future</a:t>
            </a:r>
            <a:br>
              <a:rPr lang="en-US" sz="3600" b="1">
                <a:solidFill>
                  <a:schemeClr val="bg1"/>
                </a:solidFill>
              </a:rPr>
            </a:br>
            <a:r>
              <a:rPr lang="en-US" sz="3600" b="1">
                <a:solidFill>
                  <a:schemeClr val="bg1"/>
                </a:solidFill>
              </a:rPr>
              <a:t>as if that dark were day?</a:t>
            </a:r>
          </a:p>
          <a:p>
            <a:pPr algn="ctr"/>
            <a:r>
              <a:rPr lang="en-US" sz="3600" b="1">
                <a:solidFill>
                  <a:schemeClr val="bg1"/>
                </a:solidFill>
              </a:rPr>
              <a:t>For He and He alone,</a:t>
            </a:r>
            <a:br>
              <a:rPr lang="en-US" sz="3600" b="1">
                <a:solidFill>
                  <a:schemeClr val="bg1"/>
                </a:solidFill>
              </a:rPr>
            </a:br>
            <a:r>
              <a:rPr lang="en-US" sz="3600" b="1">
                <a:solidFill>
                  <a:schemeClr val="bg1"/>
                </a:solidFill>
              </a:rPr>
              <a:t>can master the unknown,</a:t>
            </a:r>
            <a:br>
              <a:rPr lang="en-US" sz="3600" b="1">
                <a:solidFill>
                  <a:schemeClr val="bg1"/>
                </a:solidFill>
              </a:rPr>
            </a:br>
            <a:r>
              <a:rPr lang="en-US" sz="3600" b="1">
                <a:solidFill>
                  <a:schemeClr val="bg1"/>
                </a:solidFill>
              </a:rPr>
              <a:t>and lead them safely on</a:t>
            </a:r>
            <a:br>
              <a:rPr lang="en-US" sz="3600" b="1">
                <a:solidFill>
                  <a:schemeClr val="bg1"/>
                </a:solidFill>
              </a:rPr>
            </a:br>
            <a:r>
              <a:rPr lang="en-US" sz="3600" b="1">
                <a:solidFill>
                  <a:schemeClr val="bg1"/>
                </a:solidFill>
              </a:rPr>
              <a:t>through dangers yet to be.</a:t>
            </a:r>
          </a:p>
        </p:txBody>
      </p:sp>
    </p:spTree>
  </p:cSld>
  <p:clrMapOvr>
    <a:masterClrMapping/>
  </p:clrMapOvr>
  <p:transition xmlns:p14="http://schemas.microsoft.com/office/powerpoint/2010/main" spd="med">
    <p:zoom dir="in"/>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a:t>Can two walk 3/5</a:t>
            </a:r>
          </a:p>
        </p:txBody>
      </p:sp>
      <p:pic>
        <p:nvPicPr>
          <p:cNvPr id="98307" name="Picture 3" descr="FLRTR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8308" name="Text Box 4"/>
          <p:cNvSpPr txBox="1">
            <a:spLocks noChangeArrowheads="1"/>
          </p:cNvSpPr>
          <p:nvPr/>
        </p:nvSpPr>
        <p:spPr bwMode="auto">
          <a:xfrm>
            <a:off x="0" y="152400"/>
            <a:ext cx="9144000" cy="4486275"/>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3600" b="1">
                <a:solidFill>
                  <a:schemeClr val="bg1"/>
                </a:solidFill>
              </a:rPr>
              <a:t>Only lives that live to do His will</a:t>
            </a:r>
            <a:br>
              <a:rPr lang="en-US" sz="3600" b="1">
                <a:solidFill>
                  <a:schemeClr val="bg1"/>
                </a:solidFill>
              </a:rPr>
            </a:br>
            <a:r>
              <a:rPr lang="en-US" sz="3600" b="1">
                <a:solidFill>
                  <a:schemeClr val="bg1"/>
                </a:solidFill>
              </a:rPr>
              <a:t>shall come to fullest flow</a:t>
            </a:r>
            <a:r>
              <a:rPr lang="ja-JP" altLang="en-US" sz="3600" b="1">
                <a:solidFill>
                  <a:schemeClr val="bg1"/>
                </a:solidFill>
              </a:rPr>
              <a:t>’</a:t>
            </a:r>
            <a:r>
              <a:rPr lang="en-US" sz="3600" b="1">
                <a:solidFill>
                  <a:schemeClr val="bg1"/>
                </a:solidFill>
              </a:rPr>
              <a:t>ring.</a:t>
            </a:r>
          </a:p>
          <a:p>
            <a:pPr algn="ctr"/>
            <a:r>
              <a:rPr lang="en-US" sz="3600" b="1">
                <a:solidFill>
                  <a:schemeClr val="bg1"/>
                </a:solidFill>
              </a:rPr>
              <a:t>Only lives that find their strength in Him</a:t>
            </a:r>
            <a:br>
              <a:rPr lang="en-US" sz="3600" b="1">
                <a:solidFill>
                  <a:schemeClr val="bg1"/>
                </a:solidFill>
              </a:rPr>
            </a:br>
            <a:r>
              <a:rPr lang="en-US" sz="3600" b="1">
                <a:solidFill>
                  <a:schemeClr val="bg1"/>
                </a:solidFill>
              </a:rPr>
              <a:t>will have the power to grow.</a:t>
            </a:r>
          </a:p>
          <a:p>
            <a:pPr algn="ctr"/>
            <a:r>
              <a:rPr lang="en-US" sz="3600" b="1">
                <a:solidFill>
                  <a:schemeClr val="bg1"/>
                </a:solidFill>
              </a:rPr>
              <a:t>Only love that joins itself to God</a:t>
            </a:r>
            <a:br>
              <a:rPr lang="en-US" sz="3600" b="1">
                <a:solidFill>
                  <a:schemeClr val="bg1"/>
                </a:solidFill>
              </a:rPr>
            </a:br>
            <a:r>
              <a:rPr lang="en-US" sz="3600" b="1">
                <a:solidFill>
                  <a:schemeClr val="bg1"/>
                </a:solidFill>
              </a:rPr>
              <a:t>will ever be enduring,</a:t>
            </a:r>
          </a:p>
          <a:p>
            <a:pPr algn="ctr"/>
            <a:r>
              <a:rPr lang="en-US" sz="3600" b="1">
                <a:solidFill>
                  <a:schemeClr val="bg1"/>
                </a:solidFill>
              </a:rPr>
              <a:t>For all true oneness</a:t>
            </a:r>
            <a:br>
              <a:rPr lang="en-US" sz="3600" b="1">
                <a:solidFill>
                  <a:schemeClr val="bg1"/>
                </a:solidFill>
              </a:rPr>
            </a:br>
            <a:r>
              <a:rPr lang="en-US" sz="3600" b="1">
                <a:solidFill>
                  <a:schemeClr val="bg1"/>
                </a:solidFill>
              </a:rPr>
              <a:t>finds its source in Him.</a:t>
            </a:r>
          </a:p>
        </p:txBody>
      </p:sp>
    </p:spTree>
  </p:cSld>
  <p:clrMapOvr>
    <a:masterClrMapping/>
  </p:clrMapOvr>
  <p:transition xmlns:p14="http://schemas.microsoft.com/office/powerpoint/2010/main" spd="med">
    <p:zoom dir="in"/>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a:t>Can two walk 4/5</a:t>
            </a:r>
          </a:p>
        </p:txBody>
      </p:sp>
      <p:pic>
        <p:nvPicPr>
          <p:cNvPr id="100355" name="Picture 3" descr="FLRTR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6" name="Text Box 4"/>
          <p:cNvSpPr txBox="1">
            <a:spLocks noChangeArrowheads="1"/>
          </p:cNvSpPr>
          <p:nvPr/>
        </p:nvSpPr>
        <p:spPr bwMode="auto">
          <a:xfrm>
            <a:off x="838200" y="152400"/>
            <a:ext cx="7743825" cy="4486275"/>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3600" b="1">
                <a:solidFill>
                  <a:schemeClr val="bg1"/>
                </a:solidFill>
              </a:rPr>
              <a:t>Can two walk together </a:t>
            </a:r>
            <a:br>
              <a:rPr lang="en-US" sz="3600" b="1">
                <a:solidFill>
                  <a:schemeClr val="bg1"/>
                </a:solidFill>
              </a:rPr>
            </a:br>
            <a:r>
              <a:rPr lang="en-US" sz="3600" b="1">
                <a:solidFill>
                  <a:schemeClr val="bg1"/>
                </a:solidFill>
              </a:rPr>
              <a:t>unless they give allegiance</a:t>
            </a:r>
            <a:br>
              <a:rPr lang="en-US" sz="3600" b="1">
                <a:solidFill>
                  <a:schemeClr val="bg1"/>
                </a:solidFill>
              </a:rPr>
            </a:br>
            <a:r>
              <a:rPr lang="en-US" sz="3600" b="1">
                <a:solidFill>
                  <a:schemeClr val="bg1"/>
                </a:solidFill>
              </a:rPr>
              <a:t>to Christ as their Saviour,</a:t>
            </a:r>
            <a:br>
              <a:rPr lang="en-US" sz="3600" b="1">
                <a:solidFill>
                  <a:schemeClr val="bg1"/>
                </a:solidFill>
              </a:rPr>
            </a:br>
            <a:r>
              <a:rPr lang="en-US" sz="3600" b="1">
                <a:solidFill>
                  <a:schemeClr val="bg1"/>
                </a:solidFill>
              </a:rPr>
              <a:t>their Master, Lord and King?</a:t>
            </a:r>
          </a:p>
          <a:p>
            <a:pPr algn="ctr"/>
            <a:r>
              <a:rPr lang="en-US" sz="3600" b="1">
                <a:solidFill>
                  <a:schemeClr val="bg1"/>
                </a:solidFill>
              </a:rPr>
              <a:t>Can they walk side by side</a:t>
            </a:r>
            <a:br>
              <a:rPr lang="en-US" sz="3600" b="1">
                <a:solidFill>
                  <a:schemeClr val="bg1"/>
                </a:solidFill>
              </a:rPr>
            </a:br>
            <a:r>
              <a:rPr lang="en-US" sz="3600" b="1">
                <a:solidFill>
                  <a:schemeClr val="bg1"/>
                </a:solidFill>
              </a:rPr>
              <a:t>if loyalties divide--</a:t>
            </a:r>
            <a:br>
              <a:rPr lang="en-US" sz="3600" b="1">
                <a:solidFill>
                  <a:schemeClr val="bg1"/>
                </a:solidFill>
              </a:rPr>
            </a:br>
            <a:r>
              <a:rPr lang="en-US" sz="3600" b="1">
                <a:solidFill>
                  <a:schemeClr val="bg1"/>
                </a:solidFill>
              </a:rPr>
              <a:t>if one or both decide </a:t>
            </a:r>
            <a:br>
              <a:rPr lang="en-US" sz="3600" b="1">
                <a:solidFill>
                  <a:schemeClr val="bg1"/>
                </a:solidFill>
              </a:rPr>
            </a:br>
            <a:r>
              <a:rPr lang="en-US" sz="3600" b="1">
                <a:solidFill>
                  <a:schemeClr val="bg1"/>
                </a:solidFill>
              </a:rPr>
              <a:t>to thwart His kind control?</a:t>
            </a:r>
          </a:p>
        </p:txBody>
      </p:sp>
    </p:spTree>
  </p:cSld>
  <p:clrMapOvr>
    <a:masterClrMapping/>
  </p:clrMapOvr>
  <p:transition xmlns:p14="http://schemas.microsoft.com/office/powerpoint/2010/main" spd="med">
    <p:zoom dir="in"/>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a:t>Can two walk 5/5</a:t>
            </a:r>
          </a:p>
        </p:txBody>
      </p:sp>
      <p:pic>
        <p:nvPicPr>
          <p:cNvPr id="102403" name="Picture 3" descr="FLRTR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404" name="Text Box 4"/>
          <p:cNvSpPr txBox="1">
            <a:spLocks noChangeArrowheads="1"/>
          </p:cNvSpPr>
          <p:nvPr/>
        </p:nvSpPr>
        <p:spPr bwMode="auto">
          <a:xfrm>
            <a:off x="0" y="152400"/>
            <a:ext cx="9144000" cy="4486275"/>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3600" b="1">
                <a:solidFill>
                  <a:schemeClr val="bg1"/>
                </a:solidFill>
              </a:rPr>
              <a:t>Can two walk together </a:t>
            </a:r>
            <a:br>
              <a:rPr lang="en-US" sz="3600" b="1">
                <a:solidFill>
                  <a:schemeClr val="bg1"/>
                </a:solidFill>
              </a:rPr>
            </a:br>
            <a:r>
              <a:rPr lang="en-US" sz="3600" b="1">
                <a:solidFill>
                  <a:schemeClr val="bg1"/>
                </a:solidFill>
              </a:rPr>
              <a:t>without God</a:t>
            </a:r>
            <a:r>
              <a:rPr lang="ja-JP" altLang="en-US" sz="3600" b="1">
                <a:solidFill>
                  <a:schemeClr val="bg1"/>
                </a:solidFill>
              </a:rPr>
              <a:t>’</a:t>
            </a:r>
            <a:r>
              <a:rPr lang="en-US" sz="3600" b="1">
                <a:solidFill>
                  <a:schemeClr val="bg1"/>
                </a:solidFill>
              </a:rPr>
              <a:t>s presence leading them?</a:t>
            </a:r>
            <a:br>
              <a:rPr lang="en-US" sz="3600" b="1">
                <a:solidFill>
                  <a:schemeClr val="bg1"/>
                </a:solidFill>
              </a:rPr>
            </a:br>
            <a:r>
              <a:rPr lang="en-US" sz="3600" b="1">
                <a:solidFill>
                  <a:schemeClr val="bg1"/>
                </a:solidFill>
              </a:rPr>
              <a:t>Can two walk together </a:t>
            </a:r>
            <a:br>
              <a:rPr lang="en-US" sz="3600" b="1">
                <a:solidFill>
                  <a:schemeClr val="bg1"/>
                </a:solidFill>
              </a:rPr>
            </a:br>
            <a:r>
              <a:rPr lang="en-US" sz="3600" b="1">
                <a:solidFill>
                  <a:schemeClr val="bg1"/>
                </a:solidFill>
              </a:rPr>
              <a:t>except He light their way?</a:t>
            </a:r>
          </a:p>
          <a:p>
            <a:pPr algn="ctr"/>
            <a:r>
              <a:rPr lang="en-US" sz="3600" b="1">
                <a:solidFill>
                  <a:schemeClr val="bg1"/>
                </a:solidFill>
              </a:rPr>
              <a:t>How can they learn to see</a:t>
            </a:r>
            <a:br>
              <a:rPr lang="en-US" sz="3600" b="1">
                <a:solidFill>
                  <a:schemeClr val="bg1"/>
                </a:solidFill>
              </a:rPr>
            </a:br>
            <a:r>
              <a:rPr lang="en-US" sz="3600" b="1">
                <a:solidFill>
                  <a:schemeClr val="bg1"/>
                </a:solidFill>
              </a:rPr>
              <a:t>what they are meant to be</a:t>
            </a:r>
            <a:br>
              <a:rPr lang="en-US" sz="3600" b="1">
                <a:solidFill>
                  <a:schemeClr val="bg1"/>
                </a:solidFill>
              </a:rPr>
            </a:br>
            <a:r>
              <a:rPr lang="en-US" sz="3600" b="1">
                <a:solidFill>
                  <a:schemeClr val="bg1"/>
                </a:solidFill>
              </a:rPr>
              <a:t>and find their destiny,</a:t>
            </a:r>
            <a:br>
              <a:rPr lang="en-US" sz="3600" b="1">
                <a:solidFill>
                  <a:schemeClr val="bg1"/>
                </a:solidFill>
              </a:rPr>
            </a:br>
            <a:r>
              <a:rPr lang="en-US" sz="3600" b="1">
                <a:solidFill>
                  <a:schemeClr val="bg1"/>
                </a:solidFill>
              </a:rPr>
              <a:t>unless they walk with God?</a:t>
            </a:r>
          </a:p>
        </p:txBody>
      </p:sp>
    </p:spTree>
  </p:cSld>
  <p:clrMapOvr>
    <a:masterClrMapping/>
  </p:clrMapOvr>
  <p:transition xmlns:p14="http://schemas.microsoft.com/office/powerpoint/2010/main" spd="med">
    <p:zoom dir="in"/>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a:solidFill>
                  <a:schemeClr val="bg1"/>
                </a:solidFill>
                <a:effectLst>
                  <a:outerShdw blurRad="38100" dist="38100" dir="2700000" algn="tl">
                    <a:srgbClr val="FFFFFF"/>
                  </a:outerShdw>
                </a:effectLst>
              </a:rPr>
              <a:t>Black</a:t>
            </a:r>
            <a:endParaRPr lang="en-US"/>
          </a:p>
        </p:txBody>
      </p:sp>
      <p:sp>
        <p:nvSpPr>
          <p:cNvPr id="108547"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smtClean="0">
                <a:solidFill>
                  <a:srgbClr val="FFFFFF"/>
                </a:solidFill>
                <a:latin typeface="Arial" charset="0"/>
                <a:ea typeface="ＭＳ Ｐゴシック" charset="0"/>
              </a:rPr>
              <a:t>Topical Preaching </a:t>
            </a:r>
            <a:r>
              <a:rPr lang="en-US" sz="2400" b="1" dirty="0" smtClean="0">
                <a:solidFill>
                  <a:srgbClr val="FFFFFF"/>
                </a:solidFill>
                <a:latin typeface="Arial" charset="0"/>
                <a:ea typeface="ＭＳ Ｐゴシック" charset="0"/>
              </a:rPr>
              <a:t>link </a:t>
            </a:r>
            <a:r>
              <a:rPr lang="en-US" sz="2400" b="1" dirty="0">
                <a:solidFill>
                  <a:srgbClr val="FFFFFF"/>
                </a:solidFill>
                <a:latin typeface="Arial" charset="0"/>
                <a:ea typeface="ＭＳ Ｐゴシック" charset="0"/>
              </a:rPr>
              <a:t>at </a:t>
            </a:r>
            <a:r>
              <a:rPr lang="en-US" sz="2400" b="1" dirty="0" smtClean="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627261157"/>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457200" y="277813"/>
            <a:ext cx="8229600" cy="941387"/>
          </a:xfrm>
        </p:spPr>
        <p:txBody>
          <a:bodyPr/>
          <a:lstStyle/>
          <a:p>
            <a:r>
              <a:rPr lang="en-US"/>
              <a:t>Balance</a:t>
            </a:r>
          </a:p>
        </p:txBody>
      </p:sp>
      <p:sp>
        <p:nvSpPr>
          <p:cNvPr id="119812" name="Rectangle 4"/>
          <p:cNvSpPr>
            <a:spLocks noChangeArrowheads="1"/>
          </p:cNvSpPr>
          <p:nvPr/>
        </p:nvSpPr>
        <p:spPr bwMode="auto">
          <a:xfrm>
            <a:off x="4724400" y="2057400"/>
            <a:ext cx="3962400" cy="3124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hlink"/>
              </a:buClr>
              <a:buSzPct val="75000"/>
              <a:buFont typeface="Wingdings" charset="0"/>
              <a:buNone/>
            </a:pPr>
            <a:r>
              <a:rPr lang="ja-JP" altLang="en-US" sz="3200">
                <a:effectLst>
                  <a:outerShdw blurRad="38100" dist="38100" dir="2700000" algn="tl">
                    <a:srgbClr val="000000"/>
                  </a:outerShdw>
                </a:effectLst>
                <a:latin typeface="Arial"/>
              </a:rPr>
              <a:t>“</a:t>
            </a:r>
            <a:r>
              <a:rPr lang="en-US" sz="3200">
                <a:effectLst>
                  <a:outerShdw blurRad="38100" dist="38100" dir="2700000" algn="tl">
                    <a:srgbClr val="000000"/>
                  </a:outerShdw>
                </a:effectLst>
              </a:rPr>
              <a:t>Are you married?  Do not seek a divorce.  Are you unmarried?  Do not look for a wife</a:t>
            </a:r>
            <a:r>
              <a:rPr lang="ja-JP" altLang="en-US" sz="3200">
                <a:effectLst>
                  <a:outerShdw blurRad="38100" dist="38100" dir="2700000" algn="tl">
                    <a:srgbClr val="000000"/>
                  </a:outerShdw>
                </a:effectLst>
                <a:latin typeface="Arial"/>
              </a:rPr>
              <a:t>”</a:t>
            </a:r>
            <a:r>
              <a:rPr lang="en-US" sz="3200">
                <a:effectLst>
                  <a:outerShdw blurRad="38100" dist="38100" dir="2700000" algn="tl">
                    <a:srgbClr val="000000"/>
                  </a:outerShdw>
                </a:effectLst>
              </a:rPr>
              <a:t> </a:t>
            </a:r>
            <a:br>
              <a:rPr lang="en-US" sz="3200">
                <a:effectLst>
                  <a:outerShdw blurRad="38100" dist="38100" dir="2700000" algn="tl">
                    <a:srgbClr val="000000"/>
                  </a:outerShdw>
                </a:effectLst>
              </a:rPr>
            </a:br>
            <a:r>
              <a:rPr lang="en-US" sz="3200">
                <a:effectLst>
                  <a:outerShdw blurRad="38100" dist="38100" dir="2700000" algn="tl">
                    <a:srgbClr val="000000"/>
                  </a:outerShdw>
                </a:effectLst>
              </a:rPr>
              <a:t>(1 Cor. 7:27)</a:t>
            </a:r>
          </a:p>
        </p:txBody>
      </p:sp>
      <p:sp>
        <p:nvSpPr>
          <p:cNvPr id="119813" name="Rectangle 5"/>
          <p:cNvSpPr>
            <a:spLocks noChangeArrowheads="1"/>
          </p:cNvSpPr>
          <p:nvPr/>
        </p:nvSpPr>
        <p:spPr bwMode="auto">
          <a:xfrm>
            <a:off x="228600" y="2057400"/>
            <a:ext cx="3733800" cy="3124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hlink"/>
              </a:buClr>
              <a:buSzPct val="75000"/>
              <a:buFont typeface="Wingdings" charset="0"/>
              <a:buNone/>
            </a:pPr>
            <a:r>
              <a:rPr lang="ja-JP" altLang="en-US" sz="3200">
                <a:effectLst>
                  <a:outerShdw blurRad="38100" dist="38100" dir="2700000" algn="tl">
                    <a:srgbClr val="000000"/>
                  </a:outerShdw>
                </a:effectLst>
                <a:latin typeface="Arial"/>
              </a:rPr>
              <a:t>“</a:t>
            </a:r>
            <a:r>
              <a:rPr lang="en-US" sz="3200">
                <a:effectLst>
                  <a:outerShdw blurRad="38100" dist="38100" dir="2700000" algn="tl">
                    <a:srgbClr val="000000"/>
                  </a:outerShdw>
                </a:effectLst>
              </a:rPr>
              <a:t>He who finds a wife finds a good thing</a:t>
            </a:r>
            <a:r>
              <a:rPr lang="ja-JP" altLang="en-US" sz="3200">
                <a:effectLst>
                  <a:outerShdw blurRad="38100" dist="38100" dir="2700000" algn="tl">
                    <a:srgbClr val="000000"/>
                  </a:outerShdw>
                </a:effectLst>
                <a:latin typeface="Arial"/>
              </a:rPr>
              <a:t>”</a:t>
            </a:r>
            <a:r>
              <a:rPr lang="en-US" sz="3200">
                <a:effectLst>
                  <a:outerShdw blurRad="38100" dist="38100" dir="2700000" algn="tl">
                    <a:srgbClr val="000000"/>
                  </a:outerShdw>
                </a:effectLst>
              </a:rPr>
              <a:t> </a:t>
            </a:r>
            <a:br>
              <a:rPr lang="en-US" sz="3200">
                <a:effectLst>
                  <a:outerShdw blurRad="38100" dist="38100" dir="2700000" algn="tl">
                    <a:srgbClr val="000000"/>
                  </a:outerShdw>
                </a:effectLst>
              </a:rPr>
            </a:br>
            <a:r>
              <a:rPr lang="en-US" sz="3200">
                <a:effectLst>
                  <a:outerShdw blurRad="38100" dist="38100" dir="2700000" algn="tl">
                    <a:srgbClr val="000000"/>
                  </a:outerShdw>
                </a:effectLst>
              </a:rPr>
              <a:t>(Prov. 18:22)</a:t>
            </a:r>
          </a:p>
        </p:txBody>
      </p:sp>
      <p:sp>
        <p:nvSpPr>
          <p:cNvPr id="119815" name="Rectangle 7"/>
          <p:cNvSpPr>
            <a:spLocks noChangeArrowheads="1"/>
          </p:cNvSpPr>
          <p:nvPr/>
        </p:nvSpPr>
        <p:spPr bwMode="auto">
          <a:xfrm>
            <a:off x="381000" y="5334000"/>
            <a:ext cx="8153400" cy="304800"/>
          </a:xfrm>
          <a:prstGeom prst="rect">
            <a:avLst/>
          </a:prstGeom>
          <a:solidFill>
            <a:srgbClr val="CC1812"/>
          </a:solidFill>
          <a:ln w="9525">
            <a:solidFill>
              <a:schemeClr val="tx1"/>
            </a:solidFill>
            <a:miter lim="800000"/>
            <a:headEnd/>
            <a:tailEnd/>
          </a:ln>
        </p:spPr>
        <p:txBody>
          <a:bodyPr wrap="none" anchor="ctr"/>
          <a:lstStyle/>
          <a:p>
            <a:endParaRPr lang="en-US"/>
          </a:p>
        </p:txBody>
      </p:sp>
      <p:sp>
        <p:nvSpPr>
          <p:cNvPr id="119816" name="AutoShape 8"/>
          <p:cNvSpPr>
            <a:spLocks noChangeArrowheads="1"/>
          </p:cNvSpPr>
          <p:nvPr/>
        </p:nvSpPr>
        <p:spPr bwMode="auto">
          <a:xfrm>
            <a:off x="3733800" y="5638800"/>
            <a:ext cx="1295400" cy="762000"/>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8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98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19810">
                                            <p:txEl>
                                              <p:pRg st="0" end="0"/>
                                            </p:txEl>
                                          </p:spTgt>
                                        </p:tgtEl>
                                        <p:attrNameLst>
                                          <p:attrName>style.visibility</p:attrName>
                                        </p:attrNameLst>
                                      </p:cBhvr>
                                      <p:to>
                                        <p:strVal val="visible"/>
                                      </p:to>
                                    </p:set>
                                    <p:anim calcmode="lin" valueType="num">
                                      <p:cBhvr additive="base">
                                        <p:cTn id="15" dur="500" fill="hold"/>
                                        <p:tgtEl>
                                          <p:spTgt spid="119810">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1981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
                                        </p:tgtEl>
                                      </p:cMediaNode>
                                    </p:audio>
                                  </p:subTnLst>
                                </p:cTn>
                              </p:par>
                              <p:par>
                                <p:cTn id="17" presetID="2" presetClass="entr" presetSubtype="8" fill="hold" grpId="0" nodeType="withEffect">
                                  <p:stCondLst>
                                    <p:cond delay="0"/>
                                  </p:stCondLst>
                                  <p:childTnLst>
                                    <p:set>
                                      <p:cBhvr>
                                        <p:cTn id="18" dur="1" fill="hold">
                                          <p:stCondLst>
                                            <p:cond delay="0"/>
                                          </p:stCondLst>
                                        </p:cTn>
                                        <p:tgtEl>
                                          <p:spTgt spid="119815"/>
                                        </p:tgtEl>
                                        <p:attrNameLst>
                                          <p:attrName>style.visibility</p:attrName>
                                        </p:attrNameLst>
                                      </p:cBhvr>
                                      <p:to>
                                        <p:strVal val="visible"/>
                                      </p:to>
                                    </p:set>
                                    <p:anim calcmode="lin" valueType="num">
                                      <p:cBhvr additive="base">
                                        <p:cTn id="19" dur="500" fill="hold"/>
                                        <p:tgtEl>
                                          <p:spTgt spid="119815"/>
                                        </p:tgtEl>
                                        <p:attrNameLst>
                                          <p:attrName>ppt_x</p:attrName>
                                        </p:attrNameLst>
                                      </p:cBhvr>
                                      <p:tavLst>
                                        <p:tav tm="0">
                                          <p:val>
                                            <p:strVal val="0-#ppt_w/2"/>
                                          </p:val>
                                        </p:tav>
                                        <p:tav tm="100000">
                                          <p:val>
                                            <p:strVal val="#ppt_x"/>
                                          </p:val>
                                        </p:tav>
                                      </p:tavLst>
                                    </p:anim>
                                    <p:anim calcmode="lin" valueType="num">
                                      <p:cBhvr additive="base">
                                        <p:cTn id="20" dur="500" fill="hold"/>
                                        <p:tgtEl>
                                          <p:spTgt spid="1198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par>
                                <p:cTn id="21" presetID="2" presetClass="entr" presetSubtype="8" fill="hold" grpId="0" nodeType="withEffect">
                                  <p:stCondLst>
                                    <p:cond delay="0"/>
                                  </p:stCondLst>
                                  <p:childTnLst>
                                    <p:set>
                                      <p:cBhvr>
                                        <p:cTn id="22" dur="1" fill="hold">
                                          <p:stCondLst>
                                            <p:cond delay="0"/>
                                          </p:stCondLst>
                                        </p:cTn>
                                        <p:tgtEl>
                                          <p:spTgt spid="119816"/>
                                        </p:tgtEl>
                                        <p:attrNameLst>
                                          <p:attrName>style.visibility</p:attrName>
                                        </p:attrNameLst>
                                      </p:cBhvr>
                                      <p:to>
                                        <p:strVal val="visible"/>
                                      </p:to>
                                    </p:set>
                                    <p:anim calcmode="lin" valueType="num">
                                      <p:cBhvr additive="base">
                                        <p:cTn id="23" dur="500" fill="hold"/>
                                        <p:tgtEl>
                                          <p:spTgt spid="119816"/>
                                        </p:tgtEl>
                                        <p:attrNameLst>
                                          <p:attrName>ppt_x</p:attrName>
                                        </p:attrNameLst>
                                      </p:cBhvr>
                                      <p:tavLst>
                                        <p:tav tm="0">
                                          <p:val>
                                            <p:strVal val="0-#ppt_w/2"/>
                                          </p:val>
                                        </p:tav>
                                        <p:tav tm="100000">
                                          <p:val>
                                            <p:strVal val="#ppt_x"/>
                                          </p:val>
                                        </p:tav>
                                      </p:tavLst>
                                    </p:anim>
                                    <p:anim calcmode="lin" valueType="num">
                                      <p:cBhvr additive="base">
                                        <p:cTn id="24" dur="500" fill="hold"/>
                                        <p:tgtEl>
                                          <p:spTgt spid="1198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build="p" autoUpdateAnimBg="0"/>
      <p:bldP spid="119812" grpId="0" animBg="1" autoUpdateAnimBg="0"/>
      <p:bldP spid="119813" grpId="0" animBg="1" autoUpdateAnimBg="0"/>
      <p:bldP spid="119815" grpId="0" animBg="1"/>
      <p:bldP spid="1198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andsMarri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7763" name="Rectangle 3"/>
          <p:cNvSpPr>
            <a:spLocks noGrp="1" noChangeArrowheads="1"/>
          </p:cNvSpPr>
          <p:nvPr>
            <p:ph type="title"/>
          </p:nvPr>
        </p:nvSpPr>
        <p:spPr>
          <a:xfrm>
            <a:off x="0" y="0"/>
            <a:ext cx="9144000" cy="1447800"/>
          </a:xfrm>
          <a:effectLst>
            <a:outerShdw blurRad="63500" dist="35921" dir="2700000" algn="ctr" rotWithShape="0">
              <a:srgbClr val="000000">
                <a:alpha val="74998"/>
              </a:srgbClr>
            </a:outerShdw>
          </a:effectLst>
        </p:spPr>
        <p:txBody>
          <a:bodyPr/>
          <a:lstStyle/>
          <a:p>
            <a:r>
              <a:rPr lang="en-US">
                <a:solidFill>
                  <a:schemeClr val="tx1"/>
                </a:solidFill>
                <a:latin typeface="Lucida Handwriting" charset="0"/>
              </a:rPr>
              <a:t>How to </a:t>
            </a:r>
            <a:r>
              <a:rPr lang="en-US">
                <a:solidFill>
                  <a:srgbClr val="FFFB0F"/>
                </a:solidFill>
                <a:effectLst>
                  <a:outerShdw blurRad="38100" dist="38100" dir="2700000" algn="tl">
                    <a:srgbClr val="FFFFFF"/>
                  </a:outerShdw>
                </a:effectLst>
                <a:latin typeface="Lucida Handwriting" charset="0"/>
              </a:rPr>
              <a:t>be</a:t>
            </a:r>
            <a:r>
              <a:rPr lang="en-US">
                <a:solidFill>
                  <a:schemeClr val="tx1"/>
                </a:solidFill>
                <a:latin typeface="Lucida Handwriting" charset="0"/>
              </a:rPr>
              <a:t> the right person…</a:t>
            </a:r>
          </a:p>
        </p:txBody>
      </p:sp>
      <p:sp>
        <p:nvSpPr>
          <p:cNvPr id="117764" name="Rectangle 4"/>
          <p:cNvSpPr>
            <a:spLocks noChangeArrowheads="1"/>
          </p:cNvSpPr>
          <p:nvPr/>
        </p:nvSpPr>
        <p:spPr bwMode="auto">
          <a:xfrm>
            <a:off x="1828800" y="1905000"/>
            <a:ext cx="7315200" cy="914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nchorCtr="1"/>
          <a:lstStyle/>
          <a:p>
            <a:pPr eaLnBrk="1" hangingPunct="1"/>
            <a:r>
              <a:rPr lang="en-US" sz="4000" b="1">
                <a:solidFill>
                  <a:schemeClr val="bg1"/>
                </a:solidFill>
                <a:latin typeface="Lucida Handwriting" charset="0"/>
              </a:rPr>
              <a:t>• Seek God, not a mate</a:t>
            </a:r>
          </a:p>
        </p:txBody>
      </p:sp>
      <p:sp>
        <p:nvSpPr>
          <p:cNvPr id="117765" name="Rectangle 5"/>
          <p:cNvSpPr>
            <a:spLocks noChangeArrowheads="1"/>
          </p:cNvSpPr>
          <p:nvPr/>
        </p:nvSpPr>
        <p:spPr bwMode="auto">
          <a:xfrm>
            <a:off x="1828800" y="2895600"/>
            <a:ext cx="7315200" cy="914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nchorCtr="1"/>
          <a:lstStyle/>
          <a:p>
            <a:pPr algn="r" eaLnBrk="1" hangingPunct="1"/>
            <a:r>
              <a:rPr lang="en-US" sz="4000" b="1">
                <a:solidFill>
                  <a:schemeClr val="bg1"/>
                </a:solidFill>
                <a:latin typeface="Lucida Handwriting" charset="0"/>
              </a:rPr>
              <a:t>• Seek selflessness</a:t>
            </a:r>
          </a:p>
        </p:txBody>
      </p:sp>
      <p:sp>
        <p:nvSpPr>
          <p:cNvPr id="117766" name="Rectangle 6"/>
          <p:cNvSpPr>
            <a:spLocks noChangeArrowheads="1"/>
          </p:cNvSpPr>
          <p:nvPr/>
        </p:nvSpPr>
        <p:spPr bwMode="auto">
          <a:xfrm>
            <a:off x="1828800" y="4267200"/>
            <a:ext cx="7315200" cy="914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nchorCtr="1"/>
          <a:lstStyle/>
          <a:p>
            <a:pPr eaLnBrk="1" hangingPunct="1"/>
            <a:r>
              <a:rPr lang="en-US" sz="4000" b="1">
                <a:solidFill>
                  <a:schemeClr val="bg1"/>
                </a:solidFill>
                <a:latin typeface="Lucida Handwriting" charset="0"/>
              </a:rPr>
              <a:t>• Be willing to remain single for life</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776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776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776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4" grpId="0" build="p" autoUpdateAnimBg="0"/>
      <p:bldP spid="117765" grpId="0" build="p" autoUpdateAnimBg="0"/>
      <p:bldP spid="117766"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26"/>
          <p:cNvSpPr>
            <a:spLocks noGrp="1" noChangeArrowheads="1"/>
          </p:cNvSpPr>
          <p:nvPr>
            <p:ph type="title"/>
          </p:nvPr>
        </p:nvSpPr>
        <p:spPr>
          <a:xfrm>
            <a:off x="4191000" y="0"/>
            <a:ext cx="4953000" cy="6019800"/>
          </a:xfrm>
        </p:spPr>
        <p:txBody>
          <a:bodyPr/>
          <a:lstStyle/>
          <a:p>
            <a:r>
              <a:rPr lang="en-US">
                <a:solidFill>
                  <a:schemeClr val="tx1"/>
                </a:solidFill>
                <a:latin typeface="Lucida Handwriting" charset="0"/>
              </a:rPr>
              <a:t>II. Don</a:t>
            </a:r>
            <a:r>
              <a:rPr lang="ja-JP" altLang="en-US">
                <a:solidFill>
                  <a:schemeClr val="tx1"/>
                </a:solidFill>
                <a:latin typeface="Lucida Handwriting" charset="0"/>
              </a:rPr>
              <a:t>’</a:t>
            </a:r>
            <a:r>
              <a:rPr lang="en-US">
                <a:solidFill>
                  <a:schemeClr val="tx1"/>
                </a:solidFill>
                <a:latin typeface="Lucida Handwriting" charset="0"/>
              </a:rPr>
              <a:t>t try to help God find a mate for you—He doesn</a:t>
            </a:r>
            <a:r>
              <a:rPr lang="ja-JP" altLang="en-US">
                <a:solidFill>
                  <a:schemeClr val="tx1"/>
                </a:solidFill>
                <a:latin typeface="Lucida Handwriting" charset="0"/>
              </a:rPr>
              <a:t>’</a:t>
            </a:r>
            <a:r>
              <a:rPr lang="en-US">
                <a:solidFill>
                  <a:schemeClr val="tx1"/>
                </a:solidFill>
                <a:latin typeface="Lucida Handwriting" charset="0"/>
              </a:rPr>
              <a:t>t need your help!</a:t>
            </a:r>
          </a:p>
        </p:txBody>
      </p:sp>
      <p:pic>
        <p:nvPicPr>
          <p:cNvPr id="70660" name="Picture 1028" descr="ready-marri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3916363" cy="3962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chool Pics 62-760001"/>
          <p:cNvPicPr>
            <a:picLocks noChangeAspect="1" noChangeArrowheads="1"/>
          </p:cNvPicPr>
          <p:nvPr/>
        </p:nvPicPr>
        <p:blipFill>
          <a:blip r:embed="rId3">
            <a:extLst>
              <a:ext uri="{28A0092B-C50C-407E-A947-70E740481C1C}">
                <a14:useLocalDpi xmlns:a14="http://schemas.microsoft.com/office/drawing/2010/main" val="0"/>
              </a:ext>
            </a:extLst>
          </a:blip>
          <a:srcRect l="62495" t="53467" b="8035"/>
          <a:stretch>
            <a:fillRect/>
          </a:stretch>
        </p:blipFill>
        <p:spPr bwMode="auto">
          <a:xfrm>
            <a:off x="4648200" y="0"/>
            <a:ext cx="4883150" cy="7086600"/>
          </a:xfrm>
          <a:prstGeom prst="rect">
            <a:avLst/>
          </a:prstGeom>
          <a:noFill/>
          <a:extLst>
            <a:ext uri="{909E8E84-426E-40dd-AFC4-6F175D3DCCD1}">
              <a14:hiddenFill xmlns:a14="http://schemas.microsoft.com/office/drawing/2010/main">
                <a:solidFill>
                  <a:srgbClr val="FFFFFF"/>
                </a:solidFill>
              </a14:hiddenFill>
            </a:ext>
          </a:extLst>
        </p:spPr>
      </p:pic>
      <p:sp>
        <p:nvSpPr>
          <p:cNvPr id="5123" name="Rectangle 3"/>
          <p:cNvSpPr>
            <a:spLocks noChangeArrowheads="1"/>
          </p:cNvSpPr>
          <p:nvPr/>
        </p:nvSpPr>
        <p:spPr bwMode="auto">
          <a:xfrm>
            <a:off x="7086600" y="61722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eaLnBrk="1" hangingPunct="1">
              <a:lnSpc>
                <a:spcPct val="90000"/>
              </a:lnSpc>
              <a:spcBef>
                <a:spcPct val="20000"/>
              </a:spcBef>
              <a:buClr>
                <a:schemeClr val="hlink"/>
              </a:buClr>
              <a:buSzPct val="75000"/>
              <a:buFont typeface="Wingdings" charset="0"/>
              <a:buNone/>
            </a:pPr>
            <a:r>
              <a:rPr lang="en-US" sz="2800" b="1">
                <a:effectLst>
                  <a:outerShdw blurRad="38100" dist="38100" dir="2700000" algn="tl">
                    <a:srgbClr val="000000"/>
                  </a:outerShdw>
                </a:effectLst>
              </a:rPr>
              <a:t>Grade 12</a:t>
            </a:r>
          </a:p>
        </p:txBody>
      </p:sp>
      <p:pic>
        <p:nvPicPr>
          <p:cNvPr id="5124" name="Picture 4" descr="HS Graduation"/>
          <p:cNvPicPr>
            <a:picLocks noChangeAspect="1" noChangeArrowheads="1"/>
          </p:cNvPicPr>
          <p:nvPr/>
        </p:nvPicPr>
        <p:blipFill>
          <a:blip r:embed="rId4">
            <a:extLst>
              <a:ext uri="{28A0092B-C50C-407E-A947-70E740481C1C}">
                <a14:useLocalDpi xmlns:a14="http://schemas.microsoft.com/office/drawing/2010/main" val="0"/>
              </a:ext>
            </a:extLst>
          </a:blip>
          <a:srcRect l="30368" t="21381" r="13795" b="49399"/>
          <a:stretch>
            <a:fillRect/>
          </a:stretch>
        </p:blipFill>
        <p:spPr bwMode="auto">
          <a:xfrm>
            <a:off x="0" y="2298700"/>
            <a:ext cx="5638800" cy="40560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6" name="Rectangle 6"/>
          <p:cNvSpPr>
            <a:spLocks noGrp="1" noChangeArrowheads="1"/>
          </p:cNvSpPr>
          <p:nvPr>
            <p:ph type="title"/>
          </p:nvPr>
        </p:nvSpPr>
        <p:spPr>
          <a:xfrm>
            <a:off x="1524000" y="228600"/>
            <a:ext cx="6400800" cy="788988"/>
          </a:xfrm>
          <a:effectLst>
            <a:outerShdw blurRad="63500" dist="35921" dir="2700000" algn="ctr" rotWithShape="0">
              <a:schemeClr val="bg1">
                <a:alpha val="74998"/>
              </a:schemeClr>
            </a:outerShdw>
          </a:effectLst>
        </p:spPr>
        <p:txBody>
          <a:bodyPr/>
          <a:lstStyle/>
          <a:p>
            <a:r>
              <a:rPr lang="en-US" sz="5400" b="1"/>
              <a:t>1976 Graduation</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2000"/>
                                        <p:tgtEl>
                                          <p:spTgt spid="5123"/>
                                        </p:tgtEl>
                                      </p:cBhvr>
                                    </p:animEffect>
                                    <p:anim calcmode="lin" valueType="num">
                                      <p:cBhvr>
                                        <p:cTn id="8" dur="2000" fill="hold"/>
                                        <p:tgtEl>
                                          <p:spTgt spid="5123"/>
                                        </p:tgtEl>
                                        <p:attrNameLst>
                                          <p:attrName>style.rotation</p:attrName>
                                        </p:attrNameLst>
                                      </p:cBhvr>
                                      <p:tavLst>
                                        <p:tav tm="0">
                                          <p:val>
                                            <p:fltVal val="720"/>
                                          </p:val>
                                        </p:tav>
                                        <p:tav tm="100000">
                                          <p:val>
                                            <p:fltVal val="0"/>
                                          </p:val>
                                        </p:tav>
                                      </p:tavLst>
                                    </p:anim>
                                    <p:anim calcmode="lin" valueType="num">
                                      <p:cBhvr>
                                        <p:cTn id="9" dur="2000" fill="hold"/>
                                        <p:tgtEl>
                                          <p:spTgt spid="5123"/>
                                        </p:tgtEl>
                                        <p:attrNameLst>
                                          <p:attrName>ppt_h</p:attrName>
                                        </p:attrNameLst>
                                      </p:cBhvr>
                                      <p:tavLst>
                                        <p:tav tm="0">
                                          <p:val>
                                            <p:fltVal val="0"/>
                                          </p:val>
                                        </p:tav>
                                        <p:tav tm="100000">
                                          <p:val>
                                            <p:strVal val="#ppt_h"/>
                                          </p:val>
                                        </p:tav>
                                      </p:tavLst>
                                    </p:anim>
                                    <p:anim calcmode="lin" valueType="num">
                                      <p:cBhvr>
                                        <p:cTn id="10" dur="2000" fill="hold"/>
                                        <p:tgtEl>
                                          <p:spTgt spid="5123"/>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fade">
                                      <p:cBhvr>
                                        <p:cTn id="13" dur="2000"/>
                                        <p:tgtEl>
                                          <p:spTgt spid="5122"/>
                                        </p:tgtEl>
                                      </p:cBhvr>
                                    </p:animEffect>
                                    <p:anim calcmode="lin" valueType="num">
                                      <p:cBhvr>
                                        <p:cTn id="14" dur="2000" fill="hold"/>
                                        <p:tgtEl>
                                          <p:spTgt spid="5122"/>
                                        </p:tgtEl>
                                        <p:attrNameLst>
                                          <p:attrName>style.rotation</p:attrName>
                                        </p:attrNameLst>
                                      </p:cBhvr>
                                      <p:tavLst>
                                        <p:tav tm="0">
                                          <p:val>
                                            <p:fltVal val="720"/>
                                          </p:val>
                                        </p:tav>
                                        <p:tav tm="100000">
                                          <p:val>
                                            <p:fltVal val="0"/>
                                          </p:val>
                                        </p:tav>
                                      </p:tavLst>
                                    </p:anim>
                                    <p:anim calcmode="lin" valueType="num">
                                      <p:cBhvr>
                                        <p:cTn id="15" dur="2000" fill="hold"/>
                                        <p:tgtEl>
                                          <p:spTgt spid="5122"/>
                                        </p:tgtEl>
                                        <p:attrNameLst>
                                          <p:attrName>ppt_h</p:attrName>
                                        </p:attrNameLst>
                                      </p:cBhvr>
                                      <p:tavLst>
                                        <p:tav tm="0">
                                          <p:val>
                                            <p:fltVal val="0"/>
                                          </p:val>
                                        </p:tav>
                                        <p:tav tm="100000">
                                          <p:val>
                                            <p:strVal val="#ppt_h"/>
                                          </p:val>
                                        </p:tav>
                                      </p:tavLst>
                                    </p:anim>
                                    <p:anim calcmode="lin" valueType="num">
                                      <p:cBhvr>
                                        <p:cTn id="16" dur="2000" fill="hold"/>
                                        <p:tgtEl>
                                          <p:spTgt spid="512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553</TotalTime>
  <Words>1275</Words>
  <Application>Microsoft Macintosh PowerPoint</Application>
  <PresentationFormat>On-screen Show (4:3)</PresentationFormat>
  <Paragraphs>242</Paragraphs>
  <Slides>59</Slides>
  <Notes>57</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59</vt:i4>
      </vt:variant>
    </vt:vector>
  </HeadingPairs>
  <TitlesOfParts>
    <vt:vector size="73" baseType="lpstr">
      <vt:lpstr>Arial</vt:lpstr>
      <vt:lpstr>ＭＳ Ｐゴシック</vt:lpstr>
      <vt:lpstr>Times New Roman</vt:lpstr>
      <vt:lpstr>Wingdings</vt:lpstr>
      <vt:lpstr>Times</vt:lpstr>
      <vt:lpstr>Ringbearer Medium</vt:lpstr>
      <vt:lpstr>Lucida Handwriting</vt:lpstr>
      <vt:lpstr>Blank Presentation</vt:lpstr>
      <vt:lpstr>Default Design</vt:lpstr>
      <vt:lpstr>Beam</vt:lpstr>
      <vt:lpstr>Orbit</vt:lpstr>
      <vt:lpstr>1_Orbit</vt:lpstr>
      <vt:lpstr>1_Blank Presentation</vt:lpstr>
      <vt:lpstr>2_Blank Presentation</vt:lpstr>
      <vt:lpstr>Finding a Mate</vt:lpstr>
      <vt:lpstr>Black</vt:lpstr>
      <vt:lpstr>How can you walk together with the right marriage partner?</vt:lpstr>
      <vt:lpstr>I. Walking with the right person begins with being the right person</vt:lpstr>
      <vt:lpstr>How to be the right person…</vt:lpstr>
      <vt:lpstr>Balance</vt:lpstr>
      <vt:lpstr>How to be the right person…</vt:lpstr>
      <vt:lpstr>II. Don’t try to help God find a mate for you—He doesn’t need your help!</vt:lpstr>
      <vt:lpstr>1976 Graduation</vt:lpstr>
      <vt:lpstr>“Hay U”</vt:lpstr>
      <vt:lpstr>The Crossroads (1981-83)</vt:lpstr>
      <vt:lpstr>Crossroads Ministry</vt:lpstr>
      <vt:lpstr>Black</vt:lpstr>
      <vt:lpstr>III. Compatibility in calling is a must.</vt:lpstr>
      <vt:lpstr>The Unequal Yoke</vt:lpstr>
      <vt:lpstr>The Equal Yoke</vt:lpstr>
      <vt:lpstr>The Unequal Yoke</vt:lpstr>
      <vt:lpstr>The Unequal Yoke</vt:lpstr>
      <vt:lpstr>Black</vt:lpstr>
      <vt:lpstr>China, 1981</vt:lpstr>
      <vt:lpstr>Romance, 1982</vt:lpstr>
      <vt:lpstr>Seminary</vt:lpstr>
      <vt:lpstr>Black</vt:lpstr>
      <vt:lpstr>The City-State of Singapore</vt:lpstr>
      <vt:lpstr>1991: Move to Singapore</vt:lpstr>
      <vt:lpstr>1992</vt:lpstr>
      <vt:lpstr>1993</vt:lpstr>
      <vt:lpstr>1994</vt:lpstr>
      <vt:lpstr>1995</vt:lpstr>
      <vt:lpstr>1996</vt:lpstr>
      <vt:lpstr>1997</vt:lpstr>
      <vt:lpstr>1999</vt:lpstr>
      <vt:lpstr>2000</vt:lpstr>
      <vt:lpstr>2001</vt:lpstr>
      <vt:lpstr>2002</vt:lpstr>
      <vt:lpstr>2003</vt:lpstr>
      <vt:lpstr>2004</vt:lpstr>
      <vt:lpstr>2005</vt:lpstr>
      <vt:lpstr>2006</vt:lpstr>
      <vt:lpstr>2007</vt:lpstr>
      <vt:lpstr>2008</vt:lpstr>
      <vt:lpstr>2009</vt:lpstr>
      <vt:lpstr>Warwick Castle 25th Anniversary Trip</vt:lpstr>
      <vt:lpstr>2010</vt:lpstr>
      <vt:lpstr>2011</vt:lpstr>
      <vt:lpstr>The Griffith Family Oct 2011</vt:lpstr>
      <vt:lpstr>The Griffith Family Dec 2012</vt:lpstr>
      <vt:lpstr>The Griffith Family Dec 2013</vt:lpstr>
      <vt:lpstr>The Griffith Family Sept 2014</vt:lpstr>
      <vt:lpstr>The Griffiths  May 2015</vt:lpstr>
      <vt:lpstr>The Griffiths  9 Jan 2016</vt:lpstr>
      <vt:lpstr>Black</vt:lpstr>
      <vt:lpstr>Can two walk 1/5</vt:lpstr>
      <vt:lpstr>Can two walk 2/5</vt:lpstr>
      <vt:lpstr>Can two walk 3/5</vt:lpstr>
      <vt:lpstr>Can two walk 4/5</vt:lpstr>
      <vt:lpstr>Can two walk 5/5</vt:lpstr>
      <vt:lpstr>Black</vt:lpstr>
      <vt:lpstr>Topical Preaching link at BibleStudyDownloads.org</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1976 Graduation</dc:title>
  <dc:creator>Rick Griffith</dc:creator>
  <cp:lastModifiedBy>Rick Griffith</cp:lastModifiedBy>
  <cp:revision>45</cp:revision>
  <dcterms:created xsi:type="dcterms:W3CDTF">2009-02-17T13:15:05Z</dcterms:created>
  <dcterms:modified xsi:type="dcterms:W3CDTF">2016-05-12T13:12:49Z</dcterms:modified>
</cp:coreProperties>
</file>