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363" r:id="rId3"/>
    <p:sldId id="265" r:id="rId4"/>
    <p:sldId id="272" r:id="rId5"/>
    <p:sldId id="273" r:id="rId6"/>
    <p:sldId id="257" r:id="rId7"/>
    <p:sldId id="266" r:id="rId8"/>
    <p:sldId id="267" r:id="rId9"/>
    <p:sldId id="258" r:id="rId10"/>
    <p:sldId id="259" r:id="rId11"/>
    <p:sldId id="268" r:id="rId12"/>
    <p:sldId id="260" r:id="rId13"/>
    <p:sldId id="269" r:id="rId14"/>
    <p:sldId id="262" r:id="rId15"/>
    <p:sldId id="270" r:id="rId16"/>
    <p:sldId id="271" r:id="rId17"/>
    <p:sldId id="264" r:id="rId18"/>
    <p:sldId id="364" r:id="rId19"/>
    <p:sldId id="35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B38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96624B-3F3F-4E7F-A56C-9D29A05800F7}" v="294" dt="2020-10-30T07:50:55.9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57" autoAdjust="0"/>
    <p:restoredTop sz="94660"/>
  </p:normalViewPr>
  <p:slideViewPr>
    <p:cSldViewPr snapToGrid="0">
      <p:cViewPr varScale="1">
        <p:scale>
          <a:sx n="127" d="100"/>
          <a:sy n="127" d="100"/>
        </p:scale>
        <p:origin x="520"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6/11/relationships/changesInfo" Target="changesInfos/changesInfo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userId="4163935ddb78b774" providerId="LiveId" clId="{FB96624B-3F3F-4E7F-A56C-9D29A05800F7}"/>
    <pc:docChg chg="undo custSel mod addSld delSld modSld sldOrd">
      <pc:chgData name="James" userId="4163935ddb78b774" providerId="LiveId" clId="{FB96624B-3F3F-4E7F-A56C-9D29A05800F7}" dt="2020-10-30T07:54:56.602" v="966" actId="20577"/>
      <pc:docMkLst>
        <pc:docMk/>
      </pc:docMkLst>
      <pc:sldChg chg="addSp delSp modSp mod setBg delAnim">
        <pc:chgData name="James" userId="4163935ddb78b774" providerId="LiveId" clId="{FB96624B-3F3F-4E7F-A56C-9D29A05800F7}" dt="2020-10-28T06:31:47.276" v="20" actId="26606"/>
        <pc:sldMkLst>
          <pc:docMk/>
          <pc:sldMk cId="2616421864" sldId="257"/>
        </pc:sldMkLst>
        <pc:spChg chg="del">
          <ac:chgData name="James" userId="4163935ddb78b774" providerId="LiveId" clId="{FB96624B-3F3F-4E7F-A56C-9D29A05800F7}" dt="2020-10-28T06:29:30.351" v="3" actId="478"/>
          <ac:spMkLst>
            <pc:docMk/>
            <pc:sldMk cId="2616421864" sldId="257"/>
            <ac:spMk id="4" creationId="{7BF221B2-35D6-4FAB-9EE7-4C559606793A}"/>
          </ac:spMkLst>
        </pc:spChg>
        <pc:spChg chg="del mod">
          <ac:chgData name="James" userId="4163935ddb78b774" providerId="LiveId" clId="{FB96624B-3F3F-4E7F-A56C-9D29A05800F7}" dt="2020-10-28T06:30:33.261" v="8" actId="21"/>
          <ac:spMkLst>
            <pc:docMk/>
            <pc:sldMk cId="2616421864" sldId="257"/>
            <ac:spMk id="6" creationId="{8BFAD058-E46A-44D7-8198-ACF00961A566}"/>
          </ac:spMkLst>
        </pc:spChg>
        <pc:picChg chg="add del mod">
          <ac:chgData name="James" userId="4163935ddb78b774" providerId="LiveId" clId="{FB96624B-3F3F-4E7F-A56C-9D29A05800F7}" dt="2020-10-28T06:28:46.042" v="1" actId="931"/>
          <ac:picMkLst>
            <pc:docMk/>
            <pc:sldMk cId="2616421864" sldId="257"/>
            <ac:picMk id="3" creationId="{4BC44FCD-B38E-4C91-A87D-626926108441}"/>
          </ac:picMkLst>
        </pc:picChg>
        <pc:picChg chg="add mod">
          <ac:chgData name="James" userId="4163935ddb78b774" providerId="LiveId" clId="{FB96624B-3F3F-4E7F-A56C-9D29A05800F7}" dt="2020-10-28T06:31:47.276" v="20" actId="26606"/>
          <ac:picMkLst>
            <pc:docMk/>
            <pc:sldMk cId="2616421864" sldId="257"/>
            <ac:picMk id="5" creationId="{E740F5AA-34F7-47FE-9CC3-AC4DD84EEF82}"/>
          </ac:picMkLst>
        </pc:picChg>
        <pc:picChg chg="del">
          <ac:chgData name="James" userId="4163935ddb78b774" providerId="LiveId" clId="{FB96624B-3F3F-4E7F-A56C-9D29A05800F7}" dt="2020-10-28T06:29:46.592" v="4" actId="478"/>
          <ac:picMkLst>
            <pc:docMk/>
            <pc:sldMk cId="2616421864" sldId="257"/>
            <ac:picMk id="1026" creationId="{6FFDF7E6-99EA-4D9C-9781-CE50C0F2E1E5}"/>
          </ac:picMkLst>
        </pc:picChg>
        <pc:picChg chg="add mod">
          <ac:chgData name="James" userId="4163935ddb78b774" providerId="LiveId" clId="{FB96624B-3F3F-4E7F-A56C-9D29A05800F7}" dt="2020-10-28T06:31:47.276" v="20" actId="26606"/>
          <ac:picMkLst>
            <pc:docMk/>
            <pc:sldMk cId="2616421864" sldId="257"/>
            <ac:picMk id="1028" creationId="{56186D03-B4FA-4A74-A7FF-CCAF12907DCD}"/>
          </ac:picMkLst>
        </pc:picChg>
      </pc:sldChg>
      <pc:sldChg chg="addSp delSp modSp mod delAnim modAnim">
        <pc:chgData name="James" userId="4163935ddb78b774" providerId="LiveId" clId="{FB96624B-3F3F-4E7F-A56C-9D29A05800F7}" dt="2020-10-30T07:38:32.008" v="790" actId="2711"/>
        <pc:sldMkLst>
          <pc:docMk/>
          <pc:sldMk cId="3946087499" sldId="259"/>
        </pc:sldMkLst>
        <pc:spChg chg="del">
          <ac:chgData name="James" userId="4163935ddb78b774" providerId="LiveId" clId="{FB96624B-3F3F-4E7F-A56C-9D29A05800F7}" dt="2020-10-28T06:44:19.931" v="68" actId="21"/>
          <ac:spMkLst>
            <pc:docMk/>
            <pc:sldMk cId="3946087499" sldId="259"/>
            <ac:spMk id="4" creationId="{3845D322-377E-4B7D-9B40-BBCF485948BB}"/>
          </ac:spMkLst>
        </pc:spChg>
        <pc:spChg chg="mod">
          <ac:chgData name="James" userId="4163935ddb78b774" providerId="LiveId" clId="{FB96624B-3F3F-4E7F-A56C-9D29A05800F7}" dt="2020-10-30T07:38:32.008" v="790" actId="2711"/>
          <ac:spMkLst>
            <pc:docMk/>
            <pc:sldMk cId="3946087499" sldId="259"/>
            <ac:spMk id="6" creationId="{509B2A5A-E7E7-450A-B54B-340DE561EC9D}"/>
          </ac:spMkLst>
        </pc:spChg>
        <pc:spChg chg="add mod">
          <ac:chgData name="James" userId="4163935ddb78b774" providerId="LiveId" clId="{FB96624B-3F3F-4E7F-A56C-9D29A05800F7}" dt="2020-10-28T06:52:20.974" v="333" actId="1076"/>
          <ac:spMkLst>
            <pc:docMk/>
            <pc:sldMk cId="3946087499" sldId="259"/>
            <ac:spMk id="7" creationId="{F184971E-5D89-467D-8810-15495B92D7DD}"/>
          </ac:spMkLst>
        </pc:spChg>
        <pc:spChg chg="del mod">
          <ac:chgData name="James" userId="4163935ddb78b774" providerId="LiveId" clId="{FB96624B-3F3F-4E7F-A56C-9D29A05800F7}" dt="2020-10-28T06:51:25.540" v="302" actId="478"/>
          <ac:spMkLst>
            <pc:docMk/>
            <pc:sldMk cId="3946087499" sldId="259"/>
            <ac:spMk id="8" creationId="{84DBC31E-F0DB-4857-A07F-C46681AF5E62}"/>
          </ac:spMkLst>
        </pc:spChg>
      </pc:sldChg>
      <pc:sldChg chg="modSp mod">
        <pc:chgData name="James" userId="4163935ddb78b774" providerId="LiveId" clId="{FB96624B-3F3F-4E7F-A56C-9D29A05800F7}" dt="2020-10-30T07:47:23.740" v="860" actId="1035"/>
        <pc:sldMkLst>
          <pc:docMk/>
          <pc:sldMk cId="843589988" sldId="260"/>
        </pc:sldMkLst>
        <pc:spChg chg="mod">
          <ac:chgData name="James" userId="4163935ddb78b774" providerId="LiveId" clId="{FB96624B-3F3F-4E7F-A56C-9D29A05800F7}" dt="2020-10-30T07:47:05.666" v="803" actId="14100"/>
          <ac:spMkLst>
            <pc:docMk/>
            <pc:sldMk cId="843589988" sldId="260"/>
            <ac:spMk id="5" creationId="{6696ADB6-1DD4-488B-ADB8-F801102A586C}"/>
          </ac:spMkLst>
        </pc:spChg>
        <pc:spChg chg="mod">
          <ac:chgData name="James" userId="4163935ddb78b774" providerId="LiveId" clId="{FB96624B-3F3F-4E7F-A56C-9D29A05800F7}" dt="2020-10-30T07:47:16.846" v="852" actId="1036"/>
          <ac:spMkLst>
            <pc:docMk/>
            <pc:sldMk cId="843589988" sldId="260"/>
            <ac:spMk id="7" creationId="{1384B014-0A32-4766-9AAD-36BDB74BCB47}"/>
          </ac:spMkLst>
        </pc:spChg>
        <pc:spChg chg="mod">
          <ac:chgData name="James" userId="4163935ddb78b774" providerId="LiveId" clId="{FB96624B-3F3F-4E7F-A56C-9D29A05800F7}" dt="2020-10-30T07:47:23.740" v="860" actId="1035"/>
          <ac:spMkLst>
            <pc:docMk/>
            <pc:sldMk cId="843589988" sldId="260"/>
            <ac:spMk id="8" creationId="{0BBE5D7C-5EC9-415E-B4E5-DD51D486CB9A}"/>
          </ac:spMkLst>
        </pc:spChg>
      </pc:sldChg>
      <pc:sldChg chg="delSp modSp del mod delAnim">
        <pc:chgData name="James" userId="4163935ddb78b774" providerId="LiveId" clId="{FB96624B-3F3F-4E7F-A56C-9D29A05800F7}" dt="2020-10-28T07:06:16.739" v="371" actId="47"/>
        <pc:sldMkLst>
          <pc:docMk/>
          <pc:sldMk cId="173956137" sldId="261"/>
        </pc:sldMkLst>
        <pc:spChg chg="del mod">
          <ac:chgData name="James" userId="4163935ddb78b774" providerId="LiveId" clId="{FB96624B-3F3F-4E7F-A56C-9D29A05800F7}" dt="2020-10-28T07:05:55.821" v="341" actId="21"/>
          <ac:spMkLst>
            <pc:docMk/>
            <pc:sldMk cId="173956137" sldId="261"/>
            <ac:spMk id="7" creationId="{2BDC0A43-4CCF-40A6-80BA-7E8790825B60}"/>
          </ac:spMkLst>
        </pc:spChg>
      </pc:sldChg>
      <pc:sldChg chg="modSp mod ord">
        <pc:chgData name="James" userId="4163935ddb78b774" providerId="LiveId" clId="{FB96624B-3F3F-4E7F-A56C-9D29A05800F7}" dt="2020-10-28T07:17:10.521" v="503"/>
        <pc:sldMkLst>
          <pc:docMk/>
          <pc:sldMk cId="1906208474" sldId="262"/>
        </pc:sldMkLst>
        <pc:spChg chg="mod">
          <ac:chgData name="James" userId="4163935ddb78b774" providerId="LiveId" clId="{FB96624B-3F3F-4E7F-A56C-9D29A05800F7}" dt="2020-10-28T07:14:52.793" v="460" actId="14100"/>
          <ac:spMkLst>
            <pc:docMk/>
            <pc:sldMk cId="1906208474" sldId="262"/>
            <ac:spMk id="7" creationId="{49D855EA-D6E3-471B-85F5-0D761E341EBB}"/>
          </ac:spMkLst>
        </pc:spChg>
        <pc:spChg chg="mod">
          <ac:chgData name="James" userId="4163935ddb78b774" providerId="LiveId" clId="{FB96624B-3F3F-4E7F-A56C-9D29A05800F7}" dt="2020-10-28T07:14:49.416" v="459" actId="14100"/>
          <ac:spMkLst>
            <pc:docMk/>
            <pc:sldMk cId="1906208474" sldId="262"/>
            <ac:spMk id="9" creationId="{BC825EC8-41D6-4AC9-AF20-099BC29B3324}"/>
          </ac:spMkLst>
        </pc:spChg>
        <pc:spChg chg="mod">
          <ac:chgData name="James" userId="4163935ddb78b774" providerId="LiveId" clId="{FB96624B-3F3F-4E7F-A56C-9D29A05800F7}" dt="2020-10-28T07:14:45.276" v="458" actId="14100"/>
          <ac:spMkLst>
            <pc:docMk/>
            <pc:sldMk cId="1906208474" sldId="262"/>
            <ac:spMk id="11" creationId="{77A56596-F278-4BEA-A9DC-EEDA1A77D013}"/>
          </ac:spMkLst>
        </pc:spChg>
        <pc:spChg chg="mod">
          <ac:chgData name="James" userId="4163935ddb78b774" providerId="LiveId" clId="{FB96624B-3F3F-4E7F-A56C-9D29A05800F7}" dt="2020-10-28T07:15:54.235" v="480" actId="14100"/>
          <ac:spMkLst>
            <pc:docMk/>
            <pc:sldMk cId="1906208474" sldId="262"/>
            <ac:spMk id="13" creationId="{3F98FFD6-3155-4FC1-8409-AB4200CAB04A}"/>
          </ac:spMkLst>
        </pc:spChg>
        <pc:spChg chg="mod">
          <ac:chgData name="James" userId="4163935ddb78b774" providerId="LiveId" clId="{FB96624B-3F3F-4E7F-A56C-9D29A05800F7}" dt="2020-10-28T07:16:58.074" v="500" actId="14100"/>
          <ac:spMkLst>
            <pc:docMk/>
            <pc:sldMk cId="1906208474" sldId="262"/>
            <ac:spMk id="15" creationId="{043B251B-D216-452D-8C7C-78E89D8FF5C8}"/>
          </ac:spMkLst>
        </pc:spChg>
      </pc:sldChg>
      <pc:sldChg chg="delSp modSp del mod delAnim">
        <pc:chgData name="James" userId="4163935ddb78b774" providerId="LiveId" clId="{FB96624B-3F3F-4E7F-A56C-9D29A05800F7}" dt="2020-10-28T07:19:11.660" v="538" actId="47"/>
        <pc:sldMkLst>
          <pc:docMk/>
          <pc:sldMk cId="2705959692" sldId="263"/>
        </pc:sldMkLst>
        <pc:spChg chg="del mod">
          <ac:chgData name="James" userId="4163935ddb78b774" providerId="LiveId" clId="{FB96624B-3F3F-4E7F-A56C-9D29A05800F7}" dt="2020-10-28T07:17:24.516" v="505" actId="21"/>
          <ac:spMkLst>
            <pc:docMk/>
            <pc:sldMk cId="2705959692" sldId="263"/>
            <ac:spMk id="9" creationId="{C86F526B-41D3-47E0-98FE-358CB51B3C84}"/>
          </ac:spMkLst>
        </pc:spChg>
      </pc:sldChg>
      <pc:sldChg chg="addSp delSp modSp mod setBg">
        <pc:chgData name="James" userId="4163935ddb78b774" providerId="LiveId" clId="{FB96624B-3F3F-4E7F-A56C-9D29A05800F7}" dt="2020-10-30T07:54:56.602" v="966" actId="20577"/>
        <pc:sldMkLst>
          <pc:docMk/>
          <pc:sldMk cId="3746622212" sldId="264"/>
        </pc:sldMkLst>
        <pc:spChg chg="add mod">
          <ac:chgData name="James" userId="4163935ddb78b774" providerId="LiveId" clId="{FB96624B-3F3F-4E7F-A56C-9D29A05800F7}" dt="2020-10-30T07:54:56.602" v="966" actId="20577"/>
          <ac:spMkLst>
            <pc:docMk/>
            <pc:sldMk cId="3746622212" sldId="264"/>
            <ac:spMk id="5" creationId="{95A73E12-736B-4554-B516-EEA4BA989427}"/>
          </ac:spMkLst>
        </pc:spChg>
        <pc:spChg chg="add del">
          <ac:chgData name="James" userId="4163935ddb78b774" providerId="LiveId" clId="{FB96624B-3F3F-4E7F-A56C-9D29A05800F7}" dt="2020-10-28T07:24:47.006" v="581" actId="26606"/>
          <ac:spMkLst>
            <pc:docMk/>
            <pc:sldMk cId="3746622212" sldId="264"/>
            <ac:spMk id="71" creationId="{42A4FC2C-047E-45A5-965D-8E1E3BF09BC6}"/>
          </ac:spMkLst>
        </pc:spChg>
        <pc:spChg chg="add">
          <ac:chgData name="James" userId="4163935ddb78b774" providerId="LiveId" clId="{FB96624B-3F3F-4E7F-A56C-9D29A05800F7}" dt="2020-10-28T07:24:47.006" v="581" actId="26606"/>
          <ac:spMkLst>
            <pc:docMk/>
            <pc:sldMk cId="3746622212" sldId="264"/>
            <ac:spMk id="137" creationId="{42A4FC2C-047E-45A5-965D-8E1E3BF09BC6}"/>
          </ac:spMkLst>
        </pc:spChg>
        <pc:picChg chg="del mod">
          <ac:chgData name="James" userId="4163935ddb78b774" providerId="LiveId" clId="{FB96624B-3F3F-4E7F-A56C-9D29A05800F7}" dt="2020-10-28T07:23:33.943" v="576" actId="478"/>
          <ac:picMkLst>
            <pc:docMk/>
            <pc:sldMk cId="3746622212" sldId="264"/>
            <ac:picMk id="1026" creationId="{6FFDF7E6-99EA-4D9C-9781-CE50C0F2E1E5}"/>
          </ac:picMkLst>
        </pc:picChg>
        <pc:picChg chg="add del mod">
          <ac:chgData name="James" userId="4163935ddb78b774" providerId="LiveId" clId="{FB96624B-3F3F-4E7F-A56C-9D29A05800F7}" dt="2020-10-28T07:24:42.515" v="579" actId="478"/>
          <ac:picMkLst>
            <pc:docMk/>
            <pc:sldMk cId="3746622212" sldId="264"/>
            <ac:picMk id="5122" creationId="{92E35CD6-A036-4710-87ED-9B8BDAB32636}"/>
          </ac:picMkLst>
        </pc:picChg>
        <pc:picChg chg="add mod">
          <ac:chgData name="James" userId="4163935ddb78b774" providerId="LiveId" clId="{FB96624B-3F3F-4E7F-A56C-9D29A05800F7}" dt="2020-10-28T07:24:47.006" v="581" actId="26606"/>
          <ac:picMkLst>
            <pc:docMk/>
            <pc:sldMk cId="3746622212" sldId="264"/>
            <ac:picMk id="5124" creationId="{EDDE355B-7DCA-4FCF-9B24-65BD63E5AF7E}"/>
          </ac:picMkLst>
        </pc:picChg>
      </pc:sldChg>
      <pc:sldChg chg="modSp add mod ord modTransition">
        <pc:chgData name="James" userId="4163935ddb78b774" providerId="LiveId" clId="{FB96624B-3F3F-4E7F-A56C-9D29A05800F7}" dt="2020-10-30T05:29:26.609" v="789" actId="1036"/>
        <pc:sldMkLst>
          <pc:docMk/>
          <pc:sldMk cId="1428768593" sldId="265"/>
        </pc:sldMkLst>
        <pc:spChg chg="mod">
          <ac:chgData name="James" userId="4163935ddb78b774" providerId="LiveId" clId="{FB96624B-3F3F-4E7F-A56C-9D29A05800F7}" dt="2020-10-28T06:40:53.396" v="62" actId="114"/>
          <ac:spMkLst>
            <pc:docMk/>
            <pc:sldMk cId="1428768593" sldId="265"/>
            <ac:spMk id="2" creationId="{3B57053C-0B2B-4745-AD6E-3A6BFB9C5DA8}"/>
          </ac:spMkLst>
        </pc:spChg>
        <pc:spChg chg="mod">
          <ac:chgData name="James" userId="4163935ddb78b774" providerId="LiveId" clId="{FB96624B-3F3F-4E7F-A56C-9D29A05800F7}" dt="2020-10-30T05:29:26.609" v="789" actId="1036"/>
          <ac:spMkLst>
            <pc:docMk/>
            <pc:sldMk cId="1428768593" sldId="265"/>
            <ac:spMk id="10" creationId="{6B7AAAD6-07B2-4139-A6E8-07533F064FF8}"/>
          </ac:spMkLst>
        </pc:spChg>
      </pc:sldChg>
      <pc:sldChg chg="addSp modSp new mod setBg modAnim">
        <pc:chgData name="James" userId="4163935ddb78b774" providerId="LiveId" clId="{FB96624B-3F3F-4E7F-A56C-9D29A05800F7}" dt="2020-10-28T06:34:45.547" v="54" actId="14100"/>
        <pc:sldMkLst>
          <pc:docMk/>
          <pc:sldMk cId="3018645041" sldId="266"/>
        </pc:sldMkLst>
        <pc:spChg chg="add mod">
          <ac:chgData name="James" userId="4163935ddb78b774" providerId="LiveId" clId="{FB96624B-3F3F-4E7F-A56C-9D29A05800F7}" dt="2020-10-28T06:34:45.547" v="54" actId="14100"/>
          <ac:spMkLst>
            <pc:docMk/>
            <pc:sldMk cId="3018645041" sldId="266"/>
            <ac:spMk id="2" creationId="{BFD91EEF-9C73-4CA0-8DC8-CC408A12AC6A}"/>
          </ac:spMkLst>
        </pc:spChg>
        <pc:spChg chg="add">
          <ac:chgData name="James" userId="4163935ddb78b774" providerId="LiveId" clId="{FB96624B-3F3F-4E7F-A56C-9D29A05800F7}" dt="2020-10-28T06:34:10.593" v="22" actId="26606"/>
          <ac:spMkLst>
            <pc:docMk/>
            <pc:sldMk cId="3018645041" sldId="266"/>
            <ac:spMk id="71" creationId="{7CA0DAA6-33B8-4A25-810D-2F4D816FB40E}"/>
          </ac:spMkLst>
        </pc:spChg>
        <pc:picChg chg="add mod">
          <ac:chgData name="James" userId="4163935ddb78b774" providerId="LiveId" clId="{FB96624B-3F3F-4E7F-A56C-9D29A05800F7}" dt="2020-10-28T06:34:10.593" v="22" actId="26606"/>
          <ac:picMkLst>
            <pc:docMk/>
            <pc:sldMk cId="3018645041" sldId="266"/>
            <ac:picMk id="2050" creationId="{2F2167F1-2744-4898-80C1-3D09D76AEC09}"/>
          </ac:picMkLst>
        </pc:picChg>
      </pc:sldChg>
      <pc:sldChg chg="addSp delSp modSp new mod setBg setClrOvrMap">
        <pc:chgData name="James" userId="4163935ddb78b774" providerId="LiveId" clId="{FB96624B-3F3F-4E7F-A56C-9D29A05800F7}" dt="2020-10-30T05:21:58.367" v="705" actId="1076"/>
        <pc:sldMkLst>
          <pc:docMk/>
          <pc:sldMk cId="2938240565" sldId="267"/>
        </pc:sldMkLst>
        <pc:spChg chg="add del mod">
          <ac:chgData name="James" userId="4163935ddb78b774" providerId="LiveId" clId="{FB96624B-3F3F-4E7F-A56C-9D29A05800F7}" dt="2020-10-30T05:14:53.525" v="703" actId="478"/>
          <ac:spMkLst>
            <pc:docMk/>
            <pc:sldMk cId="2938240565" sldId="267"/>
            <ac:spMk id="2" creationId="{9073D507-8082-44E7-B143-7F4D8F868164}"/>
          </ac:spMkLst>
        </pc:spChg>
        <pc:picChg chg="add mod">
          <ac:chgData name="James" userId="4163935ddb78b774" providerId="LiveId" clId="{FB96624B-3F3F-4E7F-A56C-9D29A05800F7}" dt="2020-10-30T05:21:58.367" v="705" actId="1076"/>
          <ac:picMkLst>
            <pc:docMk/>
            <pc:sldMk cId="2938240565" sldId="267"/>
            <ac:picMk id="3074" creationId="{02AA464C-6EAC-4A8F-9EA2-BF7468C388AF}"/>
          </ac:picMkLst>
        </pc:picChg>
      </pc:sldChg>
      <pc:sldChg chg="modSp add mod modAnim">
        <pc:chgData name="James" userId="4163935ddb78b774" providerId="LiveId" clId="{FB96624B-3F3F-4E7F-A56C-9D29A05800F7}" dt="2020-10-30T07:38:47.458" v="792" actId="2711"/>
        <pc:sldMkLst>
          <pc:docMk/>
          <pc:sldMk cId="349494724" sldId="268"/>
        </pc:sldMkLst>
        <pc:spChg chg="mod">
          <ac:chgData name="James" userId="4163935ddb78b774" providerId="LiveId" clId="{FB96624B-3F3F-4E7F-A56C-9D29A05800F7}" dt="2020-10-30T07:38:41.874" v="791" actId="2711"/>
          <ac:spMkLst>
            <pc:docMk/>
            <pc:sldMk cId="349494724" sldId="268"/>
            <ac:spMk id="6" creationId="{509B2A5A-E7E7-450A-B54B-340DE561EC9D}"/>
          </ac:spMkLst>
        </pc:spChg>
        <pc:spChg chg="mod">
          <ac:chgData name="James" userId="4163935ddb78b774" providerId="LiveId" clId="{FB96624B-3F3F-4E7F-A56C-9D29A05800F7}" dt="2020-10-30T07:38:47.458" v="792" actId="2711"/>
          <ac:spMkLst>
            <pc:docMk/>
            <pc:sldMk cId="349494724" sldId="268"/>
            <ac:spMk id="8" creationId="{84DBC31E-F0DB-4857-A07F-C46681AF5E62}"/>
          </ac:spMkLst>
        </pc:spChg>
      </pc:sldChg>
      <pc:sldChg chg="addSp modSp add mod ord modAnim">
        <pc:chgData name="James" userId="4163935ddb78b774" providerId="LiveId" clId="{FB96624B-3F3F-4E7F-A56C-9D29A05800F7}" dt="2020-10-30T07:48:21.406" v="864" actId="14100"/>
        <pc:sldMkLst>
          <pc:docMk/>
          <pc:sldMk cId="2939747917" sldId="269"/>
        </pc:sldMkLst>
        <pc:spChg chg="add mod">
          <ac:chgData name="James" userId="4163935ddb78b774" providerId="LiveId" clId="{FB96624B-3F3F-4E7F-A56C-9D29A05800F7}" dt="2020-10-30T07:48:21.406" v="864" actId="14100"/>
          <ac:spMkLst>
            <pc:docMk/>
            <pc:sldMk cId="2939747917" sldId="269"/>
            <ac:spMk id="5" creationId="{05C0BFBD-0058-4B66-8F14-69CEE27C595D}"/>
          </ac:spMkLst>
        </pc:spChg>
        <pc:spChg chg="mod">
          <ac:chgData name="James" userId="4163935ddb78b774" providerId="LiveId" clId="{FB96624B-3F3F-4E7F-A56C-9D29A05800F7}" dt="2020-10-30T07:48:03.791" v="861" actId="2711"/>
          <ac:spMkLst>
            <pc:docMk/>
            <pc:sldMk cId="2939747917" sldId="269"/>
            <ac:spMk id="6" creationId="{509B2A5A-E7E7-450A-B54B-340DE561EC9D}"/>
          </ac:spMkLst>
        </pc:spChg>
        <pc:spChg chg="mod">
          <ac:chgData name="James" userId="4163935ddb78b774" providerId="LiveId" clId="{FB96624B-3F3F-4E7F-A56C-9D29A05800F7}" dt="2020-10-30T07:48:09.071" v="862" actId="2711"/>
          <ac:spMkLst>
            <pc:docMk/>
            <pc:sldMk cId="2939747917" sldId="269"/>
            <ac:spMk id="8" creationId="{84DBC31E-F0DB-4857-A07F-C46681AF5E62}"/>
          </ac:spMkLst>
        </pc:spChg>
      </pc:sldChg>
      <pc:sldChg chg="addSp modSp add mod modAnim">
        <pc:chgData name="James" userId="4163935ddb78b774" providerId="LiveId" clId="{FB96624B-3F3F-4E7F-A56C-9D29A05800F7}" dt="2020-10-30T07:50:55.986" v="868" actId="2711"/>
        <pc:sldMkLst>
          <pc:docMk/>
          <pc:sldMk cId="1815618583" sldId="270"/>
        </pc:sldMkLst>
        <pc:spChg chg="mod">
          <ac:chgData name="James" userId="4163935ddb78b774" providerId="LiveId" clId="{FB96624B-3F3F-4E7F-A56C-9D29A05800F7}" dt="2020-10-30T07:50:50.868" v="867" actId="2711"/>
          <ac:spMkLst>
            <pc:docMk/>
            <pc:sldMk cId="1815618583" sldId="270"/>
            <ac:spMk id="5" creationId="{05C0BFBD-0058-4B66-8F14-69CEE27C595D}"/>
          </ac:spMkLst>
        </pc:spChg>
        <pc:spChg chg="mod">
          <ac:chgData name="James" userId="4163935ddb78b774" providerId="LiveId" clId="{FB96624B-3F3F-4E7F-A56C-9D29A05800F7}" dt="2020-10-30T07:50:39.323" v="865" actId="2711"/>
          <ac:spMkLst>
            <pc:docMk/>
            <pc:sldMk cId="1815618583" sldId="270"/>
            <ac:spMk id="6" creationId="{509B2A5A-E7E7-450A-B54B-340DE561EC9D}"/>
          </ac:spMkLst>
        </pc:spChg>
        <pc:spChg chg="add mod">
          <ac:chgData name="James" userId="4163935ddb78b774" providerId="LiveId" clId="{FB96624B-3F3F-4E7F-A56C-9D29A05800F7}" dt="2020-10-30T07:50:55.986" v="868" actId="2711"/>
          <ac:spMkLst>
            <pc:docMk/>
            <pc:sldMk cId="1815618583" sldId="270"/>
            <ac:spMk id="7" creationId="{BEEA614B-75DD-44D8-8C17-94ED5FA2F2C8}"/>
          </ac:spMkLst>
        </pc:spChg>
        <pc:spChg chg="mod">
          <ac:chgData name="James" userId="4163935ddb78b774" providerId="LiveId" clId="{FB96624B-3F3F-4E7F-A56C-9D29A05800F7}" dt="2020-10-30T07:50:44.873" v="866" actId="2711"/>
          <ac:spMkLst>
            <pc:docMk/>
            <pc:sldMk cId="1815618583" sldId="270"/>
            <ac:spMk id="8" creationId="{84DBC31E-F0DB-4857-A07F-C46681AF5E62}"/>
          </ac:spMkLst>
        </pc:spChg>
      </pc:sldChg>
      <pc:sldChg chg="addSp modSp new mod">
        <pc:chgData name="James" userId="4163935ddb78b774" providerId="LiveId" clId="{FB96624B-3F3F-4E7F-A56C-9D29A05800F7}" dt="2020-10-30T07:51:11.540" v="881" actId="1035"/>
        <pc:sldMkLst>
          <pc:docMk/>
          <pc:sldMk cId="3514557038" sldId="271"/>
        </pc:sldMkLst>
        <pc:spChg chg="add mod">
          <ac:chgData name="James" userId="4163935ddb78b774" providerId="LiveId" clId="{FB96624B-3F3F-4E7F-A56C-9D29A05800F7}" dt="2020-10-30T07:51:11.540" v="881" actId="1035"/>
          <ac:spMkLst>
            <pc:docMk/>
            <pc:sldMk cId="3514557038" sldId="271"/>
            <ac:spMk id="3" creationId="{2817695E-E952-40EF-BC57-C81217DC76EA}"/>
          </ac:spMkLst>
        </pc:spChg>
        <pc:picChg chg="add mod">
          <ac:chgData name="James" userId="4163935ddb78b774" providerId="LiveId" clId="{FB96624B-3F3F-4E7F-A56C-9D29A05800F7}" dt="2020-10-28T07:21:50.308" v="568" actId="14100"/>
          <ac:picMkLst>
            <pc:docMk/>
            <pc:sldMk cId="3514557038" sldId="271"/>
            <ac:picMk id="4098" creationId="{3CB543C5-738A-4218-AEF0-F486AE0326A0}"/>
          </ac:picMkLst>
        </pc:picChg>
      </pc:sldChg>
      <pc:sldChg chg="addSp modSp new mod">
        <pc:chgData name="James" userId="4163935ddb78b774" providerId="LiveId" clId="{FB96624B-3F3F-4E7F-A56C-9D29A05800F7}" dt="2020-10-30T05:14:12.196" v="702" actId="113"/>
        <pc:sldMkLst>
          <pc:docMk/>
          <pc:sldMk cId="333130680" sldId="272"/>
        </pc:sldMkLst>
        <pc:spChg chg="add mod">
          <ac:chgData name="James" userId="4163935ddb78b774" providerId="LiveId" clId="{FB96624B-3F3F-4E7F-A56C-9D29A05800F7}" dt="2020-10-30T05:14:12.196" v="702" actId="113"/>
          <ac:spMkLst>
            <pc:docMk/>
            <pc:sldMk cId="333130680" sldId="272"/>
            <ac:spMk id="3" creationId="{83336657-F0B2-404E-B5B9-A9799F28F5EB}"/>
          </ac:spMkLst>
        </pc:spChg>
        <pc:picChg chg="add mod">
          <ac:chgData name="James" userId="4163935ddb78b774" providerId="LiveId" clId="{FB96624B-3F3F-4E7F-A56C-9D29A05800F7}" dt="2020-10-30T05:13:40.755" v="676" actId="732"/>
          <ac:picMkLst>
            <pc:docMk/>
            <pc:sldMk cId="333130680" sldId="272"/>
            <ac:picMk id="1026" creationId="{ABBE4F1D-5E52-4963-9F18-84D226131993}"/>
          </ac:picMkLst>
        </pc:picChg>
      </pc:sldChg>
      <pc:sldChg chg="modSp add mod">
        <pc:chgData name="James" userId="4163935ddb78b774" providerId="LiveId" clId="{FB96624B-3F3F-4E7F-A56C-9D29A05800F7}" dt="2020-10-30T05:27:18.062" v="707" actId="20577"/>
        <pc:sldMkLst>
          <pc:docMk/>
          <pc:sldMk cId="3837191254" sldId="273"/>
        </pc:sldMkLst>
        <pc:spChg chg="mod">
          <ac:chgData name="James" userId="4163935ddb78b774" providerId="LiveId" clId="{FB96624B-3F3F-4E7F-A56C-9D29A05800F7}" dt="2020-10-30T05:27:18.062" v="707" actId="20577"/>
          <ac:spMkLst>
            <pc:docMk/>
            <pc:sldMk cId="3837191254" sldId="273"/>
            <ac:spMk id="3" creationId="{83336657-F0B2-404E-B5B9-A9799F28F5E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4D7D34-C0F5-8C4F-9648-2F607685D60D}" type="datetimeFigureOut">
              <a:rPr lang="en-US" smtClean="0"/>
              <a:t>10/31/20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CA6407-3FD5-0440-96C2-AD23E2ABA024}" type="slidenum">
              <a:rPr lang="en-US" smtClean="0"/>
              <a:t>‹#›</a:t>
            </a:fld>
            <a:endParaRPr lang="en-US"/>
          </a:p>
        </p:txBody>
      </p:sp>
    </p:spTree>
    <p:extLst>
      <p:ext uri="{BB962C8B-B14F-4D97-AF65-F5344CB8AC3E}">
        <p14:creationId xmlns:p14="http://schemas.microsoft.com/office/powerpoint/2010/main" val="3766461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536625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F9CC8-3AF6-4FEC-BB41-C08663B4C6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831867-C002-40EB-B98B-E59FE55766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E9B635-2B86-4872-9BC6-B3EA0D5A15EA}"/>
              </a:ext>
            </a:extLst>
          </p:cNvPr>
          <p:cNvSpPr>
            <a:spLocks noGrp="1"/>
          </p:cNvSpPr>
          <p:nvPr>
            <p:ph type="dt" sz="half" idx="10"/>
          </p:nvPr>
        </p:nvSpPr>
        <p:spPr/>
        <p:txBody>
          <a:bodyPr/>
          <a:lstStyle/>
          <a:p>
            <a:fld id="{BDED9556-F2BF-4D00-A0F1-580398270FCD}" type="datetimeFigureOut">
              <a:rPr lang="en-US" smtClean="0"/>
              <a:t>10/31/20</a:t>
            </a:fld>
            <a:endParaRPr lang="en-US"/>
          </a:p>
        </p:txBody>
      </p:sp>
      <p:sp>
        <p:nvSpPr>
          <p:cNvPr id="5" name="Footer Placeholder 4">
            <a:extLst>
              <a:ext uri="{FF2B5EF4-FFF2-40B4-BE49-F238E27FC236}">
                <a16:creationId xmlns:a16="http://schemas.microsoft.com/office/drawing/2014/main" id="{61BB346A-44F9-4ADB-9E43-96E3CD43BE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4C25CC-B63A-407C-A557-76BF2EB7B7AC}"/>
              </a:ext>
            </a:extLst>
          </p:cNvPr>
          <p:cNvSpPr>
            <a:spLocks noGrp="1"/>
          </p:cNvSpPr>
          <p:nvPr>
            <p:ph type="sldNum" sz="quarter" idx="12"/>
          </p:nvPr>
        </p:nvSpPr>
        <p:spPr/>
        <p:txBody>
          <a:bodyPr/>
          <a:lstStyle/>
          <a:p>
            <a:fld id="{3BA0B3C2-82DE-47D6-9F54-89131BCB3D1F}" type="slidenum">
              <a:rPr lang="en-US" smtClean="0"/>
              <a:t>‹#›</a:t>
            </a:fld>
            <a:endParaRPr lang="en-US"/>
          </a:p>
        </p:txBody>
      </p:sp>
    </p:spTree>
    <p:extLst>
      <p:ext uri="{BB962C8B-B14F-4D97-AF65-F5344CB8AC3E}">
        <p14:creationId xmlns:p14="http://schemas.microsoft.com/office/powerpoint/2010/main" val="291914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3C58A-8B48-4A44-B9DB-B9D7044E0C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CC9B6D-AA43-4524-9E53-4247AECF50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C497F-4688-4830-B945-6A167C369C4C}"/>
              </a:ext>
            </a:extLst>
          </p:cNvPr>
          <p:cNvSpPr>
            <a:spLocks noGrp="1"/>
          </p:cNvSpPr>
          <p:nvPr>
            <p:ph type="dt" sz="half" idx="10"/>
          </p:nvPr>
        </p:nvSpPr>
        <p:spPr/>
        <p:txBody>
          <a:bodyPr/>
          <a:lstStyle/>
          <a:p>
            <a:fld id="{BDED9556-F2BF-4D00-A0F1-580398270FCD}" type="datetimeFigureOut">
              <a:rPr lang="en-US" smtClean="0"/>
              <a:t>10/31/20</a:t>
            </a:fld>
            <a:endParaRPr lang="en-US"/>
          </a:p>
        </p:txBody>
      </p:sp>
      <p:sp>
        <p:nvSpPr>
          <p:cNvPr id="5" name="Footer Placeholder 4">
            <a:extLst>
              <a:ext uri="{FF2B5EF4-FFF2-40B4-BE49-F238E27FC236}">
                <a16:creationId xmlns:a16="http://schemas.microsoft.com/office/drawing/2014/main" id="{7EF60100-34ED-4388-9BC1-B808D7C941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4254E5-EB22-495A-AF84-F8FD1559A297}"/>
              </a:ext>
            </a:extLst>
          </p:cNvPr>
          <p:cNvSpPr>
            <a:spLocks noGrp="1"/>
          </p:cNvSpPr>
          <p:nvPr>
            <p:ph type="sldNum" sz="quarter" idx="12"/>
          </p:nvPr>
        </p:nvSpPr>
        <p:spPr/>
        <p:txBody>
          <a:bodyPr/>
          <a:lstStyle/>
          <a:p>
            <a:fld id="{3BA0B3C2-82DE-47D6-9F54-89131BCB3D1F}" type="slidenum">
              <a:rPr lang="en-US" smtClean="0"/>
              <a:t>‹#›</a:t>
            </a:fld>
            <a:endParaRPr lang="en-US"/>
          </a:p>
        </p:txBody>
      </p:sp>
    </p:spTree>
    <p:extLst>
      <p:ext uri="{BB962C8B-B14F-4D97-AF65-F5344CB8AC3E}">
        <p14:creationId xmlns:p14="http://schemas.microsoft.com/office/powerpoint/2010/main" val="235266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D60684-65D0-4DC5-A4F8-A7671FFBDA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D02D72-112C-46BC-A50A-07FD50DBC7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7C9224-13A7-4886-AACA-421D759A8968}"/>
              </a:ext>
            </a:extLst>
          </p:cNvPr>
          <p:cNvSpPr>
            <a:spLocks noGrp="1"/>
          </p:cNvSpPr>
          <p:nvPr>
            <p:ph type="dt" sz="half" idx="10"/>
          </p:nvPr>
        </p:nvSpPr>
        <p:spPr/>
        <p:txBody>
          <a:bodyPr/>
          <a:lstStyle/>
          <a:p>
            <a:fld id="{BDED9556-F2BF-4D00-A0F1-580398270FCD}" type="datetimeFigureOut">
              <a:rPr lang="en-US" smtClean="0"/>
              <a:t>10/31/20</a:t>
            </a:fld>
            <a:endParaRPr lang="en-US"/>
          </a:p>
        </p:txBody>
      </p:sp>
      <p:sp>
        <p:nvSpPr>
          <p:cNvPr id="5" name="Footer Placeholder 4">
            <a:extLst>
              <a:ext uri="{FF2B5EF4-FFF2-40B4-BE49-F238E27FC236}">
                <a16:creationId xmlns:a16="http://schemas.microsoft.com/office/drawing/2014/main" id="{14DCAA34-BB3E-4A27-A38C-3CDF5E436D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1A143-6B7B-4F24-B6FF-A205978EC5F4}"/>
              </a:ext>
            </a:extLst>
          </p:cNvPr>
          <p:cNvSpPr>
            <a:spLocks noGrp="1"/>
          </p:cNvSpPr>
          <p:nvPr>
            <p:ph type="sldNum" sz="quarter" idx="12"/>
          </p:nvPr>
        </p:nvSpPr>
        <p:spPr/>
        <p:txBody>
          <a:bodyPr/>
          <a:lstStyle/>
          <a:p>
            <a:fld id="{3BA0B3C2-82DE-47D6-9F54-89131BCB3D1F}" type="slidenum">
              <a:rPr lang="en-US" smtClean="0"/>
              <a:t>‹#›</a:t>
            </a:fld>
            <a:endParaRPr lang="en-US"/>
          </a:p>
        </p:txBody>
      </p:sp>
    </p:spTree>
    <p:extLst>
      <p:ext uri="{BB962C8B-B14F-4D97-AF65-F5344CB8AC3E}">
        <p14:creationId xmlns:p14="http://schemas.microsoft.com/office/powerpoint/2010/main" val="10787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58602275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79099287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7287280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33916440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01749033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92078038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63983806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79971574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9F133-33DA-4780-9651-41D481D6B5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E77EE1-64C6-49BF-8D11-24FA885E5E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46C28-E05D-47A5-B5B6-AAC3EFE584F5}"/>
              </a:ext>
            </a:extLst>
          </p:cNvPr>
          <p:cNvSpPr>
            <a:spLocks noGrp="1"/>
          </p:cNvSpPr>
          <p:nvPr>
            <p:ph type="dt" sz="half" idx="10"/>
          </p:nvPr>
        </p:nvSpPr>
        <p:spPr/>
        <p:txBody>
          <a:bodyPr/>
          <a:lstStyle/>
          <a:p>
            <a:fld id="{BDED9556-F2BF-4D00-A0F1-580398270FCD}" type="datetimeFigureOut">
              <a:rPr lang="en-US" smtClean="0"/>
              <a:t>10/31/20</a:t>
            </a:fld>
            <a:endParaRPr lang="en-US"/>
          </a:p>
        </p:txBody>
      </p:sp>
      <p:sp>
        <p:nvSpPr>
          <p:cNvPr id="5" name="Footer Placeholder 4">
            <a:extLst>
              <a:ext uri="{FF2B5EF4-FFF2-40B4-BE49-F238E27FC236}">
                <a16:creationId xmlns:a16="http://schemas.microsoft.com/office/drawing/2014/main" id="{24586129-4BC4-4EB2-9F62-EEC1D75FE7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E75A45-8AD2-4297-ABA0-18636629902D}"/>
              </a:ext>
            </a:extLst>
          </p:cNvPr>
          <p:cNvSpPr>
            <a:spLocks noGrp="1"/>
          </p:cNvSpPr>
          <p:nvPr>
            <p:ph type="sldNum" sz="quarter" idx="12"/>
          </p:nvPr>
        </p:nvSpPr>
        <p:spPr/>
        <p:txBody>
          <a:bodyPr/>
          <a:lstStyle/>
          <a:p>
            <a:fld id="{3BA0B3C2-82DE-47D6-9F54-89131BCB3D1F}" type="slidenum">
              <a:rPr lang="en-US" smtClean="0"/>
              <a:t>‹#›</a:t>
            </a:fld>
            <a:endParaRPr lang="en-US"/>
          </a:p>
        </p:txBody>
      </p:sp>
    </p:spTree>
    <p:extLst>
      <p:ext uri="{BB962C8B-B14F-4D97-AF65-F5344CB8AC3E}">
        <p14:creationId xmlns:p14="http://schemas.microsoft.com/office/powerpoint/2010/main" val="212303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0315695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09486020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8026440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28725-A343-4459-B008-86BB69581F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827CF1-E6A7-42A2-9C51-5BDE3F6AC1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18C8F2-2E2E-445A-BEC5-96E019A7BF61}"/>
              </a:ext>
            </a:extLst>
          </p:cNvPr>
          <p:cNvSpPr>
            <a:spLocks noGrp="1"/>
          </p:cNvSpPr>
          <p:nvPr>
            <p:ph type="dt" sz="half" idx="10"/>
          </p:nvPr>
        </p:nvSpPr>
        <p:spPr/>
        <p:txBody>
          <a:bodyPr/>
          <a:lstStyle/>
          <a:p>
            <a:fld id="{BDED9556-F2BF-4D00-A0F1-580398270FCD}" type="datetimeFigureOut">
              <a:rPr lang="en-US" smtClean="0"/>
              <a:t>10/31/20</a:t>
            </a:fld>
            <a:endParaRPr lang="en-US"/>
          </a:p>
        </p:txBody>
      </p:sp>
      <p:sp>
        <p:nvSpPr>
          <p:cNvPr id="5" name="Footer Placeholder 4">
            <a:extLst>
              <a:ext uri="{FF2B5EF4-FFF2-40B4-BE49-F238E27FC236}">
                <a16:creationId xmlns:a16="http://schemas.microsoft.com/office/drawing/2014/main" id="{C7313213-0E07-4B7A-A780-41FBEE9774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2F4B38-01C4-4EAE-A984-C1AD30EC61DA}"/>
              </a:ext>
            </a:extLst>
          </p:cNvPr>
          <p:cNvSpPr>
            <a:spLocks noGrp="1"/>
          </p:cNvSpPr>
          <p:nvPr>
            <p:ph type="sldNum" sz="quarter" idx="12"/>
          </p:nvPr>
        </p:nvSpPr>
        <p:spPr/>
        <p:txBody>
          <a:bodyPr/>
          <a:lstStyle/>
          <a:p>
            <a:fld id="{3BA0B3C2-82DE-47D6-9F54-89131BCB3D1F}" type="slidenum">
              <a:rPr lang="en-US" smtClean="0"/>
              <a:t>‹#›</a:t>
            </a:fld>
            <a:endParaRPr lang="en-US"/>
          </a:p>
        </p:txBody>
      </p:sp>
    </p:spTree>
    <p:extLst>
      <p:ext uri="{BB962C8B-B14F-4D97-AF65-F5344CB8AC3E}">
        <p14:creationId xmlns:p14="http://schemas.microsoft.com/office/powerpoint/2010/main" val="56761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3843C-DB3A-4A56-956F-C08B96A884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A1D592-0806-472A-8979-468ADB1BF8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619FDE-A603-48F0-AEB9-D78C8FDAFD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D02AF9-3196-44DE-9A66-09CCC0EC9CEA}"/>
              </a:ext>
            </a:extLst>
          </p:cNvPr>
          <p:cNvSpPr>
            <a:spLocks noGrp="1"/>
          </p:cNvSpPr>
          <p:nvPr>
            <p:ph type="dt" sz="half" idx="10"/>
          </p:nvPr>
        </p:nvSpPr>
        <p:spPr/>
        <p:txBody>
          <a:bodyPr/>
          <a:lstStyle/>
          <a:p>
            <a:fld id="{BDED9556-F2BF-4D00-A0F1-580398270FCD}" type="datetimeFigureOut">
              <a:rPr lang="en-US" smtClean="0"/>
              <a:t>10/31/20</a:t>
            </a:fld>
            <a:endParaRPr lang="en-US"/>
          </a:p>
        </p:txBody>
      </p:sp>
      <p:sp>
        <p:nvSpPr>
          <p:cNvPr id="6" name="Footer Placeholder 5">
            <a:extLst>
              <a:ext uri="{FF2B5EF4-FFF2-40B4-BE49-F238E27FC236}">
                <a16:creationId xmlns:a16="http://schemas.microsoft.com/office/drawing/2014/main" id="{7D282933-9157-413B-81FD-AE3785DE42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BE9F52-E186-4582-8B2B-DE3663B4BA0C}"/>
              </a:ext>
            </a:extLst>
          </p:cNvPr>
          <p:cNvSpPr>
            <a:spLocks noGrp="1"/>
          </p:cNvSpPr>
          <p:nvPr>
            <p:ph type="sldNum" sz="quarter" idx="12"/>
          </p:nvPr>
        </p:nvSpPr>
        <p:spPr/>
        <p:txBody>
          <a:bodyPr/>
          <a:lstStyle/>
          <a:p>
            <a:fld id="{3BA0B3C2-82DE-47D6-9F54-89131BCB3D1F}" type="slidenum">
              <a:rPr lang="en-US" smtClean="0"/>
              <a:t>‹#›</a:t>
            </a:fld>
            <a:endParaRPr lang="en-US"/>
          </a:p>
        </p:txBody>
      </p:sp>
    </p:spTree>
    <p:extLst>
      <p:ext uri="{BB962C8B-B14F-4D97-AF65-F5344CB8AC3E}">
        <p14:creationId xmlns:p14="http://schemas.microsoft.com/office/powerpoint/2010/main" val="397837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B7350-1133-42E3-8B57-F9C159613E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75C8E2-87E4-4D40-ADD7-802741CCF3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41C63F-A694-477C-819F-7783726048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51685A-AE28-49C4-BF1D-EEC9E81F7E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FF1C9B-1BF1-4939-8ECB-664A034E91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E9D815-D17D-4E88-8C27-9DC9C8290DB3}"/>
              </a:ext>
            </a:extLst>
          </p:cNvPr>
          <p:cNvSpPr>
            <a:spLocks noGrp="1"/>
          </p:cNvSpPr>
          <p:nvPr>
            <p:ph type="dt" sz="half" idx="10"/>
          </p:nvPr>
        </p:nvSpPr>
        <p:spPr/>
        <p:txBody>
          <a:bodyPr/>
          <a:lstStyle/>
          <a:p>
            <a:fld id="{BDED9556-F2BF-4D00-A0F1-580398270FCD}" type="datetimeFigureOut">
              <a:rPr lang="en-US" smtClean="0"/>
              <a:t>10/31/20</a:t>
            </a:fld>
            <a:endParaRPr lang="en-US"/>
          </a:p>
        </p:txBody>
      </p:sp>
      <p:sp>
        <p:nvSpPr>
          <p:cNvPr id="8" name="Footer Placeholder 7">
            <a:extLst>
              <a:ext uri="{FF2B5EF4-FFF2-40B4-BE49-F238E27FC236}">
                <a16:creationId xmlns:a16="http://schemas.microsoft.com/office/drawing/2014/main" id="{D20D8967-B126-432E-958F-A4EAC018DF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D71552-4132-476C-8F6F-5B61CBC58768}"/>
              </a:ext>
            </a:extLst>
          </p:cNvPr>
          <p:cNvSpPr>
            <a:spLocks noGrp="1"/>
          </p:cNvSpPr>
          <p:nvPr>
            <p:ph type="sldNum" sz="quarter" idx="12"/>
          </p:nvPr>
        </p:nvSpPr>
        <p:spPr/>
        <p:txBody>
          <a:bodyPr/>
          <a:lstStyle/>
          <a:p>
            <a:fld id="{3BA0B3C2-82DE-47D6-9F54-89131BCB3D1F}" type="slidenum">
              <a:rPr lang="en-US" smtClean="0"/>
              <a:t>‹#›</a:t>
            </a:fld>
            <a:endParaRPr lang="en-US"/>
          </a:p>
        </p:txBody>
      </p:sp>
    </p:spTree>
    <p:extLst>
      <p:ext uri="{BB962C8B-B14F-4D97-AF65-F5344CB8AC3E}">
        <p14:creationId xmlns:p14="http://schemas.microsoft.com/office/powerpoint/2010/main" val="194031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204A9-BAE3-42DB-B09F-BC55BCF6BE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17DD69-DF37-4312-AB83-FD7EA5984164}"/>
              </a:ext>
            </a:extLst>
          </p:cNvPr>
          <p:cNvSpPr>
            <a:spLocks noGrp="1"/>
          </p:cNvSpPr>
          <p:nvPr>
            <p:ph type="dt" sz="half" idx="10"/>
          </p:nvPr>
        </p:nvSpPr>
        <p:spPr/>
        <p:txBody>
          <a:bodyPr/>
          <a:lstStyle/>
          <a:p>
            <a:fld id="{BDED9556-F2BF-4D00-A0F1-580398270FCD}" type="datetimeFigureOut">
              <a:rPr lang="en-US" smtClean="0"/>
              <a:t>10/31/20</a:t>
            </a:fld>
            <a:endParaRPr lang="en-US"/>
          </a:p>
        </p:txBody>
      </p:sp>
      <p:sp>
        <p:nvSpPr>
          <p:cNvPr id="4" name="Footer Placeholder 3">
            <a:extLst>
              <a:ext uri="{FF2B5EF4-FFF2-40B4-BE49-F238E27FC236}">
                <a16:creationId xmlns:a16="http://schemas.microsoft.com/office/drawing/2014/main" id="{4F30C91C-28F7-41DA-B945-EC47039E72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1A5B23-1019-4B03-95B9-CF5DECD12382}"/>
              </a:ext>
            </a:extLst>
          </p:cNvPr>
          <p:cNvSpPr>
            <a:spLocks noGrp="1"/>
          </p:cNvSpPr>
          <p:nvPr>
            <p:ph type="sldNum" sz="quarter" idx="12"/>
          </p:nvPr>
        </p:nvSpPr>
        <p:spPr/>
        <p:txBody>
          <a:bodyPr/>
          <a:lstStyle/>
          <a:p>
            <a:fld id="{3BA0B3C2-82DE-47D6-9F54-89131BCB3D1F}" type="slidenum">
              <a:rPr lang="en-US" smtClean="0"/>
              <a:t>‹#›</a:t>
            </a:fld>
            <a:endParaRPr lang="en-US"/>
          </a:p>
        </p:txBody>
      </p:sp>
    </p:spTree>
    <p:extLst>
      <p:ext uri="{BB962C8B-B14F-4D97-AF65-F5344CB8AC3E}">
        <p14:creationId xmlns:p14="http://schemas.microsoft.com/office/powerpoint/2010/main" val="303059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5E815E-E4CB-482E-BAD4-D17A11AF6450}"/>
              </a:ext>
            </a:extLst>
          </p:cNvPr>
          <p:cNvSpPr>
            <a:spLocks noGrp="1"/>
          </p:cNvSpPr>
          <p:nvPr>
            <p:ph type="dt" sz="half" idx="10"/>
          </p:nvPr>
        </p:nvSpPr>
        <p:spPr/>
        <p:txBody>
          <a:bodyPr/>
          <a:lstStyle/>
          <a:p>
            <a:fld id="{BDED9556-F2BF-4D00-A0F1-580398270FCD}" type="datetimeFigureOut">
              <a:rPr lang="en-US" smtClean="0"/>
              <a:t>10/31/20</a:t>
            </a:fld>
            <a:endParaRPr lang="en-US"/>
          </a:p>
        </p:txBody>
      </p:sp>
      <p:sp>
        <p:nvSpPr>
          <p:cNvPr id="3" name="Footer Placeholder 2">
            <a:extLst>
              <a:ext uri="{FF2B5EF4-FFF2-40B4-BE49-F238E27FC236}">
                <a16:creationId xmlns:a16="http://schemas.microsoft.com/office/drawing/2014/main" id="{D50440D9-0A69-4DA7-9A2F-3E489DE6B9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38CE4D-263C-4FF2-846A-F19B3A82538C}"/>
              </a:ext>
            </a:extLst>
          </p:cNvPr>
          <p:cNvSpPr>
            <a:spLocks noGrp="1"/>
          </p:cNvSpPr>
          <p:nvPr>
            <p:ph type="sldNum" sz="quarter" idx="12"/>
          </p:nvPr>
        </p:nvSpPr>
        <p:spPr/>
        <p:txBody>
          <a:bodyPr/>
          <a:lstStyle/>
          <a:p>
            <a:fld id="{3BA0B3C2-82DE-47D6-9F54-89131BCB3D1F}" type="slidenum">
              <a:rPr lang="en-US" smtClean="0"/>
              <a:t>‹#›</a:t>
            </a:fld>
            <a:endParaRPr lang="en-US"/>
          </a:p>
        </p:txBody>
      </p:sp>
    </p:spTree>
    <p:extLst>
      <p:ext uri="{BB962C8B-B14F-4D97-AF65-F5344CB8AC3E}">
        <p14:creationId xmlns:p14="http://schemas.microsoft.com/office/powerpoint/2010/main" val="362737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4A55D-98A3-4E2A-9A22-3C7C6FDD15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3D744E-5E18-4445-8660-22F771BA48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8DA2BB-93B8-4574-861F-6BA67AE8E7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109E13-E2BF-4F0A-8BD1-455E354D6B3E}"/>
              </a:ext>
            </a:extLst>
          </p:cNvPr>
          <p:cNvSpPr>
            <a:spLocks noGrp="1"/>
          </p:cNvSpPr>
          <p:nvPr>
            <p:ph type="dt" sz="half" idx="10"/>
          </p:nvPr>
        </p:nvSpPr>
        <p:spPr/>
        <p:txBody>
          <a:bodyPr/>
          <a:lstStyle/>
          <a:p>
            <a:fld id="{BDED9556-F2BF-4D00-A0F1-580398270FCD}" type="datetimeFigureOut">
              <a:rPr lang="en-US" smtClean="0"/>
              <a:t>10/31/20</a:t>
            </a:fld>
            <a:endParaRPr lang="en-US"/>
          </a:p>
        </p:txBody>
      </p:sp>
      <p:sp>
        <p:nvSpPr>
          <p:cNvPr id="6" name="Footer Placeholder 5">
            <a:extLst>
              <a:ext uri="{FF2B5EF4-FFF2-40B4-BE49-F238E27FC236}">
                <a16:creationId xmlns:a16="http://schemas.microsoft.com/office/drawing/2014/main" id="{00AD32E8-A539-4019-82A2-5C097A1A4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311802-99EF-4464-8447-5B0CC64C9B6F}"/>
              </a:ext>
            </a:extLst>
          </p:cNvPr>
          <p:cNvSpPr>
            <a:spLocks noGrp="1"/>
          </p:cNvSpPr>
          <p:nvPr>
            <p:ph type="sldNum" sz="quarter" idx="12"/>
          </p:nvPr>
        </p:nvSpPr>
        <p:spPr/>
        <p:txBody>
          <a:bodyPr/>
          <a:lstStyle/>
          <a:p>
            <a:fld id="{3BA0B3C2-82DE-47D6-9F54-89131BCB3D1F}" type="slidenum">
              <a:rPr lang="en-US" smtClean="0"/>
              <a:t>‹#›</a:t>
            </a:fld>
            <a:endParaRPr lang="en-US"/>
          </a:p>
        </p:txBody>
      </p:sp>
    </p:spTree>
    <p:extLst>
      <p:ext uri="{BB962C8B-B14F-4D97-AF65-F5344CB8AC3E}">
        <p14:creationId xmlns:p14="http://schemas.microsoft.com/office/powerpoint/2010/main" val="342043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CE0BF-2AF6-4BCE-AE5B-EBBEBA5309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456348-211B-4406-8852-D15A9DF399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67BB66-E1D4-4A02-87FF-7AFDF204D3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0C1D0C-3621-4148-945C-34C5D87FAE8F}"/>
              </a:ext>
            </a:extLst>
          </p:cNvPr>
          <p:cNvSpPr>
            <a:spLocks noGrp="1"/>
          </p:cNvSpPr>
          <p:nvPr>
            <p:ph type="dt" sz="half" idx="10"/>
          </p:nvPr>
        </p:nvSpPr>
        <p:spPr/>
        <p:txBody>
          <a:bodyPr/>
          <a:lstStyle/>
          <a:p>
            <a:fld id="{BDED9556-F2BF-4D00-A0F1-580398270FCD}" type="datetimeFigureOut">
              <a:rPr lang="en-US" smtClean="0"/>
              <a:t>10/31/20</a:t>
            </a:fld>
            <a:endParaRPr lang="en-US"/>
          </a:p>
        </p:txBody>
      </p:sp>
      <p:sp>
        <p:nvSpPr>
          <p:cNvPr id="6" name="Footer Placeholder 5">
            <a:extLst>
              <a:ext uri="{FF2B5EF4-FFF2-40B4-BE49-F238E27FC236}">
                <a16:creationId xmlns:a16="http://schemas.microsoft.com/office/drawing/2014/main" id="{C59EF2CE-1510-400C-BF5E-6309A036A5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42A0FB-5988-4843-9CE7-2D99982D7356}"/>
              </a:ext>
            </a:extLst>
          </p:cNvPr>
          <p:cNvSpPr>
            <a:spLocks noGrp="1"/>
          </p:cNvSpPr>
          <p:nvPr>
            <p:ph type="sldNum" sz="quarter" idx="12"/>
          </p:nvPr>
        </p:nvSpPr>
        <p:spPr/>
        <p:txBody>
          <a:bodyPr/>
          <a:lstStyle/>
          <a:p>
            <a:fld id="{3BA0B3C2-82DE-47D6-9F54-89131BCB3D1F}" type="slidenum">
              <a:rPr lang="en-US" smtClean="0"/>
              <a:t>‹#›</a:t>
            </a:fld>
            <a:endParaRPr lang="en-US"/>
          </a:p>
        </p:txBody>
      </p:sp>
    </p:spTree>
    <p:extLst>
      <p:ext uri="{BB962C8B-B14F-4D97-AF65-F5344CB8AC3E}">
        <p14:creationId xmlns:p14="http://schemas.microsoft.com/office/powerpoint/2010/main" val="1229700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91024F-9615-41FD-ABD0-30F39EADD9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1480C5-6A18-478C-BCB5-10FDBF5924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409F25-89B1-4BFA-A263-DC1DA49C04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ED9556-F2BF-4D00-A0F1-580398270FCD}" type="datetimeFigureOut">
              <a:rPr lang="en-US" smtClean="0"/>
              <a:t>10/31/20</a:t>
            </a:fld>
            <a:endParaRPr lang="en-US"/>
          </a:p>
        </p:txBody>
      </p:sp>
      <p:sp>
        <p:nvSpPr>
          <p:cNvPr id="5" name="Footer Placeholder 4">
            <a:extLst>
              <a:ext uri="{FF2B5EF4-FFF2-40B4-BE49-F238E27FC236}">
                <a16:creationId xmlns:a16="http://schemas.microsoft.com/office/drawing/2014/main" id="{6ECB6E44-E604-4EBD-B051-F2E924F7A9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FFED3A-EAA3-40E5-9A56-ABDE42912D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A0B3C2-82DE-47D6-9F54-89131BCB3D1F}" type="slidenum">
              <a:rPr lang="en-US" smtClean="0"/>
              <a:t>‹#›</a:t>
            </a:fld>
            <a:endParaRPr lang="en-US"/>
          </a:p>
        </p:txBody>
      </p:sp>
    </p:spTree>
    <p:extLst>
      <p:ext uri="{BB962C8B-B14F-4D97-AF65-F5344CB8AC3E}">
        <p14:creationId xmlns:p14="http://schemas.microsoft.com/office/powerpoint/2010/main" val="31279762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77"/>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1219170" fontAlgn="base">
              <a:spcBef>
                <a:spcPct val="0"/>
              </a:spcBef>
              <a:spcAft>
                <a:spcPct val="0"/>
              </a:spcAft>
              <a:defRPr/>
            </a:pPr>
            <a:fld id="{61F442D0-A11F-2640-8129-5D1BEF7A3C1E}" type="slidenum">
              <a:rPr lang="en-US" smtClean="0"/>
              <a:pPr defTabSz="1219170" fontAlgn="base">
                <a:spcBef>
                  <a:spcPct val="0"/>
                </a:spcBef>
                <a:spcAft>
                  <a:spcPct val="0"/>
                </a:spcAft>
                <a:defRPr/>
              </a:pPr>
              <a:t>‹#›</a:t>
            </a:fld>
            <a:endParaRPr lang="en-US"/>
          </a:p>
        </p:txBody>
      </p:sp>
    </p:spTree>
    <p:extLst>
      <p:ext uri="{BB962C8B-B14F-4D97-AF65-F5344CB8AC3E}">
        <p14:creationId xmlns:p14="http://schemas.microsoft.com/office/powerpoint/2010/main" val="1383466866"/>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09585"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6pPr>
      <a:lvl7pPr marL="1219170"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7pPr>
      <a:lvl8pPr marL="1828754"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8pPr>
      <a:lvl9pPr marL="2438339"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9pPr>
    </p:titleStyle>
    <p:bodyStyle>
      <a:lvl1pPr marL="457189" indent="-457189" algn="l" rtl="0" eaLnBrk="0" fontAlgn="base" hangingPunct="0">
        <a:spcBef>
          <a:spcPct val="20000"/>
        </a:spcBef>
        <a:spcAft>
          <a:spcPct val="0"/>
        </a:spcAft>
        <a:buClr>
          <a:schemeClr val="hlink"/>
        </a:buClr>
        <a:buSzPct val="75000"/>
        <a:buFont typeface="Wingdings" charset="0"/>
        <a:buChar char="l"/>
        <a:defRPr sz="4267">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990575" indent="-380990" algn="l" rtl="0" eaLnBrk="0" fontAlgn="base" hangingPunct="0">
        <a:spcBef>
          <a:spcPct val="20000"/>
        </a:spcBef>
        <a:spcAft>
          <a:spcPct val="0"/>
        </a:spcAft>
        <a:buClr>
          <a:schemeClr val="tx2"/>
        </a:buClr>
        <a:buSzPct val="75000"/>
        <a:buFont typeface="Wingdings" charset="0"/>
        <a:buChar char="l"/>
        <a:defRPr sz="3733">
          <a:solidFill>
            <a:schemeClr val="tx1"/>
          </a:solidFill>
          <a:effectLst>
            <a:outerShdw blurRad="38100" dist="38100" dir="2700000" algn="tl">
              <a:srgbClr val="000000"/>
            </a:outerShdw>
          </a:effectLst>
          <a:latin typeface="+mn-lt"/>
          <a:ea typeface="ＭＳ Ｐゴシック" pitchFamily="-111" charset="-128"/>
        </a:defRPr>
      </a:lvl2pPr>
      <a:lvl3pPr marL="1523962" indent="-304792" algn="l" rtl="0" eaLnBrk="0" fontAlgn="base" hangingPunct="0">
        <a:spcBef>
          <a:spcPct val="20000"/>
        </a:spcBef>
        <a:spcAft>
          <a:spcPct val="0"/>
        </a:spcAft>
        <a:buClr>
          <a:schemeClr val="accent2"/>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2133547" indent="-304792" algn="l" rtl="0" eaLnBrk="0" fontAlgn="base" hangingPunct="0">
        <a:spcBef>
          <a:spcPct val="20000"/>
        </a:spcBef>
        <a:spcAft>
          <a:spcPct val="0"/>
        </a:spcAft>
        <a:buClr>
          <a:schemeClr val="folHlink"/>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4pPr>
      <a:lvl5pPr marL="2743131" indent="-304792" algn="l" rtl="0" eaLnBrk="0" fontAlgn="base" hangingPunct="0">
        <a:spcBef>
          <a:spcPct val="20000"/>
        </a:spcBef>
        <a:spcAft>
          <a:spcPct val="0"/>
        </a:spcAft>
        <a:buClr>
          <a:schemeClr val="tx1"/>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5pPr>
      <a:lvl6pPr marL="335271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6pPr>
      <a:lvl7pPr marL="3962301"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7pPr>
      <a:lvl8pPr marL="457188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8pPr>
      <a:lvl9pPr marL="5181470"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4" descr="Splashy Images | Free Vectors, Stock Photos &amp; PSD">
            <a:extLst>
              <a:ext uri="{FF2B5EF4-FFF2-40B4-BE49-F238E27FC236}">
                <a16:creationId xmlns:a16="http://schemas.microsoft.com/office/drawing/2014/main" id="{3A2E8000-12D0-6740-A31D-62EC9EC82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1151793"/>
            <a:ext cx="7491004" cy="49900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omething Logo | Free Logo Design Tool from Flaming Text">
            <a:extLst>
              <a:ext uri="{FF2B5EF4-FFF2-40B4-BE49-F238E27FC236}">
                <a16:creationId xmlns:a16="http://schemas.microsoft.com/office/drawing/2014/main" id="{8910244C-7B66-9D42-B86C-342590A2ED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79" t="21524" r="4208" b="15280"/>
          <a:stretch/>
        </p:blipFill>
        <p:spPr bwMode="auto">
          <a:xfrm rot="20811994">
            <a:off x="1872071" y="325372"/>
            <a:ext cx="8123941" cy="18759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1A4AD48-3F09-E94D-805A-8F43A56E8997}"/>
              </a:ext>
            </a:extLst>
          </p:cNvPr>
          <p:cNvSpPr txBox="1"/>
          <p:nvPr/>
        </p:nvSpPr>
        <p:spPr>
          <a:xfrm>
            <a:off x="2583498" y="2049859"/>
            <a:ext cx="7266390" cy="1015663"/>
          </a:xfrm>
          <a:prstGeom prst="rect">
            <a:avLst/>
          </a:prstGeom>
          <a:noFill/>
        </p:spPr>
        <p:txBody>
          <a:bodyPr wrap="square" rtlCol="0">
            <a:spAutoFit/>
          </a:bodyPr>
          <a:lstStyle/>
          <a:p>
            <a:pPr algn="ctr"/>
            <a:r>
              <a:rPr lang="en-US" sz="6000" b="1" i="1" dirty="0">
                <a:latin typeface="Avenir Next LT Pro" panose="020B0504020202020204" pitchFamily="34" charset="0"/>
                <a:cs typeface="Arabic Typesetting" panose="03020402040406030203" pitchFamily="66" charset="-78"/>
              </a:rPr>
              <a:t>To look forward to</a:t>
            </a:r>
          </a:p>
        </p:txBody>
      </p:sp>
      <p:sp>
        <p:nvSpPr>
          <p:cNvPr id="6" name="Rectangle 5">
            <a:extLst>
              <a:ext uri="{FF2B5EF4-FFF2-40B4-BE49-F238E27FC236}">
                <a16:creationId xmlns:a16="http://schemas.microsoft.com/office/drawing/2014/main" id="{A70FB920-9E07-5A42-BBAA-E69913512E01}"/>
              </a:ext>
            </a:extLst>
          </p:cNvPr>
          <p:cNvSpPr>
            <a:spLocks noChangeArrowheads="1"/>
          </p:cNvSpPr>
          <p:nvPr/>
        </p:nvSpPr>
        <p:spPr bwMode="auto">
          <a:xfrm>
            <a:off x="0" y="5205045"/>
            <a:ext cx="12211336" cy="164925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121907" tIns="60953" rIns="121907" bIns="60953"/>
          <a:lstStyle/>
          <a:p>
            <a:pPr algn="ctr" defTabSz="1219036" fontAlgn="base">
              <a:spcBef>
                <a:spcPct val="20000"/>
              </a:spcBef>
              <a:buClr>
                <a:srgbClr val="FFCC00"/>
              </a:buClr>
              <a:buSzPct val="70000"/>
              <a:defRPr/>
            </a:pPr>
            <a:r>
              <a:rPr lang="en-US" sz="2400" b="1" kern="0" dirty="0">
                <a:solidFill>
                  <a:srgbClr val="FFFFFF"/>
                </a:solidFill>
                <a:effectLst>
                  <a:outerShdw blurRad="38100" dist="38100" dir="2700000" algn="tl">
                    <a:srgbClr val="000000"/>
                  </a:outerShdw>
                </a:effectLst>
                <a:latin typeface="Arial"/>
                <a:ea typeface="ＭＳ Ｐゴシック" charset="0"/>
                <a:cs typeface="Arial"/>
              </a:rPr>
              <a:t>Preached by Dr. Jim Harmeling</a:t>
            </a:r>
            <a:br>
              <a:rPr lang="en-US" sz="2400" b="1" kern="0" dirty="0">
                <a:solidFill>
                  <a:srgbClr val="FFFFFF"/>
                </a:solidFill>
                <a:effectLst>
                  <a:outerShdw blurRad="38100" dist="38100" dir="2700000" algn="tl">
                    <a:srgbClr val="000000"/>
                  </a:outerShdw>
                </a:effectLst>
                <a:latin typeface="Arial"/>
                <a:ea typeface="ＭＳ Ｐゴシック" charset="0"/>
                <a:cs typeface="Arial"/>
              </a:rPr>
            </a:br>
            <a:r>
              <a:rPr lang="en-US" sz="2400" b="1" kern="0" dirty="0">
                <a:solidFill>
                  <a:srgbClr val="FFFFFF"/>
                </a:solidFill>
                <a:effectLst>
                  <a:outerShdw blurRad="38100" dist="38100" dir="2700000" algn="tl">
                    <a:srgbClr val="000000"/>
                  </a:outerShdw>
                </a:effectLst>
                <a:latin typeface="Arial"/>
                <a:ea typeface="ＭＳ Ｐゴシック" charset="0"/>
                <a:cs typeface="Arial"/>
              </a:rPr>
              <a:t>at Crossroads International Church Singapore • cicfamily.com</a:t>
            </a:r>
            <a:br>
              <a:rPr lang="en-US" sz="2400" b="1" kern="0" dirty="0">
                <a:solidFill>
                  <a:srgbClr val="FFFFFF"/>
                </a:solidFill>
                <a:effectLst>
                  <a:outerShdw blurRad="38100" dist="38100" dir="2700000" algn="tl">
                    <a:srgbClr val="000000"/>
                  </a:outerShdw>
                </a:effectLst>
                <a:latin typeface="Arial"/>
                <a:ea typeface="ＭＳ Ｐゴシック" charset="0"/>
                <a:cs typeface="Arial"/>
              </a:rPr>
            </a:br>
            <a:r>
              <a:rPr lang="en-US" sz="2400" b="1" kern="0" dirty="0">
                <a:solidFill>
                  <a:srgbClr val="FFFFFF"/>
                </a:solidFill>
                <a:effectLst>
                  <a:outerShdw blurRad="38100" dist="38100" dir="2700000" algn="tl">
                    <a:srgbClr val="000000"/>
                  </a:outerShdw>
                </a:effectLst>
                <a:latin typeface="Arial"/>
                <a:ea typeface="ＭＳ Ｐゴシック" charset="0"/>
                <a:cs typeface="Arial"/>
              </a:rPr>
              <a:t>Uploaded by Dr. Rick Griffith • Singapore Bible College</a:t>
            </a:r>
            <a:br>
              <a:rPr lang="en-US" sz="2400" b="1" kern="0" dirty="0">
                <a:solidFill>
                  <a:srgbClr val="FFFFFF"/>
                </a:solidFill>
                <a:effectLst>
                  <a:outerShdw blurRad="38100" dist="38100" dir="2700000" algn="tl">
                    <a:srgbClr val="000000"/>
                  </a:outerShdw>
                </a:effectLst>
                <a:latin typeface="Arial"/>
                <a:ea typeface="ＭＳ Ｐゴシック" charset="0"/>
                <a:cs typeface="Arial"/>
              </a:rPr>
            </a:br>
            <a:r>
              <a:rPr lang="en-US" sz="2400" b="1" kern="0" dirty="0">
                <a:solidFill>
                  <a:srgbClr val="FFFFFF"/>
                </a:solidFill>
                <a:effectLst>
                  <a:outerShdw blurRad="38100" dist="38100" dir="2700000" algn="tl">
                    <a:srgbClr val="000000"/>
                  </a:outerShdw>
                </a:effectLst>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7661645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074" name="Picture 2" descr="Navigating through the Storm — Catalytic Coaching">
            <a:extLst>
              <a:ext uri="{FF2B5EF4-FFF2-40B4-BE49-F238E27FC236}">
                <a16:creationId xmlns:a16="http://schemas.microsoft.com/office/drawing/2014/main" id="{87B85C59-05FE-4B05-BD17-72D65A64C0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28" r="5006"/>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09B2A5A-E7E7-450A-B54B-340DE561EC9D}"/>
              </a:ext>
            </a:extLst>
          </p:cNvPr>
          <p:cNvSpPr txBox="1"/>
          <p:nvPr/>
        </p:nvSpPr>
        <p:spPr>
          <a:xfrm>
            <a:off x="390524" y="1126607"/>
            <a:ext cx="10743050" cy="545727"/>
          </a:xfrm>
          <a:prstGeom prst="rect">
            <a:avLst/>
          </a:prstGeom>
          <a:solidFill>
            <a:schemeClr val="bg1"/>
          </a:solidFill>
        </p:spPr>
        <p:txBody>
          <a:bodyPr wrap="square">
            <a:spAutoFit/>
          </a:bodyPr>
          <a:lstStyle/>
          <a:p>
            <a:pPr marL="0" marR="0">
              <a:lnSpc>
                <a:spcPct val="115000"/>
              </a:lnSpc>
              <a:spcBef>
                <a:spcPts val="1200"/>
              </a:spcBef>
              <a:spcAft>
                <a:spcPts val="0"/>
              </a:spcAft>
            </a:pP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Believe truth about God despite His people’s disbelief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(1:1-4)</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4DBC31E-F0DB-4857-A07F-C46681AF5E62}"/>
              </a:ext>
            </a:extLst>
          </p:cNvPr>
          <p:cNvSpPr txBox="1"/>
          <p:nvPr/>
        </p:nvSpPr>
        <p:spPr>
          <a:xfrm>
            <a:off x="390524" y="1852199"/>
            <a:ext cx="10743050" cy="1041247"/>
          </a:xfrm>
          <a:prstGeom prst="rect">
            <a:avLst/>
          </a:prstGeom>
          <a:solidFill>
            <a:schemeClr val="bg1"/>
          </a:solidFill>
        </p:spPr>
        <p:txBody>
          <a:bodyPr wrap="square">
            <a:spAutoFit/>
          </a:bodyPr>
          <a:lstStyle/>
          <a:p>
            <a:pPr marL="0" marR="0">
              <a:lnSpc>
                <a:spcPct val="115000"/>
              </a:lnSpc>
              <a:spcBef>
                <a:spcPts val="1200"/>
              </a:spcBef>
              <a:spcAft>
                <a:spcPts val="0"/>
              </a:spcAft>
            </a:pP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Believe truth about God despite His sovereign plan appearing to make matters worse</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1:5–2:5)</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4947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450848-A508-404C-8711-005EC2DE6CFB}"/>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098" name="Picture 2" descr="7 Benefits of Puzzle Solving for Adults - How 2 Become">
            <a:extLst>
              <a:ext uri="{FF2B5EF4-FFF2-40B4-BE49-F238E27FC236}">
                <a16:creationId xmlns:a16="http://schemas.microsoft.com/office/drawing/2014/main" id="{5A5A6F0B-CBFF-4417-A145-53028C8A13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2" b="15068"/>
          <a:stretch/>
        </p:blipFill>
        <p:spPr bwMode="auto">
          <a:xfrm>
            <a:off x="20" y="2102059"/>
            <a:ext cx="8505805" cy="47845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696ADB6-1DD4-488B-ADB8-F801102A586C}"/>
              </a:ext>
            </a:extLst>
          </p:cNvPr>
          <p:cNvSpPr txBox="1"/>
          <p:nvPr/>
        </p:nvSpPr>
        <p:spPr>
          <a:xfrm>
            <a:off x="47625" y="1510784"/>
            <a:ext cx="11201400" cy="1015663"/>
          </a:xfrm>
          <a:prstGeom prst="rect">
            <a:avLst/>
          </a:prstGeom>
          <a:noFill/>
        </p:spPr>
        <p:txBody>
          <a:bodyPr wrap="square">
            <a:spAutoFit/>
          </a:bodyPr>
          <a:lstStyle/>
          <a:p>
            <a:r>
              <a:rPr lang="en-US" sz="3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Theodicy </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God’s work in the world appearing to contradict His revealed nature</a:t>
            </a:r>
          </a:p>
        </p:txBody>
      </p:sp>
      <p:sp>
        <p:nvSpPr>
          <p:cNvPr id="6" name="TextBox 5">
            <a:extLst>
              <a:ext uri="{FF2B5EF4-FFF2-40B4-BE49-F238E27FC236}">
                <a16:creationId xmlns:a16="http://schemas.microsoft.com/office/drawing/2014/main" id="{B0E1DCF8-06DD-4FDE-869D-CFC822A247E8}"/>
              </a:ext>
            </a:extLst>
          </p:cNvPr>
          <p:cNvSpPr txBox="1"/>
          <p:nvPr/>
        </p:nvSpPr>
        <p:spPr>
          <a:xfrm>
            <a:off x="5095875" y="263009"/>
            <a:ext cx="7077075" cy="523220"/>
          </a:xfrm>
          <a:prstGeom prst="rect">
            <a:avLst/>
          </a:prstGeom>
          <a:noFill/>
        </p:spPr>
        <p:txBody>
          <a:bodyPr wrap="square">
            <a:spAutoFit/>
          </a:bodyPr>
          <a:lstStyle/>
          <a:p>
            <a:pPr algn="ct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“but the righteous shall live by his faith”</a:t>
            </a:r>
            <a:endParaRPr lang="en-US" sz="2800" dirty="0">
              <a:solidFill>
                <a:schemeClr val="bg1"/>
              </a:solidFill>
            </a:endParaRPr>
          </a:p>
        </p:txBody>
      </p:sp>
      <p:sp>
        <p:nvSpPr>
          <p:cNvPr id="7" name="TextBox 6">
            <a:extLst>
              <a:ext uri="{FF2B5EF4-FFF2-40B4-BE49-F238E27FC236}">
                <a16:creationId xmlns:a16="http://schemas.microsoft.com/office/drawing/2014/main" id="{1384B014-0A32-4766-9AAD-36BDB74BCB47}"/>
              </a:ext>
            </a:extLst>
          </p:cNvPr>
          <p:cNvSpPr txBox="1"/>
          <p:nvPr/>
        </p:nvSpPr>
        <p:spPr>
          <a:xfrm>
            <a:off x="8782050" y="2756444"/>
            <a:ext cx="2600325" cy="1305165"/>
          </a:xfrm>
          <a:prstGeom prst="rect">
            <a:avLst/>
          </a:prstGeom>
          <a:noFill/>
        </p:spPr>
        <p:txBody>
          <a:bodyPr wrap="square">
            <a:spAutoFit/>
          </a:bodyPr>
          <a:lstStyle/>
          <a:p>
            <a:pPr>
              <a:lnSpc>
                <a:spcPct val="150000"/>
              </a:lnSpc>
            </a:pPr>
            <a:r>
              <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Romans 1:17 </a:t>
            </a:r>
          </a:p>
          <a:p>
            <a:pPr>
              <a:lnSpc>
                <a:spcPct val="150000"/>
              </a:lnSpc>
            </a:pPr>
            <a:r>
              <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Galatians 3:11 </a:t>
            </a:r>
            <a:endParaRPr lang="en-US" sz="28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BBE5D7C-5EC9-415E-B4E5-DD51D486CB9A}"/>
              </a:ext>
            </a:extLst>
          </p:cNvPr>
          <p:cNvSpPr txBox="1"/>
          <p:nvPr/>
        </p:nvSpPr>
        <p:spPr>
          <a:xfrm>
            <a:off x="8810625" y="4026542"/>
            <a:ext cx="3105150" cy="658835"/>
          </a:xfrm>
          <a:prstGeom prst="rect">
            <a:avLst/>
          </a:prstGeom>
          <a:noFill/>
        </p:spPr>
        <p:txBody>
          <a:bodyPr wrap="square">
            <a:spAutoFit/>
          </a:bodyPr>
          <a:lstStyle/>
          <a:p>
            <a:pPr>
              <a:lnSpc>
                <a:spcPct val="150000"/>
              </a:lnSpc>
            </a:pPr>
            <a:r>
              <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Hebrews 10:32-39 </a:t>
            </a: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358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074" name="Picture 2" descr="Navigating through the Storm — Catalytic Coaching">
            <a:extLst>
              <a:ext uri="{FF2B5EF4-FFF2-40B4-BE49-F238E27FC236}">
                <a16:creationId xmlns:a16="http://schemas.microsoft.com/office/drawing/2014/main" id="{87B85C59-05FE-4B05-BD17-72D65A64C0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28" r="5006"/>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09B2A5A-E7E7-450A-B54B-340DE561EC9D}"/>
              </a:ext>
            </a:extLst>
          </p:cNvPr>
          <p:cNvSpPr txBox="1"/>
          <p:nvPr/>
        </p:nvSpPr>
        <p:spPr>
          <a:xfrm>
            <a:off x="390524" y="1126607"/>
            <a:ext cx="10743050" cy="545727"/>
          </a:xfrm>
          <a:prstGeom prst="rect">
            <a:avLst/>
          </a:prstGeom>
          <a:solidFill>
            <a:schemeClr val="bg1"/>
          </a:solidFill>
        </p:spPr>
        <p:txBody>
          <a:bodyPr wrap="square">
            <a:spAutoFit/>
          </a:bodyPr>
          <a:lstStyle/>
          <a:p>
            <a:pPr marL="0" marR="0">
              <a:lnSpc>
                <a:spcPct val="115000"/>
              </a:lnSpc>
              <a:spcBef>
                <a:spcPts val="1200"/>
              </a:spcBef>
              <a:spcAft>
                <a:spcPts val="0"/>
              </a:spcAft>
            </a:pP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Believe truth about God despite His people’s disbelief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(1:1-4)</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4DBC31E-F0DB-4857-A07F-C46681AF5E62}"/>
              </a:ext>
            </a:extLst>
          </p:cNvPr>
          <p:cNvSpPr txBox="1"/>
          <p:nvPr/>
        </p:nvSpPr>
        <p:spPr>
          <a:xfrm>
            <a:off x="390524" y="1852199"/>
            <a:ext cx="10743050" cy="1041247"/>
          </a:xfrm>
          <a:prstGeom prst="rect">
            <a:avLst/>
          </a:prstGeom>
          <a:solidFill>
            <a:schemeClr val="bg1"/>
          </a:solidFill>
        </p:spPr>
        <p:txBody>
          <a:bodyPr wrap="square">
            <a:spAutoFit/>
          </a:bodyPr>
          <a:lstStyle/>
          <a:p>
            <a:pPr marL="0" marR="0">
              <a:lnSpc>
                <a:spcPct val="115000"/>
              </a:lnSpc>
              <a:spcBef>
                <a:spcPts val="1200"/>
              </a:spcBef>
              <a:spcAft>
                <a:spcPts val="0"/>
              </a:spcAft>
            </a:pP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Believe truth about God despite His sovereign plan appearing to make matters worse</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1:5–2:5)</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5C0BFBD-0058-4B66-8F14-69CEE27C595D}"/>
              </a:ext>
            </a:extLst>
          </p:cNvPr>
          <p:cNvSpPr txBox="1"/>
          <p:nvPr/>
        </p:nvSpPr>
        <p:spPr>
          <a:xfrm>
            <a:off x="390523" y="3074637"/>
            <a:ext cx="10763321" cy="1041247"/>
          </a:xfrm>
          <a:prstGeom prst="rect">
            <a:avLst/>
          </a:prstGeom>
          <a:solidFill>
            <a:schemeClr val="bg1"/>
          </a:solidFill>
        </p:spPr>
        <p:txBody>
          <a:bodyPr wrap="square">
            <a:spAutoFit/>
          </a:bodyPr>
          <a:lstStyle/>
          <a:p>
            <a:pPr marL="0" marR="0">
              <a:lnSpc>
                <a:spcPct val="115000"/>
              </a:lnSpc>
              <a:spcBef>
                <a:spcPts val="1200"/>
              </a:spcBef>
              <a:spcAft>
                <a:spcPts val="0"/>
              </a:spcAft>
            </a:pP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Believe truth about God despite the sinful world appearing to succeed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(2:6-20)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97479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Ancient Babylon | Old Babylon Facts | DK Find Out">
            <a:extLst>
              <a:ext uri="{FF2B5EF4-FFF2-40B4-BE49-F238E27FC236}">
                <a16:creationId xmlns:a16="http://schemas.microsoft.com/office/drawing/2014/main" id="{AE687407-69D5-46F8-B56D-FFD2E8A60E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 b="297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D766B73-035B-423F-A44C-5107E426DDB8}"/>
              </a:ext>
            </a:extLst>
          </p:cNvPr>
          <p:cNvSpPr txBox="1"/>
          <p:nvPr/>
        </p:nvSpPr>
        <p:spPr>
          <a:xfrm>
            <a:off x="-4763" y="118246"/>
            <a:ext cx="5281613" cy="610488"/>
          </a:xfrm>
          <a:prstGeom prst="rect">
            <a:avLst/>
          </a:prstGeom>
          <a:noFill/>
          <a:ln>
            <a:noFill/>
          </a:ln>
        </p:spPr>
        <p:txBody>
          <a:bodyPr wrap="square">
            <a:spAutoFit/>
          </a:bodyPr>
          <a:lstStyle/>
          <a:p>
            <a:pPr marL="0" marR="0" algn="ctr">
              <a:lnSpc>
                <a:spcPct val="115000"/>
              </a:lnSpc>
              <a:spcBef>
                <a:spcPts val="1200"/>
              </a:spcBef>
              <a:spcAft>
                <a:spcPts val="0"/>
              </a:spcAft>
            </a:pPr>
            <a:r>
              <a:rPr lang="en-US" sz="3200" b="1" dirty="0">
                <a:effectLst/>
                <a:latin typeface="Arial" panose="020B0604020202020204" pitchFamily="34" charset="0"/>
                <a:ea typeface="Calibri" panose="020F0502020204030204" pitchFamily="34" charset="0"/>
                <a:cs typeface="Arial" panose="020B0604020202020204" pitchFamily="34" charset="0"/>
              </a:rPr>
              <a:t>Babylon’s limited success</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49D855EA-D6E3-471B-85F5-0D761E341EBB}"/>
              </a:ext>
            </a:extLst>
          </p:cNvPr>
          <p:cNvSpPr txBox="1"/>
          <p:nvPr/>
        </p:nvSpPr>
        <p:spPr>
          <a:xfrm>
            <a:off x="361950" y="1832746"/>
            <a:ext cx="11567289" cy="545727"/>
          </a:xfrm>
          <a:prstGeom prst="rect">
            <a:avLst/>
          </a:prstGeom>
          <a:solidFill>
            <a:schemeClr val="bg1"/>
          </a:solidFill>
        </p:spPr>
        <p:txBody>
          <a:bodyPr wrap="square">
            <a:spAutoFit/>
          </a:bodyPr>
          <a:lstStyle/>
          <a:p>
            <a:pPr marR="0" lvl="0">
              <a:lnSpc>
                <a:spcPct val="115000"/>
              </a:lnSpc>
              <a:spcBef>
                <a:spcPts val="1200"/>
              </a:spcBef>
              <a:spcAft>
                <a:spcPts val="0"/>
              </a:spcAft>
            </a:pPr>
            <a:r>
              <a:rPr lang="en-US" sz="2800" dirty="0">
                <a:effectLst/>
                <a:latin typeface="Arial" panose="020B0604020202020204" pitchFamily="34" charset="0"/>
                <a:ea typeface="Calibri" panose="020F0502020204030204" pitchFamily="34" charset="0"/>
                <a:cs typeface="Arial" panose="020B0604020202020204" pitchFamily="34" charset="0"/>
              </a:rPr>
              <a:t>WOE on those who take advantage of others for personal gain (vs. 6-8)</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BC825EC8-41D6-4AC9-AF20-099BC29B3324}"/>
              </a:ext>
            </a:extLst>
          </p:cNvPr>
          <p:cNvSpPr txBox="1"/>
          <p:nvPr/>
        </p:nvSpPr>
        <p:spPr>
          <a:xfrm>
            <a:off x="361950" y="2489971"/>
            <a:ext cx="11567290" cy="545727"/>
          </a:xfrm>
          <a:prstGeom prst="rect">
            <a:avLst/>
          </a:prstGeom>
          <a:solidFill>
            <a:schemeClr val="bg1"/>
          </a:solidFill>
        </p:spPr>
        <p:txBody>
          <a:bodyPr wrap="square">
            <a:spAutoFit/>
          </a:bodyPr>
          <a:lstStyle/>
          <a:p>
            <a:pPr marR="0" lvl="0">
              <a:lnSpc>
                <a:spcPct val="115000"/>
              </a:lnSpc>
              <a:spcBef>
                <a:spcPts val="1200"/>
              </a:spcBef>
              <a:spcAft>
                <a:spcPts val="0"/>
              </a:spcAft>
            </a:pPr>
            <a:r>
              <a:rPr lang="en-US" sz="2800" dirty="0">
                <a:latin typeface="Arial" panose="020B0604020202020204" pitchFamily="34" charset="0"/>
                <a:ea typeface="Calibri" panose="020F0502020204030204" pitchFamily="34" charset="0"/>
                <a:cs typeface="Arial" panose="020B0604020202020204" pitchFamily="34" charset="0"/>
              </a:rPr>
              <a:t>WOE on those who </a:t>
            </a:r>
            <a:r>
              <a:rPr lang="en-US" sz="2800" dirty="0">
                <a:effectLst/>
                <a:latin typeface="Arial" panose="020B0604020202020204" pitchFamily="34" charset="0"/>
                <a:ea typeface="Calibri" panose="020F0502020204030204" pitchFamily="34" charset="0"/>
                <a:cs typeface="Arial" panose="020B0604020202020204" pitchFamily="34" charset="0"/>
              </a:rPr>
              <a:t>secure their future by destroying others (vs. 9-11)</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7A56596-F278-4BEA-A9DC-EEDA1A77D013}"/>
              </a:ext>
            </a:extLst>
          </p:cNvPr>
          <p:cNvSpPr txBox="1"/>
          <p:nvPr/>
        </p:nvSpPr>
        <p:spPr>
          <a:xfrm>
            <a:off x="361951" y="3156721"/>
            <a:ext cx="11567290" cy="545727"/>
          </a:xfrm>
          <a:prstGeom prst="rect">
            <a:avLst/>
          </a:prstGeom>
          <a:solidFill>
            <a:schemeClr val="bg1"/>
          </a:solidFill>
        </p:spPr>
        <p:txBody>
          <a:bodyPr wrap="square">
            <a:spAutoFit/>
          </a:bodyPr>
          <a:lstStyle/>
          <a:p>
            <a:pPr marR="0" lvl="0">
              <a:lnSpc>
                <a:spcPct val="115000"/>
              </a:lnSpc>
              <a:spcBef>
                <a:spcPts val="1200"/>
              </a:spcBef>
              <a:spcAft>
                <a:spcPts val="0"/>
              </a:spcAft>
            </a:pPr>
            <a:r>
              <a:rPr lang="en-US" sz="2800" dirty="0">
                <a:effectLst/>
                <a:latin typeface="Arial" panose="020B0604020202020204" pitchFamily="34" charset="0"/>
                <a:ea typeface="Calibri" panose="020F0502020204030204" pitchFamily="34" charset="0"/>
                <a:cs typeface="Arial" panose="020B0604020202020204" pitchFamily="34" charset="0"/>
              </a:rPr>
              <a:t>WOE on those who build up for themselves through injustice (vs. 12-14)</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F98FFD6-3155-4FC1-8409-AB4200CAB04A}"/>
              </a:ext>
            </a:extLst>
          </p:cNvPr>
          <p:cNvSpPr txBox="1"/>
          <p:nvPr/>
        </p:nvSpPr>
        <p:spPr>
          <a:xfrm>
            <a:off x="360426" y="3823471"/>
            <a:ext cx="11567289" cy="545727"/>
          </a:xfrm>
          <a:prstGeom prst="rect">
            <a:avLst/>
          </a:prstGeom>
          <a:solidFill>
            <a:schemeClr val="bg1"/>
          </a:solidFill>
        </p:spPr>
        <p:txBody>
          <a:bodyPr wrap="square">
            <a:spAutoFit/>
          </a:bodyPr>
          <a:lstStyle/>
          <a:p>
            <a:pPr marR="0" lvl="0">
              <a:lnSpc>
                <a:spcPct val="115000"/>
              </a:lnSpc>
              <a:spcBef>
                <a:spcPts val="1200"/>
              </a:spcBef>
              <a:spcAft>
                <a:spcPts val="0"/>
              </a:spcAft>
            </a:pPr>
            <a:r>
              <a:rPr lang="en-US" sz="2800" dirty="0">
                <a:effectLst/>
                <a:latin typeface="Arial" panose="020B0604020202020204" pitchFamily="34" charset="0"/>
                <a:ea typeface="Calibri" panose="020F0502020204030204" pitchFamily="34" charset="0"/>
                <a:cs typeface="Arial" panose="020B0604020202020204" pitchFamily="34" charset="0"/>
              </a:rPr>
              <a:t>WOE on those who humiliate or abuse others (vs. 15-17)</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43B251B-D216-452D-8C7C-78E89D8FF5C8}"/>
              </a:ext>
            </a:extLst>
          </p:cNvPr>
          <p:cNvSpPr txBox="1"/>
          <p:nvPr/>
        </p:nvSpPr>
        <p:spPr>
          <a:xfrm>
            <a:off x="358902" y="4499746"/>
            <a:ext cx="11567289" cy="545727"/>
          </a:xfrm>
          <a:prstGeom prst="rect">
            <a:avLst/>
          </a:prstGeom>
          <a:solidFill>
            <a:schemeClr val="bg1"/>
          </a:solidFill>
        </p:spPr>
        <p:txBody>
          <a:bodyPr wrap="square">
            <a:spAutoFit/>
          </a:bodyPr>
          <a:lstStyle/>
          <a:p>
            <a:pPr marR="0" lvl="0">
              <a:lnSpc>
                <a:spcPct val="115000"/>
              </a:lnSpc>
              <a:spcBef>
                <a:spcPts val="1200"/>
              </a:spcBef>
              <a:spcAft>
                <a:spcPts val="0"/>
              </a:spcAft>
            </a:pPr>
            <a:r>
              <a:rPr lang="en-US" sz="2800" dirty="0">
                <a:effectLst/>
                <a:latin typeface="Arial" panose="020B0604020202020204" pitchFamily="34" charset="0"/>
                <a:ea typeface="Calibri" panose="020F0502020204030204" pitchFamily="34" charset="0"/>
                <a:cs typeface="Arial" panose="020B0604020202020204" pitchFamily="34" charset="0"/>
              </a:rPr>
              <a:t>WOE on those who make idols that compete with God (vs. 18-20)</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0620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074" name="Picture 2" descr="Navigating through the Storm — Catalytic Coaching">
            <a:extLst>
              <a:ext uri="{FF2B5EF4-FFF2-40B4-BE49-F238E27FC236}">
                <a16:creationId xmlns:a16="http://schemas.microsoft.com/office/drawing/2014/main" id="{87B85C59-05FE-4B05-BD17-72D65A64C0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28" r="5006"/>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09B2A5A-E7E7-450A-B54B-340DE561EC9D}"/>
              </a:ext>
            </a:extLst>
          </p:cNvPr>
          <p:cNvSpPr txBox="1"/>
          <p:nvPr/>
        </p:nvSpPr>
        <p:spPr>
          <a:xfrm>
            <a:off x="390524" y="1126607"/>
            <a:ext cx="10743050" cy="545727"/>
          </a:xfrm>
          <a:prstGeom prst="rect">
            <a:avLst/>
          </a:prstGeom>
          <a:solidFill>
            <a:schemeClr val="bg1"/>
          </a:solidFill>
        </p:spPr>
        <p:txBody>
          <a:bodyPr wrap="square">
            <a:spAutoFit/>
          </a:bodyPr>
          <a:lstStyle/>
          <a:p>
            <a:pPr marL="0" marR="0">
              <a:lnSpc>
                <a:spcPct val="115000"/>
              </a:lnSpc>
              <a:spcBef>
                <a:spcPts val="1200"/>
              </a:spcBef>
              <a:spcAft>
                <a:spcPts val="0"/>
              </a:spcAft>
            </a:pP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Believe truth about God despite His people’s disbelief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(1:1-4)</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4DBC31E-F0DB-4857-A07F-C46681AF5E62}"/>
              </a:ext>
            </a:extLst>
          </p:cNvPr>
          <p:cNvSpPr txBox="1"/>
          <p:nvPr/>
        </p:nvSpPr>
        <p:spPr>
          <a:xfrm>
            <a:off x="390524" y="1852199"/>
            <a:ext cx="10743050" cy="1041247"/>
          </a:xfrm>
          <a:prstGeom prst="rect">
            <a:avLst/>
          </a:prstGeom>
          <a:solidFill>
            <a:schemeClr val="bg1"/>
          </a:solidFill>
        </p:spPr>
        <p:txBody>
          <a:bodyPr wrap="square">
            <a:spAutoFit/>
          </a:bodyPr>
          <a:lstStyle/>
          <a:p>
            <a:pPr marL="0" marR="0">
              <a:lnSpc>
                <a:spcPct val="115000"/>
              </a:lnSpc>
              <a:spcBef>
                <a:spcPts val="1200"/>
              </a:spcBef>
              <a:spcAft>
                <a:spcPts val="0"/>
              </a:spcAft>
            </a:pP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Believe truth about God despite His sovereign plan appearing to make matters worse</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1:5–2:5)</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5C0BFBD-0058-4B66-8F14-69CEE27C595D}"/>
              </a:ext>
            </a:extLst>
          </p:cNvPr>
          <p:cNvSpPr txBox="1"/>
          <p:nvPr/>
        </p:nvSpPr>
        <p:spPr>
          <a:xfrm>
            <a:off x="390524" y="3074637"/>
            <a:ext cx="10743050" cy="1041247"/>
          </a:xfrm>
          <a:prstGeom prst="rect">
            <a:avLst/>
          </a:prstGeom>
          <a:solidFill>
            <a:schemeClr val="bg1"/>
          </a:solidFill>
        </p:spPr>
        <p:txBody>
          <a:bodyPr wrap="square">
            <a:spAutoFit/>
          </a:bodyPr>
          <a:lstStyle/>
          <a:p>
            <a:pPr marL="0" marR="0">
              <a:lnSpc>
                <a:spcPct val="115000"/>
              </a:lnSpc>
              <a:spcBef>
                <a:spcPts val="1200"/>
              </a:spcBef>
              <a:spcAft>
                <a:spcPts val="0"/>
              </a:spcAft>
            </a:pP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Believe truth about God despite the sinful world appearing to succeed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(2:6-20)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EEA614B-75DD-44D8-8C17-94ED5FA2F2C8}"/>
              </a:ext>
            </a:extLst>
          </p:cNvPr>
          <p:cNvSpPr txBox="1"/>
          <p:nvPr/>
        </p:nvSpPr>
        <p:spPr>
          <a:xfrm>
            <a:off x="390524" y="4320437"/>
            <a:ext cx="10743050" cy="548099"/>
          </a:xfrm>
          <a:prstGeom prst="rect">
            <a:avLst/>
          </a:prstGeom>
          <a:solidFill>
            <a:schemeClr val="bg1"/>
          </a:solidFill>
        </p:spPr>
        <p:txBody>
          <a:bodyPr wrap="square">
            <a:spAutoFit/>
          </a:bodyPr>
          <a:lstStyle/>
          <a:p>
            <a:pPr marL="0" marR="0">
              <a:lnSpc>
                <a:spcPct val="115000"/>
              </a:lnSpc>
              <a:spcBef>
                <a:spcPts val="1200"/>
              </a:spcBef>
              <a:spcAft>
                <a:spcPts val="0"/>
              </a:spcAft>
            </a:pP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Believe truth about God because God has been true to His word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(3:1-19)</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56185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alm Lake Wallpapers - Top Free Calm Lake Backgrounds - WallpaperAccess">
            <a:extLst>
              <a:ext uri="{FF2B5EF4-FFF2-40B4-BE49-F238E27FC236}">
                <a16:creationId xmlns:a16="http://schemas.microsoft.com/office/drawing/2014/main" id="{3CB543C5-738A-4218-AEF0-F486AE0326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440"/>
          <a:stretch/>
        </p:blipFill>
        <p:spPr bwMode="auto">
          <a:xfrm>
            <a:off x="-1" y="271305"/>
            <a:ext cx="12192001" cy="68474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817695E-E952-40EF-BC57-C81217DC76EA}"/>
              </a:ext>
            </a:extLst>
          </p:cNvPr>
          <p:cNvSpPr txBox="1"/>
          <p:nvPr/>
        </p:nvSpPr>
        <p:spPr>
          <a:xfrm>
            <a:off x="2314902" y="2720330"/>
            <a:ext cx="7562194" cy="2246769"/>
          </a:xfrm>
          <a:prstGeom prst="rect">
            <a:avLst/>
          </a:prstGeom>
          <a:solidFill>
            <a:srgbClr val="FFFFFF">
              <a:alpha val="69804"/>
            </a:srgbClr>
          </a:solidFill>
        </p:spPr>
        <p:txBody>
          <a:bodyPr wrap="square">
            <a:spAutoFit/>
          </a:bodyPr>
          <a:lstStyle/>
          <a:p>
            <a:pPr algn="ct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“The Christian faith is solidly based upon facts, not ideas. And if the facts recorded in the Bible are not true, then I have no hope and no comfort. For we are not saved by ideas, but by facts, by events.”</a:t>
            </a:r>
          </a:p>
          <a:p>
            <a:pPr algn="ct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Martin Lloyd-Jones </a:t>
            </a:r>
          </a:p>
        </p:txBody>
      </p:sp>
    </p:spTree>
    <p:extLst>
      <p:ext uri="{BB962C8B-B14F-4D97-AF65-F5344CB8AC3E}">
        <p14:creationId xmlns:p14="http://schemas.microsoft.com/office/powerpoint/2010/main" val="351455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4" name="Picture 4" descr="Red deer | mammal | Britannica">
            <a:extLst>
              <a:ext uri="{FF2B5EF4-FFF2-40B4-BE49-F238E27FC236}">
                <a16:creationId xmlns:a16="http://schemas.microsoft.com/office/drawing/2014/main" id="{EDDE355B-7DCA-4FCF-9B24-65BD63E5AF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2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5A73E12-736B-4554-B516-EEA4BA989427}"/>
              </a:ext>
            </a:extLst>
          </p:cNvPr>
          <p:cNvSpPr txBox="1"/>
          <p:nvPr/>
        </p:nvSpPr>
        <p:spPr>
          <a:xfrm>
            <a:off x="371475" y="215384"/>
            <a:ext cx="6096000" cy="954107"/>
          </a:xfrm>
          <a:prstGeom prst="rect">
            <a:avLst/>
          </a:prstGeom>
          <a:solidFill>
            <a:schemeClr val="bg1"/>
          </a:solidFill>
        </p:spPr>
        <p:txBody>
          <a:bodyPr wrap="square">
            <a:spAutoFit/>
          </a:bodyPr>
          <a:lstStyle/>
          <a:p>
            <a:pPr algn="ct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“he makes my feet like the deer’s</a:t>
            </a: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p>
          <a:p>
            <a:pPr algn="ctr"/>
            <a:r>
              <a:rPr lang="en-US" sz="2800">
                <a:effectLst/>
                <a:latin typeface="Times New Roman" panose="02020603050405020304" pitchFamily="18" charset="0"/>
                <a:ea typeface="Calibri" panose="020F0502020204030204" pitchFamily="34" charset="0"/>
                <a:cs typeface="Times New Roman" panose="02020603050405020304" pitchFamily="18" charset="0"/>
              </a:rPr>
              <a:t>he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makes me tread on my high places.”</a:t>
            </a:r>
            <a:endParaRPr lang="en-US" sz="2800" dirty="0"/>
          </a:p>
        </p:txBody>
      </p:sp>
    </p:spTree>
    <p:extLst>
      <p:ext uri="{BB962C8B-B14F-4D97-AF65-F5344CB8AC3E}">
        <p14:creationId xmlns:p14="http://schemas.microsoft.com/office/powerpoint/2010/main" val="374662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0" y="1417639"/>
            <a:ext cx="3571832" cy="2522151"/>
          </a:xfrm>
        </p:spPr>
        <p:txBody>
          <a:bodyPr/>
          <a:lstStyle/>
          <a:p>
            <a:pPr algn="r"/>
            <a:r>
              <a:rPr lang="en-US" dirty="0"/>
              <a:t>Black</a:t>
            </a:r>
          </a:p>
        </p:txBody>
      </p:sp>
    </p:spTree>
    <p:extLst>
      <p:ext uri="{BB962C8B-B14F-4D97-AF65-F5344CB8AC3E}">
        <p14:creationId xmlns:p14="http://schemas.microsoft.com/office/powerpoint/2010/main" val="218256553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200" b="1" dirty="0">
                <a:solidFill>
                  <a:srgbClr val="FFFFFF"/>
                </a:solidFill>
                <a:latin typeface="Arial" charset="0"/>
                <a:ea typeface="ＭＳ Ｐゴシック" charset="0"/>
              </a:rPr>
              <a:t>Topical Preaching link at BibleStudyDownloads.org</a:t>
            </a:r>
            <a:endParaRPr lang="en-US" sz="1333"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1219170" eaLnBrk="1" fontAlgn="base" hangingPunct="1">
              <a:spcBef>
                <a:spcPct val="0"/>
              </a:spcBef>
              <a:spcAft>
                <a:spcPct val="0"/>
              </a:spcAft>
            </a:pPr>
            <a:r>
              <a:rPr lang="en-US" sz="5333" b="1">
                <a:solidFill>
                  <a:srgbClr val="FFFFFF"/>
                </a:solidFill>
                <a:latin typeface="Arial" charset="0"/>
                <a:cs typeface="Arial" charset="0"/>
              </a:rPr>
              <a:t>Get this presentation for free!</a:t>
            </a:r>
            <a:endParaRPr lang="en-US" sz="1867"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2"/>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1" y="2222340"/>
            <a:ext cx="8204283" cy="3483595"/>
          </a:xfrm>
          <a:prstGeom prst="rect">
            <a:avLst/>
          </a:prstGeom>
        </p:spPr>
      </p:pic>
    </p:spTree>
    <p:extLst>
      <p:ext uri="{BB962C8B-B14F-4D97-AF65-F5344CB8AC3E}">
        <p14:creationId xmlns:p14="http://schemas.microsoft.com/office/powerpoint/2010/main" val="21952522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plashy Images | Free Vectors, Stock Photos &amp; PSD">
            <a:extLst>
              <a:ext uri="{FF2B5EF4-FFF2-40B4-BE49-F238E27FC236}">
                <a16:creationId xmlns:a16="http://schemas.microsoft.com/office/drawing/2014/main" id="{C5775EAC-D125-443F-B8A7-6D2CCC833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5008" y="1867986"/>
            <a:ext cx="7491004" cy="49900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omething Logo | Free Logo Design Tool from Flaming Text">
            <a:extLst>
              <a:ext uri="{FF2B5EF4-FFF2-40B4-BE49-F238E27FC236}">
                <a16:creationId xmlns:a16="http://schemas.microsoft.com/office/drawing/2014/main" id="{D7B450ED-5935-47DA-8608-E79F4BB629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79" t="21524" r="4208" b="15280"/>
          <a:stretch/>
        </p:blipFill>
        <p:spPr bwMode="auto">
          <a:xfrm rot="20811994">
            <a:off x="1857063" y="1078403"/>
            <a:ext cx="8123941" cy="18759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57053C-0B2B-4745-AD6E-3A6BFB9C5DA8}"/>
              </a:ext>
            </a:extLst>
          </p:cNvPr>
          <p:cNvSpPr txBox="1"/>
          <p:nvPr/>
        </p:nvSpPr>
        <p:spPr>
          <a:xfrm>
            <a:off x="2568490" y="2802890"/>
            <a:ext cx="7266390" cy="1015663"/>
          </a:xfrm>
          <a:prstGeom prst="rect">
            <a:avLst/>
          </a:prstGeom>
          <a:noFill/>
        </p:spPr>
        <p:txBody>
          <a:bodyPr wrap="square" rtlCol="0">
            <a:spAutoFit/>
          </a:bodyPr>
          <a:lstStyle/>
          <a:p>
            <a:pPr algn="ctr"/>
            <a:r>
              <a:rPr lang="en-US" sz="6000" b="1" i="1" dirty="0">
                <a:latin typeface="Avenir Next LT Pro" panose="020B0504020202020204" pitchFamily="34" charset="0"/>
                <a:cs typeface="Arabic Typesetting" panose="03020402040406030203" pitchFamily="66" charset="-78"/>
              </a:rPr>
              <a:t>To look forward to</a:t>
            </a:r>
          </a:p>
        </p:txBody>
      </p:sp>
      <p:sp>
        <p:nvSpPr>
          <p:cNvPr id="10" name="TextBox 9">
            <a:extLst>
              <a:ext uri="{FF2B5EF4-FFF2-40B4-BE49-F238E27FC236}">
                <a16:creationId xmlns:a16="http://schemas.microsoft.com/office/drawing/2014/main" id="{6B7AAAD6-07B2-4139-A6E8-07533F064FF8}"/>
              </a:ext>
            </a:extLst>
          </p:cNvPr>
          <p:cNvSpPr txBox="1"/>
          <p:nvPr/>
        </p:nvSpPr>
        <p:spPr>
          <a:xfrm>
            <a:off x="-32072" y="6084749"/>
            <a:ext cx="12207009" cy="707886"/>
          </a:xfrm>
          <a:prstGeom prst="rect">
            <a:avLst/>
          </a:prstGeom>
          <a:solidFill>
            <a:srgbClr val="FFFF00"/>
          </a:solidFill>
        </p:spPr>
        <p:txBody>
          <a:bodyPr wrap="square">
            <a:spAutoFit/>
          </a:bodyPr>
          <a:lstStyle/>
          <a:p>
            <a:pPr algn="ctr"/>
            <a:r>
              <a:rPr lang="en-US" sz="4000" dirty="0">
                <a:latin typeface="Times New Roman" panose="02020603050405020304" pitchFamily="18" charset="0"/>
                <a:cs typeface="Times New Roman" panose="02020603050405020304" pitchFamily="18" charset="0"/>
              </a:rPr>
              <a:t>Fixing our sight on God’s revelation of the future</a:t>
            </a:r>
          </a:p>
        </p:txBody>
      </p:sp>
    </p:spTree>
    <p:extLst>
      <p:ext uri="{BB962C8B-B14F-4D97-AF65-F5344CB8AC3E}">
        <p14:creationId xmlns:p14="http://schemas.microsoft.com/office/powerpoint/2010/main" val="142876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Sunny Day With Cloudy Emotions - Once Upon a Time">
            <a:extLst>
              <a:ext uri="{FF2B5EF4-FFF2-40B4-BE49-F238E27FC236}">
                <a16:creationId xmlns:a16="http://schemas.microsoft.com/office/drawing/2014/main" id="{ABBE4F1D-5E52-4963-9F18-84D2261319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18" b="7500"/>
          <a:stretch/>
        </p:blipFill>
        <p:spPr bwMode="auto">
          <a:xfrm>
            <a:off x="1741" y="0"/>
            <a:ext cx="12184310" cy="69437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3336657-F0B2-404E-B5B9-A9799F28F5EB}"/>
              </a:ext>
            </a:extLst>
          </p:cNvPr>
          <p:cNvSpPr txBox="1"/>
          <p:nvPr/>
        </p:nvSpPr>
        <p:spPr>
          <a:xfrm>
            <a:off x="338137" y="981075"/>
            <a:ext cx="11515725" cy="3698769"/>
          </a:xfrm>
          <a:prstGeom prst="rect">
            <a:avLst/>
          </a:prstGeom>
          <a:solidFill>
            <a:schemeClr val="bg1"/>
          </a:solidFill>
          <a:ln>
            <a:solidFill>
              <a:schemeClr val="accent1"/>
            </a:solidFill>
          </a:ln>
        </p:spPr>
        <p:txBody>
          <a:bodyPr wrap="square">
            <a:spAutoFit/>
          </a:bodyPr>
          <a:lstStyle/>
          <a:p>
            <a:pPr marL="0" marR="0">
              <a:lnSpc>
                <a:spcPct val="107000"/>
              </a:lnSpc>
              <a:spcBef>
                <a:spcPts val="0"/>
              </a:spcBef>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Question 1</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How do I look forward to the future when life looks like it will get worse and not better?</a:t>
            </a:r>
          </a:p>
          <a:p>
            <a:pPr marL="0" marR="0">
              <a:lnSpc>
                <a:spcPct val="107000"/>
              </a:lnSpc>
              <a:spcBef>
                <a:spcPts val="0"/>
              </a:spcBef>
              <a:spcAft>
                <a:spcPts val="8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Question 2</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How do I look forward to the future when something horrible happens without any warning?</a:t>
            </a:r>
          </a:p>
          <a:p>
            <a:pPr marL="0" marR="0">
              <a:lnSpc>
                <a:spcPct val="107000"/>
              </a:lnSpc>
              <a:spcBef>
                <a:spcPts val="0"/>
              </a:spcBef>
              <a:spcAft>
                <a:spcPts val="8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Question 3</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What kind of future am I looking forward to?</a:t>
            </a:r>
          </a:p>
        </p:txBody>
      </p:sp>
    </p:spTree>
    <p:extLst>
      <p:ext uri="{BB962C8B-B14F-4D97-AF65-F5344CB8AC3E}">
        <p14:creationId xmlns:p14="http://schemas.microsoft.com/office/powerpoint/2010/main" val="33313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Sunny Day With Cloudy Emotions - Once Upon a Time">
            <a:extLst>
              <a:ext uri="{FF2B5EF4-FFF2-40B4-BE49-F238E27FC236}">
                <a16:creationId xmlns:a16="http://schemas.microsoft.com/office/drawing/2014/main" id="{ABBE4F1D-5E52-4963-9F18-84D2261319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18" b="7500"/>
          <a:stretch/>
        </p:blipFill>
        <p:spPr bwMode="auto">
          <a:xfrm>
            <a:off x="1741" y="0"/>
            <a:ext cx="12184310" cy="69437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3336657-F0B2-404E-B5B9-A9799F28F5EB}"/>
              </a:ext>
            </a:extLst>
          </p:cNvPr>
          <p:cNvSpPr txBox="1"/>
          <p:nvPr/>
        </p:nvSpPr>
        <p:spPr>
          <a:xfrm>
            <a:off x="338137" y="981075"/>
            <a:ext cx="11515725" cy="983283"/>
          </a:xfrm>
          <a:prstGeom prst="rect">
            <a:avLst/>
          </a:prstGeom>
          <a:solidFill>
            <a:schemeClr val="bg1"/>
          </a:solidFill>
          <a:ln>
            <a:solidFill>
              <a:schemeClr val="accent1"/>
            </a:solidFill>
          </a:ln>
        </p:spPr>
        <p:txBody>
          <a:bodyPr wrap="square">
            <a:spAutoFit/>
          </a:bodyPr>
          <a:lstStyle/>
          <a:p>
            <a:pPr marL="0" marR="0">
              <a:lnSpc>
                <a:spcPct val="107000"/>
              </a:lnSpc>
              <a:spcBef>
                <a:spcPts val="0"/>
              </a:spcBef>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Question 1</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How do I look forward to the future when life looks like it will get worse and not better?</a:t>
            </a:r>
          </a:p>
        </p:txBody>
      </p:sp>
    </p:spTree>
    <p:extLst>
      <p:ext uri="{BB962C8B-B14F-4D97-AF65-F5344CB8AC3E}">
        <p14:creationId xmlns:p14="http://schemas.microsoft.com/office/powerpoint/2010/main" val="383719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Ethics and False Advertising – The Food Industry | Ethics.">
            <a:extLst>
              <a:ext uri="{FF2B5EF4-FFF2-40B4-BE49-F238E27FC236}">
                <a16:creationId xmlns:a16="http://schemas.microsoft.com/office/drawing/2014/main" id="{E740F5AA-34F7-47FE-9CC3-AC4DD84EEF8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6616" y="484632"/>
            <a:ext cx="3827678" cy="58887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8 Ways to Avoid Online False Advertising Claims - Quertime">
            <a:extLst>
              <a:ext uri="{FF2B5EF4-FFF2-40B4-BE49-F238E27FC236}">
                <a16:creationId xmlns:a16="http://schemas.microsoft.com/office/drawing/2014/main" id="{56186D03-B4FA-4A74-A7FF-CCAF12907DC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76029" y="1081446"/>
            <a:ext cx="6731338" cy="4695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42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FD91EEF-9C73-4CA0-8DC8-CC408A12AC6A}"/>
              </a:ext>
            </a:extLst>
          </p:cNvPr>
          <p:cNvSpPr txBox="1"/>
          <p:nvPr/>
        </p:nvSpPr>
        <p:spPr>
          <a:xfrm>
            <a:off x="651307" y="640081"/>
            <a:ext cx="3636213" cy="3681976"/>
          </a:xfrm>
          <a:prstGeom prst="rect">
            <a:avLst/>
          </a:prstGeom>
          <a:noFill/>
        </p:spPr>
        <p:txBody>
          <a:bodyPr vert="horz" lIns="91440" tIns="45720" rIns="91440" bIns="45720" rtlCol="0" anchor="b">
            <a:normAutofit/>
          </a:bodyPr>
          <a:lstStyle/>
          <a:p>
            <a:pPr marL="0" marR="0">
              <a:lnSpc>
                <a:spcPct val="90000"/>
              </a:lnSpc>
              <a:spcBef>
                <a:spcPct val="0"/>
              </a:spcBef>
              <a:spcAft>
                <a:spcPts val="600"/>
              </a:spcAft>
            </a:pPr>
            <a:r>
              <a:rPr lang="en-US" sz="5400" dirty="0">
                <a:solidFill>
                  <a:schemeClr val="bg1"/>
                </a:solidFill>
                <a:latin typeface="+mj-lt"/>
                <a:ea typeface="+mj-ea"/>
                <a:cs typeface="+mj-cs"/>
              </a:rPr>
              <a:t>False Advertising?</a:t>
            </a:r>
            <a:endParaRPr lang="en-US" sz="5400" dirty="0">
              <a:solidFill>
                <a:schemeClr val="bg1"/>
              </a:solidFill>
              <a:effectLst/>
              <a:latin typeface="+mj-lt"/>
              <a:ea typeface="+mj-ea"/>
              <a:cs typeface="+mj-cs"/>
            </a:endParaRPr>
          </a:p>
        </p:txBody>
      </p:sp>
      <p:pic>
        <p:nvPicPr>
          <p:cNvPr id="2050" name="Picture 2" descr="The Holy Bible | ComeUntoChrist.org">
            <a:extLst>
              <a:ext uri="{FF2B5EF4-FFF2-40B4-BE49-F238E27FC236}">
                <a16:creationId xmlns:a16="http://schemas.microsoft.com/office/drawing/2014/main" id="{2F2167F1-2744-4898-80C1-3D09D76AEC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59" r="-1" b="5057"/>
          <a:stretch/>
        </p:blipFill>
        <p:spPr bwMode="auto">
          <a:xfrm>
            <a:off x="4654297" y="10"/>
            <a:ext cx="7537704"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64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074" name="Picture 2" descr="Habakkuk – The Church at Meadowlake">
            <a:extLst>
              <a:ext uri="{FF2B5EF4-FFF2-40B4-BE49-F238E27FC236}">
                <a16:creationId xmlns:a16="http://schemas.microsoft.com/office/drawing/2014/main" id="{02AA464C-6EAC-4A8F-9EA2-BF7468C388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835" r="-1" b="39895"/>
          <a:stretch/>
        </p:blipFill>
        <p:spPr bwMode="auto">
          <a:xfrm>
            <a:off x="846666" y="1306776"/>
            <a:ext cx="10498667" cy="3395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2405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Being Pruned and Bearing Fruit - Sword of the Spirit">
            <a:extLst>
              <a:ext uri="{FF2B5EF4-FFF2-40B4-BE49-F238E27FC236}">
                <a16:creationId xmlns:a16="http://schemas.microsoft.com/office/drawing/2014/main" id="{D5951F17-B7D6-4EA8-B6DE-043D31BD46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04" t="6484" r="25979"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DF0AC16-CBD2-4844-8931-2C857A8094D5}"/>
              </a:ext>
            </a:extLst>
          </p:cNvPr>
          <p:cNvSpPr txBox="1"/>
          <p:nvPr/>
        </p:nvSpPr>
        <p:spPr>
          <a:xfrm>
            <a:off x="477981" y="1122363"/>
            <a:ext cx="4023360" cy="3204134"/>
          </a:xfrm>
          <a:prstGeom prst="rect">
            <a:avLst/>
          </a:prstGeom>
        </p:spPr>
        <p:txBody>
          <a:bodyPr vert="horz" lIns="91440" tIns="45720" rIns="91440" bIns="45720" rtlCol="0" anchor="b">
            <a:normAutofit/>
          </a:bodyPr>
          <a:lstStyle/>
          <a:p>
            <a:pPr marL="0" marR="0">
              <a:lnSpc>
                <a:spcPct val="90000"/>
              </a:lnSpc>
              <a:spcBef>
                <a:spcPct val="0"/>
              </a:spcBef>
              <a:spcAft>
                <a:spcPts val="600"/>
              </a:spcAft>
            </a:pPr>
            <a:r>
              <a:rPr lang="en-US" sz="5400" dirty="0">
                <a:solidFill>
                  <a:schemeClr val="accent4">
                    <a:lumMod val="40000"/>
                    <a:lumOff val="60000"/>
                  </a:schemeClr>
                </a:solidFill>
                <a:effectLst/>
                <a:latin typeface="+mj-lt"/>
                <a:ea typeface="+mj-ea"/>
                <a:cs typeface="+mj-cs"/>
              </a:rPr>
              <a:t>Faith is . . .</a:t>
            </a:r>
          </a:p>
        </p:txBody>
      </p:sp>
      <p:sp>
        <p:nvSpPr>
          <p:cNvPr id="141" name="Rectangle 14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3" name="Rectangle 14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9918A93-CD8E-4F0B-9038-922C2F719F9D}"/>
              </a:ext>
            </a:extLst>
          </p:cNvPr>
          <p:cNvSpPr txBox="1"/>
          <p:nvPr/>
        </p:nvSpPr>
        <p:spPr>
          <a:xfrm>
            <a:off x="65913" y="4698889"/>
            <a:ext cx="6915150" cy="622222"/>
          </a:xfrm>
          <a:prstGeom prst="rect">
            <a:avLst/>
          </a:prstGeom>
          <a:noFill/>
        </p:spPr>
        <p:txBody>
          <a:bodyPr wrap="square">
            <a:spAutoFit/>
          </a:bodyPr>
          <a:lstStyle/>
          <a:p>
            <a:pPr>
              <a:lnSpc>
                <a:spcPct val="115000"/>
              </a:lnSpc>
            </a:pPr>
            <a:r>
              <a:rPr lang="en-US" sz="3200" dirty="0">
                <a:solidFill>
                  <a:schemeClr val="accent4">
                    <a:lumMod val="40000"/>
                    <a:lumOff val="60000"/>
                  </a:schemeClr>
                </a:solidFill>
              </a:rPr>
              <a:t>focused on God as He reveals Himself </a:t>
            </a:r>
            <a:endParaRPr lang="en-US"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E9DB865-1885-40A7-8E92-17F3B86D74C2}"/>
              </a:ext>
            </a:extLst>
          </p:cNvPr>
          <p:cNvSpPr txBox="1"/>
          <p:nvPr/>
        </p:nvSpPr>
        <p:spPr>
          <a:xfrm>
            <a:off x="65913" y="5594239"/>
            <a:ext cx="6915150" cy="622222"/>
          </a:xfrm>
          <a:prstGeom prst="rect">
            <a:avLst/>
          </a:prstGeom>
          <a:noFill/>
        </p:spPr>
        <p:txBody>
          <a:bodyPr wrap="square">
            <a:spAutoFit/>
          </a:bodyPr>
          <a:lstStyle/>
          <a:p>
            <a:pPr>
              <a:lnSpc>
                <a:spcPct val="115000"/>
              </a:lnSpc>
            </a:pPr>
            <a:r>
              <a:rPr lang="en-US" sz="3200" dirty="0">
                <a:solidFill>
                  <a:schemeClr val="accent4">
                    <a:lumMod val="40000"/>
                    <a:lumOff val="60000"/>
                  </a:schemeClr>
                </a:solidFill>
              </a:rPr>
              <a:t>directed to the future based on the past</a:t>
            </a:r>
            <a:endParaRPr lang="en-US" sz="1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404064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074" name="Picture 2" descr="Navigating through the Storm — Catalytic Coaching">
            <a:extLst>
              <a:ext uri="{FF2B5EF4-FFF2-40B4-BE49-F238E27FC236}">
                <a16:creationId xmlns:a16="http://schemas.microsoft.com/office/drawing/2014/main" id="{87B85C59-05FE-4B05-BD17-72D65A64C0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28" r="5006"/>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09B2A5A-E7E7-450A-B54B-340DE561EC9D}"/>
              </a:ext>
            </a:extLst>
          </p:cNvPr>
          <p:cNvSpPr txBox="1"/>
          <p:nvPr/>
        </p:nvSpPr>
        <p:spPr>
          <a:xfrm>
            <a:off x="390524" y="1126607"/>
            <a:ext cx="10753726" cy="545727"/>
          </a:xfrm>
          <a:prstGeom prst="rect">
            <a:avLst/>
          </a:prstGeom>
          <a:solidFill>
            <a:schemeClr val="bg1"/>
          </a:solidFill>
        </p:spPr>
        <p:txBody>
          <a:bodyPr wrap="square">
            <a:spAutoFit/>
          </a:bodyPr>
          <a:lstStyle/>
          <a:p>
            <a:pPr marL="0" marR="0">
              <a:lnSpc>
                <a:spcPct val="115000"/>
              </a:lnSpc>
              <a:spcBef>
                <a:spcPts val="1200"/>
              </a:spcBef>
              <a:spcAft>
                <a:spcPts val="0"/>
              </a:spcAft>
            </a:pP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Believe truth about God despite His people’s disbelief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(1:1-4)</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184971E-5D89-467D-8810-15495B92D7DD}"/>
              </a:ext>
            </a:extLst>
          </p:cNvPr>
          <p:cNvSpPr txBox="1"/>
          <p:nvPr/>
        </p:nvSpPr>
        <p:spPr>
          <a:xfrm>
            <a:off x="1047750" y="2289841"/>
            <a:ext cx="10096500" cy="3108543"/>
          </a:xfrm>
          <a:prstGeom prst="rect">
            <a:avLst/>
          </a:prstGeom>
          <a:solidFill>
            <a:schemeClr val="tx1"/>
          </a:solidFill>
        </p:spPr>
        <p:txBody>
          <a:bodyPr wrap="square">
            <a:spAutoFit/>
          </a:bodyPr>
          <a:lstStyle/>
          <a:p>
            <a:pPr algn="ctr"/>
            <a:r>
              <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“They insinuate that the wrongdoers are able to use the law so as to wrong other people who are less adept at working the legal system. It seems that the usual rule holds that the powerful and clever people in the community and the people who exercise authority there are themselves heavily involved in the wrongdoing, in fraud and violence. Community life is totally broken down.”</a:t>
            </a:r>
          </a:p>
          <a:p>
            <a:pPr algn="ctr"/>
            <a:r>
              <a:rPr lang="en-US" sz="2800" b="1" dirty="0">
                <a:solidFill>
                  <a:schemeClr val="bg1"/>
                </a:solidFill>
                <a:latin typeface="Times New Roman" panose="02020603050405020304" pitchFamily="18" charset="0"/>
                <a:cs typeface="Times New Roman" panose="02020603050405020304" pitchFamily="18" charset="0"/>
              </a:rPr>
              <a:t>John Goldingay</a:t>
            </a:r>
          </a:p>
        </p:txBody>
      </p:sp>
    </p:spTree>
    <p:extLst>
      <p:ext uri="{BB962C8B-B14F-4D97-AF65-F5344CB8AC3E}">
        <p14:creationId xmlns:p14="http://schemas.microsoft.com/office/powerpoint/2010/main" val="39460874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224</TotalTime>
  <Words>562</Words>
  <Application>Microsoft Macintosh PowerPoint</Application>
  <PresentationFormat>Widescreen</PresentationFormat>
  <Paragraphs>46</Paragraphs>
  <Slides>18</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Arial</vt:lpstr>
      <vt:lpstr>Avenir Next LT Pro</vt:lpstr>
      <vt:lpstr>Calibri</vt:lpstr>
      <vt:lpstr>Calibri Light</vt:lpstr>
      <vt:lpstr>Times New Roman</vt:lpstr>
      <vt:lpstr>Wingdings</vt:lpstr>
      <vt:lpstr>Office Theme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Topical Preaching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dc:creator>
  <cp:lastModifiedBy>Rick Griffith</cp:lastModifiedBy>
  <cp:revision>7</cp:revision>
  <dcterms:created xsi:type="dcterms:W3CDTF">2020-10-28T07:24:46Z</dcterms:created>
  <dcterms:modified xsi:type="dcterms:W3CDTF">2020-11-01T04:19:40Z</dcterms:modified>
</cp:coreProperties>
</file>