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4.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7.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9.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0.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2.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3.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4.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5.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7.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8.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9.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0.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29.xml" ContentType="application/vnd.openxmlformats-officedocument.presentationml.notesSlide+xml"/>
  <Override PartName="/ppt/theme/themeOverride8.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9.xml" ContentType="application/vnd.openxmlformats-officedocument.themeOverride+xml"/>
  <Override PartName="/ppt/notesSlides/notesSlide61.xml" ContentType="application/vnd.openxmlformats-officedocument.presentationml.notesSlide+xml"/>
  <Override PartName="/ppt/theme/themeOverride10.xml" ContentType="application/vnd.openxmlformats-officedocument.themeOverride+xml"/>
  <Override PartName="/ppt/notesSlides/notesSlide62.xml" ContentType="application/vnd.openxmlformats-officedocument.presentationml.notesSlide+xml"/>
  <Override PartName="/ppt/theme/themeOverride11.xml" ContentType="application/vnd.openxmlformats-officedocument.themeOverride+xml"/>
  <Override PartName="/ppt/notesSlides/notesSlide63.xml" ContentType="application/vnd.openxmlformats-officedocument.presentationml.notesSlide+xml"/>
  <Override PartName="/ppt/theme/themeOverride12.xml" ContentType="application/vnd.openxmlformats-officedocument.themeOverride+xml"/>
  <Override PartName="/ppt/notesSlides/notesSlide64.xml" ContentType="application/vnd.openxmlformats-officedocument.presentationml.notesSlide+xml"/>
  <Override PartName="/ppt/theme/themeOverride13.xml" ContentType="application/vnd.openxmlformats-officedocument.themeOverride+xml"/>
  <Override PartName="/ppt/notesSlides/notesSlide65.xml" ContentType="application/vnd.openxmlformats-officedocument.presentationml.notesSlide+xml"/>
  <Override PartName="/ppt/theme/themeOverride14.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2" r:id="rId2"/>
    <p:sldMasterId id="2147483685" r:id="rId3"/>
    <p:sldMasterId id="2147483688" r:id="rId4"/>
    <p:sldMasterId id="2147483700" r:id="rId5"/>
    <p:sldMasterId id="2147483712" r:id="rId6"/>
    <p:sldMasterId id="2147483742" r:id="rId7"/>
    <p:sldMasterId id="2147483754" r:id="rId8"/>
    <p:sldMasterId id="2147483817" r:id="rId9"/>
    <p:sldMasterId id="2147483841" r:id="rId10"/>
    <p:sldMasterId id="2147483853" r:id="rId11"/>
    <p:sldMasterId id="2147483867" r:id="rId12"/>
    <p:sldMasterId id="2147483908" r:id="rId13"/>
    <p:sldMasterId id="2147483910" r:id="rId14"/>
    <p:sldMasterId id="2147483913" r:id="rId15"/>
    <p:sldMasterId id="2147483925" r:id="rId16"/>
    <p:sldMasterId id="2147483938" r:id="rId17"/>
    <p:sldMasterId id="2147483954" r:id="rId18"/>
    <p:sldMasterId id="2147483970" r:id="rId19"/>
    <p:sldMasterId id="2147483982" r:id="rId20"/>
    <p:sldMasterId id="2147483994" r:id="rId21"/>
    <p:sldMasterId id="2147484006" r:id="rId22"/>
    <p:sldMasterId id="2147484018" r:id="rId23"/>
    <p:sldMasterId id="2147484032" r:id="rId24"/>
    <p:sldMasterId id="2147484045" r:id="rId25"/>
    <p:sldMasterId id="2147484057" r:id="rId26"/>
    <p:sldMasterId id="2147484071" r:id="rId27"/>
    <p:sldMasterId id="2147484083" r:id="rId28"/>
    <p:sldMasterId id="2147484095" r:id="rId29"/>
    <p:sldMasterId id="2147484107" r:id="rId30"/>
    <p:sldMasterId id="2147484122" r:id="rId31"/>
  </p:sldMasterIdLst>
  <p:notesMasterIdLst>
    <p:notesMasterId r:id="rId120"/>
  </p:notesMasterIdLst>
  <p:sldIdLst>
    <p:sldId id="435" r:id="rId32"/>
    <p:sldId id="2413" r:id="rId33"/>
    <p:sldId id="2415" r:id="rId34"/>
    <p:sldId id="2414" r:id="rId35"/>
    <p:sldId id="696" r:id="rId36"/>
    <p:sldId id="700" r:id="rId37"/>
    <p:sldId id="557" r:id="rId38"/>
    <p:sldId id="1142" r:id="rId39"/>
    <p:sldId id="433" r:id="rId40"/>
    <p:sldId id="432" r:id="rId41"/>
    <p:sldId id="1165" r:id="rId42"/>
    <p:sldId id="2261" r:id="rId43"/>
    <p:sldId id="929" r:id="rId44"/>
    <p:sldId id="1166" r:id="rId45"/>
    <p:sldId id="1168" r:id="rId46"/>
    <p:sldId id="2262" r:id="rId47"/>
    <p:sldId id="2263" r:id="rId48"/>
    <p:sldId id="310" r:id="rId49"/>
    <p:sldId id="2416" r:id="rId50"/>
    <p:sldId id="422" r:id="rId51"/>
    <p:sldId id="673" r:id="rId52"/>
    <p:sldId id="674" r:id="rId53"/>
    <p:sldId id="282" r:id="rId54"/>
    <p:sldId id="1016" r:id="rId55"/>
    <p:sldId id="632" r:id="rId56"/>
    <p:sldId id="2407" r:id="rId57"/>
    <p:sldId id="675" r:id="rId58"/>
    <p:sldId id="286" r:id="rId59"/>
    <p:sldId id="2255" r:id="rId60"/>
    <p:sldId id="2423" r:id="rId61"/>
    <p:sldId id="2424" r:id="rId62"/>
    <p:sldId id="2258" r:id="rId63"/>
    <p:sldId id="2259" r:id="rId64"/>
    <p:sldId id="288" r:id="rId65"/>
    <p:sldId id="489" r:id="rId66"/>
    <p:sldId id="2425" r:id="rId67"/>
    <p:sldId id="306" r:id="rId68"/>
    <p:sldId id="2427" r:id="rId69"/>
    <p:sldId id="2412" r:id="rId70"/>
    <p:sldId id="2428" r:id="rId71"/>
    <p:sldId id="2410" r:id="rId72"/>
    <p:sldId id="428" r:id="rId73"/>
    <p:sldId id="406" r:id="rId74"/>
    <p:sldId id="1079" r:id="rId75"/>
    <p:sldId id="507" r:id="rId76"/>
    <p:sldId id="340" r:id="rId77"/>
    <p:sldId id="1089" r:id="rId78"/>
    <p:sldId id="367" r:id="rId79"/>
    <p:sldId id="738" r:id="rId80"/>
    <p:sldId id="907" r:id="rId81"/>
    <p:sldId id="2411" r:id="rId82"/>
    <p:sldId id="498" r:id="rId83"/>
    <p:sldId id="499" r:id="rId84"/>
    <p:sldId id="900" r:id="rId85"/>
    <p:sldId id="901" r:id="rId86"/>
    <p:sldId id="902" r:id="rId87"/>
    <p:sldId id="2443" r:id="rId88"/>
    <p:sldId id="2408" r:id="rId89"/>
    <p:sldId id="473" r:id="rId90"/>
    <p:sldId id="2409" r:id="rId91"/>
    <p:sldId id="1083" r:id="rId92"/>
    <p:sldId id="330" r:id="rId93"/>
    <p:sldId id="331" r:id="rId94"/>
    <p:sldId id="304" r:id="rId95"/>
    <p:sldId id="2422" r:id="rId96"/>
    <p:sldId id="431" r:id="rId97"/>
    <p:sldId id="2429" r:id="rId98"/>
    <p:sldId id="2430" r:id="rId99"/>
    <p:sldId id="2431" r:id="rId100"/>
    <p:sldId id="2433" r:id="rId101"/>
    <p:sldId id="2434" r:id="rId102"/>
    <p:sldId id="2440" r:id="rId103"/>
    <p:sldId id="2441" r:id="rId104"/>
    <p:sldId id="2442" r:id="rId105"/>
    <p:sldId id="2432" r:id="rId106"/>
    <p:sldId id="437" r:id="rId107"/>
    <p:sldId id="436" r:id="rId108"/>
    <p:sldId id="2421" r:id="rId109"/>
    <p:sldId id="2417" r:id="rId110"/>
    <p:sldId id="2418" r:id="rId111"/>
    <p:sldId id="2420" r:id="rId112"/>
    <p:sldId id="2419" r:id="rId113"/>
    <p:sldId id="1085" r:id="rId114"/>
    <p:sldId id="444" r:id="rId115"/>
    <p:sldId id="261" r:id="rId116"/>
    <p:sldId id="262" r:id="rId117"/>
    <p:sldId id="449" r:id="rId118"/>
    <p:sldId id="450" r:id="rId1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a:srgbClr val="00FD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5" autoAdjust="0"/>
    <p:restoredTop sz="66800" autoAdjust="0"/>
  </p:normalViewPr>
  <p:slideViewPr>
    <p:cSldViewPr snapToGrid="0" snapToObjects="1">
      <p:cViewPr varScale="1">
        <p:scale>
          <a:sx n="64" d="100"/>
          <a:sy n="64" d="100"/>
        </p:scale>
        <p:origin x="176" y="872"/>
      </p:cViewPr>
      <p:guideLst>
        <p:guide orient="horz" pos="2160"/>
        <p:guide pos="2880"/>
      </p:guideLst>
    </p:cSldViewPr>
  </p:slideViewPr>
  <p:outlineViewPr>
    <p:cViewPr>
      <p:scale>
        <a:sx n="33" d="100"/>
        <a:sy n="33" d="100"/>
      </p:scale>
      <p:origin x="0" y="-14632"/>
    </p:cViewPr>
  </p:outlineViewPr>
  <p:notesTextViewPr>
    <p:cViewPr>
      <p:scale>
        <a:sx n="100" d="100"/>
        <a:sy n="100" d="100"/>
      </p:scale>
      <p:origin x="0" y="0"/>
    </p:cViewPr>
  </p:notesTextViewPr>
  <p:sorterViewPr>
    <p:cViewPr>
      <p:scale>
        <a:sx n="96" d="100"/>
        <a:sy n="96" d="100"/>
      </p:scale>
      <p:origin x="0" y="736"/>
    </p:cViewPr>
  </p:sorterViewPr>
  <p:notesViewPr>
    <p:cSldViewPr snapToGrid="0" snapToObjects="1">
      <p:cViewPr varScale="1">
        <p:scale>
          <a:sx n="117" d="100"/>
          <a:sy n="117" d="100"/>
        </p:scale>
        <p:origin x="720"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12" Type="http://schemas.openxmlformats.org/officeDocument/2006/relationships/slide" Target="slides/slide81.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tableStyles" Target="tableStyles.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What way can you assure that the Lord will show up in your life?</a:t>
            </a:r>
            <a:r>
              <a:rPr lang="en-SG" dirty="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Our three-week Christmas series this month seeks to unpack the meaning of "Immanuel: God With Us” by answering these questions:</a:t>
            </a:r>
          </a:p>
          <a:p>
            <a:r>
              <a:rPr lang="en-US" dirty="0">
                <a:cs typeface="ＭＳ Ｐゴシック" charset="0"/>
              </a:rPr>
              <a:t>• God in Place was week 1. Why Bethlehem? Why did God choose this place for Jesus to arrive? Last week we </a:t>
            </a:r>
            <a:r>
              <a:rPr lang="en-SG" sz="1200" kern="1200" dirty="0">
                <a:solidFill>
                  <a:schemeClr val="tx1"/>
                </a:solidFill>
                <a:effectLst/>
                <a:latin typeface="+mn-lt"/>
                <a:ea typeface="+mn-ea"/>
                <a:cs typeface="+mn-cs"/>
              </a:rPr>
              <a:t>saw that the answer the “where” question was that Bethlehem was the perfect place for Jesus to enter this world.</a:t>
            </a:r>
            <a:r>
              <a:rPr lang="en-SG" dirty="0">
                <a:effectLst/>
              </a:rPr>
              <a:t> </a:t>
            </a:r>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4119975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did God select Christ to be born in Bethlehem?</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469267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571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This town had a positive name—house of bread—but a shameful reputation. </a:t>
            </a:r>
          </a:p>
        </p:txBody>
      </p:sp>
    </p:spTree>
    <p:extLst>
      <p:ext uri="{BB962C8B-B14F-4D97-AF65-F5344CB8AC3E}">
        <p14:creationId xmlns:p14="http://schemas.microsoft.com/office/powerpoint/2010/main" val="2520199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292858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 God in Time was last week. Why then? Why did Jesus come at the time he did? We answered the “When” question by exploring how 2000 years ago was the exact right time for Christ to come. The take-away for us was…</a:t>
            </a:r>
          </a:p>
        </p:txBody>
      </p:sp>
    </p:spTree>
    <p:extLst>
      <p:ext uri="{BB962C8B-B14F-4D97-AF65-F5344CB8AC3E}">
        <p14:creationId xmlns:p14="http://schemas.microsoft.com/office/powerpoint/2010/main" val="1428780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SG" sz="1200" kern="1200" dirty="0">
                <a:solidFill>
                  <a:schemeClr val="tx1"/>
                </a:solidFill>
                <a:effectLst/>
                <a:latin typeface="+mn-lt"/>
                <a:ea typeface="+mn-ea"/>
                <a:cs typeface="+mn-cs"/>
              </a:rPr>
              <a:t>He is rarely early and never late—but always on time.</a:t>
            </a:r>
            <a:endParaRPr lang="en-US" dirty="0">
              <a:cs typeface="ＭＳ Ｐゴシック" charset="0"/>
            </a:endParaRPr>
          </a:p>
        </p:txBody>
      </p:sp>
    </p:spTree>
    <p:extLst>
      <p:ext uri="{BB962C8B-B14F-4D97-AF65-F5344CB8AC3E}">
        <p14:creationId xmlns:p14="http://schemas.microsoft.com/office/powerpoint/2010/main" val="1725181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 God in Us is our subject today. Why within? We will answer the “How” question to see how God works. </a:t>
            </a:r>
          </a:p>
        </p:txBody>
      </p:sp>
    </p:spTree>
    <p:extLst>
      <p:ext uri="{BB962C8B-B14F-4D97-AF65-F5344CB8AC3E}">
        <p14:creationId xmlns:p14="http://schemas.microsoft.com/office/powerpoint/2010/main" val="666568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sz="1200" kern="1200" dirty="0">
                <a:solidFill>
                  <a:schemeClr val="tx1"/>
                </a:solidFill>
                <a:effectLst/>
                <a:latin typeface="+mn-lt"/>
                <a:ea typeface="+mn-ea"/>
                <a:cs typeface="+mn-cs"/>
              </a:rPr>
              <a:t>Today we will reflect back at the Christmas story from the perspective of God’s presence with us. We will first see how the Spirit worked in the OT, then the NT and then see the implications of the Spirit’s indwelling for us today.</a:t>
            </a:r>
            <a:r>
              <a:rPr lang="en-SG" dirty="0">
                <a:effectLst/>
              </a:rPr>
              <a:t> </a:t>
            </a:r>
          </a:p>
          <a:p>
            <a:r>
              <a:rPr lang="en-US" sz="1200" kern="1200" dirty="0">
                <a:solidFill>
                  <a:schemeClr val="tx1"/>
                </a:solidFill>
                <a:effectLst/>
                <a:latin typeface="+mn-lt"/>
                <a:ea typeface="+mn-ea"/>
                <a:cs typeface="+mn-cs"/>
              </a:rPr>
              <a:t>So how can you know God is with you [Immanuel] in the coming year? Let’s first see how he was with his people all the way back to the beginning…)</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196785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43846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Here is a couple none of you ever knew. That is because this picture was taken 35 years ago—TODAY!</a:t>
            </a:r>
          </a:p>
        </p:txBody>
      </p:sp>
    </p:spTree>
    <p:extLst>
      <p:ext uri="{BB962C8B-B14F-4D97-AF65-F5344CB8AC3E}">
        <p14:creationId xmlns:p14="http://schemas.microsoft.com/office/powerpoint/2010/main" val="3800652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God didn’t abandon Israel but lived </a:t>
            </a:r>
            <a:r>
              <a:rPr lang="en-US" sz="1200" i="1" kern="1200" dirty="0">
                <a:solidFill>
                  <a:schemeClr val="tx1"/>
                </a:solidFill>
                <a:effectLst/>
                <a:latin typeface="+mn-lt"/>
                <a:ea typeface="+mn-ea"/>
                <a:cs typeface="+mn-cs"/>
              </a:rPr>
              <a:t>among</a:t>
            </a:r>
            <a:r>
              <a:rPr lang="en-US" sz="1200" kern="1200" dirty="0">
                <a:solidFill>
                  <a:schemeClr val="tx1"/>
                </a:solidFill>
                <a:effectLst/>
                <a:latin typeface="+mn-lt"/>
                <a:ea typeface="+mn-ea"/>
                <a:cs typeface="+mn-cs"/>
              </a:rPr>
              <a:t> them—mainly for power and ministry.</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3350DB-E9FA-4742-BA97-06CF66363F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79586" name="Rectangle 2"/>
          <p:cNvSpPr>
            <a:spLocks noGrp="1" noRot="1" noChangeAspect="1" noChangeArrowheads="1"/>
          </p:cNvSpPr>
          <p:nvPr>
            <p:ph type="sldImg"/>
          </p:nvPr>
        </p:nvSpPr>
        <p:spPr>
          <a:solidFill>
            <a:srgbClr val="FFFFFF"/>
          </a:solidFill>
          <a:ln/>
        </p:spPr>
      </p:sp>
      <p:sp>
        <p:nvSpPr>
          <p:cNvPr id="579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The Spirit presided over creation (Gen 1:2).</a:t>
            </a:r>
          </a:p>
          <a:p>
            <a:pPr eaLnBrk="1" hangingPunct="1"/>
            <a:r>
              <a:rPr lang="en-US" dirty="0">
                <a:latin typeface="Arial" panose="020B0604020202020204" pitchFamily="34" charset="0"/>
                <a:ea typeface="ＭＳ Ｐゴシック" charset="0"/>
                <a:cs typeface="Arial" panose="020B0604020202020204" pitchFamily="34" charset="0"/>
              </a:rPr>
              <a:t>But what is God’s glory? The idea is one of God’s </a:t>
            </a:r>
            <a:r>
              <a:rPr lang="en-US" i="1" dirty="0">
                <a:latin typeface="Arial" panose="020B0604020202020204" pitchFamily="34" charset="0"/>
                <a:ea typeface="ＭＳ Ｐゴシック" charset="0"/>
                <a:cs typeface="Arial" panose="020B0604020202020204" pitchFamily="34" charset="0"/>
              </a:rPr>
              <a:t>weight</a:t>
            </a:r>
            <a:r>
              <a:rPr lang="en-US" i="0" dirty="0">
                <a:latin typeface="Arial" panose="020B0604020202020204" pitchFamily="34" charset="0"/>
                <a:ea typeface="ＭＳ Ｐゴシック" charset="0"/>
                <a:cs typeface="Arial" panose="020B0604020202020204" pitchFamily="34" charset="0"/>
              </a:rPr>
              <a:t> or God’s </a:t>
            </a:r>
            <a:r>
              <a:rPr lang="en-US" i="1" dirty="0">
                <a:latin typeface="Arial" panose="020B0604020202020204" pitchFamily="34" charset="0"/>
                <a:ea typeface="ＭＳ Ｐゴシック" charset="0"/>
                <a:cs typeface="Arial" panose="020B0604020202020204" pitchFamily="34" charset="0"/>
              </a:rPr>
              <a:t>presence.</a:t>
            </a:r>
            <a:r>
              <a:rPr lang="en-US" i="0" dirty="0">
                <a:latin typeface="Arial" panose="020B0604020202020204" pitchFamily="34" charset="0"/>
                <a:ea typeface="ＭＳ Ｐゴシック"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3517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924804-DD62-3A40-A067-84A3D3E555C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3682" name="Rectangle 1026"/>
          <p:cNvSpPr>
            <a:spLocks noGrp="1" noRot="1" noChangeAspect="1" noChangeArrowheads="1"/>
          </p:cNvSpPr>
          <p:nvPr>
            <p:ph type="sldImg"/>
          </p:nvPr>
        </p:nvSpPr>
        <p:spPr>
          <a:solidFill>
            <a:srgbClr val="FFFFFF"/>
          </a:solidFill>
          <a:ln/>
        </p:spPr>
      </p:sp>
      <p:sp>
        <p:nvSpPr>
          <p:cNvPr id="583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God’s glory or presence then appeared at the tabernacle made for him to dwell as king.</a:t>
            </a:r>
          </a:p>
        </p:txBody>
      </p:sp>
    </p:spTree>
    <p:extLst>
      <p:ext uri="{BB962C8B-B14F-4D97-AF65-F5344CB8AC3E}">
        <p14:creationId xmlns:p14="http://schemas.microsoft.com/office/powerpoint/2010/main" val="2211476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EE8686-2293-DC4A-A95B-A9C1A3191A3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The Spirit indwelt the tabernacle (Exod 40:34).</a:t>
            </a:r>
          </a:p>
        </p:txBody>
      </p:sp>
    </p:spTree>
    <p:extLst>
      <p:ext uri="{BB962C8B-B14F-4D97-AF65-F5344CB8AC3E}">
        <p14:creationId xmlns:p14="http://schemas.microsoft.com/office/powerpoint/2010/main" val="1550616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Sadly, the Spirit later left Saul, as 1 Sam 16:14 notes, "</a:t>
            </a:r>
            <a:r>
              <a:rPr lang="en-SG" sz="1200" kern="1200" dirty="0">
                <a:solidFill>
                  <a:schemeClr val="tx1"/>
                </a:solidFill>
                <a:effectLst/>
                <a:latin typeface="+mn-lt"/>
                <a:ea typeface="+mn-ea"/>
                <a:cs typeface="+mn-cs"/>
              </a:rPr>
              <a:t>Now the Spirit of the Lord had left Saul, and the Lord sent a tormenting spirit that filled him with depression and fear."</a:t>
            </a:r>
          </a:p>
        </p:txBody>
      </p:sp>
      <p:sp>
        <p:nvSpPr>
          <p:cNvPr id="4" name="Slide Number Placeholder 3"/>
          <p:cNvSpPr>
            <a:spLocks noGrp="1"/>
          </p:cNvSpPr>
          <p:nvPr>
            <p:ph type="sldNum" sz="quarter" idx="5"/>
          </p:nvPr>
        </p:nvSpPr>
        <p:spPr/>
        <p:txBody>
          <a:bodyPr/>
          <a:lstStyle/>
          <a:p>
            <a:fld id="{A079FDE9-4B2D-884B-BE4B-021913485B06}" type="slidenum">
              <a:rPr lang="en-US" smtClean="0"/>
              <a:t>24</a:t>
            </a:fld>
            <a:endParaRPr lang="en-US"/>
          </a:p>
        </p:txBody>
      </p:sp>
    </p:spTree>
    <p:extLst>
      <p:ext uri="{BB962C8B-B14F-4D97-AF65-F5344CB8AC3E}">
        <p14:creationId xmlns:p14="http://schemas.microsoft.com/office/powerpoint/2010/main" val="1094294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Spirit came upon Saul and David (1 Sam 11:6; 16:12-13)</a:t>
            </a:r>
            <a:r>
              <a:rPr lang="en-SG" dirty="0">
                <a:effectLst/>
              </a:rPr>
              <a:t>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“So Jesse sent for him. He was dark and handsome, with beautiful eyes. And the Lord said, This is the one; anoint him.’ </a:t>
            </a:r>
          </a:p>
          <a:p>
            <a:r>
              <a:rPr lang="en-SG" sz="1200" kern="1200" dirty="0">
                <a:solidFill>
                  <a:schemeClr val="tx1"/>
                </a:solidFill>
                <a:effectLst/>
                <a:latin typeface="+mn-lt"/>
                <a:ea typeface="+mn-ea"/>
                <a:cs typeface="+mn-cs"/>
              </a:rPr>
              <a:t>13 So as David stood there among his brothers, Samuel took the flask of olive oil he had brought and anointed David with the oil. And the Spirit of the Lord came powerfully upon David from that day on. Then Samuel returned to Ramah” (1 Sam 16:12-13).</a:t>
            </a:r>
          </a:p>
          <a:p>
            <a:r>
              <a:rPr lang="en-SG" sz="1200" kern="1200" dirty="0">
                <a:solidFill>
                  <a:schemeClr val="tx1"/>
                </a:solidFill>
                <a:effectLst/>
                <a:latin typeface="+mn-lt"/>
                <a:ea typeface="+mn-ea"/>
                <a:cs typeface="+mn-cs"/>
              </a:rPr>
              <a:t>Even if we see this as an indwelling, it was temporary. It was also unrelated to a person's spiritual condition, since Jephthah was an idolater and Samson a carnal man, yet the Spirit came upon and used each (Paul Enns, </a:t>
            </a:r>
            <a:r>
              <a:rPr lang="en-SG" sz="1200" i="1" kern="1200" dirty="0">
                <a:solidFill>
                  <a:schemeClr val="tx1"/>
                </a:solidFill>
                <a:effectLst/>
                <a:latin typeface="+mn-lt"/>
                <a:ea typeface="+mn-ea"/>
                <a:cs typeface="+mn-cs"/>
              </a:rPr>
              <a:t>Moody Handbook of Theology</a:t>
            </a:r>
            <a:r>
              <a:rPr lang="en-SG" sz="1200" i="0" kern="1200" dirty="0">
                <a:solidFill>
                  <a:schemeClr val="tx1"/>
                </a:solidFill>
                <a:effectLst/>
                <a:latin typeface="+mn-lt"/>
                <a:ea typeface="+mn-ea"/>
                <a:cs typeface="+mn-cs"/>
              </a:rPr>
              <a:t>, 261).</a:t>
            </a:r>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20429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After Solomon built the temple, God was pleased to fill it.</a:t>
            </a:r>
          </a:p>
        </p:txBody>
      </p:sp>
      <p:sp>
        <p:nvSpPr>
          <p:cNvPr id="4" name="Slide Number Placeholder 3"/>
          <p:cNvSpPr>
            <a:spLocks noGrp="1"/>
          </p:cNvSpPr>
          <p:nvPr>
            <p:ph type="sldNum" sz="quarter" idx="5"/>
          </p:nvPr>
        </p:nvSpPr>
        <p:spPr/>
        <p:txBody>
          <a:bodyPr/>
          <a:lstStyle/>
          <a:p>
            <a:fld id="{A079FDE9-4B2D-884B-BE4B-021913485B06}" type="slidenum">
              <a:rPr lang="en-US" smtClean="0"/>
              <a:t>26</a:t>
            </a:fld>
            <a:endParaRPr lang="en-US"/>
          </a:p>
        </p:txBody>
      </p:sp>
    </p:spTree>
    <p:extLst>
      <p:ext uri="{BB962C8B-B14F-4D97-AF65-F5344CB8AC3E}">
        <p14:creationId xmlns:p14="http://schemas.microsoft.com/office/powerpoint/2010/main" val="4224245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C1219-1DAE-4149-AF0E-3E5147567F8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The people could know that God's Spirit lay just behind those doors within his palace to dwell with them as King. Amazing!</a:t>
            </a:r>
          </a:p>
        </p:txBody>
      </p:sp>
    </p:spTree>
    <p:extLst>
      <p:ext uri="{BB962C8B-B14F-4D97-AF65-F5344CB8AC3E}">
        <p14:creationId xmlns:p14="http://schemas.microsoft.com/office/powerpoint/2010/main" val="1998582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33960B-3274-6848-8485-496FE86A726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Now in Ezekiel 1 we see God’s presence in his glory appearing to Ezekiel.</a:t>
            </a:r>
          </a:p>
        </p:txBody>
      </p:sp>
    </p:spTree>
    <p:extLst>
      <p:ext uri="{BB962C8B-B14F-4D97-AF65-F5344CB8AC3E}">
        <p14:creationId xmlns:p14="http://schemas.microsoft.com/office/powerpoint/2010/main" val="1431532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42E0F2-43EA-8643-BC51-631DF10BB84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God’s glory is depicted in these amazing heavenly beings with four faces!</a:t>
            </a:r>
          </a:p>
          <a:p>
            <a:r>
              <a:rPr lang="en-US" dirty="0">
                <a:latin typeface="Arial" panose="020B0604020202020204" pitchFamily="34" charset="0"/>
                <a:ea typeface="ＭＳ Ｐゴシック" charset="0"/>
                <a:cs typeface="Arial" panose="020B0604020202020204" pitchFamily="34" charset="0"/>
              </a:rPr>
              <a:t>___________</a:t>
            </a:r>
          </a:p>
          <a:p>
            <a:endParaRPr lang="en-US" dirty="0">
              <a:latin typeface="Arial" panose="020B0604020202020204" pitchFamily="34" charset="0"/>
              <a:ea typeface="ＭＳ Ｐゴシック" charset="0"/>
              <a:cs typeface="Arial" panose="020B0604020202020204" pitchFamily="34" charset="0"/>
            </a:endParaRPr>
          </a:p>
          <a:p>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I believe that these special creatures symbolize God</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creation and are related to God</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covenant with Noah (Gen. 9:8–17). The faces of the living creatures parallel God</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statement in Genesis 9:10—His covenant is with Noah (the face of the man), the fowl (the face of the eagle), the cattle (the face of the calf), and the beasts of the earth (the face of the lion)</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(Wiersbe on Revelation 4:7).</a:t>
            </a:r>
          </a:p>
        </p:txBody>
      </p:sp>
    </p:spTree>
    <p:extLst>
      <p:ext uri="{BB962C8B-B14F-4D97-AF65-F5344CB8AC3E}">
        <p14:creationId xmlns:p14="http://schemas.microsoft.com/office/powerpoint/2010/main" val="253987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More familiar to you is a 60—something couple that shows some battle scars but also God's sustaining grace!</a:t>
            </a:r>
          </a:p>
        </p:txBody>
      </p:sp>
    </p:spTree>
    <p:extLst>
      <p:ext uri="{BB962C8B-B14F-4D97-AF65-F5344CB8AC3E}">
        <p14:creationId xmlns:p14="http://schemas.microsoft.com/office/powerpoint/2010/main" val="3611470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91783B-D41E-1F4A-8354-B7F279D5DFA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 believe that these special creatures symbolize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creation and are related to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covenant with Noah (Gen. 9:8–17). The faces of the living creatures parallel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statement in Genesis 9:10—His covenant is with Noah (the face of the man), the fowl (the face of the eagle), the cattle (the face of the calf), and the beasts of the earth (the face of the lion)</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(Wiersbe on Revelation 4:7).</a:t>
            </a:r>
          </a:p>
        </p:txBody>
      </p:sp>
    </p:spTree>
    <p:extLst>
      <p:ext uri="{BB962C8B-B14F-4D97-AF65-F5344CB8AC3E}">
        <p14:creationId xmlns:p14="http://schemas.microsoft.com/office/powerpoint/2010/main" val="3554811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Each creature was next to an amazing wheel configuration with horizontal wheels within vertical wheels.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021218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E1C69E-FF2C-1E47-AF18-FADD6D9CF0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Sadly, we see God's glory leave his own temple! “</a:t>
            </a:r>
            <a:r>
              <a:rPr lang="en-SG" sz="1200" kern="1200" dirty="0">
                <a:solidFill>
                  <a:schemeClr val="tx1"/>
                </a:solidFill>
                <a:effectLst/>
                <a:latin typeface="Arial" panose="020B0604020202020204" pitchFamily="34" charset="0"/>
                <a:ea typeface="+mn-ea"/>
                <a:cs typeface="Arial" panose="020B0604020202020204" pitchFamily="34" charset="0"/>
              </a:rPr>
              <a:t>The cherubim were standing at the south end of the Temple when the man went in, and the cloud of glory filled the inner courtyard</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10:3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2624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Why was God's glory leaving the temple and going into the courtyard? Ezekiel 11 shows pagan ceremonies right in the temple itself!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50903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went up from the city and stopped above the mountain to the east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11:23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5766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how can you know God is with you [Immanuel] in the coming year? We saw in the OT that the Spirit was with God’s people. </a:t>
            </a:r>
            <a:endParaRPr lang="en-US" dirty="0"/>
          </a:p>
        </p:txBody>
      </p:sp>
    </p:spTree>
    <p:extLst>
      <p:ext uri="{BB962C8B-B14F-4D97-AF65-F5344CB8AC3E}">
        <p14:creationId xmlns:p14="http://schemas.microsoft.com/office/powerpoint/2010/main" val="2789638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Now let’s now see how he is with us now. This will show what really happened at Pentecost because now…)</a:t>
            </a:r>
            <a:r>
              <a:rPr lang="en-SG" dirty="0">
                <a:effectLst/>
              </a:rPr>
              <a:t> </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41</a:t>
            </a:fld>
            <a:endParaRPr lang="en-US"/>
          </a:p>
        </p:txBody>
      </p:sp>
    </p:spTree>
    <p:extLst>
      <p:ext uri="{BB962C8B-B14F-4D97-AF65-F5344CB8AC3E}">
        <p14:creationId xmlns:p14="http://schemas.microsoft.com/office/powerpoint/2010/main" val="4161518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We have God’s presence not only with us, but </a:t>
            </a:r>
            <a:r>
              <a:rPr lang="en-US" sz="1200" i="1" kern="1200" dirty="0">
                <a:solidFill>
                  <a:schemeClr val="tx1"/>
                </a:solidFill>
                <a:effectLst/>
                <a:latin typeface="+mn-lt"/>
                <a:ea typeface="+mn-ea"/>
                <a:cs typeface="+mn-cs"/>
              </a:rPr>
              <a:t>inside</a:t>
            </a:r>
            <a:r>
              <a:rPr lang="en-US" sz="1200" kern="1200" dirty="0">
                <a:solidFill>
                  <a:schemeClr val="tx1"/>
                </a:solidFill>
                <a:effectLst/>
                <a:latin typeface="+mn-lt"/>
                <a:ea typeface="+mn-ea"/>
                <a:cs typeface="+mn-cs"/>
              </a:rPr>
              <a:t> our bodies!</a:t>
            </a:r>
            <a:r>
              <a:rPr lang="en-SG" dirty="0">
                <a:effectLst/>
              </a:rPr>
              <a:t>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Imagine being able to physically be with Jesus. You could ask him any question, you could see how he related to people, you could watch his every move.</a:t>
            </a:r>
          </a:p>
        </p:txBody>
      </p:sp>
      <p:sp>
        <p:nvSpPr>
          <p:cNvPr id="4" name="Slide Number Placeholder 3"/>
          <p:cNvSpPr>
            <a:spLocks noGrp="1"/>
          </p:cNvSpPr>
          <p:nvPr>
            <p:ph type="sldNum" sz="quarter" idx="5"/>
          </p:nvPr>
        </p:nvSpPr>
        <p:spPr/>
        <p:txBody>
          <a:bodyPr/>
          <a:lstStyle/>
          <a:p>
            <a:fld id="{A079FDE9-4B2D-884B-BE4B-021913485B06}" type="slidenum">
              <a:rPr lang="en-US" smtClean="0"/>
              <a:t>43</a:t>
            </a:fld>
            <a:endParaRPr lang="en-US"/>
          </a:p>
        </p:txBody>
      </p:sp>
    </p:spTree>
    <p:extLst>
      <p:ext uri="{BB962C8B-B14F-4D97-AF65-F5344CB8AC3E}">
        <p14:creationId xmlns:p14="http://schemas.microsoft.com/office/powerpoint/2010/main" val="1146528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50AABD-CD04-314F-8484-CC73BFE8250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endParaRPr>
          </a:p>
          <a:p>
            <a:r>
              <a:rPr lang="en-US" dirty="0">
                <a:ea typeface="ＭＳ Ｐゴシック" charset="0"/>
              </a:rPr>
              <a:t>But then Jesus was suddenly taken away from his disciples—how tragic!</a:t>
            </a:r>
          </a:p>
        </p:txBody>
      </p:sp>
    </p:spTree>
    <p:extLst>
      <p:ext uri="{BB962C8B-B14F-4D97-AF65-F5344CB8AC3E}">
        <p14:creationId xmlns:p14="http://schemas.microsoft.com/office/powerpoint/2010/main" val="152661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Congratulations, my Beloved Susan, for putting up with me for 35 years today. In case you're wondering, you have now been married to me for 12,783 days. That means I need to say thank you for over 25,000 delicious meals! You committed to serve the Lord Jesus with me wherever God led, little realizing that this would include 38 countries to invest in people speaking 49 languages. Your tireless ability to serve others still amazes me. You are still the best listener I have ever met. (I guess I get some credit here since I have given you so much listening practice!) You live by faith instead of by fear. You see the best in others. You have given me three wonderful sons and now even a grandson on the way in May. We have walked together since our 20s and I would love to walk life's road into our 90s, God willing. I love you increasingly each day. </a:t>
            </a:r>
          </a:p>
        </p:txBody>
      </p:sp>
    </p:spTree>
    <p:extLst>
      <p:ext uri="{BB962C8B-B14F-4D97-AF65-F5344CB8AC3E}">
        <p14:creationId xmlns:p14="http://schemas.microsoft.com/office/powerpoint/2010/main" val="2832016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Jesus actually had prepared them for his absence in John 14. He told them that he would send the Spirit!</a:t>
            </a:r>
          </a:p>
        </p:txBody>
      </p:sp>
      <p:sp>
        <p:nvSpPr>
          <p:cNvPr id="4" name="Slide Number Placeholder 3"/>
          <p:cNvSpPr>
            <a:spLocks noGrp="1"/>
          </p:cNvSpPr>
          <p:nvPr>
            <p:ph type="sldNum" sz="quarter" idx="5"/>
          </p:nvPr>
        </p:nvSpPr>
        <p:spPr/>
        <p:txBody>
          <a:bodyPr/>
          <a:lstStyle/>
          <a:p>
            <a:fld id="{A079FDE9-4B2D-884B-BE4B-021913485B06}" type="slidenum">
              <a:rPr lang="en-US" smtClean="0"/>
              <a:t>45</a:t>
            </a:fld>
            <a:endParaRPr lang="en-US"/>
          </a:p>
        </p:txBody>
      </p:sp>
    </p:spTree>
    <p:extLst>
      <p:ext uri="{BB962C8B-B14F-4D97-AF65-F5344CB8AC3E}">
        <p14:creationId xmlns:p14="http://schemas.microsoft.com/office/powerpoint/2010/main" val="858534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This indwelling is PERMANENT (forever) and for ALL believers!</a:t>
            </a:r>
          </a:p>
        </p:txBody>
      </p:sp>
    </p:spTree>
    <p:extLst>
      <p:ext uri="{BB962C8B-B14F-4D97-AF65-F5344CB8AC3E}">
        <p14:creationId xmlns:p14="http://schemas.microsoft.com/office/powerpoint/2010/main" val="15220414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BDEE2F-5082-094B-A9C2-9CD285BEAF3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6962" name="Rectangle 2"/>
          <p:cNvSpPr>
            <a:spLocks noGrp="1" noRot="1" noChangeAspect="1" noChangeArrowheads="1" noTextEdit="1"/>
          </p:cNvSpPr>
          <p:nvPr>
            <p:ph type="sldImg"/>
          </p:nvPr>
        </p:nvSpPr>
        <p:spPr>
          <a:solidFill>
            <a:srgbClr val="FFFFFF"/>
          </a:solidFill>
          <a:ln/>
        </p:spPr>
      </p:sp>
      <p:sp>
        <p:nvSpPr>
          <p:cNvPr id="296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We are actually BETTER OFF than the disciples. They had only three years with Jesus, but he is with us forever. He also lives WITHIN us rather than just being near us.</a:t>
            </a:r>
          </a:p>
        </p:txBody>
      </p:sp>
    </p:spTree>
    <p:extLst>
      <p:ext uri="{BB962C8B-B14F-4D97-AF65-F5344CB8AC3E}">
        <p14:creationId xmlns:p14="http://schemas.microsoft.com/office/powerpoint/2010/main" val="1544551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040403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9B0300-6456-4E41-B8C5-88E14C11DA4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055594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Here we see that even disobedient believers still have the Spirit within them!</a:t>
            </a:r>
          </a:p>
          <a:p>
            <a:endParaRPr lang="en-US" dirty="0"/>
          </a:p>
          <a:p>
            <a:r>
              <a:rPr lang="en-US" dirty="0"/>
              <a:t>__________</a:t>
            </a:r>
          </a:p>
          <a:p>
            <a:endParaRPr lang="en-US" dirty="0"/>
          </a:p>
          <a:p>
            <a:r>
              <a:rPr lang="en-US" dirty="0"/>
              <a:t>Translators, use the alternate verses and runner and delete the embedding image.</a:t>
            </a:r>
          </a:p>
        </p:txBody>
      </p:sp>
    </p:spTree>
    <p:extLst>
      <p:ext uri="{BB962C8B-B14F-4D97-AF65-F5344CB8AC3E}">
        <p14:creationId xmlns:p14="http://schemas.microsoft.com/office/powerpoint/2010/main" val="1209902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92D6EE-09E6-FC43-9B09-87ADD921B9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684911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3576C7-D91B-0046-B1A2-3DEC34F2C4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433201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SG" dirty="0"/>
          </a:p>
          <a:p>
            <a:r>
              <a:rPr lang="en-US" sz="1200" kern="1200" dirty="0">
                <a:solidFill>
                  <a:schemeClr val="tx1"/>
                </a:solidFill>
                <a:effectLst/>
                <a:latin typeface="+mn-lt"/>
                <a:ea typeface="+mn-ea"/>
                <a:cs typeface="+mn-cs"/>
              </a:rPr>
              <a:t>So how can you know God is with you [Immanuel] in the coming year? Because he is IN us! But where does that show up in life?</a:t>
            </a:r>
            <a:endParaRPr lang="en-US" dirty="0"/>
          </a:p>
        </p:txBody>
      </p:sp>
    </p:spTree>
    <p:extLst>
      <p:ext uri="{BB962C8B-B14F-4D97-AF65-F5344CB8AC3E}">
        <p14:creationId xmlns:p14="http://schemas.microsoft.com/office/powerpoint/2010/main" val="40881094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God’s presence in us will lead to many other benefits</a:t>
            </a:r>
            <a:r>
              <a:rPr lang="en-SG" dirty="0">
                <a:effectLst/>
              </a:rPr>
              <a:t> </a:t>
            </a:r>
            <a:endParaRPr lang="en-US" dirty="0"/>
          </a:p>
        </p:txBody>
      </p:sp>
    </p:spTree>
    <p:extLst>
      <p:ext uri="{BB962C8B-B14F-4D97-AF65-F5344CB8AC3E}">
        <p14:creationId xmlns:p14="http://schemas.microsoft.com/office/powerpoint/2010/main" val="1216101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Everyone needs to know that someone wants to be near him or her. This is true of human love—so I am thankful that my wife has wanted to be near me for 35 years now. But how much more so is this true of the one whom we all long for most?</a:t>
            </a:r>
            <a:r>
              <a:rPr lang="en-SG" dirty="0">
                <a:effectLst/>
              </a:rPr>
              <a:t> </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5</a:t>
            </a:fld>
            <a:endParaRPr lang="en-US"/>
          </a:p>
        </p:txBody>
      </p:sp>
    </p:spTree>
    <p:extLst>
      <p:ext uri="{BB962C8B-B14F-4D97-AF65-F5344CB8AC3E}">
        <p14:creationId xmlns:p14="http://schemas.microsoft.com/office/powerpoint/2010/main" val="32887363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8E878-51A3-C34C-A787-BDBB3CE58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His indwelling guarantees our full salvation (Eph 1:13-14)</a:t>
            </a:r>
            <a:r>
              <a:rPr lang="en-SG" sz="1200" kern="1200" dirty="0">
                <a:solidFill>
                  <a:schemeClr val="tx1"/>
                </a:solidFill>
                <a:effectLst/>
                <a:latin typeface="Arial" panose="020B0604020202020204" pitchFamily="34" charset="0"/>
                <a:ea typeface="+mn-ea"/>
                <a:cs typeface="Arial" panose="020B0604020202020204" pitchFamily="34" charset="0"/>
              </a:rPr>
              <a:t>.</a:t>
            </a:r>
          </a:p>
          <a:p>
            <a:r>
              <a:rPr lang="en-US" dirty="0">
                <a:latin typeface="Arial" panose="020B0604020202020204" pitchFamily="34" charset="0"/>
                <a:cs typeface="Arial" panose="020B0604020202020204" pitchFamily="34" charset="0"/>
              </a:rPr>
              <a:t>A seal on an envelope guards the contents and guarantees them until it reaches its destination.</a:t>
            </a:r>
          </a:p>
          <a:p>
            <a:r>
              <a:rPr lang="en-US" dirty="0">
                <a:latin typeface="Arial" panose="020B0604020202020204" pitchFamily="34" charset="0"/>
                <a:cs typeface="Arial" panose="020B0604020202020204" pitchFamily="34" charset="0"/>
              </a:rPr>
              <a:t>Likewise, the Spirit is our seal or deposit that guarantees our reward in heaven as our destination.</a:t>
            </a:r>
          </a:p>
        </p:txBody>
      </p:sp>
    </p:spTree>
    <p:extLst>
      <p:ext uri="{BB962C8B-B14F-4D97-AF65-F5344CB8AC3E}">
        <p14:creationId xmlns:p14="http://schemas.microsoft.com/office/powerpoint/2010/main" val="29617897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39417B-E654-D547-B295-7598B2BA9F8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41731" name="Rectangle 2"/>
          <p:cNvSpPr>
            <a:spLocks noGrp="1" noRot="1" noChangeAspect="1" noChangeArrowheads="1"/>
          </p:cNvSpPr>
          <p:nvPr>
            <p:ph type="sldImg"/>
          </p:nvPr>
        </p:nvSpPr>
        <p:spPr>
          <a:solidFill>
            <a:srgbClr val="FFFFFF"/>
          </a:solidFill>
          <a:ln/>
        </p:spPr>
      </p:sp>
      <p:sp>
        <p:nvSpPr>
          <p:cNvPr id="841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The Spirit gave Jesus a body that cannot die.</a:t>
            </a:r>
          </a:p>
          <a:p>
            <a:pPr eaLnBrk="1" hangingPunct="1"/>
            <a:r>
              <a:rPr lang="en-US" dirty="0">
                <a:latin typeface="Times New Roman" charset="0"/>
                <a:ea typeface="ＭＳ Ｐゴシック" charset="-128"/>
                <a:cs typeface="ＭＳ Ｐゴシック" charset="-128"/>
              </a:rPr>
              <a:t>The Spirit will also give you a body that cannot die!</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214184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E04A5-C701-3340-8259-EE2E9DDFE0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endParaRPr>
          </a:p>
          <a:p>
            <a:r>
              <a:rPr lang="en-US" dirty="0">
                <a:ea typeface="ＭＳ Ｐゴシック" charset="0"/>
              </a:rPr>
              <a:t>We live in a world of lies, so we need to be able to discern truth from lies.</a:t>
            </a:r>
          </a:p>
          <a:p>
            <a:r>
              <a:rPr lang="en-US" dirty="0">
                <a:ea typeface="ＭＳ Ｐゴシック" charset="0"/>
              </a:rPr>
              <a:t>The Spirit does just that—he guides us into all truth.</a:t>
            </a:r>
          </a:p>
          <a:p>
            <a:endParaRPr lang="en-US" dirty="0">
              <a:ea typeface="ＭＳ Ｐゴシック" charset="0"/>
            </a:endParaRPr>
          </a:p>
        </p:txBody>
      </p:sp>
    </p:spTree>
    <p:extLst>
      <p:ext uri="{BB962C8B-B14F-4D97-AF65-F5344CB8AC3E}">
        <p14:creationId xmlns:p14="http://schemas.microsoft.com/office/powerpoint/2010/main" val="21418783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1026"/>
          <p:cNvSpPr>
            <a:spLocks noGrp="1" noRot="1" noChangeAspect="1" noChangeArrowheads="1" noTextEdit="1"/>
          </p:cNvSpPr>
          <p:nvPr>
            <p:ph type="sldImg"/>
          </p:nvPr>
        </p:nvSpPr>
        <p:spPr>
          <a:ln/>
        </p:spPr>
      </p:sp>
      <p:sp>
        <p:nvSpPr>
          <p:cNvPr id="740354"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dirty="0">
              <a:latin typeface="Times New Roman" charset="0"/>
              <a:cs typeface="Times New Roman" charset="0"/>
            </a:endParaRPr>
          </a:p>
          <a:p>
            <a:r>
              <a:rPr lang="en-US" dirty="0">
                <a:latin typeface="Times New Roman" charset="0"/>
                <a:cs typeface="Times New Roman" charset="0"/>
              </a:rPr>
              <a:t>Wine controls those who drink too much, right?</a:t>
            </a:r>
          </a:p>
        </p:txBody>
      </p:sp>
    </p:spTree>
    <p:extLst>
      <p:ext uri="{BB962C8B-B14F-4D97-AF65-F5344CB8AC3E}">
        <p14:creationId xmlns:p14="http://schemas.microsoft.com/office/powerpoint/2010/main" val="17163408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1026"/>
          <p:cNvSpPr>
            <a:spLocks noGrp="1" noRot="1" noChangeAspect="1" noChangeArrowheads="1" noTextEdit="1"/>
          </p:cNvSpPr>
          <p:nvPr>
            <p:ph type="sldImg"/>
          </p:nvPr>
        </p:nvSpPr>
        <p:spPr>
          <a:ln/>
        </p:spPr>
      </p:sp>
      <p:sp>
        <p:nvSpPr>
          <p:cNvPr id="742402"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dirty="0">
              <a:latin typeface="Times New Roman" charset="0"/>
              <a:cs typeface="Times New Roman" charset="0"/>
            </a:endParaRPr>
          </a:p>
          <a:p>
            <a:r>
              <a:rPr lang="en-US" dirty="0">
                <a:latin typeface="Times New Roman" charset="0"/>
                <a:cs typeface="Times New Roman" charset="0"/>
              </a:rPr>
              <a:t>The Spirit indwelling allows us to be controlled by him (Eph 5:18).</a:t>
            </a:r>
          </a:p>
        </p:txBody>
      </p:sp>
    </p:spTree>
    <p:extLst>
      <p:ext uri="{BB962C8B-B14F-4D97-AF65-F5344CB8AC3E}">
        <p14:creationId xmlns:p14="http://schemas.microsoft.com/office/powerpoint/2010/main" val="30028339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817B5B-C972-FB4E-A0CE-6DA5B311F159}" type="slidenum">
              <a:rPr lang="en-US" sz="1200"/>
              <a:pPr eaLnBrk="1" hangingPunct="1"/>
              <a:t>64</a:t>
            </a:fld>
            <a:endParaRPr lang="en-US" sz="1200"/>
          </a:p>
        </p:txBody>
      </p:sp>
      <p:sp>
        <p:nvSpPr>
          <p:cNvPr id="744450" name="Rectangle 2"/>
          <p:cNvSpPr>
            <a:spLocks noGrp="1" noRot="1" noChangeAspect="1" noChangeArrowheads="1"/>
          </p:cNvSpPr>
          <p:nvPr>
            <p:ph type="sldImg"/>
          </p:nvPr>
        </p:nvSpPr>
        <p:spPr>
          <a:solidFill>
            <a:srgbClr val="FFFFFF"/>
          </a:solidFill>
          <a:ln/>
        </p:spPr>
      </p:sp>
      <p:sp>
        <p:nvSpPr>
          <p:cNvPr id="74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This has many wonderful results, such as singing, thankfulness, and mutual submission.</a:t>
            </a:r>
          </a:p>
        </p:txBody>
      </p:sp>
    </p:spTree>
    <p:extLst>
      <p:ext uri="{BB962C8B-B14F-4D97-AF65-F5344CB8AC3E}">
        <p14:creationId xmlns:p14="http://schemas.microsoft.com/office/powerpoint/2010/main" val="21270557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180805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God didn’t abandon Israel but lived </a:t>
            </a:r>
            <a:r>
              <a:rPr lang="en-US" sz="1200" i="1" kern="1200" dirty="0">
                <a:solidFill>
                  <a:schemeClr val="tx1"/>
                </a:solidFill>
                <a:effectLst/>
                <a:latin typeface="+mn-lt"/>
                <a:ea typeface="+mn-ea"/>
                <a:cs typeface="+mn-cs"/>
              </a:rPr>
              <a:t>among</a:t>
            </a:r>
            <a:r>
              <a:rPr lang="en-US" sz="1200" kern="1200" dirty="0">
                <a:solidFill>
                  <a:schemeClr val="tx1"/>
                </a:solidFill>
                <a:effectLst/>
                <a:latin typeface="+mn-lt"/>
                <a:ea typeface="+mn-ea"/>
                <a:cs typeface="+mn-cs"/>
              </a:rPr>
              <a:t> them—mainly for power and ministry.</a:t>
            </a:r>
            <a:endParaRPr lang="en-US" dirty="0"/>
          </a:p>
        </p:txBody>
      </p:sp>
    </p:spTree>
    <p:extLst>
      <p:ext uri="{BB962C8B-B14F-4D97-AF65-F5344CB8AC3E}">
        <p14:creationId xmlns:p14="http://schemas.microsoft.com/office/powerpoint/2010/main" val="28091437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We have God’s presence not only with us, but </a:t>
            </a:r>
            <a:r>
              <a:rPr lang="en-US" sz="1200" i="1" kern="1200" dirty="0">
                <a:solidFill>
                  <a:schemeClr val="tx1"/>
                </a:solidFill>
                <a:effectLst/>
                <a:latin typeface="+mn-lt"/>
                <a:ea typeface="+mn-ea"/>
                <a:cs typeface="+mn-cs"/>
              </a:rPr>
              <a:t>inside</a:t>
            </a:r>
            <a:r>
              <a:rPr lang="en-US" sz="1200" kern="1200" dirty="0">
                <a:solidFill>
                  <a:schemeClr val="tx1"/>
                </a:solidFill>
                <a:effectLst/>
                <a:latin typeface="+mn-lt"/>
                <a:ea typeface="+mn-ea"/>
                <a:cs typeface="+mn-cs"/>
              </a:rPr>
              <a:t> our bodies!</a:t>
            </a:r>
            <a:r>
              <a:rPr lang="en-SG" dirty="0">
                <a:effectLst/>
              </a:rPr>
              <a:t> </a:t>
            </a:r>
            <a:endParaRPr lang="en-US" dirty="0"/>
          </a:p>
        </p:txBody>
      </p:sp>
    </p:spTree>
    <p:extLst>
      <p:ext uri="{BB962C8B-B14F-4D97-AF65-F5344CB8AC3E}">
        <p14:creationId xmlns:p14="http://schemas.microsoft.com/office/powerpoint/2010/main" val="3078652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He said nearly 2000 years ago that he would be "God with us." That is what "Immanuel" means.</a:t>
            </a:r>
          </a:p>
        </p:txBody>
      </p:sp>
      <p:sp>
        <p:nvSpPr>
          <p:cNvPr id="4" name="Slide Number Placeholder 3"/>
          <p:cNvSpPr>
            <a:spLocks noGrp="1"/>
          </p:cNvSpPr>
          <p:nvPr>
            <p:ph type="sldNum" sz="quarter" idx="5"/>
          </p:nvPr>
        </p:nvSpPr>
        <p:spPr/>
        <p:txBody>
          <a:bodyPr/>
          <a:lstStyle/>
          <a:p>
            <a:fld id="{A079FDE9-4B2D-884B-BE4B-021913485B06}" type="slidenum">
              <a:rPr lang="en-US" smtClean="0"/>
              <a:t>6</a:t>
            </a:fld>
            <a:endParaRPr lang="en-US"/>
          </a:p>
        </p:txBody>
      </p:sp>
    </p:spTree>
    <p:extLst>
      <p:ext uri="{BB962C8B-B14F-4D97-AF65-F5344CB8AC3E}">
        <p14:creationId xmlns:p14="http://schemas.microsoft.com/office/powerpoint/2010/main" val="25235130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God’s presence in us will lead to many other benefits</a:t>
            </a:r>
            <a:r>
              <a:rPr lang="en-SG" dirty="0">
                <a:effectLst/>
              </a:rPr>
              <a:t> </a:t>
            </a:r>
            <a:endParaRPr lang="en-US" dirty="0"/>
          </a:p>
        </p:txBody>
      </p:sp>
    </p:spTree>
    <p:extLst>
      <p:ext uri="{BB962C8B-B14F-4D97-AF65-F5344CB8AC3E}">
        <p14:creationId xmlns:p14="http://schemas.microsoft.com/office/powerpoint/2010/main" val="7879153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For most, the idea of being wheelchair bound would be a nightmare. Not so for Chloe Jennings-White. It would be her dream come true. Chloe is a 58-year-old able-bodied woman who longs--yes, longs--to lose the use of her legs. She says she has been dreaming of becoming a paraplegic since she was just four years old, after visiting with a relative who was confined to a wheelchair.</a:t>
            </a:r>
          </a:p>
          <a:p>
            <a:endParaRPr lang="en-US" dirty="0"/>
          </a:p>
        </p:txBody>
      </p:sp>
    </p:spTree>
    <p:extLst>
      <p:ext uri="{BB962C8B-B14F-4D97-AF65-F5344CB8AC3E}">
        <p14:creationId xmlns:p14="http://schemas.microsoft.com/office/powerpoint/2010/main" val="14685950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So driven is she to become disabled, she has engaged in many dangerous activities, like extreme downhill skiing, in the hopes of accidentally-on-purpose injuring herself. She once even rode her bike off a ledge, injuring herself badly, but not quite badly enough. When she realized that she could have hit her head and died, or broken her neck and lost the use of both legs and arms, she decided to pursue a more controlled means to disability--she sought the help of a surgeon to severe the nerves to her legs. She has found one willing to perform the surgery, but doesn't have the nearly $20K necessary for the operation.</a:t>
            </a:r>
          </a:p>
          <a:p>
            <a:endParaRPr lang="en-US" dirty="0"/>
          </a:p>
        </p:txBody>
      </p:sp>
    </p:spTree>
    <p:extLst>
      <p:ext uri="{BB962C8B-B14F-4D97-AF65-F5344CB8AC3E}">
        <p14:creationId xmlns:p14="http://schemas.microsoft.com/office/powerpoint/2010/main" val="24525572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She uses a wheelchair, even though her legs are fine!</a:t>
            </a:r>
          </a:p>
        </p:txBody>
      </p:sp>
    </p:spTree>
    <p:extLst>
      <p:ext uri="{BB962C8B-B14F-4D97-AF65-F5344CB8AC3E}">
        <p14:creationId xmlns:p14="http://schemas.microsoft.com/office/powerpoint/2010/main" val="27512286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She can walk as well as the rest of us.</a:t>
            </a:r>
          </a:p>
        </p:txBody>
      </p:sp>
    </p:spTree>
    <p:extLst>
      <p:ext uri="{BB962C8B-B14F-4D97-AF65-F5344CB8AC3E}">
        <p14:creationId xmlns:p14="http://schemas.microsoft.com/office/powerpoint/2010/main" val="13621037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Crazy you say? Well, Chloe has indeed been diagnosed with a very rare psychiatric condition called Body Integrity Identity Disorder, or BIID for short. Sufferers believe that permanent disability is their natural, most comfortable state, as well as their destiny.</a:t>
            </a:r>
          </a:p>
          <a:p>
            <a:endParaRPr lang="en-US" dirty="0"/>
          </a:p>
          <a:p>
            <a:endParaRPr lang="en-US" dirty="0"/>
          </a:p>
        </p:txBody>
      </p:sp>
    </p:spTree>
    <p:extLst>
      <p:ext uri="{BB962C8B-B14F-4D97-AF65-F5344CB8AC3E}">
        <p14:creationId xmlns:p14="http://schemas.microsoft.com/office/powerpoint/2010/main" val="13349463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As believers, we are called to "walk in the Spirit." Yet many of us feel more "natural" or "comfortable" walking in the flesh. It's like voluntarily confining ourselves to a wheelchair when we could be climbing on the mountaintops. The notion is as foolish as it is spiritually unhealthy--a virtual form of BIID--"Believer" Integrity Identity Disorder!</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I say, walk by the Spirit, and you will not gratify the desires of the flesh" (Galatians 5:16).</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Illustration Exchange (2013)</a:t>
            </a:r>
            <a:endParaRPr lang="en-SG"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643673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What does it mean to be filled—or controlled by—the Spirit? </a:t>
            </a:r>
          </a:p>
          <a:p>
            <a:r>
              <a:rPr lang="en-US" dirty="0"/>
              <a:t>• Does being controlled by (filled with) the Holy Spirit mean that you no longer make any decisions—that you are simply a puppet on strings controlled by the Holy Spirit marionet master?</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Actually, being controlled by the Spirit means allowing him to control your body—to honor him by treating your body with care since it is his temple.</a:t>
            </a:r>
          </a:p>
        </p:txBody>
      </p:sp>
    </p:spTree>
    <p:extLst>
      <p:ext uri="{BB962C8B-B14F-4D97-AF65-F5344CB8AC3E}">
        <p14:creationId xmlns:p14="http://schemas.microsoft.com/office/powerpoint/2010/main" val="1538439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word “Immanuel” comes from Isaiah 7:14 where God promised that a virgin would conceive a baby boy. It would be so amazing that he would be called “God with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82599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Also, being controlled by the Spirit means allowing him to control your mind…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3173044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Allow him to transform your thinking by renewing your thoughts to be his thoughts!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7554797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4225160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E04A5-C701-3340-8259-EE2E9DDFE0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15213339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7ED4B3-23E5-024E-A202-10BBFBB7AE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endParaRPr>
          </a:p>
          <a:p>
            <a:r>
              <a:rPr lang="en-US" dirty="0">
                <a:ea typeface="ＭＳ Ｐゴシック" charset="0"/>
              </a:rPr>
              <a:t>But how does he guide us into truth? He uses the Word of God. Are you in the Word every day?</a:t>
            </a:r>
          </a:p>
        </p:txBody>
      </p:sp>
    </p:spTree>
    <p:extLst>
      <p:ext uri="{BB962C8B-B14F-4D97-AF65-F5344CB8AC3E}">
        <p14:creationId xmlns:p14="http://schemas.microsoft.com/office/powerpoint/2010/main" val="25993483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Sometimes we get bogged down in certain parts of the Bible when we read straight through. In such cases I suggest that you use the Bible reading plan on the back of your notes. It varies the reading each day but still gets you through the whole Bible in one year. Why not commit to this and start today?</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Some of us are more inclined to read on our phones. I suggest the YouVersion app, but others are also good.</a:t>
            </a:r>
          </a:p>
        </p:txBody>
      </p:sp>
      <p:sp>
        <p:nvSpPr>
          <p:cNvPr id="4" name="Slide Number Placeholder 3"/>
          <p:cNvSpPr>
            <a:spLocks noGrp="1"/>
          </p:cNvSpPr>
          <p:nvPr>
            <p:ph type="sldNum" sz="quarter" idx="5"/>
          </p:nvPr>
        </p:nvSpPr>
        <p:spPr/>
        <p:txBody>
          <a:bodyPr/>
          <a:lstStyle/>
          <a:p>
            <a:fld id="{A079FDE9-4B2D-884B-BE4B-021913485B06}" type="slidenum">
              <a:rPr lang="en-US" smtClean="0"/>
              <a:t>85</a:t>
            </a:fld>
            <a:endParaRPr lang="en-US"/>
          </a:p>
        </p:txBody>
      </p:sp>
    </p:spTree>
    <p:extLst>
      <p:ext uri="{BB962C8B-B14F-4D97-AF65-F5344CB8AC3E}">
        <p14:creationId xmlns:p14="http://schemas.microsoft.com/office/powerpoint/2010/main" val="5770829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might prefer using your computer. </a:t>
            </a:r>
            <a:r>
              <a:rPr lang="en-US" dirty="0" err="1"/>
              <a:t>Bible.org</a:t>
            </a:r>
            <a:r>
              <a:rPr lang="en-US" dirty="0"/>
              <a:t> is a great place to start.</a:t>
            </a:r>
          </a:p>
        </p:txBody>
      </p:sp>
      <p:sp>
        <p:nvSpPr>
          <p:cNvPr id="4" name="Slide Number Placeholder 3"/>
          <p:cNvSpPr>
            <a:spLocks noGrp="1"/>
          </p:cNvSpPr>
          <p:nvPr>
            <p:ph type="sldNum" sz="quarter" idx="5"/>
          </p:nvPr>
        </p:nvSpPr>
        <p:spPr/>
        <p:txBody>
          <a:bodyPr/>
          <a:lstStyle/>
          <a:p>
            <a:fld id="{A079FDE9-4B2D-884B-BE4B-021913485B06}" type="slidenum">
              <a:rPr lang="en-US" smtClean="0"/>
              <a:t>86</a:t>
            </a:fld>
            <a:endParaRPr lang="en-US"/>
          </a:p>
        </p:txBody>
      </p:sp>
    </p:spTree>
    <p:extLst>
      <p:ext uri="{BB962C8B-B14F-4D97-AF65-F5344CB8AC3E}">
        <p14:creationId xmlns:p14="http://schemas.microsoft.com/office/powerpoint/2010/main" val="5490059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22207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2">
            <a:extLst>
              <a:ext uri="{FF2B5EF4-FFF2-40B4-BE49-F238E27FC236}">
                <a16:creationId xmlns:a16="http://schemas.microsoft.com/office/drawing/2014/main" id="{00D999CE-3A1F-6D44-8C2E-9A991BA6966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0978" name="Rectangle 3">
            <a:extLst>
              <a:ext uri="{FF2B5EF4-FFF2-40B4-BE49-F238E27FC236}">
                <a16:creationId xmlns:a16="http://schemas.microsoft.com/office/drawing/2014/main" id="{4CA941E4-A166-0244-9CCC-CF104E8989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God's promise came true 700 years later when Jesus was also called "Immanuel," meaning "God with us."</a:t>
            </a:r>
          </a:p>
        </p:txBody>
      </p:sp>
    </p:spTree>
    <p:extLst>
      <p:ext uri="{BB962C8B-B14F-4D97-AF65-F5344CB8AC3E}">
        <p14:creationId xmlns:p14="http://schemas.microsoft.com/office/powerpoint/2010/main" val="553676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But do you </a:t>
            </a:r>
            <a:r>
              <a:rPr lang="en-US" i="1" dirty="0">
                <a:cs typeface="ＭＳ Ｐゴシック" charset="0"/>
              </a:rPr>
              <a:t>sense</a:t>
            </a:r>
            <a:r>
              <a:rPr lang="en-US" dirty="0">
                <a:cs typeface="ＭＳ Ｐゴシック" charset="0"/>
              </a:rPr>
              <a:t> God’s presence with you today? Do you </a:t>
            </a:r>
            <a:r>
              <a:rPr lang="en-US" i="1" dirty="0">
                <a:cs typeface="ＭＳ Ｐゴシック" charset="0"/>
              </a:rPr>
              <a:t>want</a:t>
            </a:r>
            <a:r>
              <a:rPr lang="en-US" dirty="0">
                <a:cs typeface="ＭＳ Ｐゴシック" charset="0"/>
              </a:rPr>
              <a:t> to sense God’s presence?</a:t>
            </a:r>
          </a:p>
          <a:p>
            <a:r>
              <a:rPr lang="en-US" dirty="0">
                <a:cs typeface="ＭＳ Ｐゴシック" charset="0"/>
              </a:rPr>
              <a:t>I dare say, even though we walk through times when it doesn’t seem like God is near, he still is near.</a:t>
            </a:r>
          </a:p>
          <a:p>
            <a:r>
              <a:rPr lang="en-US" dirty="0">
                <a:cs typeface="ＭＳ Ｐゴシック" charset="0"/>
              </a:rPr>
              <a:t>Years ago, a Native American tribe had a ritual that they require</a:t>
            </a:r>
          </a:p>
          <a:p>
            <a:r>
              <a:rPr lang="en-US" dirty="0">
                <a:cs typeface="ＭＳ Ｐゴシック" charset="0"/>
              </a:rPr>
              <a:t>d of every boy turning into a man. The young boy would have to spend the entire night out in the jungle alone. Imagine being exposed to the elements and to any predator that might stalk in the night. Scary! What the boy did not know, though, was his father also spent that night just a stone’s throw away in the dark, bow and arrows ready to protect the young lad.</a:t>
            </a:r>
          </a:p>
          <a:p>
            <a:r>
              <a:rPr lang="en-US" dirty="0">
                <a:cs typeface="ＭＳ Ｐゴシック" charset="0"/>
              </a:rPr>
              <a:t>It’s like that with our God. We may not sense his presence, but that does not change the fact that he is ever near—even in the darkness. But…</a:t>
            </a:r>
          </a:p>
          <a:p>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BB7CB125-91CB-654A-B37C-998DE3D3A5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1482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8C6A2DD3-4882-1542-9E16-AE3DBE3499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43134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6ED1364C-912A-AC4C-837C-2E545F6113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91200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AC842C39-B656-1147-B87B-330FE67C11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00532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452B7696-DDD0-0041-877D-08CCBF7973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95826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4BE6342-45AC-E343-85F9-F0BEB80283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18427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185289B-F6D7-8A4A-A587-4780C21D7D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01032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8F41891-0E36-114E-8F5E-1C334455FB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73088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6A6083D3-5FD6-9944-9D30-5C79E503A6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37223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992900-9066-DB48-80ED-746D767654DF}"/>
              </a:ext>
            </a:extLst>
          </p:cNvPr>
          <p:cNvSpPr>
            <a:spLocks noGrp="1" noChangeArrowheads="1"/>
          </p:cNvSpPr>
          <p:nvPr>
            <p:ph type="dt" sz="half" idx="10"/>
          </p:nvPr>
        </p:nvSpPr>
        <p:spPr/>
        <p:txBody>
          <a:bodyPr/>
          <a:lstStyle>
            <a:lvl1pPr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5" name="Rectangle 5">
            <a:extLst>
              <a:ext uri="{FF2B5EF4-FFF2-40B4-BE49-F238E27FC236}">
                <a16:creationId xmlns:a16="http://schemas.microsoft.com/office/drawing/2014/main" id="{3C8D1958-162F-BC44-ACFD-F0BF9640B225}"/>
              </a:ext>
            </a:extLst>
          </p:cNvPr>
          <p:cNvSpPr>
            <a:spLocks noGrp="1" noChangeArrowheads="1"/>
          </p:cNvSpPr>
          <p:nvPr>
            <p:ph type="ftr" sz="quarter" idx="11"/>
          </p:nvPr>
        </p:nvSpPr>
        <p:spPr/>
        <p:txBody>
          <a:bodyPr/>
          <a:lstStyle>
            <a:lvl1pPr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6" name="Rectangle 6">
            <a:extLst>
              <a:ext uri="{FF2B5EF4-FFF2-40B4-BE49-F238E27FC236}">
                <a16:creationId xmlns:a16="http://schemas.microsoft.com/office/drawing/2014/main" id="{AB56C875-36FA-DB43-B6F5-D8B5BED496E9}"/>
              </a:ext>
            </a:extLst>
          </p:cNvPr>
          <p:cNvSpPr>
            <a:spLocks noGrp="1" noChangeArrowheads="1"/>
          </p:cNvSpPr>
          <p:nvPr>
            <p:ph type="sldNum" sz="quarter" idx="12"/>
          </p:nvPr>
        </p:nvSpPr>
        <p:spPr/>
        <p:txBody>
          <a:bodyPr/>
          <a:lstStyle>
            <a:lvl1pPr eaLnBrk="1" hangingPunct="1">
              <a:defRPr/>
            </a:lvl1pPr>
          </a:lstStyle>
          <a:p>
            <a:fld id="{880DA4F0-1021-DC41-8242-9AAA8F1FE957}" type="slidenum">
              <a:rPr lang="en-US" altLang="en-US"/>
              <a:pPr/>
              <a:t>‹#›</a:t>
            </a:fld>
            <a:endParaRPr lang="en-US" altLang="en-US"/>
          </a:p>
        </p:txBody>
      </p:sp>
    </p:spTree>
    <p:extLst>
      <p:ext uri="{BB962C8B-B14F-4D97-AF65-F5344CB8AC3E}">
        <p14:creationId xmlns:p14="http://schemas.microsoft.com/office/powerpoint/2010/main" val="3961775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F42725BA-DE48-B740-9E1E-2CE9D0816539}" type="slidenum">
              <a:rPr lang="en-US"/>
              <a:pPr>
                <a:defRPr/>
              </a:pPr>
              <a:t>‹#›</a:t>
            </a:fld>
            <a:endParaRPr lang="en-US"/>
          </a:p>
        </p:txBody>
      </p:sp>
    </p:spTree>
    <p:extLst>
      <p:ext uri="{BB962C8B-B14F-4D97-AF65-F5344CB8AC3E}">
        <p14:creationId xmlns:p14="http://schemas.microsoft.com/office/powerpoint/2010/main" val="36633319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9457F10-7020-3B44-BD3B-BDBA321735FD}" type="datetime1">
              <a:rPr lang="en-US"/>
              <a:pPr>
                <a:defRPr/>
              </a:pPr>
              <a:t>1/1/19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FA077D48-DFE4-B04A-A621-1FA071D3B0F2}" type="slidenum">
              <a:rPr lang="en-US"/>
              <a:pPr>
                <a:defRPr/>
              </a:pPr>
              <a:t>‹#›</a:t>
            </a:fld>
            <a:endParaRPr lang="en-US"/>
          </a:p>
        </p:txBody>
      </p:sp>
    </p:spTree>
    <p:extLst>
      <p:ext uri="{BB962C8B-B14F-4D97-AF65-F5344CB8AC3E}">
        <p14:creationId xmlns:p14="http://schemas.microsoft.com/office/powerpoint/2010/main" val="18126017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C911256B-F59F-CB47-855A-BD620D586D5D}" type="slidenum">
              <a:rPr lang="en-US"/>
              <a:pPr>
                <a:defRPr/>
              </a:pPr>
              <a:t>‹#›</a:t>
            </a:fld>
            <a:endParaRPr lang="en-US"/>
          </a:p>
        </p:txBody>
      </p:sp>
    </p:spTree>
    <p:extLst>
      <p:ext uri="{BB962C8B-B14F-4D97-AF65-F5344CB8AC3E}">
        <p14:creationId xmlns:p14="http://schemas.microsoft.com/office/powerpoint/2010/main" val="35814158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B34488D8-B2DC-5E43-B195-6FA1A8783F1E}" type="slidenum">
              <a:rPr lang="en-US"/>
              <a:pPr>
                <a:defRPr/>
              </a:pPr>
              <a:t>‹#›</a:t>
            </a:fld>
            <a:endParaRPr lang="en-US"/>
          </a:p>
        </p:txBody>
      </p:sp>
    </p:spTree>
    <p:extLst>
      <p:ext uri="{BB962C8B-B14F-4D97-AF65-F5344CB8AC3E}">
        <p14:creationId xmlns:p14="http://schemas.microsoft.com/office/powerpoint/2010/main" val="34695942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74FE62B8-C775-C44B-B8FE-36AA52ABA4D6}" type="slidenum">
              <a:rPr lang="en-US"/>
              <a:pPr>
                <a:defRPr/>
              </a:pPr>
              <a:t>‹#›</a:t>
            </a:fld>
            <a:endParaRPr lang="en-US"/>
          </a:p>
        </p:txBody>
      </p:sp>
    </p:spTree>
    <p:extLst>
      <p:ext uri="{BB962C8B-B14F-4D97-AF65-F5344CB8AC3E}">
        <p14:creationId xmlns:p14="http://schemas.microsoft.com/office/powerpoint/2010/main" val="15750798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Book Antiqua" charset="0"/>
              </a:defRPr>
            </a:lvl1pPr>
          </a:lstStyle>
          <a:p>
            <a:pPr>
              <a:defRPr/>
            </a:pPr>
            <a:fld id="{44FBAF05-009F-F344-83BF-8D4FECD8887F}" type="slidenum">
              <a:rPr lang="en-US"/>
              <a:pPr>
                <a:defRPr/>
              </a:pPr>
              <a:t>‹#›</a:t>
            </a:fld>
            <a:endParaRPr lang="en-US"/>
          </a:p>
        </p:txBody>
      </p:sp>
    </p:spTree>
    <p:extLst>
      <p:ext uri="{BB962C8B-B14F-4D97-AF65-F5344CB8AC3E}">
        <p14:creationId xmlns:p14="http://schemas.microsoft.com/office/powerpoint/2010/main" val="40017339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Book Antiqua" charset="0"/>
              </a:defRPr>
            </a:lvl1pPr>
          </a:lstStyle>
          <a:p>
            <a:pPr>
              <a:defRPr/>
            </a:pPr>
            <a:fld id="{4DFFAD39-6689-5842-B925-C2AB734F3262}" type="slidenum">
              <a:rPr lang="en-US"/>
              <a:pPr>
                <a:defRPr/>
              </a:pPr>
              <a:t>‹#›</a:t>
            </a:fld>
            <a:endParaRPr lang="en-US"/>
          </a:p>
        </p:txBody>
      </p:sp>
    </p:spTree>
    <p:extLst>
      <p:ext uri="{BB962C8B-B14F-4D97-AF65-F5344CB8AC3E}">
        <p14:creationId xmlns:p14="http://schemas.microsoft.com/office/powerpoint/2010/main" val="33457082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Book Antiqua" charset="0"/>
              </a:defRPr>
            </a:lvl1pPr>
          </a:lstStyle>
          <a:p>
            <a:pPr>
              <a:defRPr/>
            </a:pPr>
            <a:fld id="{842AC148-53D4-DD41-8147-0437CA6904E3}" type="slidenum">
              <a:rPr lang="en-US"/>
              <a:pPr>
                <a:defRPr/>
              </a:pPr>
              <a:t>‹#›</a:t>
            </a:fld>
            <a:endParaRPr lang="en-US"/>
          </a:p>
        </p:txBody>
      </p:sp>
    </p:spTree>
    <p:extLst>
      <p:ext uri="{BB962C8B-B14F-4D97-AF65-F5344CB8AC3E}">
        <p14:creationId xmlns:p14="http://schemas.microsoft.com/office/powerpoint/2010/main" val="20294993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Book Antiqua" charset="0"/>
              </a:defRPr>
            </a:lvl1pPr>
          </a:lstStyle>
          <a:p>
            <a:pPr>
              <a:defRPr/>
            </a:pPr>
            <a:fld id="{9833799E-CD80-3648-846E-5AA8EE20154C}" type="slidenum">
              <a:rPr lang="en-US"/>
              <a:pPr>
                <a:defRPr/>
              </a:pPr>
              <a:t>‹#›</a:t>
            </a:fld>
            <a:endParaRPr lang="en-US"/>
          </a:p>
        </p:txBody>
      </p:sp>
    </p:spTree>
    <p:extLst>
      <p:ext uri="{BB962C8B-B14F-4D97-AF65-F5344CB8AC3E}">
        <p14:creationId xmlns:p14="http://schemas.microsoft.com/office/powerpoint/2010/main" val="4564224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Book Antiqua" charset="0"/>
              </a:defRPr>
            </a:lvl1pPr>
          </a:lstStyle>
          <a:p>
            <a:pPr>
              <a:defRPr/>
            </a:pPr>
            <a:fld id="{A395A295-E6D6-8C48-B439-42F40C0DFFC4}" type="slidenum">
              <a:rPr lang="en-US"/>
              <a:pPr>
                <a:defRPr/>
              </a:pPr>
              <a:t>‹#›</a:t>
            </a:fld>
            <a:endParaRPr lang="en-US"/>
          </a:p>
        </p:txBody>
      </p:sp>
    </p:spTree>
    <p:extLst>
      <p:ext uri="{BB962C8B-B14F-4D97-AF65-F5344CB8AC3E}">
        <p14:creationId xmlns:p14="http://schemas.microsoft.com/office/powerpoint/2010/main" val="3872124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Book Antiqua" charset="0"/>
              </a:defRPr>
            </a:lvl1pPr>
          </a:lstStyle>
          <a:p>
            <a:pPr>
              <a:defRPr/>
            </a:pPr>
            <a:fld id="{84FAFAFC-719A-314E-A63E-D7A507B40EA7}" type="slidenum">
              <a:rPr lang="en-US"/>
              <a:pPr>
                <a:defRPr/>
              </a:pPr>
              <a:t>‹#›</a:t>
            </a:fld>
            <a:endParaRPr lang="en-US"/>
          </a:p>
        </p:txBody>
      </p:sp>
    </p:spTree>
    <p:extLst>
      <p:ext uri="{BB962C8B-B14F-4D97-AF65-F5344CB8AC3E}">
        <p14:creationId xmlns:p14="http://schemas.microsoft.com/office/powerpoint/2010/main" val="23636785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FA3052D4-55D0-9D4A-8B94-DFE0DC36E444}" type="slidenum">
              <a:rPr lang="en-US"/>
              <a:pPr>
                <a:defRPr/>
              </a:pPr>
              <a:t>‹#›</a:t>
            </a:fld>
            <a:endParaRPr lang="en-US"/>
          </a:p>
        </p:txBody>
      </p:sp>
    </p:spTree>
    <p:extLst>
      <p:ext uri="{BB962C8B-B14F-4D97-AF65-F5344CB8AC3E}">
        <p14:creationId xmlns:p14="http://schemas.microsoft.com/office/powerpoint/2010/main" val="31876665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3E3ABAD7-9C45-114D-9AFE-89A56C724F8A}" type="slidenum">
              <a:rPr lang="en-US"/>
              <a:pPr>
                <a:defRPr/>
              </a:pPr>
              <a:t>‹#›</a:t>
            </a:fld>
            <a:endParaRPr lang="en-US"/>
          </a:p>
        </p:txBody>
      </p:sp>
    </p:spTree>
    <p:extLst>
      <p:ext uri="{BB962C8B-B14F-4D97-AF65-F5344CB8AC3E}">
        <p14:creationId xmlns:p14="http://schemas.microsoft.com/office/powerpoint/2010/main" val="11553461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CBFF501-8334-684D-9B7C-9A83D4D05918}" type="slidenum">
              <a:rPr lang="en-US"/>
              <a:pPr>
                <a:defRPr/>
              </a:pPr>
              <a:t>‹#›</a:t>
            </a:fld>
            <a:endParaRPr lang="en-US"/>
          </a:p>
        </p:txBody>
      </p:sp>
    </p:spTree>
    <p:extLst>
      <p:ext uri="{BB962C8B-B14F-4D97-AF65-F5344CB8AC3E}">
        <p14:creationId xmlns:p14="http://schemas.microsoft.com/office/powerpoint/2010/main" val="16057289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CA993B5-EABE-3B40-A4F1-ACCADA627531}" type="slidenum">
              <a:rPr lang="en-US"/>
              <a:pPr>
                <a:defRPr/>
              </a:pPr>
              <a:t>‹#›</a:t>
            </a:fld>
            <a:endParaRPr lang="en-US"/>
          </a:p>
        </p:txBody>
      </p:sp>
    </p:spTree>
    <p:extLst>
      <p:ext uri="{BB962C8B-B14F-4D97-AF65-F5344CB8AC3E}">
        <p14:creationId xmlns:p14="http://schemas.microsoft.com/office/powerpoint/2010/main" val="17417660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6223F282-3AB8-374E-A1E0-5C87E42FA214}" type="slidenum">
              <a:rPr lang="en-US"/>
              <a:pPr>
                <a:defRPr/>
              </a:pPr>
              <a:t>‹#›</a:t>
            </a:fld>
            <a:endParaRPr lang="en-US"/>
          </a:p>
        </p:txBody>
      </p:sp>
    </p:spTree>
    <p:extLst>
      <p:ext uri="{BB962C8B-B14F-4D97-AF65-F5344CB8AC3E}">
        <p14:creationId xmlns:p14="http://schemas.microsoft.com/office/powerpoint/2010/main" val="24390628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D8C8C98-702B-E94A-B024-1619B7FC424C}" type="slidenum">
              <a:rPr lang="en-US"/>
              <a:pPr>
                <a:defRPr/>
              </a:pPr>
              <a:t>‹#›</a:t>
            </a:fld>
            <a:endParaRPr lang="en-US"/>
          </a:p>
        </p:txBody>
      </p:sp>
    </p:spTree>
    <p:extLst>
      <p:ext uri="{BB962C8B-B14F-4D97-AF65-F5344CB8AC3E}">
        <p14:creationId xmlns:p14="http://schemas.microsoft.com/office/powerpoint/2010/main" val="18807483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1D04F2EC-38EB-2049-AD58-18B06ED20D52}" type="slidenum">
              <a:rPr lang="en-US"/>
              <a:pPr>
                <a:defRPr/>
              </a:pPr>
              <a:t>‹#›</a:t>
            </a:fld>
            <a:endParaRPr lang="en-US"/>
          </a:p>
        </p:txBody>
      </p:sp>
    </p:spTree>
    <p:extLst>
      <p:ext uri="{BB962C8B-B14F-4D97-AF65-F5344CB8AC3E}">
        <p14:creationId xmlns:p14="http://schemas.microsoft.com/office/powerpoint/2010/main" val="28009952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707A832A-BD89-D445-BD38-7EB82002DAD0}" type="slidenum">
              <a:rPr lang="en-US"/>
              <a:pPr>
                <a:defRPr/>
              </a:pPr>
              <a:t>‹#›</a:t>
            </a:fld>
            <a:endParaRPr lang="en-US"/>
          </a:p>
        </p:txBody>
      </p:sp>
    </p:spTree>
    <p:extLst>
      <p:ext uri="{BB962C8B-B14F-4D97-AF65-F5344CB8AC3E}">
        <p14:creationId xmlns:p14="http://schemas.microsoft.com/office/powerpoint/2010/main" val="39760814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FDFA8B13-C50A-EE45-B0D7-F9F9C8F5D1C4}" type="slidenum">
              <a:rPr lang="en-US"/>
              <a:pPr>
                <a:defRPr/>
              </a:pPr>
              <a:t>‹#›</a:t>
            </a:fld>
            <a:endParaRPr lang="en-US"/>
          </a:p>
        </p:txBody>
      </p:sp>
    </p:spTree>
    <p:extLst>
      <p:ext uri="{BB962C8B-B14F-4D97-AF65-F5344CB8AC3E}">
        <p14:creationId xmlns:p14="http://schemas.microsoft.com/office/powerpoint/2010/main" val="1812382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BA1FE23-18B8-4E49-B42A-5BD901A20CB7}" type="slidenum">
              <a:rPr lang="en-US"/>
              <a:pPr>
                <a:defRPr/>
              </a:pPr>
              <a:t>‹#›</a:t>
            </a:fld>
            <a:endParaRPr lang="en-US"/>
          </a:p>
        </p:txBody>
      </p:sp>
    </p:spTree>
    <p:extLst>
      <p:ext uri="{BB962C8B-B14F-4D97-AF65-F5344CB8AC3E}">
        <p14:creationId xmlns:p14="http://schemas.microsoft.com/office/powerpoint/2010/main" val="13069491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5ED936D-AE43-5A40-BC73-E35470F7A1F8}" type="slidenum">
              <a:rPr lang="en-US"/>
              <a:pPr>
                <a:defRPr/>
              </a:pPr>
              <a:t>‹#›</a:t>
            </a:fld>
            <a:endParaRPr lang="en-US"/>
          </a:p>
        </p:txBody>
      </p:sp>
    </p:spTree>
    <p:extLst>
      <p:ext uri="{BB962C8B-B14F-4D97-AF65-F5344CB8AC3E}">
        <p14:creationId xmlns:p14="http://schemas.microsoft.com/office/powerpoint/2010/main" val="32887405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D4834D6-DDB6-4541-83C6-D176203DC6AA}" type="slidenum">
              <a:rPr lang="en-US"/>
              <a:pPr>
                <a:defRPr/>
              </a:pPr>
              <a:t>‹#›</a:t>
            </a:fld>
            <a:endParaRPr lang="en-US"/>
          </a:p>
        </p:txBody>
      </p:sp>
    </p:spTree>
    <p:extLst>
      <p:ext uri="{BB962C8B-B14F-4D97-AF65-F5344CB8AC3E}">
        <p14:creationId xmlns:p14="http://schemas.microsoft.com/office/powerpoint/2010/main" val="26778923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8D766AE-6BF5-BA44-890B-5539EBEB7EFE}" type="slidenum">
              <a:rPr lang="en-US"/>
              <a:pPr>
                <a:defRPr/>
              </a:pPr>
              <a:t>‹#›</a:t>
            </a:fld>
            <a:endParaRPr lang="en-US"/>
          </a:p>
        </p:txBody>
      </p:sp>
    </p:spTree>
    <p:extLst>
      <p:ext uri="{BB962C8B-B14F-4D97-AF65-F5344CB8AC3E}">
        <p14:creationId xmlns:p14="http://schemas.microsoft.com/office/powerpoint/2010/main" val="19881332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pPr>
                <a:defRPr/>
              </a:pPr>
              <a:t>‹#›</a:t>
            </a:fld>
            <a:endParaRPr lang="en-US"/>
          </a:p>
        </p:txBody>
      </p:sp>
    </p:spTree>
    <p:extLst>
      <p:ext uri="{BB962C8B-B14F-4D97-AF65-F5344CB8AC3E}">
        <p14:creationId xmlns:p14="http://schemas.microsoft.com/office/powerpoint/2010/main" val="27939810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39225503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30632136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25828781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31936006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711330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BAEA7D2-9063-8746-832E-0EF9F40F5AC1}"/>
              </a:ext>
            </a:extLst>
          </p:cNvPr>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C2B3B042-3B4B-244E-AB27-52F39B53904D}"/>
              </a:ext>
            </a:extLst>
          </p:cNvPr>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F27C5573-993A-3246-821E-8B4A7387ED53}"/>
              </a:ext>
            </a:extLst>
          </p:cNvPr>
          <p:cNvSpPr>
            <a:spLocks noGrp="1" noChangeArrowheads="1"/>
          </p:cNvSpPr>
          <p:nvPr>
            <p:ph type="sldNum" sz="quarter" idx="12"/>
          </p:nvPr>
        </p:nvSpPr>
        <p:spPr/>
        <p:txBody>
          <a:bodyPr/>
          <a:lstStyle>
            <a:lvl1pPr>
              <a:defRPr/>
            </a:lvl1pPr>
          </a:lstStyle>
          <a:p>
            <a:fld id="{DB74E19A-12A1-A94F-AA8A-5D4AE63B36B3}" type="slidenum">
              <a:rPr lang="en-US" altLang="en-US"/>
              <a:pPr/>
              <a:t>‹#›</a:t>
            </a:fld>
            <a:endParaRPr lang="en-US" altLang="en-US"/>
          </a:p>
        </p:txBody>
      </p:sp>
    </p:spTree>
    <p:extLst>
      <p:ext uri="{BB962C8B-B14F-4D97-AF65-F5344CB8AC3E}">
        <p14:creationId xmlns:p14="http://schemas.microsoft.com/office/powerpoint/2010/main" val="16698299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42374121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9394630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5297080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23880383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32673615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2648998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42680276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31646762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6396935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3321517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31930D0-E982-354C-893A-9C5245C50963}"/>
              </a:ext>
            </a:extLst>
          </p:cNvPr>
          <p:cNvSpPr>
            <a:spLocks noGrp="1"/>
          </p:cNvSpPr>
          <p:nvPr>
            <p:ph type="dt" sz="half" idx="10"/>
          </p:nvPr>
        </p:nvSpPr>
        <p:spPr/>
        <p:txBody>
          <a:bodyPr/>
          <a:lstStyle>
            <a:lvl1pPr>
              <a:defRPr smtClean="0">
                <a:latin typeface="Arial" panose="020B0604020202020204" pitchFamily="34" charset="0"/>
                <a:ea typeface="ＭＳ Ｐゴシック" panose="020B0600070205080204" pitchFamily="34" charset="-128"/>
              </a:defRPr>
            </a:lvl1pPr>
          </a:lstStyle>
          <a:p>
            <a:fld id="{2CF274BA-D3D6-984A-BB28-22DDCA47B469}" type="datetime1">
              <a:rPr lang="en-US" altLang="en-US"/>
              <a:pPr/>
              <a:t>1/1/19</a:t>
            </a:fld>
            <a:endParaRPr lang="en-US" altLang="en-US"/>
          </a:p>
        </p:txBody>
      </p:sp>
      <p:sp>
        <p:nvSpPr>
          <p:cNvPr id="3" name="Footer Placeholder 4">
            <a:extLst>
              <a:ext uri="{FF2B5EF4-FFF2-40B4-BE49-F238E27FC236}">
                <a16:creationId xmlns:a16="http://schemas.microsoft.com/office/drawing/2014/main" id="{A9CED3F5-FCC2-1649-B567-1020CEDB96F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9D9F6E1-EA85-C849-85C6-8D2F7738E24E}"/>
              </a:ext>
            </a:extLst>
          </p:cNvPr>
          <p:cNvSpPr>
            <a:spLocks noGrp="1"/>
          </p:cNvSpPr>
          <p:nvPr>
            <p:ph type="sldNum" sz="quarter" idx="12"/>
          </p:nvPr>
        </p:nvSpPr>
        <p:spPr/>
        <p:txBody>
          <a:bodyPr/>
          <a:lstStyle>
            <a:lvl1pPr>
              <a:defRPr/>
            </a:lvl1pPr>
          </a:lstStyle>
          <a:p>
            <a:fld id="{8EB677A1-1670-6649-A3EB-D4600A4879EC}" type="slidenum">
              <a:rPr lang="en-US" altLang="en-US"/>
              <a:pPr/>
              <a:t>‹#›</a:t>
            </a:fld>
            <a:endParaRPr lang="en-US" altLang="en-US"/>
          </a:p>
        </p:txBody>
      </p:sp>
    </p:spTree>
    <p:extLst>
      <p:ext uri="{BB962C8B-B14F-4D97-AF65-F5344CB8AC3E}">
        <p14:creationId xmlns:p14="http://schemas.microsoft.com/office/powerpoint/2010/main" val="41389319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36927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6326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16310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03658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68907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25973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31096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4184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4679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1746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9B981B-E8B6-934E-B546-A425CDE9DB2F}" type="slidenum">
              <a:rPr lang="en-US"/>
              <a:pPr>
                <a:defRPr/>
              </a:pPr>
              <a:t>‹#›</a:t>
            </a:fld>
            <a:endParaRPr lang="en-US"/>
          </a:p>
        </p:txBody>
      </p:sp>
    </p:spTree>
    <p:extLst>
      <p:ext uri="{BB962C8B-B14F-4D97-AF65-F5344CB8AC3E}">
        <p14:creationId xmlns:p14="http://schemas.microsoft.com/office/powerpoint/2010/main" val="33841058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08411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81429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49982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55969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38895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5814217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6836393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6683579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9704059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162544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D6AA08-8E6F-DB4D-97F9-DF6F98FCADE3}" type="slidenum">
              <a:rPr lang="en-US"/>
              <a:pPr>
                <a:defRPr/>
              </a:pPr>
              <a:t>‹#›</a:t>
            </a:fld>
            <a:endParaRPr lang="en-US"/>
          </a:p>
        </p:txBody>
      </p:sp>
    </p:spTree>
    <p:extLst>
      <p:ext uri="{BB962C8B-B14F-4D97-AF65-F5344CB8AC3E}">
        <p14:creationId xmlns:p14="http://schemas.microsoft.com/office/powerpoint/2010/main" val="28013871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3771131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6694787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4909671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2306064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5058596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6851029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05909332"/>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6631738"/>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20297839"/>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887921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212089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217248"/>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4887861"/>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6849"/>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31026246"/>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3472284"/>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1654384"/>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043691"/>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extLst>
      <p:ext uri="{BB962C8B-B14F-4D97-AF65-F5344CB8AC3E}">
        <p14:creationId xmlns:p14="http://schemas.microsoft.com/office/powerpoint/2010/main" val="205280403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extLst>
      <p:ext uri="{BB962C8B-B14F-4D97-AF65-F5344CB8AC3E}">
        <p14:creationId xmlns:p14="http://schemas.microsoft.com/office/powerpoint/2010/main" val="3678944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extLst>
      <p:ext uri="{BB962C8B-B14F-4D97-AF65-F5344CB8AC3E}">
        <p14:creationId xmlns:p14="http://schemas.microsoft.com/office/powerpoint/2010/main" val="30686934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57175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extLst>
      <p:ext uri="{BB962C8B-B14F-4D97-AF65-F5344CB8AC3E}">
        <p14:creationId xmlns:p14="http://schemas.microsoft.com/office/powerpoint/2010/main" val="236750596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extLst>
      <p:ext uri="{BB962C8B-B14F-4D97-AF65-F5344CB8AC3E}">
        <p14:creationId xmlns:p14="http://schemas.microsoft.com/office/powerpoint/2010/main" val="123262516"/>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extLst>
      <p:ext uri="{BB962C8B-B14F-4D97-AF65-F5344CB8AC3E}">
        <p14:creationId xmlns:p14="http://schemas.microsoft.com/office/powerpoint/2010/main" val="2880028025"/>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extLst>
      <p:ext uri="{BB962C8B-B14F-4D97-AF65-F5344CB8AC3E}">
        <p14:creationId xmlns:p14="http://schemas.microsoft.com/office/powerpoint/2010/main" val="360672280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extLst>
      <p:ext uri="{BB962C8B-B14F-4D97-AF65-F5344CB8AC3E}">
        <p14:creationId xmlns:p14="http://schemas.microsoft.com/office/powerpoint/2010/main" val="281858636"/>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extLst>
      <p:ext uri="{BB962C8B-B14F-4D97-AF65-F5344CB8AC3E}">
        <p14:creationId xmlns:p14="http://schemas.microsoft.com/office/powerpoint/2010/main" val="1535710715"/>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extLst>
      <p:ext uri="{BB962C8B-B14F-4D97-AF65-F5344CB8AC3E}">
        <p14:creationId xmlns:p14="http://schemas.microsoft.com/office/powerpoint/2010/main" val="3036937364"/>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extLst>
      <p:ext uri="{BB962C8B-B14F-4D97-AF65-F5344CB8AC3E}">
        <p14:creationId xmlns:p14="http://schemas.microsoft.com/office/powerpoint/2010/main" val="259219164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3674060705"/>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111844975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463952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304603340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1828157825"/>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241677432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3304630013"/>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402861949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1564311649"/>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2828642701"/>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7147670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3071993842"/>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1951934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12843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15474570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3835114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31474867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69500342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402842718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196951351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289392501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32886676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160057491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2164305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270176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6122946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11034571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5"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6" name="Rectangle 52"/>
          <p:cNvSpPr>
            <a:spLocks noGrp="1" noChangeArrowheads="1"/>
          </p:cNvSpPr>
          <p:nvPr>
            <p:ph type="sldNum" sz="quarter" idx="12"/>
          </p:nvPr>
        </p:nvSpPr>
        <p:spPr>
          <a:ln/>
        </p:spPr>
        <p:txBody>
          <a:bodyPr/>
          <a:lstStyle>
            <a:lvl1pPr>
              <a:defRPr/>
            </a:lvl1pPr>
          </a:lstStyle>
          <a:p>
            <a:pPr>
              <a:defRPr/>
            </a:pPr>
            <a:fld id="{04BD4142-7A31-494E-ABD8-5647EDAD8B90}"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30424589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5"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6" name="Rectangle 52"/>
          <p:cNvSpPr>
            <a:spLocks noGrp="1" noChangeArrowheads="1"/>
          </p:cNvSpPr>
          <p:nvPr>
            <p:ph type="sldNum" sz="quarter" idx="12"/>
          </p:nvPr>
        </p:nvSpPr>
        <p:spPr>
          <a:ln/>
        </p:spPr>
        <p:txBody>
          <a:bodyPr/>
          <a:lstStyle>
            <a:lvl1pPr>
              <a:defRPr/>
            </a:lvl1pPr>
          </a:lstStyle>
          <a:p>
            <a:pPr>
              <a:defRPr/>
            </a:pPr>
            <a:fld id="{2C4FD36C-AD06-7B4F-8BA4-D02D490446F4}"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330386446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5DF35EF6-5EC3-AC4E-B811-9BFA1DC088F7}"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6917138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8"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9" name="Rectangle 52"/>
          <p:cNvSpPr>
            <a:spLocks noGrp="1" noChangeArrowheads="1"/>
          </p:cNvSpPr>
          <p:nvPr>
            <p:ph type="sldNum" sz="quarter" idx="12"/>
          </p:nvPr>
        </p:nvSpPr>
        <p:spPr>
          <a:ln/>
        </p:spPr>
        <p:txBody>
          <a:bodyPr/>
          <a:lstStyle>
            <a:lvl1pPr>
              <a:defRPr/>
            </a:lvl1pPr>
          </a:lstStyle>
          <a:p>
            <a:pPr>
              <a:defRPr/>
            </a:pPr>
            <a:fld id="{DC6D57A4-AAFF-B247-B4C9-E0316076DE08}"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269633695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4"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5" name="Rectangle 52"/>
          <p:cNvSpPr>
            <a:spLocks noGrp="1" noChangeArrowheads="1"/>
          </p:cNvSpPr>
          <p:nvPr>
            <p:ph type="sldNum" sz="quarter" idx="12"/>
          </p:nvPr>
        </p:nvSpPr>
        <p:spPr>
          <a:ln/>
        </p:spPr>
        <p:txBody>
          <a:bodyPr/>
          <a:lstStyle>
            <a:lvl1pPr>
              <a:defRPr/>
            </a:lvl1pPr>
          </a:lstStyle>
          <a:p>
            <a:pPr>
              <a:defRPr/>
            </a:pPr>
            <a:fld id="{B826FB16-4398-2F4D-8A32-BFB4B188BCF3}"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22417868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3"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4" name="Rectangle 52"/>
          <p:cNvSpPr>
            <a:spLocks noGrp="1" noChangeArrowheads="1"/>
          </p:cNvSpPr>
          <p:nvPr>
            <p:ph type="sldNum" sz="quarter" idx="12"/>
          </p:nvPr>
        </p:nvSpPr>
        <p:spPr>
          <a:ln/>
        </p:spPr>
        <p:txBody>
          <a:bodyPr/>
          <a:lstStyle>
            <a:lvl1pPr>
              <a:defRPr/>
            </a:lvl1pPr>
          </a:lstStyle>
          <a:p>
            <a:pPr>
              <a:defRPr/>
            </a:pPr>
            <a:fld id="{3B55B3EB-7160-7D45-B7FF-2547486961DE}"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39828519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9147815B-A794-DA4D-BFF9-DB08E9451723}"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36304120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55A37C15-2E52-9742-A934-20AC872E82E9}"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3193177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857130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5"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6" name="Rectangle 52"/>
          <p:cNvSpPr>
            <a:spLocks noGrp="1" noChangeArrowheads="1"/>
          </p:cNvSpPr>
          <p:nvPr>
            <p:ph type="sldNum" sz="quarter" idx="12"/>
          </p:nvPr>
        </p:nvSpPr>
        <p:spPr>
          <a:ln/>
        </p:spPr>
        <p:txBody>
          <a:bodyPr/>
          <a:lstStyle>
            <a:lvl1pPr>
              <a:defRPr/>
            </a:lvl1pPr>
          </a:lstStyle>
          <a:p>
            <a:pPr>
              <a:defRPr/>
            </a:pPr>
            <a:fld id="{AD6A2E02-D9B3-E34F-B46C-0DE289DB64AD}"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7110016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5"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6" name="Rectangle 52"/>
          <p:cNvSpPr>
            <a:spLocks noGrp="1" noChangeArrowheads="1"/>
          </p:cNvSpPr>
          <p:nvPr>
            <p:ph type="sldNum" sz="quarter" idx="12"/>
          </p:nvPr>
        </p:nvSpPr>
        <p:spPr>
          <a:ln/>
        </p:spPr>
        <p:txBody>
          <a:bodyPr/>
          <a:lstStyle>
            <a:lvl1pPr>
              <a:defRPr/>
            </a:lvl1pPr>
          </a:lstStyle>
          <a:p>
            <a:pPr>
              <a:defRPr/>
            </a:pPr>
            <a:fld id="{3BCC2A04-65A1-1144-92DE-5ADAF0833C81}"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56030860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E1463AB6-E402-0142-81C3-129CAF9D3C4D}"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32772717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85A0E33D-5DEC-894F-BC2E-072E35785BC8}"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37098799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079EF19-0234-E44C-88B2-8B37C9911D36}" type="slidenum">
              <a:rPr lang="en-US"/>
              <a:pPr>
                <a:defRPr/>
              </a:pPr>
              <a:t>‹#›</a:t>
            </a:fld>
            <a:endParaRPr lang="en-US"/>
          </a:p>
        </p:txBody>
      </p:sp>
    </p:spTree>
    <p:extLst>
      <p:ext uri="{BB962C8B-B14F-4D97-AF65-F5344CB8AC3E}">
        <p14:creationId xmlns:p14="http://schemas.microsoft.com/office/powerpoint/2010/main" val="217851698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4CAA58-C5A5-0346-BA7B-E49A768484BE}" type="slidenum">
              <a:rPr lang="en-US"/>
              <a:pPr>
                <a:defRPr/>
              </a:pPr>
              <a:t>‹#›</a:t>
            </a:fld>
            <a:endParaRPr lang="en-US"/>
          </a:p>
        </p:txBody>
      </p:sp>
    </p:spTree>
    <p:extLst>
      <p:ext uri="{BB962C8B-B14F-4D97-AF65-F5344CB8AC3E}">
        <p14:creationId xmlns:p14="http://schemas.microsoft.com/office/powerpoint/2010/main" val="24793326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686F59D-2A4A-9F42-8213-F0405C2FC243}" type="slidenum">
              <a:rPr lang="en-US"/>
              <a:pPr>
                <a:defRPr/>
              </a:pPr>
              <a:t>‹#›</a:t>
            </a:fld>
            <a:endParaRPr lang="en-US"/>
          </a:p>
        </p:txBody>
      </p:sp>
    </p:spTree>
    <p:extLst>
      <p:ext uri="{BB962C8B-B14F-4D97-AF65-F5344CB8AC3E}">
        <p14:creationId xmlns:p14="http://schemas.microsoft.com/office/powerpoint/2010/main" val="268274495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D4584D7-CB25-0242-B961-1457030ED8A9}" type="slidenum">
              <a:rPr lang="en-US"/>
              <a:pPr>
                <a:defRPr/>
              </a:pPr>
              <a:t>‹#›</a:t>
            </a:fld>
            <a:endParaRPr lang="en-US"/>
          </a:p>
        </p:txBody>
      </p:sp>
    </p:spTree>
    <p:extLst>
      <p:ext uri="{BB962C8B-B14F-4D97-AF65-F5344CB8AC3E}">
        <p14:creationId xmlns:p14="http://schemas.microsoft.com/office/powerpoint/2010/main" val="330459826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C80E18F9-AD84-A64A-8EDB-438EB0FF9B88}" type="slidenum">
              <a:rPr lang="en-US"/>
              <a:pPr>
                <a:defRPr/>
              </a:pPr>
              <a:t>‹#›</a:t>
            </a:fld>
            <a:endParaRPr lang="en-US"/>
          </a:p>
        </p:txBody>
      </p:sp>
    </p:spTree>
    <p:extLst>
      <p:ext uri="{BB962C8B-B14F-4D97-AF65-F5344CB8AC3E}">
        <p14:creationId xmlns:p14="http://schemas.microsoft.com/office/powerpoint/2010/main" val="16911165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ED0714B9-7A17-1A4B-AA12-A29720F6E0BD}" type="slidenum">
              <a:rPr lang="en-US"/>
              <a:pPr>
                <a:defRPr/>
              </a:pPr>
              <a:t>‹#›</a:t>
            </a:fld>
            <a:endParaRPr lang="en-US"/>
          </a:p>
        </p:txBody>
      </p:sp>
    </p:spTree>
    <p:extLst>
      <p:ext uri="{BB962C8B-B14F-4D97-AF65-F5344CB8AC3E}">
        <p14:creationId xmlns:p14="http://schemas.microsoft.com/office/powerpoint/2010/main" val="1778231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062695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1FC3000-42FB-174B-8936-A4B5F095F6CF}" type="slidenum">
              <a:rPr lang="en-US"/>
              <a:pPr>
                <a:defRPr/>
              </a:pPr>
              <a:t>‹#›</a:t>
            </a:fld>
            <a:endParaRPr lang="en-US"/>
          </a:p>
        </p:txBody>
      </p:sp>
    </p:spTree>
    <p:extLst>
      <p:ext uri="{BB962C8B-B14F-4D97-AF65-F5344CB8AC3E}">
        <p14:creationId xmlns:p14="http://schemas.microsoft.com/office/powerpoint/2010/main" val="25636387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78F59A2-36CC-CA4D-98A9-3D4DE4DAFB48}" type="slidenum">
              <a:rPr lang="en-US"/>
              <a:pPr>
                <a:defRPr/>
              </a:pPr>
              <a:t>‹#›</a:t>
            </a:fld>
            <a:endParaRPr lang="en-US"/>
          </a:p>
        </p:txBody>
      </p:sp>
    </p:spTree>
    <p:extLst>
      <p:ext uri="{BB962C8B-B14F-4D97-AF65-F5344CB8AC3E}">
        <p14:creationId xmlns:p14="http://schemas.microsoft.com/office/powerpoint/2010/main" val="12736753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12945D5-22FA-6748-9AB9-553833B2CBF6}" type="slidenum">
              <a:rPr lang="en-US"/>
              <a:pPr>
                <a:defRPr/>
              </a:pPr>
              <a:t>‹#›</a:t>
            </a:fld>
            <a:endParaRPr lang="en-US"/>
          </a:p>
        </p:txBody>
      </p:sp>
    </p:spTree>
    <p:extLst>
      <p:ext uri="{BB962C8B-B14F-4D97-AF65-F5344CB8AC3E}">
        <p14:creationId xmlns:p14="http://schemas.microsoft.com/office/powerpoint/2010/main" val="422555423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9A3ED2E-C99C-0A4B-91A5-61100EC75C0E}" type="slidenum">
              <a:rPr lang="en-US"/>
              <a:pPr>
                <a:defRPr/>
              </a:pPr>
              <a:t>‹#›</a:t>
            </a:fld>
            <a:endParaRPr lang="en-US"/>
          </a:p>
        </p:txBody>
      </p:sp>
    </p:spTree>
    <p:extLst>
      <p:ext uri="{BB962C8B-B14F-4D97-AF65-F5344CB8AC3E}">
        <p14:creationId xmlns:p14="http://schemas.microsoft.com/office/powerpoint/2010/main" val="86793616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BA5F3C9-E2AC-C843-BE71-0028C8B9BB01}" type="slidenum">
              <a:rPr lang="en-US"/>
              <a:pPr>
                <a:defRPr/>
              </a:pPr>
              <a:t>‹#›</a:t>
            </a:fld>
            <a:endParaRPr lang="en-US"/>
          </a:p>
        </p:txBody>
      </p:sp>
    </p:spTree>
    <p:extLst>
      <p:ext uri="{BB962C8B-B14F-4D97-AF65-F5344CB8AC3E}">
        <p14:creationId xmlns:p14="http://schemas.microsoft.com/office/powerpoint/2010/main" val="2781341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280002502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397671893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115585400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11600631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2041651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23109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24063680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18797337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7154175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356406010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314899004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4526325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376213840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13954721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ECD0D3-3227-8F49-A212-7DA92A6AB5FC}" type="slidenum">
              <a:rPr lang="en-US"/>
              <a:pPr>
                <a:defRPr/>
              </a:pPr>
              <a:t>‹#›</a:t>
            </a:fld>
            <a:endParaRPr lang="en-US"/>
          </a:p>
        </p:txBody>
      </p:sp>
    </p:spTree>
    <p:extLst>
      <p:ext uri="{BB962C8B-B14F-4D97-AF65-F5344CB8AC3E}">
        <p14:creationId xmlns:p14="http://schemas.microsoft.com/office/powerpoint/2010/main" val="201399106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40DBCA-677B-9F44-8514-D0D5D85A573E}" type="slidenum">
              <a:rPr lang="en-US"/>
              <a:pPr>
                <a:defRPr/>
              </a:pPr>
              <a:t>‹#›</a:t>
            </a:fld>
            <a:endParaRPr lang="en-US"/>
          </a:p>
        </p:txBody>
      </p:sp>
    </p:spTree>
    <p:extLst>
      <p:ext uri="{BB962C8B-B14F-4D97-AF65-F5344CB8AC3E}">
        <p14:creationId xmlns:p14="http://schemas.microsoft.com/office/powerpoint/2010/main" val="3619731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580036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75AD24-9396-5045-967D-6294CC2AE750}" type="slidenum">
              <a:rPr lang="en-US"/>
              <a:pPr>
                <a:defRPr/>
              </a:pPr>
              <a:t>‹#›</a:t>
            </a:fld>
            <a:endParaRPr lang="en-US"/>
          </a:p>
        </p:txBody>
      </p:sp>
    </p:spTree>
    <p:extLst>
      <p:ext uri="{BB962C8B-B14F-4D97-AF65-F5344CB8AC3E}">
        <p14:creationId xmlns:p14="http://schemas.microsoft.com/office/powerpoint/2010/main" val="278709452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88A6E9-CA4C-5743-A743-AD367E81AE58}" type="slidenum">
              <a:rPr lang="en-US"/>
              <a:pPr>
                <a:defRPr/>
              </a:pPr>
              <a:t>‹#›</a:t>
            </a:fld>
            <a:endParaRPr lang="en-US"/>
          </a:p>
        </p:txBody>
      </p:sp>
    </p:spTree>
    <p:extLst>
      <p:ext uri="{BB962C8B-B14F-4D97-AF65-F5344CB8AC3E}">
        <p14:creationId xmlns:p14="http://schemas.microsoft.com/office/powerpoint/2010/main" val="302428616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E0BE7B-F9BC-2A4C-8F66-9DF164B44661}" type="slidenum">
              <a:rPr lang="en-US"/>
              <a:pPr>
                <a:defRPr/>
              </a:pPr>
              <a:t>‹#›</a:t>
            </a:fld>
            <a:endParaRPr lang="en-US"/>
          </a:p>
        </p:txBody>
      </p:sp>
    </p:spTree>
    <p:extLst>
      <p:ext uri="{BB962C8B-B14F-4D97-AF65-F5344CB8AC3E}">
        <p14:creationId xmlns:p14="http://schemas.microsoft.com/office/powerpoint/2010/main" val="12444135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11F1292-0CC5-8945-B152-965364A992EB}" type="slidenum">
              <a:rPr lang="en-US"/>
              <a:pPr>
                <a:defRPr/>
              </a:pPr>
              <a:t>‹#›</a:t>
            </a:fld>
            <a:endParaRPr lang="en-US"/>
          </a:p>
        </p:txBody>
      </p:sp>
    </p:spTree>
    <p:extLst>
      <p:ext uri="{BB962C8B-B14F-4D97-AF65-F5344CB8AC3E}">
        <p14:creationId xmlns:p14="http://schemas.microsoft.com/office/powerpoint/2010/main" val="42828988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939C03-B68B-6F4D-9D91-8755D4C3F58C}" type="slidenum">
              <a:rPr lang="en-US"/>
              <a:pPr>
                <a:defRPr/>
              </a:pPr>
              <a:t>‹#›</a:t>
            </a:fld>
            <a:endParaRPr lang="en-US"/>
          </a:p>
        </p:txBody>
      </p:sp>
    </p:spTree>
    <p:extLst>
      <p:ext uri="{BB962C8B-B14F-4D97-AF65-F5344CB8AC3E}">
        <p14:creationId xmlns:p14="http://schemas.microsoft.com/office/powerpoint/2010/main" val="277174843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8579B1-45EC-E847-878F-A06E1B78EC9D}" type="slidenum">
              <a:rPr lang="en-US"/>
              <a:pPr>
                <a:defRPr/>
              </a:pPr>
              <a:t>‹#›</a:t>
            </a:fld>
            <a:endParaRPr lang="en-US"/>
          </a:p>
        </p:txBody>
      </p:sp>
    </p:spTree>
    <p:extLst>
      <p:ext uri="{BB962C8B-B14F-4D97-AF65-F5344CB8AC3E}">
        <p14:creationId xmlns:p14="http://schemas.microsoft.com/office/powerpoint/2010/main" val="37551334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5B0839-21B4-1D45-908F-6F9CD6F17E68}" type="slidenum">
              <a:rPr lang="en-US"/>
              <a:pPr>
                <a:defRPr/>
              </a:pPr>
              <a:t>‹#›</a:t>
            </a:fld>
            <a:endParaRPr lang="en-US"/>
          </a:p>
        </p:txBody>
      </p:sp>
    </p:spTree>
    <p:extLst>
      <p:ext uri="{BB962C8B-B14F-4D97-AF65-F5344CB8AC3E}">
        <p14:creationId xmlns:p14="http://schemas.microsoft.com/office/powerpoint/2010/main" val="342773438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EC2569-04E1-D542-B49B-DCF8C54F2CBA}" type="slidenum">
              <a:rPr lang="en-US"/>
              <a:pPr>
                <a:defRPr/>
              </a:pPr>
              <a:t>‹#›</a:t>
            </a:fld>
            <a:endParaRPr lang="en-US"/>
          </a:p>
        </p:txBody>
      </p:sp>
    </p:spTree>
    <p:extLst>
      <p:ext uri="{BB962C8B-B14F-4D97-AF65-F5344CB8AC3E}">
        <p14:creationId xmlns:p14="http://schemas.microsoft.com/office/powerpoint/2010/main" val="309787805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B7DC69-B72B-2840-B62C-CF3EA4ADE583}" type="slidenum">
              <a:rPr lang="en-US"/>
              <a:pPr>
                <a:defRPr/>
              </a:pPr>
              <a:t>‹#›</a:t>
            </a:fld>
            <a:endParaRPr lang="en-US"/>
          </a:p>
        </p:txBody>
      </p:sp>
    </p:spTree>
    <p:extLst>
      <p:ext uri="{BB962C8B-B14F-4D97-AF65-F5344CB8AC3E}">
        <p14:creationId xmlns:p14="http://schemas.microsoft.com/office/powerpoint/2010/main" val="42458427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A4F4F5-DAFF-6447-AA78-2B9FAAA30742}" type="slidenum">
              <a:rPr lang="en-US"/>
              <a:pPr>
                <a:defRPr/>
              </a:pPr>
              <a:t>‹#›</a:t>
            </a:fld>
            <a:endParaRPr lang="en-US"/>
          </a:p>
        </p:txBody>
      </p:sp>
    </p:spTree>
    <p:extLst>
      <p:ext uri="{BB962C8B-B14F-4D97-AF65-F5344CB8AC3E}">
        <p14:creationId xmlns:p14="http://schemas.microsoft.com/office/powerpoint/2010/main" val="389314657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739101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2F8F288-886C-384A-A8AB-08E01DD83500}" type="slidenum">
              <a:rPr lang="en-US"/>
              <a:pPr>
                <a:defRPr/>
              </a:pPr>
              <a:t>‹#›</a:t>
            </a:fld>
            <a:endParaRPr lang="en-US"/>
          </a:p>
        </p:txBody>
      </p:sp>
    </p:spTree>
    <p:extLst>
      <p:ext uri="{BB962C8B-B14F-4D97-AF65-F5344CB8AC3E}">
        <p14:creationId xmlns:p14="http://schemas.microsoft.com/office/powerpoint/2010/main" val="12244341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4EA909-ABC3-AF46-8A98-7CC4D7EC19AE}" type="slidenum">
              <a:rPr lang="en-US"/>
              <a:pPr>
                <a:defRPr/>
              </a:pPr>
              <a:t>‹#›</a:t>
            </a:fld>
            <a:endParaRPr lang="en-US"/>
          </a:p>
        </p:txBody>
      </p:sp>
    </p:spTree>
    <p:extLst>
      <p:ext uri="{BB962C8B-B14F-4D97-AF65-F5344CB8AC3E}">
        <p14:creationId xmlns:p14="http://schemas.microsoft.com/office/powerpoint/2010/main" val="3782826745"/>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F3EB76-0C13-3846-80E7-6E6644712705}" type="slidenum">
              <a:rPr lang="en-US"/>
              <a:pPr>
                <a:defRPr/>
              </a:pPr>
              <a:t>‹#›</a:t>
            </a:fld>
            <a:endParaRPr lang="en-US"/>
          </a:p>
        </p:txBody>
      </p:sp>
    </p:spTree>
    <p:extLst>
      <p:ext uri="{BB962C8B-B14F-4D97-AF65-F5344CB8AC3E}">
        <p14:creationId xmlns:p14="http://schemas.microsoft.com/office/powerpoint/2010/main" val="2399288192"/>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D29FD13-B949-E14C-A221-9B2D9DD0CDC6}" type="slidenum">
              <a:rPr lang="en-US"/>
              <a:pPr>
                <a:defRPr/>
              </a:pPr>
              <a:t>‹#›</a:t>
            </a:fld>
            <a:endParaRPr lang="en-US"/>
          </a:p>
        </p:txBody>
      </p:sp>
    </p:spTree>
    <p:extLst>
      <p:ext uri="{BB962C8B-B14F-4D97-AF65-F5344CB8AC3E}">
        <p14:creationId xmlns:p14="http://schemas.microsoft.com/office/powerpoint/2010/main" val="2565615275"/>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CAA5D45-F669-7844-A60F-E7B9D88CEA99}" type="slidenum">
              <a:rPr lang="en-US"/>
              <a:pPr>
                <a:defRPr/>
              </a:pPr>
              <a:t>‹#›</a:t>
            </a:fld>
            <a:endParaRPr lang="en-US"/>
          </a:p>
        </p:txBody>
      </p:sp>
    </p:spTree>
    <p:extLst>
      <p:ext uri="{BB962C8B-B14F-4D97-AF65-F5344CB8AC3E}">
        <p14:creationId xmlns:p14="http://schemas.microsoft.com/office/powerpoint/2010/main" val="338381448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0A062E3-A661-5F4A-8D69-417079B819B4}" type="slidenum">
              <a:rPr lang="en-US"/>
              <a:pPr>
                <a:defRPr/>
              </a:pPr>
              <a:t>‹#›</a:t>
            </a:fld>
            <a:endParaRPr lang="en-US"/>
          </a:p>
        </p:txBody>
      </p:sp>
    </p:spTree>
    <p:extLst>
      <p:ext uri="{BB962C8B-B14F-4D97-AF65-F5344CB8AC3E}">
        <p14:creationId xmlns:p14="http://schemas.microsoft.com/office/powerpoint/2010/main" val="356131537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ECA6EB2-9434-BB4A-B3F5-1A2BE5301762}" type="slidenum">
              <a:rPr lang="en-US"/>
              <a:pPr>
                <a:defRPr/>
              </a:pPr>
              <a:t>‹#›</a:t>
            </a:fld>
            <a:endParaRPr lang="en-US"/>
          </a:p>
        </p:txBody>
      </p:sp>
    </p:spTree>
    <p:extLst>
      <p:ext uri="{BB962C8B-B14F-4D97-AF65-F5344CB8AC3E}">
        <p14:creationId xmlns:p14="http://schemas.microsoft.com/office/powerpoint/2010/main" val="3998799378"/>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2D2A3BD-647F-974B-81BA-1B445E3A6BAF}" type="slidenum">
              <a:rPr lang="en-US"/>
              <a:pPr>
                <a:defRPr/>
              </a:pPr>
              <a:t>‹#›</a:t>
            </a:fld>
            <a:endParaRPr lang="en-US"/>
          </a:p>
        </p:txBody>
      </p:sp>
    </p:spTree>
    <p:extLst>
      <p:ext uri="{BB962C8B-B14F-4D97-AF65-F5344CB8AC3E}">
        <p14:creationId xmlns:p14="http://schemas.microsoft.com/office/powerpoint/2010/main" val="2574562176"/>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CE01FD3-D6D9-6347-B317-AA20F009794D}" type="slidenum">
              <a:rPr lang="en-US"/>
              <a:pPr>
                <a:defRPr/>
              </a:pPr>
              <a:t>‹#›</a:t>
            </a:fld>
            <a:endParaRPr lang="en-US"/>
          </a:p>
        </p:txBody>
      </p:sp>
    </p:spTree>
    <p:extLst>
      <p:ext uri="{BB962C8B-B14F-4D97-AF65-F5344CB8AC3E}">
        <p14:creationId xmlns:p14="http://schemas.microsoft.com/office/powerpoint/2010/main" val="914172024"/>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76C793E-EF41-574B-AA58-24279D8A0AF8}" type="slidenum">
              <a:rPr lang="en-US"/>
              <a:pPr>
                <a:defRPr/>
              </a:pPr>
              <a:t>‹#›</a:t>
            </a:fld>
            <a:endParaRPr lang="en-US"/>
          </a:p>
        </p:txBody>
      </p:sp>
    </p:spTree>
    <p:extLst>
      <p:ext uri="{BB962C8B-B14F-4D97-AF65-F5344CB8AC3E}">
        <p14:creationId xmlns:p14="http://schemas.microsoft.com/office/powerpoint/2010/main" val="125588452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318069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5480598-FDBB-984A-B43C-D6CDF0138204}" type="slidenum">
              <a:rPr lang="en-US"/>
              <a:pPr>
                <a:defRPr/>
              </a:pPr>
              <a:t>‹#›</a:t>
            </a:fld>
            <a:endParaRPr lang="en-US"/>
          </a:p>
        </p:txBody>
      </p:sp>
    </p:spTree>
    <p:extLst>
      <p:ext uri="{BB962C8B-B14F-4D97-AF65-F5344CB8AC3E}">
        <p14:creationId xmlns:p14="http://schemas.microsoft.com/office/powerpoint/2010/main" val="144500430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ED254BC-4810-9942-A117-9FDC8F6AC12E}" type="slidenum">
              <a:rPr lang="en-US"/>
              <a:pPr>
                <a:defRPr/>
              </a:pPr>
              <a:t>‹#›</a:t>
            </a:fld>
            <a:endParaRPr lang="en-US"/>
          </a:p>
        </p:txBody>
      </p:sp>
    </p:spTree>
    <p:extLst>
      <p:ext uri="{BB962C8B-B14F-4D97-AF65-F5344CB8AC3E}">
        <p14:creationId xmlns:p14="http://schemas.microsoft.com/office/powerpoint/2010/main" val="189545072"/>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8D836B-4A2E-3347-8E39-F3C0D1F464BF}" type="slidenum">
              <a:rPr lang="en-US"/>
              <a:pPr>
                <a:defRPr/>
              </a:pPr>
              <a:t>‹#›</a:t>
            </a:fld>
            <a:endParaRPr lang="en-US"/>
          </a:p>
        </p:txBody>
      </p:sp>
    </p:spTree>
    <p:extLst>
      <p:ext uri="{BB962C8B-B14F-4D97-AF65-F5344CB8AC3E}">
        <p14:creationId xmlns:p14="http://schemas.microsoft.com/office/powerpoint/2010/main" val="2320428486"/>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1208ABD-4BA6-AA4E-939B-E022467D8A36}" type="slidenum">
              <a:rPr lang="en-US"/>
              <a:pPr>
                <a:defRPr/>
              </a:pPr>
              <a:t>‹#›</a:t>
            </a:fld>
            <a:endParaRPr lang="en-US"/>
          </a:p>
        </p:txBody>
      </p:sp>
    </p:spTree>
    <p:extLst>
      <p:ext uri="{BB962C8B-B14F-4D97-AF65-F5344CB8AC3E}">
        <p14:creationId xmlns:p14="http://schemas.microsoft.com/office/powerpoint/2010/main" val="300953585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EE32614-8DE4-1848-BD78-44D4C5AA36E1}" type="slidenum">
              <a:rPr lang="en-US"/>
              <a:pPr>
                <a:defRPr/>
              </a:pPr>
              <a:t>‹#›</a:t>
            </a:fld>
            <a:endParaRPr lang="en-US"/>
          </a:p>
        </p:txBody>
      </p:sp>
    </p:spTree>
    <p:extLst>
      <p:ext uri="{BB962C8B-B14F-4D97-AF65-F5344CB8AC3E}">
        <p14:creationId xmlns:p14="http://schemas.microsoft.com/office/powerpoint/2010/main" val="27821754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7333E9E-A362-5943-B5DE-643E32D39882}" type="slidenum">
              <a:rPr lang="en-US"/>
              <a:pPr>
                <a:defRPr/>
              </a:pPr>
              <a:t>‹#›</a:t>
            </a:fld>
            <a:endParaRPr lang="en-US"/>
          </a:p>
        </p:txBody>
      </p:sp>
    </p:spTree>
    <p:extLst>
      <p:ext uri="{BB962C8B-B14F-4D97-AF65-F5344CB8AC3E}">
        <p14:creationId xmlns:p14="http://schemas.microsoft.com/office/powerpoint/2010/main" val="436016113"/>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21B3AF9-C608-2B44-8333-93C1B71F2FE3}" type="slidenum">
              <a:rPr lang="en-US"/>
              <a:pPr>
                <a:defRPr/>
              </a:pPr>
              <a:t>‹#›</a:t>
            </a:fld>
            <a:endParaRPr lang="en-US"/>
          </a:p>
        </p:txBody>
      </p:sp>
    </p:spTree>
    <p:extLst>
      <p:ext uri="{BB962C8B-B14F-4D97-AF65-F5344CB8AC3E}">
        <p14:creationId xmlns:p14="http://schemas.microsoft.com/office/powerpoint/2010/main" val="1623629945"/>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3E2EB78-3DE8-6342-AD3D-30964BB143A2}" type="slidenum">
              <a:rPr lang="en-US"/>
              <a:pPr>
                <a:defRPr/>
              </a:pPr>
              <a:t>‹#›</a:t>
            </a:fld>
            <a:endParaRPr lang="en-US"/>
          </a:p>
        </p:txBody>
      </p:sp>
    </p:spTree>
    <p:extLst>
      <p:ext uri="{BB962C8B-B14F-4D97-AF65-F5344CB8AC3E}">
        <p14:creationId xmlns:p14="http://schemas.microsoft.com/office/powerpoint/2010/main" val="3389232779"/>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536DFDF-FE41-404C-AD89-4277AA29D921}" type="slidenum">
              <a:rPr lang="en-US"/>
              <a:pPr>
                <a:defRPr/>
              </a:pPr>
              <a:t>‹#›</a:t>
            </a:fld>
            <a:endParaRPr lang="en-US"/>
          </a:p>
        </p:txBody>
      </p:sp>
    </p:spTree>
    <p:extLst>
      <p:ext uri="{BB962C8B-B14F-4D97-AF65-F5344CB8AC3E}">
        <p14:creationId xmlns:p14="http://schemas.microsoft.com/office/powerpoint/2010/main" val="3939196516"/>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AB9779E-B9A4-6F49-8F3B-92555261A119}" type="slidenum">
              <a:rPr lang="en-US"/>
              <a:pPr>
                <a:defRPr/>
              </a:pPr>
              <a:t>‹#›</a:t>
            </a:fld>
            <a:endParaRPr lang="en-US"/>
          </a:p>
        </p:txBody>
      </p:sp>
    </p:spTree>
    <p:extLst>
      <p:ext uri="{BB962C8B-B14F-4D97-AF65-F5344CB8AC3E}">
        <p14:creationId xmlns:p14="http://schemas.microsoft.com/office/powerpoint/2010/main" val="11713882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1262621"/>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25FEE4-59F1-944C-9E4D-2401CF1B8DD1}" type="slidenum">
              <a:rPr lang="en-US"/>
              <a:pPr>
                <a:defRPr/>
              </a:pPr>
              <a:t>‹#›</a:t>
            </a:fld>
            <a:endParaRPr lang="en-US"/>
          </a:p>
        </p:txBody>
      </p:sp>
    </p:spTree>
    <p:extLst>
      <p:ext uri="{BB962C8B-B14F-4D97-AF65-F5344CB8AC3E}">
        <p14:creationId xmlns:p14="http://schemas.microsoft.com/office/powerpoint/2010/main" val="3034640761"/>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18081523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65691457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8736211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77487234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04966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51338985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2408376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22404773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1301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3940353"/>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29617728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98548938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04114334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56202018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9288341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3690411079"/>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2598963742"/>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552487698"/>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3372301252"/>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2576457880"/>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6831497"/>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2655429163"/>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2660102038"/>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1510351906"/>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3452412117"/>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2601481251"/>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185929478"/>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3324856562"/>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2395954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6828469"/>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0308435"/>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0682264"/>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4408712"/>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0421227"/>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0258076"/>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9840674"/>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5916538"/>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3545159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1483627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8BED5-79BD-3F45-A7BD-CBF290A5010C}" type="slidenum">
              <a:rPr lang="en-US"/>
              <a:pPr>
                <a:defRPr/>
              </a:pPr>
              <a:t>‹#›</a:t>
            </a:fld>
            <a:endParaRPr lang="en-US"/>
          </a:p>
        </p:txBody>
      </p:sp>
    </p:spTree>
    <p:extLst>
      <p:ext uri="{BB962C8B-B14F-4D97-AF65-F5344CB8AC3E}">
        <p14:creationId xmlns:p14="http://schemas.microsoft.com/office/powerpoint/2010/main" val="2384005456"/>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824BF6-6E67-6A40-B4BD-A07C127A3211}" type="slidenum">
              <a:rPr lang="en-US"/>
              <a:pPr>
                <a:defRPr/>
              </a:pPr>
              <a:t>‹#›</a:t>
            </a:fld>
            <a:endParaRPr lang="en-US"/>
          </a:p>
        </p:txBody>
      </p:sp>
    </p:spTree>
    <p:extLst>
      <p:ext uri="{BB962C8B-B14F-4D97-AF65-F5344CB8AC3E}">
        <p14:creationId xmlns:p14="http://schemas.microsoft.com/office/powerpoint/2010/main" val="2931248614"/>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DFFBA-A9DB-D142-AD50-70DEFEF3D93F}" type="slidenum">
              <a:rPr lang="en-US"/>
              <a:pPr>
                <a:defRPr/>
              </a:pPr>
              <a:t>‹#›</a:t>
            </a:fld>
            <a:endParaRPr lang="en-US"/>
          </a:p>
        </p:txBody>
      </p:sp>
    </p:spTree>
    <p:extLst>
      <p:ext uri="{BB962C8B-B14F-4D97-AF65-F5344CB8AC3E}">
        <p14:creationId xmlns:p14="http://schemas.microsoft.com/office/powerpoint/2010/main" val="2841501150"/>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667634-8988-AB40-A89D-1E7964FCD748}" type="slidenum">
              <a:rPr lang="en-US"/>
              <a:pPr>
                <a:defRPr/>
              </a:pPr>
              <a:t>‹#›</a:t>
            </a:fld>
            <a:endParaRPr lang="en-US"/>
          </a:p>
        </p:txBody>
      </p:sp>
    </p:spTree>
    <p:extLst>
      <p:ext uri="{BB962C8B-B14F-4D97-AF65-F5344CB8AC3E}">
        <p14:creationId xmlns:p14="http://schemas.microsoft.com/office/powerpoint/2010/main" val="3774335686"/>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D9ED7D-FC3B-F347-ADEC-003DF923474A}" type="slidenum">
              <a:rPr lang="en-US"/>
              <a:pPr>
                <a:defRPr/>
              </a:pPr>
              <a:t>‹#›</a:t>
            </a:fld>
            <a:endParaRPr lang="en-US"/>
          </a:p>
        </p:txBody>
      </p:sp>
    </p:spTree>
    <p:extLst>
      <p:ext uri="{BB962C8B-B14F-4D97-AF65-F5344CB8AC3E}">
        <p14:creationId xmlns:p14="http://schemas.microsoft.com/office/powerpoint/2010/main" val="4243871164"/>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E77D69-6A7D-0848-BBDE-D78ACC31AB18}" type="slidenum">
              <a:rPr lang="en-US"/>
              <a:pPr>
                <a:defRPr/>
              </a:pPr>
              <a:t>‹#›</a:t>
            </a:fld>
            <a:endParaRPr lang="en-US"/>
          </a:p>
        </p:txBody>
      </p:sp>
    </p:spTree>
    <p:extLst>
      <p:ext uri="{BB962C8B-B14F-4D97-AF65-F5344CB8AC3E}">
        <p14:creationId xmlns:p14="http://schemas.microsoft.com/office/powerpoint/2010/main" val="3645729643"/>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C35FF7-FA3A-6E45-946F-E7491AD5DA3C}" type="slidenum">
              <a:rPr lang="en-US"/>
              <a:pPr>
                <a:defRPr/>
              </a:pPr>
              <a:t>‹#›</a:t>
            </a:fld>
            <a:endParaRPr lang="en-US"/>
          </a:p>
        </p:txBody>
      </p:sp>
    </p:spTree>
    <p:extLst>
      <p:ext uri="{BB962C8B-B14F-4D97-AF65-F5344CB8AC3E}">
        <p14:creationId xmlns:p14="http://schemas.microsoft.com/office/powerpoint/2010/main" val="269965003"/>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7D9A4D-4BB7-E446-ADFD-3C3533448329}" type="slidenum">
              <a:rPr lang="en-US"/>
              <a:pPr>
                <a:defRPr/>
              </a:pPr>
              <a:t>‹#›</a:t>
            </a:fld>
            <a:endParaRPr lang="en-US"/>
          </a:p>
        </p:txBody>
      </p:sp>
    </p:spTree>
    <p:extLst>
      <p:ext uri="{BB962C8B-B14F-4D97-AF65-F5344CB8AC3E}">
        <p14:creationId xmlns:p14="http://schemas.microsoft.com/office/powerpoint/2010/main" val="4192418376"/>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E5C8C0-532A-0249-BA5B-26CB199E3E22}" type="slidenum">
              <a:rPr lang="en-US"/>
              <a:pPr>
                <a:defRPr/>
              </a:pPr>
              <a:t>‹#›</a:t>
            </a:fld>
            <a:endParaRPr lang="en-US"/>
          </a:p>
        </p:txBody>
      </p:sp>
    </p:spTree>
    <p:extLst>
      <p:ext uri="{BB962C8B-B14F-4D97-AF65-F5344CB8AC3E}">
        <p14:creationId xmlns:p14="http://schemas.microsoft.com/office/powerpoint/2010/main" val="2556539723"/>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A3CD82-C626-F64A-A110-2D3DEF5FE65F}" type="slidenum">
              <a:rPr lang="en-US"/>
              <a:pPr>
                <a:defRPr/>
              </a:pPr>
              <a:t>‹#›</a:t>
            </a:fld>
            <a:endParaRPr lang="en-US"/>
          </a:p>
        </p:txBody>
      </p:sp>
    </p:spTree>
    <p:extLst>
      <p:ext uri="{BB962C8B-B14F-4D97-AF65-F5344CB8AC3E}">
        <p14:creationId xmlns:p14="http://schemas.microsoft.com/office/powerpoint/2010/main" val="335484692"/>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24420-24F4-5D48-AADB-6D3CE0EB0A33}" type="slidenum">
              <a:rPr lang="en-US"/>
              <a:pPr>
                <a:defRPr/>
              </a:pPr>
              <a:t>‹#›</a:t>
            </a:fld>
            <a:endParaRPr lang="en-US"/>
          </a:p>
        </p:txBody>
      </p:sp>
    </p:spTree>
    <p:extLst>
      <p:ext uri="{BB962C8B-B14F-4D97-AF65-F5344CB8AC3E}">
        <p14:creationId xmlns:p14="http://schemas.microsoft.com/office/powerpoint/2010/main" val="881738068"/>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C29BA9-5FEE-A447-B9CA-73E1D8812BC7}" type="slidenum">
              <a:rPr lang="en-US"/>
              <a:pPr>
                <a:defRPr/>
              </a:pPr>
              <a:t>‹#›</a:t>
            </a:fld>
            <a:endParaRPr lang="en-US"/>
          </a:p>
        </p:txBody>
      </p:sp>
    </p:spTree>
    <p:extLst>
      <p:ext uri="{BB962C8B-B14F-4D97-AF65-F5344CB8AC3E}">
        <p14:creationId xmlns:p14="http://schemas.microsoft.com/office/powerpoint/2010/main" val="27105039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78123E-AA85-B849-AC4D-3F98D25C2DD1}" type="slidenum">
              <a:rPr lang="en-US"/>
              <a:pPr>
                <a:defRPr/>
              </a:pPr>
              <a:t>‹#›</a:t>
            </a:fld>
            <a:endParaRPr lang="en-US"/>
          </a:p>
        </p:txBody>
      </p:sp>
    </p:spTree>
    <p:extLst>
      <p:ext uri="{BB962C8B-B14F-4D97-AF65-F5344CB8AC3E}">
        <p14:creationId xmlns:p14="http://schemas.microsoft.com/office/powerpoint/2010/main" val="1929575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6833D-7888-264C-B5D7-B7CB52882ADD}" type="slidenum">
              <a:rPr lang="en-US"/>
              <a:pPr>
                <a:defRPr/>
              </a:pPr>
              <a:t>‹#›</a:t>
            </a:fld>
            <a:endParaRPr lang="en-US"/>
          </a:p>
        </p:txBody>
      </p:sp>
    </p:spTree>
    <p:extLst>
      <p:ext uri="{BB962C8B-B14F-4D97-AF65-F5344CB8AC3E}">
        <p14:creationId xmlns:p14="http://schemas.microsoft.com/office/powerpoint/2010/main" val="27846072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2D58CC-5ED0-3349-9808-37518804A006}" type="slidenum">
              <a:rPr lang="en-US"/>
              <a:pPr>
                <a:defRPr/>
              </a:pPr>
              <a:t>‹#›</a:t>
            </a:fld>
            <a:endParaRPr lang="en-US"/>
          </a:p>
        </p:txBody>
      </p:sp>
    </p:spTree>
    <p:extLst>
      <p:ext uri="{BB962C8B-B14F-4D97-AF65-F5344CB8AC3E}">
        <p14:creationId xmlns:p14="http://schemas.microsoft.com/office/powerpoint/2010/main" val="21309764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1049FE-03AB-864B-B922-696BA52A453B}" type="slidenum">
              <a:rPr lang="en-US"/>
              <a:pPr>
                <a:defRPr/>
              </a:pPr>
              <a:t>‹#›</a:t>
            </a:fld>
            <a:endParaRPr lang="en-US"/>
          </a:p>
        </p:txBody>
      </p:sp>
    </p:spTree>
    <p:extLst>
      <p:ext uri="{BB962C8B-B14F-4D97-AF65-F5344CB8AC3E}">
        <p14:creationId xmlns:p14="http://schemas.microsoft.com/office/powerpoint/2010/main" val="16943965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242760-2C09-174B-A673-0791E66E7146}" type="slidenum">
              <a:rPr lang="en-US"/>
              <a:pPr>
                <a:defRPr/>
              </a:pPr>
              <a:t>‹#›</a:t>
            </a:fld>
            <a:endParaRPr lang="en-US"/>
          </a:p>
        </p:txBody>
      </p:sp>
    </p:spTree>
    <p:extLst>
      <p:ext uri="{BB962C8B-B14F-4D97-AF65-F5344CB8AC3E}">
        <p14:creationId xmlns:p14="http://schemas.microsoft.com/office/powerpoint/2010/main" val="3549146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74A648-7DD0-8247-B6B3-555B8EF0F0FB}" type="slidenum">
              <a:rPr lang="en-US"/>
              <a:pPr>
                <a:defRPr/>
              </a:pPr>
              <a:t>‹#›</a:t>
            </a:fld>
            <a:endParaRPr lang="en-US"/>
          </a:p>
        </p:txBody>
      </p:sp>
    </p:spTree>
    <p:extLst>
      <p:ext uri="{BB962C8B-B14F-4D97-AF65-F5344CB8AC3E}">
        <p14:creationId xmlns:p14="http://schemas.microsoft.com/office/powerpoint/2010/main" val="1888755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00521E-BC98-C74A-AEBE-C80C60F7FCC8}" type="slidenum">
              <a:rPr lang="en-US"/>
              <a:pPr>
                <a:defRPr/>
              </a:pPr>
              <a:t>‹#›</a:t>
            </a:fld>
            <a:endParaRPr lang="en-US"/>
          </a:p>
        </p:txBody>
      </p:sp>
    </p:spTree>
    <p:extLst>
      <p:ext uri="{BB962C8B-B14F-4D97-AF65-F5344CB8AC3E}">
        <p14:creationId xmlns:p14="http://schemas.microsoft.com/office/powerpoint/2010/main" val="14294338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58EB76-74E8-C84D-A918-5D3C4391D19E}" type="slidenum">
              <a:rPr lang="en-US"/>
              <a:pPr>
                <a:defRPr/>
              </a:pPr>
              <a:t>‹#›</a:t>
            </a:fld>
            <a:endParaRPr lang="en-US"/>
          </a:p>
        </p:txBody>
      </p:sp>
    </p:spTree>
    <p:extLst>
      <p:ext uri="{BB962C8B-B14F-4D97-AF65-F5344CB8AC3E}">
        <p14:creationId xmlns:p14="http://schemas.microsoft.com/office/powerpoint/2010/main" val="36467695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F34B9-D3A6-DB4F-A401-890EA150232F}" type="slidenum">
              <a:rPr lang="en-US"/>
              <a:pPr>
                <a:defRPr/>
              </a:pPr>
              <a:t>‹#›</a:t>
            </a:fld>
            <a:endParaRPr lang="en-US"/>
          </a:p>
        </p:txBody>
      </p:sp>
    </p:spTree>
    <p:extLst>
      <p:ext uri="{BB962C8B-B14F-4D97-AF65-F5344CB8AC3E}">
        <p14:creationId xmlns:p14="http://schemas.microsoft.com/office/powerpoint/2010/main" val="17917466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3F754A-9CB6-FE43-8F8C-2093A4A332C9}" type="slidenum">
              <a:rPr lang="en-US"/>
              <a:pPr>
                <a:defRPr/>
              </a:pPr>
              <a:t>‹#›</a:t>
            </a:fld>
            <a:endParaRPr lang="en-US"/>
          </a:p>
        </p:txBody>
      </p:sp>
    </p:spTree>
    <p:extLst>
      <p:ext uri="{BB962C8B-B14F-4D97-AF65-F5344CB8AC3E}">
        <p14:creationId xmlns:p14="http://schemas.microsoft.com/office/powerpoint/2010/main" val="1619555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34591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98506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41059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99263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1177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9576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7393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39599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10138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9643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44872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84536989"/>
      </p:ext>
    </p:extLst>
  </p:cSld>
  <p:clrMapOvr>
    <a:masterClrMapping/>
  </p:clrMapOvr>
  <p:transition>
    <p:wheel spokes="0"/>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839911"/>
      </p:ext>
    </p:extLst>
  </p:cSld>
  <p:clrMapOvr>
    <a:masterClrMapping/>
  </p:clrMapOvr>
  <p:transition>
    <p:wheel spokes="0"/>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58663526"/>
      </p:ext>
    </p:extLst>
  </p:cSld>
  <p:clrMapOvr>
    <a:masterClrMapping/>
  </p:clrMapOvr>
  <p:transition>
    <p:wheel spokes="0"/>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7707634"/>
      </p:ext>
    </p:extLst>
  </p:cSld>
  <p:clrMapOvr>
    <a:masterClrMapping/>
  </p:clrMapOvr>
  <p:transition>
    <p:wheel spokes="0"/>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709811"/>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04767300"/>
      </p:ext>
    </p:extLst>
  </p:cSld>
  <p:clrMapOvr>
    <a:masterClrMapping/>
  </p:clrMapOvr>
  <p:transition>
    <p:wheel spokes="0"/>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378821"/>
      </p:ext>
    </p:extLst>
  </p:cSld>
  <p:clrMapOvr>
    <a:masterClrMapping/>
  </p:clrMapOvr>
  <p:transition>
    <p:wheel spokes="0"/>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25651036"/>
      </p:ext>
    </p:extLst>
  </p:cSld>
  <p:clrMapOvr>
    <a:masterClrMapping/>
  </p:clrMapOvr>
  <p:transition>
    <p:wheel spokes="0"/>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7626211"/>
      </p:ext>
    </p:extLst>
  </p:cSld>
  <p:clrMapOvr>
    <a:masterClrMapping/>
  </p:clrMapOvr>
  <p:transition>
    <p:wheel spokes="0"/>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117272"/>
      </p:ext>
    </p:extLst>
  </p:cSld>
  <p:clrMapOvr>
    <a:masterClrMapping/>
  </p:clrMapOvr>
  <p:transition>
    <p:wheel spokes="0"/>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5863960"/>
      </p:ext>
    </p:extLst>
  </p:cSld>
  <p:clrMapOvr>
    <a:masterClrMapping/>
  </p:clrMapOvr>
  <p:transition>
    <p:wheel spokes="0"/>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87636977"/>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39475207"/>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22405263"/>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5263519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38472362"/>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02529957"/>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42224887"/>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9228087"/>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86946145"/>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667092"/>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34116962"/>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68297343"/>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17020678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759155F-2404-E34B-B359-509B82CBE8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4294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5.pn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image" Target="../media/image4.png"/><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theme" Target="../theme/theme12.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6.png"/></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09.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11.xml"/><Relationship Id="rId1"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5.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6.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6" Type="http://schemas.openxmlformats.org/officeDocument/2006/relationships/theme" Target="../theme/theme17.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image" Target="../media/image7.png"/><Relationship Id="rId2" Type="http://schemas.openxmlformats.org/officeDocument/2006/relationships/slideLayout" Target="../slideLayouts/slideLayout151.xml"/><Relationship Id="rId16" Type="http://schemas.openxmlformats.org/officeDocument/2006/relationships/theme" Target="../theme/theme18.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image" Target="../media/image8.pn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9.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8.pn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20.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9.jpe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1.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2.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10.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7.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8.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9.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theme" Target="../theme/theme30.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theme" Target="../theme/theme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2.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8.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3.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32888" cy="6845300"/>
            <a:chOff x="0" y="0"/>
            <a:chExt cx="5753" cy="4312"/>
          </a:xfrm>
        </p:grpSpPr>
        <p:sp>
          <p:nvSpPr>
            <p:cNvPr id="7373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73734"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374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73735" name="Group 28"/>
            <p:cNvGrpSpPr>
              <a:grpSpLocks/>
            </p:cNvGrpSpPr>
            <p:nvPr/>
          </p:nvGrpSpPr>
          <p:grpSpPr bwMode="auto">
            <a:xfrm>
              <a:off x="0" y="0"/>
              <a:ext cx="1246" cy="1232"/>
              <a:chOff x="0" y="0"/>
              <a:chExt cx="1246" cy="1232"/>
            </a:xfrm>
          </p:grpSpPr>
          <p:sp>
            <p:nvSpPr>
              <p:cNvPr id="7373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sp>
        <p:nvSpPr>
          <p:cNvPr id="7373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3967227537"/>
      </p:ext>
    </p:extLst>
  </p:cSld>
  <p:clrMap bg1="dk2" tx1="lt1" bg2="dk1"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234778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4000" cy="6856413"/>
            <a:chOff x="0" y="0"/>
            <a:chExt cx="5760" cy="4319"/>
          </a:xfrm>
        </p:grpSpPr>
        <p:sp>
          <p:nvSpPr>
            <p:cNvPr id="10547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7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7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3" name="Freeform 1030"/>
            <p:cNvSpPr>
              <a:spLocks/>
            </p:cNvSpPr>
            <p:nvPr/>
          </p:nvSpPr>
          <p:spPr bwMode="hidden">
            <a:xfrm>
              <a:off x="4038" y="3577"/>
              <a:ext cx="1720" cy="65"/>
            </a:xfrm>
            <a:custGeom>
              <a:avLst/>
              <a:gdLst>
                <a:gd name="T0" fmla="*/ 1646 w 1722"/>
                <a:gd name="T1" fmla="*/ 33 h 66"/>
                <a:gd name="T2" fmla="*/ 1646 w 1722"/>
                <a:gd name="T3" fmla="*/ 33 h 66"/>
                <a:gd name="T4" fmla="*/ 0 w 1722"/>
                <a:gd name="T5" fmla="*/ 0 h 66"/>
                <a:gd name="T6" fmla="*/ 0 w 1722"/>
                <a:gd name="T7" fmla="*/ 33 h 66"/>
                <a:gd name="T8" fmla="*/ 1646 w 1722"/>
                <a:gd name="T9" fmla="*/ 33 h 66"/>
                <a:gd name="T10" fmla="*/ 164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7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5" name="Freeform 1032"/>
            <p:cNvSpPr>
              <a:spLocks/>
            </p:cNvSpPr>
            <p:nvPr/>
          </p:nvSpPr>
          <p:spPr bwMode="hidden">
            <a:xfrm>
              <a:off x="4784" y="3702"/>
              <a:ext cx="974" cy="101"/>
            </a:xfrm>
            <a:custGeom>
              <a:avLst/>
              <a:gdLst>
                <a:gd name="T0" fmla="*/ 937 w 975"/>
                <a:gd name="T1" fmla="*/ 48 h 101"/>
                <a:gd name="T2" fmla="*/ 937 w 975"/>
                <a:gd name="T3" fmla="*/ 0 h 101"/>
                <a:gd name="T4" fmla="*/ 0 w 975"/>
                <a:gd name="T5" fmla="*/ 24 h 101"/>
                <a:gd name="T6" fmla="*/ 0 w 975"/>
                <a:gd name="T7" fmla="*/ 101 h 101"/>
                <a:gd name="T8" fmla="*/ 937 w 975"/>
                <a:gd name="T9" fmla="*/ 48 h 101"/>
                <a:gd name="T10" fmla="*/ 93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9166" name="Freeform 1033"/>
            <p:cNvSpPr>
              <a:spLocks/>
            </p:cNvSpPr>
            <p:nvPr/>
          </p:nvSpPr>
          <p:spPr bwMode="hidden">
            <a:xfrm>
              <a:off x="3619" y="3815"/>
              <a:ext cx="2139" cy="198"/>
            </a:xfrm>
            <a:custGeom>
              <a:avLst/>
              <a:gdLst>
                <a:gd name="T0" fmla="*/ 2065 w 2141"/>
                <a:gd name="T1" fmla="*/ 0 h 198"/>
                <a:gd name="T2" fmla="*/ 0 w 2141"/>
                <a:gd name="T3" fmla="*/ 156 h 198"/>
                <a:gd name="T4" fmla="*/ 0 w 2141"/>
                <a:gd name="T5" fmla="*/ 198 h 198"/>
                <a:gd name="T6" fmla="*/ 2065 w 2141"/>
                <a:gd name="T7" fmla="*/ 0 h 198"/>
                <a:gd name="T8" fmla="*/ 206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8" name="Freeform 1035"/>
            <p:cNvSpPr>
              <a:spLocks/>
            </p:cNvSpPr>
            <p:nvPr/>
          </p:nvSpPr>
          <p:spPr bwMode="hidden">
            <a:xfrm>
              <a:off x="2097" y="4043"/>
              <a:ext cx="2514" cy="276"/>
            </a:xfrm>
            <a:custGeom>
              <a:avLst/>
              <a:gdLst>
                <a:gd name="T0" fmla="*/ 2077 w 2517"/>
                <a:gd name="T1" fmla="*/ 276 h 276"/>
                <a:gd name="T2" fmla="*/ 2403 w 2517"/>
                <a:gd name="T3" fmla="*/ 204 h 276"/>
                <a:gd name="T4" fmla="*/ 2146 w 2517"/>
                <a:gd name="T5" fmla="*/ 0 h 276"/>
                <a:gd name="T6" fmla="*/ 0 w 2517"/>
                <a:gd name="T7" fmla="*/ 276 h 276"/>
                <a:gd name="T8" fmla="*/ 2077 w 2517"/>
                <a:gd name="T9" fmla="*/ 276 h 276"/>
                <a:gd name="T10" fmla="*/ 207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0" name="Freeform 1037"/>
            <p:cNvSpPr>
              <a:spLocks/>
            </p:cNvSpPr>
            <p:nvPr/>
          </p:nvSpPr>
          <p:spPr bwMode="hidden">
            <a:xfrm>
              <a:off x="5030" y="3151"/>
              <a:ext cx="728" cy="240"/>
            </a:xfrm>
            <a:custGeom>
              <a:avLst/>
              <a:gdLst>
                <a:gd name="T0" fmla="*/ 691 w 729"/>
                <a:gd name="T1" fmla="*/ 240 h 240"/>
                <a:gd name="T2" fmla="*/ 0 w 729"/>
                <a:gd name="T3" fmla="*/ 0 h 240"/>
                <a:gd name="T4" fmla="*/ 0 w 729"/>
                <a:gd name="T5" fmla="*/ 6 h 240"/>
                <a:gd name="T6" fmla="*/ 691 w 729"/>
                <a:gd name="T7" fmla="*/ 240 h 240"/>
                <a:gd name="T8" fmla="*/ 69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2" name="Freeform 1039"/>
            <p:cNvSpPr>
              <a:spLocks/>
            </p:cNvSpPr>
            <p:nvPr/>
          </p:nvSpPr>
          <p:spPr bwMode="hidden">
            <a:xfrm>
              <a:off x="5030" y="3049"/>
              <a:ext cx="728" cy="318"/>
            </a:xfrm>
            <a:custGeom>
              <a:avLst/>
              <a:gdLst>
                <a:gd name="T0" fmla="*/ 691 w 729"/>
                <a:gd name="T1" fmla="*/ 318 h 318"/>
                <a:gd name="T2" fmla="*/ 691 w 729"/>
                <a:gd name="T3" fmla="*/ 312 h 318"/>
                <a:gd name="T4" fmla="*/ 0 w 729"/>
                <a:gd name="T5" fmla="*/ 0 h 318"/>
                <a:gd name="T6" fmla="*/ 0 w 729"/>
                <a:gd name="T7" fmla="*/ 54 h 318"/>
                <a:gd name="T8" fmla="*/ 691 w 729"/>
                <a:gd name="T9" fmla="*/ 318 h 318"/>
                <a:gd name="T10" fmla="*/ 69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8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5" name="Freeform 1052"/>
            <p:cNvSpPr>
              <a:spLocks/>
            </p:cNvSpPr>
            <p:nvPr/>
          </p:nvSpPr>
          <p:spPr bwMode="hidden">
            <a:xfrm>
              <a:off x="5698" y="653"/>
              <a:ext cx="60" cy="311"/>
            </a:xfrm>
            <a:custGeom>
              <a:avLst/>
              <a:gdLst>
                <a:gd name="T0" fmla="*/ 0 w 60"/>
                <a:gd name="T1" fmla="*/ 144 h 312"/>
                <a:gd name="T2" fmla="*/ 60 w 60"/>
                <a:gd name="T3" fmla="*/ 27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50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50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1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49196" name="Group 1063"/>
            <p:cNvGrpSpPr>
              <a:grpSpLocks/>
            </p:cNvGrpSpPr>
            <p:nvPr userDrawn="1"/>
          </p:nvGrpSpPr>
          <p:grpSpPr bwMode="auto">
            <a:xfrm>
              <a:off x="0" y="1632"/>
              <a:ext cx="5758" cy="1858"/>
              <a:chOff x="0" y="1632"/>
              <a:chExt cx="5758" cy="1858"/>
            </a:xfrm>
          </p:grpSpPr>
          <p:sp>
            <p:nvSpPr>
              <p:cNvPr id="10551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1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105514"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515"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516"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5517"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5518"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2D1EF1ED-5190-4941-AF19-B7A31772022C}"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2839339"/>
      </p:ext>
    </p:extLst>
  </p:cSld>
  <p:clrMap bg1="dk2" tx1="lt1" bg2="dk1"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513C0BC-75B7-6C4B-A9D5-F13F44D51D5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27E62B84-F531-774A-87FC-566728F46B8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3D4DD58-4385-E64D-87BA-D02001A0A9A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29" name="Rectangle 5">
            <a:extLst>
              <a:ext uri="{FF2B5EF4-FFF2-40B4-BE49-F238E27FC236}">
                <a16:creationId xmlns:a16="http://schemas.microsoft.com/office/drawing/2014/main" id="{3711BE1F-9D5F-CD48-ABBE-09215A548C8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30" name="Rectangle 6">
            <a:extLst>
              <a:ext uri="{FF2B5EF4-FFF2-40B4-BE49-F238E27FC236}">
                <a16:creationId xmlns:a16="http://schemas.microsoft.com/office/drawing/2014/main" id="{972622B4-0409-B944-8656-F000EBB2C8E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panose="020B0300000000000000" pitchFamily="34" charset="-128"/>
              </a:defRPr>
            </a:lvl1pPr>
          </a:lstStyle>
          <a:p>
            <a:fld id="{9DA17870-7635-724F-A986-7012E2FA88FF}" type="slidenum">
              <a:rPr lang="en-US" altLang="en-US"/>
              <a:pPr/>
              <a:t>‹#›</a:t>
            </a:fld>
            <a:endParaRPr lang="en-US" altLang="en-US"/>
          </a:p>
        </p:txBody>
      </p:sp>
    </p:spTree>
    <p:extLst>
      <p:ext uri="{BB962C8B-B14F-4D97-AF65-F5344CB8AC3E}">
        <p14:creationId xmlns:p14="http://schemas.microsoft.com/office/powerpoint/2010/main" val="516567111"/>
      </p:ext>
    </p:extLst>
  </p:cSld>
  <p:clrMap bg1="lt1" tx1="dk1" bg2="lt2" tx2="dk2" accent1="accent1" accent2="accent2" accent3="accent3" accent4="accent4" accent5="accent5" accent6="accent6" hlink="hlink" folHlink="folHlink"/>
  <p:sldLayoutIdLst>
    <p:sldLayoutId id="214748390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Arial" charset="0"/>
              </a:defRPr>
            </a:lvl1pPr>
          </a:lstStyle>
          <a:p>
            <a:pPr defTabSz="457200" eaLnBrk="1" hangingPunct="1">
              <a:defRPr/>
            </a:pPr>
            <a:fld id="{D46DF21B-6B46-864C-89C3-3B6C2C941117}" type="slidenum">
              <a:rPr lang="en-US"/>
              <a:pPr defTabSz="457200" eaLnBrk="1" hangingPunct="1">
                <a:defRPr/>
              </a:pPr>
              <a:t>‹#›</a:t>
            </a:fld>
            <a:endParaRPr lang="en-US"/>
          </a:p>
        </p:txBody>
      </p:sp>
    </p:spTree>
    <p:extLst>
      <p:ext uri="{BB962C8B-B14F-4D97-AF65-F5344CB8AC3E}">
        <p14:creationId xmlns:p14="http://schemas.microsoft.com/office/powerpoint/2010/main" val="1704758065"/>
      </p:ext>
    </p:extLst>
  </p:cSld>
  <p:clrMap bg1="lt1" tx1="dk1" bg2="lt2" tx2="dk2" accent1="accent1" accent2="accent2" accent3="accent3" accent4="accent4" accent5="accent5" accent6="accent6" hlink="hlink" folHlink="folHlink"/>
  <p:sldLayoutIdLst>
    <p:sldLayoutId id="2147483911" r:id="rId1"/>
    <p:sldLayoutId id="2147483912"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defTabSz="914400" fontAlgn="base">
              <a:spcBef>
                <a:spcPct val="0"/>
              </a:spcBef>
              <a:spcAft>
                <a:spcPct val="0"/>
              </a:spcAft>
              <a:defRPr/>
            </a:pPr>
            <a:fld id="{92DBF2B2-A510-FD4A-89BC-006300C85E7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72079151"/>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spcBef>
                <a:spcPct val="0"/>
              </a:spcBef>
              <a:defRPr/>
            </a:pPr>
            <a:fld id="{7023D8DD-BEB4-4D45-A07F-9B3EE692E84D}" type="slidenum">
              <a:rPr lang="en-US"/>
              <a:pPr>
                <a:spcBef>
                  <a:spcPct val="0"/>
                </a:spcBef>
                <a:defRPr/>
              </a:pPr>
              <a:t>‹#›</a:t>
            </a:fld>
            <a:endParaRPr lang="en-US"/>
          </a:p>
        </p:txBody>
      </p:sp>
    </p:spTree>
    <p:extLst>
      <p:ext uri="{BB962C8B-B14F-4D97-AF65-F5344CB8AC3E}">
        <p14:creationId xmlns:p14="http://schemas.microsoft.com/office/powerpoint/2010/main" val="14876531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2955611853"/>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16550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cap="rnd">
                <a:solidFill>
                  <a:schemeClr val="tx1"/>
                </a:solidFill>
                <a:prstDash val="sysDot"/>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ea typeface="ＭＳ Ｐゴシック" charset="0"/>
              </a:rPr>
              <a:t>CCLI #2588988</a:t>
            </a:r>
          </a:p>
        </p:txBody>
      </p:sp>
    </p:spTree>
    <p:extLst>
      <p:ext uri="{BB962C8B-B14F-4D97-AF65-F5344CB8AC3E}">
        <p14:creationId xmlns:p14="http://schemas.microsoft.com/office/powerpoint/2010/main" val="1627051122"/>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F9BB95C-B74E-A24E-875D-4872C170E5A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CD798690-F408-A34E-85B8-80795F39286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C27FC6D-62D5-B94D-8ECA-84D42740187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ED93AA4B-6018-F645-A540-884D2231CF7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E7E5081A-A2E4-4045-82B3-1EA1C33687E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panose="020B0604020202020204" pitchFamily="34" charset="0"/>
              </a:defRPr>
            </a:lvl1pPr>
          </a:lstStyle>
          <a:p>
            <a:fld id="{584DC5D5-6DC9-D645-A8DC-E95740F06FFD}" type="slidenum">
              <a:rPr lang="en-US" altLang="en-US"/>
              <a:pPr/>
              <a:t>‹#›</a:t>
            </a:fld>
            <a:endParaRPr lang="en-US" altLang="en-US"/>
          </a:p>
        </p:txBody>
      </p:sp>
    </p:spTree>
    <p:extLst>
      <p:ext uri="{BB962C8B-B14F-4D97-AF65-F5344CB8AC3E}">
        <p14:creationId xmlns:p14="http://schemas.microsoft.com/office/powerpoint/2010/main" val="2720874490"/>
      </p:ext>
    </p:extLst>
  </p:cSld>
  <p:clrMap bg1="lt1" tx1="dk1" bg2="lt2" tx2="dk2" accent1="accent1" accent2="accent2" accent3="accent3" accent4="accent4" accent5="accent5" accent6="accent6" hlink="hlink" folHlink="folHlink"/>
  <p:sldLayoutIdLst>
    <p:sldLayoutId id="2147483683" r:id="rId1"/>
    <p:sldLayoutId id="214748368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1942863"/>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extLst>
      <p:ext uri="{BB962C8B-B14F-4D97-AF65-F5344CB8AC3E}">
        <p14:creationId xmlns:p14="http://schemas.microsoft.com/office/powerpoint/2010/main" val="3509268183"/>
      </p:ext>
    </p:extLst>
  </p:cSld>
  <p:clrMap bg1="dk2" tx1="lt1" bg2="dk1" tx2="lt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1180393656"/>
      </p:ext>
    </p:extLst>
  </p:cSld>
  <p:clrMap bg1="dk2" tx1="lt1" bg2="dk1" tx2="lt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1539126289"/>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9144000" cy="6858000"/>
            <a:chOff x="0" y="0"/>
            <a:chExt cx="5760" cy="4320"/>
          </a:xfrm>
        </p:grpSpPr>
        <p:grpSp>
          <p:nvGrpSpPr>
            <p:cNvPr id="24584" name="Group 3"/>
            <p:cNvGrpSpPr>
              <a:grpSpLocks/>
            </p:cNvGrpSpPr>
            <p:nvPr/>
          </p:nvGrpSpPr>
          <p:grpSpPr bwMode="auto">
            <a:xfrm>
              <a:off x="0" y="0"/>
              <a:ext cx="5760" cy="4320"/>
              <a:chOff x="0" y="0"/>
              <a:chExt cx="5760" cy="4320"/>
            </a:xfrm>
          </p:grpSpPr>
          <p:sp>
            <p:nvSpPr>
              <p:cNvPr id="24595"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6"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7"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8"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9"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0"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1"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2"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3"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4"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5"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6"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7"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8"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9"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0"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1"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2"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3"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grpSp>
            <p:nvGrpSpPr>
              <p:cNvPr id="24614" name="Group 23"/>
              <p:cNvGrpSpPr>
                <a:grpSpLocks/>
              </p:cNvGrpSpPr>
              <p:nvPr/>
            </p:nvGrpSpPr>
            <p:grpSpPr bwMode="auto">
              <a:xfrm>
                <a:off x="0" y="336"/>
                <a:ext cx="5760" cy="3744"/>
                <a:chOff x="0" y="384"/>
                <a:chExt cx="5760" cy="3744"/>
              </a:xfrm>
            </p:grpSpPr>
            <p:sp>
              <p:nvSpPr>
                <p:cNvPr id="24615"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6"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7"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8"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9"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0"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1"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2"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3"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4"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5"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6"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7"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8"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grpSp>
        </p:grpSp>
        <p:sp>
          <p:nvSpPr>
            <p:cNvPr id="24585"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86"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87"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88"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89" name="Freeform 42" descr="50%"/>
            <p:cNvSpPr>
              <a:spLocks/>
            </p:cNvSpPr>
            <p:nvPr/>
          </p:nvSpPr>
          <p:spPr bwMode="ltGray">
            <a:xfrm rot="16200000" flipV="1">
              <a:off x="2747" y="3262"/>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0"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grpSp>
          <p:nvGrpSpPr>
            <p:cNvPr id="24591" name="Group 44"/>
            <p:cNvGrpSpPr>
              <a:grpSpLocks/>
            </p:cNvGrpSpPr>
            <p:nvPr/>
          </p:nvGrpSpPr>
          <p:grpSpPr bwMode="auto">
            <a:xfrm>
              <a:off x="0" y="0"/>
              <a:ext cx="5760" cy="149"/>
              <a:chOff x="0" y="0"/>
              <a:chExt cx="5760" cy="149"/>
            </a:xfrm>
          </p:grpSpPr>
          <p:pic>
            <p:nvPicPr>
              <p:cNvPr id="24592" name="Picture 45" descr="techstrip"/>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93"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4"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grpSp>
      </p:grpSp>
      <p:sp>
        <p:nvSpPr>
          <p:cNvPr id="177200" name="Rectangle 48"/>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580" name="Rectangle 4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folHlink"/>
                </a:solidFill>
                <a:latin typeface="Arial Narrow" pitchFamily="8" charset="0"/>
                <a:ea typeface="+mn-ea"/>
                <a:cs typeface="+mn-cs"/>
              </a:defRPr>
            </a:lvl1pPr>
          </a:lstStyle>
          <a:p>
            <a:pPr eaLnBrk="0" hangingPunct="0">
              <a:defRPr/>
            </a:pPr>
            <a:endParaRPr lang="en-US">
              <a:solidFill>
                <a:srgbClr val="99CCCC"/>
              </a:solidFill>
            </a:endParaRPr>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folHlink"/>
                </a:solidFill>
                <a:latin typeface="Arial Narrow" pitchFamily="8" charset="0"/>
                <a:ea typeface="+mn-ea"/>
                <a:cs typeface="+mn-cs"/>
              </a:defRPr>
            </a:lvl1pPr>
          </a:lstStyle>
          <a:p>
            <a:pPr eaLnBrk="0" hangingPunct="0">
              <a:defRPr/>
            </a:pPr>
            <a:endParaRPr lang="en-US">
              <a:solidFill>
                <a:srgbClr val="99CCCC"/>
              </a:solidFill>
            </a:endParaRPr>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folHlink"/>
                </a:solidFill>
                <a:latin typeface="Arial Narrow" charset="0"/>
              </a:defRPr>
            </a:lvl1pPr>
          </a:lstStyle>
          <a:p>
            <a:pPr eaLnBrk="0" hangingPunct="0">
              <a:defRPr/>
            </a:pPr>
            <a:fld id="{85019592-74AB-F045-90B0-2462D52884B8}" type="slidenum">
              <a:rPr lang="en-US">
                <a:solidFill>
                  <a:srgbClr val="99CCCC"/>
                </a:solidFill>
                <a:ea typeface="ＭＳ Ｐゴシック" charset="0"/>
                <a:cs typeface="ＭＳ Ｐゴシック" charset="0"/>
              </a:rPr>
              <a:pPr eaLnBrk="0" hangingPunct="0">
                <a:defRPr/>
              </a:pPr>
              <a:t>‹#›</a:t>
            </a:fld>
            <a:endParaRPr lang="en-US">
              <a:solidFill>
                <a:srgbClr val="99CCCC"/>
              </a:solidFill>
              <a:ea typeface="ＭＳ Ｐゴシック" charset="0"/>
              <a:cs typeface="ＭＳ Ｐゴシック" charset="0"/>
            </a:endParaRPr>
          </a:p>
        </p:txBody>
      </p:sp>
    </p:spTree>
    <p:extLst>
      <p:ext uri="{BB962C8B-B14F-4D97-AF65-F5344CB8AC3E}">
        <p14:creationId xmlns:p14="http://schemas.microsoft.com/office/powerpoint/2010/main" val="2239576552"/>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9pPr>
    </p:titleStyle>
    <p:bodyStyle>
      <a:lvl1pPr marL="231775" indent="-231775" algn="l" rtl="0" eaLnBrk="0" fontAlgn="base" hangingPunct="0">
        <a:spcBef>
          <a:spcPct val="20000"/>
        </a:spcBef>
        <a:spcAft>
          <a:spcPct val="0"/>
        </a:spcAft>
        <a:buClr>
          <a:schemeClr val="tx2"/>
        </a:buClr>
        <a:buChar char="•"/>
        <a:defRPr sz="3200" b="1">
          <a:solidFill>
            <a:schemeClr val="tx1"/>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chemeClr val="tx1"/>
          </a:solidFill>
          <a:latin typeface="Arial"/>
          <a:ea typeface="ＭＳ Ｐゴシック" pitchFamily="-112" charset="-128"/>
          <a:cs typeface="Arial"/>
        </a:defRPr>
      </a:lvl2pPr>
      <a:lvl3pPr marL="1081088" indent="-166688" algn="l" rtl="0" eaLnBrk="0" fontAlgn="base" hangingPunct="0">
        <a:spcBef>
          <a:spcPct val="20000"/>
        </a:spcBef>
        <a:spcAft>
          <a:spcPct val="0"/>
        </a:spcAft>
        <a:buClr>
          <a:schemeClr val="folHlink"/>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B986D594-DAF2-DA42-82F9-7CD0642F2757}" type="slidenum">
              <a:rPr lang="en-US"/>
              <a:pPr>
                <a:defRPr/>
              </a:pPr>
              <a:t>‹#›</a:t>
            </a:fld>
            <a:endParaRPr lang="en-US"/>
          </a:p>
        </p:txBody>
      </p:sp>
    </p:spTree>
    <p:extLst>
      <p:ext uri="{BB962C8B-B14F-4D97-AF65-F5344CB8AC3E}">
        <p14:creationId xmlns:p14="http://schemas.microsoft.com/office/powerpoint/2010/main" val="2187414"/>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extLst>
      <p:ext uri="{BB962C8B-B14F-4D97-AF65-F5344CB8AC3E}">
        <p14:creationId xmlns:p14="http://schemas.microsoft.com/office/powerpoint/2010/main" val="1909713485"/>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5D83133C-747C-6747-A320-323F826E93BD}" type="slidenum">
              <a:rPr lang="en-US"/>
              <a:pPr>
                <a:defRPr/>
              </a:pPr>
              <a:t>‹#›</a:t>
            </a:fld>
            <a:endParaRPr lang="en-US"/>
          </a:p>
        </p:txBody>
      </p:sp>
    </p:spTree>
    <p:extLst>
      <p:ext uri="{BB962C8B-B14F-4D97-AF65-F5344CB8AC3E}">
        <p14:creationId xmlns:p14="http://schemas.microsoft.com/office/powerpoint/2010/main" val="340827695"/>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C688EB4F-E169-2240-A34E-11F0C301D178}" type="slidenum">
              <a:rPr lang="en-US"/>
              <a:pPr>
                <a:defRPr/>
              </a:pPr>
              <a:t>‹#›</a:t>
            </a:fld>
            <a:endParaRPr lang="en-US"/>
          </a:p>
        </p:txBody>
      </p:sp>
    </p:spTree>
    <p:extLst>
      <p:ext uri="{BB962C8B-B14F-4D97-AF65-F5344CB8AC3E}">
        <p14:creationId xmlns:p14="http://schemas.microsoft.com/office/powerpoint/2010/main" val="1888250224"/>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8459D361-D7DE-A041-8C34-BCC2CD9F3CDD}" type="slidenum">
              <a:rPr lang="en-US"/>
              <a:pPr>
                <a:defRPr/>
              </a:pPr>
              <a:t>‹#›</a:t>
            </a:fld>
            <a:endParaRPr lang="en-US"/>
          </a:p>
        </p:txBody>
      </p:sp>
    </p:spTree>
    <p:extLst>
      <p:ext uri="{BB962C8B-B14F-4D97-AF65-F5344CB8AC3E}">
        <p14:creationId xmlns:p14="http://schemas.microsoft.com/office/powerpoint/2010/main" val="1957961375"/>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1295401"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a:defRPr sz="1400">
                <a:solidFill>
                  <a:srgbClr val="000000"/>
                </a:solidFill>
                <a:latin typeface="Arial" charset="0"/>
              </a:defRPr>
            </a:lvl1pPr>
          </a:lstStyle>
          <a:p>
            <a:pPr>
              <a:defRPr/>
            </a:pPr>
            <a:fld id="{09FF033A-B6CE-B441-AF47-A505C5DBE84E}" type="slidenum">
              <a:rPr lang="en-US"/>
              <a:pPr>
                <a:defRPr/>
              </a:pPr>
              <a:t>‹#›</a:t>
            </a:fld>
            <a:endParaRPr lang="en-US"/>
          </a:p>
        </p:txBody>
      </p:sp>
    </p:spTree>
    <p:extLst>
      <p:ext uri="{BB962C8B-B14F-4D97-AF65-F5344CB8AC3E}">
        <p14:creationId xmlns:p14="http://schemas.microsoft.com/office/powerpoint/2010/main" val="1814991796"/>
      </p:ext>
    </p:ext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b="1">
          <a:solidFill>
            <a:schemeClr val="tx1"/>
          </a:solidFill>
          <a:latin typeface="Arial" pitchFamily="-105" charset="0"/>
        </a:defRPr>
      </a:lvl6pPr>
      <a:lvl7pPr marL="912825" algn="ctr" rtl="0" fontAlgn="base">
        <a:spcBef>
          <a:spcPct val="0"/>
        </a:spcBef>
        <a:spcAft>
          <a:spcPct val="0"/>
        </a:spcAft>
        <a:defRPr sz="4400" b="1">
          <a:solidFill>
            <a:schemeClr val="tx1"/>
          </a:solidFill>
          <a:latin typeface="Arial" pitchFamily="-105" charset="0"/>
        </a:defRPr>
      </a:lvl7pPr>
      <a:lvl8pPr marL="1369220" algn="ctr" rtl="0" fontAlgn="base">
        <a:spcBef>
          <a:spcPct val="0"/>
        </a:spcBef>
        <a:spcAft>
          <a:spcPct val="0"/>
        </a:spcAft>
        <a:defRPr sz="4400" b="1">
          <a:solidFill>
            <a:schemeClr val="tx1"/>
          </a:solidFill>
          <a:latin typeface="Arial" pitchFamily="-105" charset="0"/>
        </a:defRPr>
      </a:lvl8pPr>
      <a:lvl9pPr marL="1825644" algn="ctr" rtl="0" fontAlgn="base">
        <a:spcBef>
          <a:spcPct val="0"/>
        </a:spcBef>
        <a:spcAft>
          <a:spcPct val="0"/>
        </a:spcAft>
        <a:defRPr sz="4400" b="1">
          <a:solidFill>
            <a:schemeClr val="tx1"/>
          </a:solidFill>
          <a:latin typeface="Arial"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645745986"/>
      </p:ext>
    </p:extLst>
  </p:cSld>
  <p:clrMap bg1="dk2" tx1="lt1" bg2="dk1" tx2="lt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5772546"/>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 id="2147484135"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6334565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184987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1109925175"/>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431B74B9-591E-BE49-9265-E923929A805F}" type="slidenum">
              <a:rPr lang="en-US"/>
              <a:pPr>
                <a:defRPr/>
              </a:pPr>
              <a:t>‹#›</a:t>
            </a:fld>
            <a:endParaRPr lang="en-US"/>
          </a:p>
        </p:txBody>
      </p:sp>
    </p:spTree>
    <p:extLst>
      <p:ext uri="{BB962C8B-B14F-4D97-AF65-F5344CB8AC3E}">
        <p14:creationId xmlns:p14="http://schemas.microsoft.com/office/powerpoint/2010/main" val="416468036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ahoma"/>
              </a:defRPr>
            </a:lvl1pPr>
          </a:lstStyle>
          <a:p>
            <a:pPr eaLnBrk="0" hangingPunct="0">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a:defRPr>
            </a:lvl1pPr>
          </a:lstStyle>
          <a:p>
            <a:pPr eaLnBrk="0" hangingPunct="0">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a:defRPr>
            </a:lvl1pPr>
          </a:lstStyle>
          <a:p>
            <a:pPr eaLnBrk="0" hangingPunct="0">
              <a:defRPr/>
            </a:pPr>
            <a:fld id="{78AFC7C0-D509-344E-BB22-B990583AAFD5}" type="slidenum">
              <a:rPr lang="en-US"/>
              <a:pPr eaLnBrk="0" hangingPunct="0">
                <a:defRPr/>
              </a:pPr>
              <a:t>‹#›</a:t>
            </a:fld>
            <a:endParaRPr lang="en-US"/>
          </a:p>
        </p:txBody>
      </p:sp>
    </p:spTree>
    <p:extLst>
      <p:ext uri="{BB962C8B-B14F-4D97-AF65-F5344CB8AC3E}">
        <p14:creationId xmlns:p14="http://schemas.microsoft.com/office/powerpoint/2010/main" val="3513574142"/>
      </p:ext>
    </p:extLst>
  </p:cSld>
  <p:clrMap bg1="dk2" tx1="lt1" bg2="dk1"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046A8920-184C-6C4D-B57B-8576F31C8FA5}"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95158972"/>
      </p:ext>
    </p:extLst>
  </p:cSld>
  <p:clrMap bg1="dk2" tx1="lt1" bg2="dk1"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0.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8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4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1.xml"/><Relationship Id="rId1" Type="http://schemas.openxmlformats.org/officeDocument/2006/relationships/themeOverride" Target="../theme/themeOverride1.xml"/><Relationship Id="rId5" Type="http://schemas.openxmlformats.org/officeDocument/2006/relationships/image" Target="../media/image33.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8.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9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hemeOverride" Target="../theme/themeOverride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7.xml"/><Relationship Id="rId1" Type="http://schemas.openxmlformats.org/officeDocument/2006/relationships/themeOverride" Target="../theme/themeOverride7.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06.xml"/><Relationship Id="rId1" Type="http://schemas.openxmlformats.org/officeDocument/2006/relationships/themeOverride" Target="../theme/themeOverride8.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92.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64.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193.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sg/url?sa=i&amp;rct=j&amp;q=&amp;esrc=s&amp;source=imgres&amp;cd=&amp;ved=2ahUKEwiQm9HS4p7fAhXKPI8KHZyIB2MQjRx6BAgBEAU&amp;url=http://www.byfarthersteps.com/?p%3D6267&amp;psig=AOvVaw3Bkj_4hrjvhDRrOddwF0ji&amp;ust=1544857997070991"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27.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240.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2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09.xml"/></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sg/url?sa=i&amp;rct=j&amp;q=&amp;esrc=s&amp;source=imgres&amp;cd=&amp;ved=2ahUKEwjp14XQ457fAhXEso8KHfW-CEIQjRx6BAgBEAU&amp;url=http://dustoffthebible.com/Blog-archive/2016/12/13/why-do-we-call-jesus-immanuel/immanuel-god-with-us/&amp;psig=AOvVaw1Gj0AlbQHQVzi0LIAVg4pl&amp;ust=1544858260184743"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200.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54.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25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251.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6.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09.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45.xml"/><Relationship Id="rId1" Type="http://schemas.openxmlformats.org/officeDocument/2006/relationships/themeOverride" Target="../theme/themeOverride9.xml"/><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45.xml"/><Relationship Id="rId1" Type="http://schemas.openxmlformats.org/officeDocument/2006/relationships/themeOverride" Target="../theme/themeOverride10.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45.xml"/><Relationship Id="rId1" Type="http://schemas.openxmlformats.org/officeDocument/2006/relationships/themeOverride" Target="../theme/themeOverride11.xml"/><Relationship Id="rId5" Type="http://schemas.openxmlformats.org/officeDocument/2006/relationships/image" Target="../media/image74.png"/><Relationship Id="rId4" Type="http://schemas.openxmlformats.org/officeDocument/2006/relationships/image" Target="../media/image73.em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45.xml"/><Relationship Id="rId1" Type="http://schemas.openxmlformats.org/officeDocument/2006/relationships/themeOverride" Target="../theme/themeOverride12.xml"/><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45.xml"/><Relationship Id="rId1" Type="http://schemas.openxmlformats.org/officeDocument/2006/relationships/themeOverride" Target="../theme/themeOverride13.xml"/><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45.xml"/><Relationship Id="rId1" Type="http://schemas.openxmlformats.org/officeDocument/2006/relationships/themeOverride" Target="../theme/themeOverride14.xml"/><Relationship Id="rId4" Type="http://schemas.openxmlformats.org/officeDocument/2006/relationships/image" Target="../media/image77.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269.xml"/><Relationship Id="rId4" Type="http://schemas.openxmlformats.org/officeDocument/2006/relationships/image" Target="../media/image81.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1.xml"/><Relationship Id="rId1" Type="http://schemas.openxmlformats.org/officeDocument/2006/relationships/slideLayout" Target="../slideLayouts/slideLayout280.xml"/><Relationship Id="rId4" Type="http://schemas.openxmlformats.org/officeDocument/2006/relationships/image" Target="../media/image83.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3.xml"/><Relationship Id="rId1" Type="http://schemas.openxmlformats.org/officeDocument/2006/relationships/slideLayout" Target="../slideLayouts/slideLayout54.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43.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6.xml"/><Relationship Id="rId1" Type="http://schemas.openxmlformats.org/officeDocument/2006/relationships/slideLayout" Target="../slideLayouts/slideLayout117.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7.xml"/><Relationship Id="rId1" Type="http://schemas.openxmlformats.org/officeDocument/2006/relationships/slideLayout" Target="../slideLayouts/slideLayout1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29A6FF0C-CA15-404B-9BB6-C26649156D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50357" y="1206500"/>
            <a:ext cx="5080000" cy="4445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3813" y="155366"/>
            <a:ext cx="9120187" cy="1219617"/>
          </a:xfrm>
          <a:effectLst>
            <a:outerShdw blurRad="63500" dist="35921" dir="2700000" algn="ctr" rotWithShape="0">
              <a:schemeClr val="tx2">
                <a:alpha val="74998"/>
              </a:schemeClr>
            </a:outerShdw>
          </a:effectLst>
          <a:extLst/>
        </p:spPr>
        <p:txBody>
          <a:bodyPr/>
          <a:lstStyle/>
          <a:p>
            <a:pPr>
              <a:defRPr/>
            </a:pPr>
            <a:r>
              <a:rPr lang="en-US" sz="8800" b="1" dirty="0">
                <a:effectLst>
                  <a:glow rad="127000">
                    <a:schemeClr val="tx1"/>
                  </a:glow>
                </a:effectLst>
                <a:latin typeface="Arial" charset="0"/>
                <a:ea typeface="ＭＳ Ｐゴシック" charset="0"/>
                <a:cs typeface="ＭＳ Ｐゴシック" charset="0"/>
              </a:rPr>
              <a:t>Immanuel</a:t>
            </a:r>
          </a:p>
        </p:txBody>
      </p:sp>
      <p:sp>
        <p:nvSpPr>
          <p:cNvPr id="5" name="Text Box 5"/>
          <p:cNvSpPr txBox="1">
            <a:spLocks noChangeArrowheads="1"/>
          </p:cNvSpPr>
          <p:nvPr/>
        </p:nvSpPr>
        <p:spPr bwMode="auto">
          <a:xfrm>
            <a:off x="0" y="6092825"/>
            <a:ext cx="9144000"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 • CICFamily.com</a:t>
            </a:r>
          </a:p>
        </p:txBody>
      </p:sp>
      <p:sp>
        <p:nvSpPr>
          <p:cNvPr id="6" name="Rectangle 2">
            <a:extLst>
              <a:ext uri="{FF2B5EF4-FFF2-40B4-BE49-F238E27FC236}">
                <a16:creationId xmlns:a16="http://schemas.microsoft.com/office/drawing/2014/main" id="{6CEE8A5E-E5DC-D34C-B59D-961755BAD806}"/>
              </a:ext>
            </a:extLst>
          </p:cNvPr>
          <p:cNvSpPr txBox="1">
            <a:spLocks noChangeArrowheads="1"/>
          </p:cNvSpPr>
          <p:nvPr/>
        </p:nvSpPr>
        <p:spPr bwMode="auto">
          <a:xfrm>
            <a:off x="0" y="3678954"/>
            <a:ext cx="9120187" cy="1219617"/>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kern="0" dirty="0">
                <a:effectLst>
                  <a:glow rad="127000">
                    <a:schemeClr val="tx1"/>
                  </a:glow>
                </a:effectLst>
                <a:latin typeface="Arial" charset="0"/>
                <a:ea typeface="ＭＳ Ｐゴシック" charset="0"/>
                <a:cs typeface="ＭＳ Ｐゴシック" charset="0"/>
              </a:rPr>
              <a:t>God in Us </a:t>
            </a:r>
            <a:endParaRPr lang="en-US" sz="8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654850"/>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can you know God is with you (Immanuel) in the coming year?</a:t>
            </a:r>
          </a:p>
        </p:txBody>
      </p:sp>
      <p:pic>
        <p:nvPicPr>
          <p:cNvPr id="1028" name="Picture 4" descr="Image result for How can God be with us (Immanuel) in the coming year?">
            <a:extLst>
              <a:ext uri="{FF2B5EF4-FFF2-40B4-BE49-F238E27FC236}">
                <a16:creationId xmlns:a16="http://schemas.microsoft.com/office/drawing/2014/main" id="{50E1B562-A897-B249-9340-5DC55F1EBD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8300" y="1886857"/>
            <a:ext cx="8407400" cy="474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549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5479"/>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 in…</a:t>
            </a:r>
          </a:p>
        </p:txBody>
      </p:sp>
      <p:pic>
        <p:nvPicPr>
          <p:cNvPr id="3" name="Picture 2" descr="Image result for immanuel">
            <a:extLst>
              <a:ext uri="{FF2B5EF4-FFF2-40B4-BE49-F238E27FC236}">
                <a16:creationId xmlns:a16="http://schemas.microsoft.com/office/drawing/2014/main" id="{9E827BFD-2FC2-F049-8CC4-09149385EC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54811"/>
            <a:ext cx="9144000" cy="54902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5A0C36F-B715-1445-A4C8-6AD29B66E20D}"/>
              </a:ext>
            </a:extLst>
          </p:cNvPr>
          <p:cNvSpPr txBox="1">
            <a:spLocks noChangeArrowheads="1"/>
          </p:cNvSpPr>
          <p:nvPr/>
        </p:nvSpPr>
        <p:spPr bwMode="auto">
          <a:xfrm>
            <a:off x="660588" y="673052"/>
            <a:ext cx="2101295" cy="1354877"/>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Place</a:t>
            </a:r>
          </a:p>
        </p:txBody>
      </p:sp>
    </p:spTree>
    <p:extLst>
      <p:ext uri="{BB962C8B-B14F-4D97-AF65-F5344CB8AC3E}">
        <p14:creationId xmlns:p14="http://schemas.microsoft.com/office/powerpoint/2010/main" val="165206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Journey to Bethlehem Worship Slide.jpg">
            <a:extLst>
              <a:ext uri="{FF2B5EF4-FFF2-40B4-BE49-F238E27FC236}">
                <a16:creationId xmlns:a16="http://schemas.microsoft.com/office/drawing/2014/main" id="{8DE3ABA1-1A82-814B-B626-DD2D7249CDD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080904"/>
            <a:ext cx="9144000" cy="3516028"/>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Bethlehem?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Why did God choose this place for Jesus to arrive?</a:t>
            </a:r>
          </a:p>
        </p:txBody>
      </p:sp>
    </p:spTree>
    <p:extLst>
      <p:ext uri="{BB962C8B-B14F-4D97-AF65-F5344CB8AC3E}">
        <p14:creationId xmlns:p14="http://schemas.microsoft.com/office/powerpoint/2010/main" val="351264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E341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764704"/>
            <a:ext cx="9149093" cy="6093296"/>
          </a:xfrm>
          <a:prstGeom prst="rect">
            <a:avLst/>
          </a:prstGeom>
        </p:spPr>
      </p:pic>
      <p:sp>
        <p:nvSpPr>
          <p:cNvPr id="16387" name="Title 1"/>
          <p:cNvSpPr>
            <a:spLocks noGrp="1"/>
          </p:cNvSpPr>
          <p:nvPr>
            <p:ph type="ctrTitle"/>
          </p:nvPr>
        </p:nvSpPr>
        <p:spPr>
          <a:xfrm>
            <a:off x="0" y="-27383"/>
            <a:ext cx="9144000" cy="864096"/>
          </a:xfrm>
          <a:effectLst>
            <a:outerShdw blurRad="63500" dist="35921" dir="2700000" algn="ctr" rotWithShape="0">
              <a:srgbClr val="000000">
                <a:alpha val="74998"/>
              </a:srgbClr>
            </a:outerShdw>
          </a:effectLst>
        </p:spPr>
        <p:txBody>
          <a:bodyPr/>
          <a:lstStyle/>
          <a:p>
            <a:pPr eaLnBrk="1" hangingPunct="1">
              <a:defRPr/>
            </a:pPr>
            <a:r>
              <a:rPr lang="en-US" sz="5400" b="1" dirty="0">
                <a:solidFill>
                  <a:schemeClr val="bg1"/>
                </a:solidFill>
                <a:latin typeface="Monotype Corsiva" charset="0"/>
                <a:ea typeface="ＭＳ Ｐゴシック" charset="0"/>
                <a:cs typeface="Monotype Corsiva" charset="0"/>
              </a:rPr>
              <a:t>Bethlehem = "House of Bread"</a:t>
            </a:r>
            <a:endParaRPr lang="en-US" sz="3600" b="1" dirty="0">
              <a:solidFill>
                <a:schemeClr val="bg1"/>
              </a:solidFill>
              <a:latin typeface="Monotype Corsiva" charset="0"/>
              <a:ea typeface="ＭＳ Ｐゴシック" charset="0"/>
              <a:cs typeface="Monotype Corsiva" charset="0"/>
            </a:endParaRPr>
          </a:p>
        </p:txBody>
      </p:sp>
      <p:pic>
        <p:nvPicPr>
          <p:cNvPr id="6" name="Picture 5"/>
          <p:cNvPicPr>
            <a:picLocks noChangeAspect="1"/>
          </p:cNvPicPr>
          <p:nvPr/>
        </p:nvPicPr>
        <p:blipFill>
          <a:blip r:embed="rId4"/>
          <a:stretch>
            <a:fillRect/>
          </a:stretch>
        </p:blipFill>
        <p:spPr>
          <a:xfrm>
            <a:off x="3059832" y="836712"/>
            <a:ext cx="2317241" cy="936104"/>
          </a:xfrm>
          <a:prstGeom prst="rect">
            <a:avLst/>
          </a:prstGeom>
        </p:spPr>
      </p:pic>
    </p:spTree>
    <p:extLst>
      <p:ext uri="{BB962C8B-B14F-4D97-AF65-F5344CB8AC3E}">
        <p14:creationId xmlns:p14="http://schemas.microsoft.com/office/powerpoint/2010/main" val="3033693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in Week 1:</a:t>
            </a:r>
          </a:p>
        </p:txBody>
      </p:sp>
      <p:sp>
        <p:nvSpPr>
          <p:cNvPr id="3" name="Rectangle 2"/>
          <p:cNvSpPr txBox="1">
            <a:spLocks noChangeArrowheads="1"/>
          </p:cNvSpPr>
          <p:nvPr/>
        </p:nvSpPr>
        <p:spPr bwMode="auto">
          <a:xfrm>
            <a:off x="161364" y="1001357"/>
            <a:ext cx="8516471" cy="2543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transforms our shame into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honor</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pic>
        <p:nvPicPr>
          <p:cNvPr id="16388" name="Picture 4" descr="Image result for honor by god">
            <a:extLst>
              <a:ext uri="{FF2B5EF4-FFF2-40B4-BE49-F238E27FC236}">
                <a16:creationId xmlns:a16="http://schemas.microsoft.com/office/drawing/2014/main" id="{69730359-3E79-9E42-BEFE-00E03FA895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62300" y="3511705"/>
            <a:ext cx="5981700" cy="33655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Image result for shame to honor">
            <a:extLst>
              <a:ext uri="{FF2B5EF4-FFF2-40B4-BE49-F238E27FC236}">
                <a16:creationId xmlns:a16="http://schemas.microsoft.com/office/drawing/2014/main" id="{5784D61B-6A45-4D44-9A2B-BCF482ED773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861" y="3511705"/>
            <a:ext cx="4697507" cy="336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40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5479"/>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 in…</a:t>
            </a:r>
          </a:p>
        </p:txBody>
      </p:sp>
      <p:pic>
        <p:nvPicPr>
          <p:cNvPr id="3" name="Picture 2" descr="Image result for immanuel">
            <a:extLst>
              <a:ext uri="{FF2B5EF4-FFF2-40B4-BE49-F238E27FC236}">
                <a16:creationId xmlns:a16="http://schemas.microsoft.com/office/drawing/2014/main" id="{9E827BFD-2FC2-F049-8CC4-09149385EC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54811"/>
            <a:ext cx="9144000" cy="54902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5A0C36F-B715-1445-A4C8-6AD29B66E20D}"/>
              </a:ext>
            </a:extLst>
          </p:cNvPr>
          <p:cNvSpPr txBox="1">
            <a:spLocks noChangeArrowheads="1"/>
          </p:cNvSpPr>
          <p:nvPr/>
        </p:nvSpPr>
        <p:spPr bwMode="auto">
          <a:xfrm>
            <a:off x="660588" y="673052"/>
            <a:ext cx="2101295" cy="1354877"/>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Place</a:t>
            </a:r>
          </a:p>
        </p:txBody>
      </p:sp>
      <p:sp>
        <p:nvSpPr>
          <p:cNvPr id="6" name="Rectangle 2">
            <a:extLst>
              <a:ext uri="{FF2B5EF4-FFF2-40B4-BE49-F238E27FC236}">
                <a16:creationId xmlns:a16="http://schemas.microsoft.com/office/drawing/2014/main" id="{34BAD385-0019-E747-A42D-9B0C3266342D}"/>
              </a:ext>
            </a:extLst>
          </p:cNvPr>
          <p:cNvSpPr txBox="1">
            <a:spLocks noChangeArrowheads="1"/>
          </p:cNvSpPr>
          <p:nvPr/>
        </p:nvSpPr>
        <p:spPr bwMode="auto">
          <a:xfrm>
            <a:off x="3677627" y="673052"/>
            <a:ext cx="2101295" cy="1354877"/>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Time</a:t>
            </a:r>
          </a:p>
        </p:txBody>
      </p:sp>
      <p:sp>
        <p:nvSpPr>
          <p:cNvPr id="8" name="Notched Right Arrow 7">
            <a:extLst>
              <a:ext uri="{FF2B5EF4-FFF2-40B4-BE49-F238E27FC236}">
                <a16:creationId xmlns:a16="http://schemas.microsoft.com/office/drawing/2014/main" id="{2C1BCD32-BFFC-964B-8BA2-9B756E5C8426}"/>
              </a:ext>
            </a:extLst>
          </p:cNvPr>
          <p:cNvSpPr/>
          <p:nvPr/>
        </p:nvSpPr>
        <p:spPr bwMode="auto">
          <a:xfrm>
            <a:off x="2586172" y="766571"/>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60802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498" y="0"/>
            <a:ext cx="9072436" cy="1001356"/>
          </a:xfrm>
          <a:gradFill>
            <a:gsLst>
              <a:gs pos="0">
                <a:schemeClr val="tx1"/>
              </a:gs>
              <a:gs pos="66000">
                <a:schemeClr val="accent2">
                  <a:lumMod val="50000"/>
                </a:schemeClr>
              </a:gs>
            </a:gsLst>
            <a:lin ang="5400000" scaled="1"/>
          </a:gradFill>
          <a:ln>
            <a:solidFill>
              <a:schemeClr val="bg1"/>
            </a:solidFill>
          </a:ln>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229099"/>
            <a:ext cx="9144000" cy="18597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timing is always </a:t>
            </a:r>
            <a:r>
              <a:rPr kumimoji="0" lang="en-US" sz="5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perfect</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pic>
        <p:nvPicPr>
          <p:cNvPr id="4" name="Picture 2" descr="Image result for God in time">
            <a:extLst>
              <a:ext uri="{FF2B5EF4-FFF2-40B4-BE49-F238E27FC236}">
                <a16:creationId xmlns:a16="http://schemas.microsoft.com/office/drawing/2014/main" id="{B51141DD-7CFF-E74A-A876-CDA5A76F1C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45" y="3316637"/>
            <a:ext cx="9065891" cy="354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33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5479"/>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 in…</a:t>
            </a:r>
          </a:p>
        </p:txBody>
      </p:sp>
      <p:pic>
        <p:nvPicPr>
          <p:cNvPr id="3" name="Picture 2" descr="Image result for immanuel">
            <a:extLst>
              <a:ext uri="{FF2B5EF4-FFF2-40B4-BE49-F238E27FC236}">
                <a16:creationId xmlns:a16="http://schemas.microsoft.com/office/drawing/2014/main" id="{9E827BFD-2FC2-F049-8CC4-09149385EC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54811"/>
            <a:ext cx="9144000" cy="54902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5A0C36F-B715-1445-A4C8-6AD29B66E20D}"/>
              </a:ext>
            </a:extLst>
          </p:cNvPr>
          <p:cNvSpPr txBox="1">
            <a:spLocks noChangeArrowheads="1"/>
          </p:cNvSpPr>
          <p:nvPr/>
        </p:nvSpPr>
        <p:spPr bwMode="auto">
          <a:xfrm>
            <a:off x="660588" y="673052"/>
            <a:ext cx="2101295" cy="1354877"/>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Place</a:t>
            </a:r>
          </a:p>
        </p:txBody>
      </p:sp>
      <p:sp>
        <p:nvSpPr>
          <p:cNvPr id="6" name="Rectangle 2">
            <a:extLst>
              <a:ext uri="{FF2B5EF4-FFF2-40B4-BE49-F238E27FC236}">
                <a16:creationId xmlns:a16="http://schemas.microsoft.com/office/drawing/2014/main" id="{34BAD385-0019-E747-A42D-9B0C3266342D}"/>
              </a:ext>
            </a:extLst>
          </p:cNvPr>
          <p:cNvSpPr txBox="1">
            <a:spLocks noChangeArrowheads="1"/>
          </p:cNvSpPr>
          <p:nvPr/>
        </p:nvSpPr>
        <p:spPr bwMode="auto">
          <a:xfrm>
            <a:off x="3677627" y="673052"/>
            <a:ext cx="2101295" cy="1354877"/>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Time</a:t>
            </a:r>
          </a:p>
        </p:txBody>
      </p:sp>
      <p:sp>
        <p:nvSpPr>
          <p:cNvPr id="7" name="Rectangle 2">
            <a:extLst>
              <a:ext uri="{FF2B5EF4-FFF2-40B4-BE49-F238E27FC236}">
                <a16:creationId xmlns:a16="http://schemas.microsoft.com/office/drawing/2014/main" id="{0FA0B1FB-573B-864F-9139-3E32866AD62F}"/>
              </a:ext>
            </a:extLst>
          </p:cNvPr>
          <p:cNvSpPr txBox="1">
            <a:spLocks noChangeArrowheads="1"/>
          </p:cNvSpPr>
          <p:nvPr/>
        </p:nvSpPr>
        <p:spPr bwMode="auto">
          <a:xfrm>
            <a:off x="6694667" y="673052"/>
            <a:ext cx="2101295" cy="1354877"/>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Us</a:t>
            </a:r>
          </a:p>
        </p:txBody>
      </p:sp>
      <p:sp>
        <p:nvSpPr>
          <p:cNvPr id="8" name="Notched Right Arrow 7">
            <a:extLst>
              <a:ext uri="{FF2B5EF4-FFF2-40B4-BE49-F238E27FC236}">
                <a16:creationId xmlns:a16="http://schemas.microsoft.com/office/drawing/2014/main" id="{2C1BCD32-BFFC-964B-8BA2-9B756E5C8426}"/>
              </a:ext>
            </a:extLst>
          </p:cNvPr>
          <p:cNvSpPr/>
          <p:nvPr/>
        </p:nvSpPr>
        <p:spPr bwMode="auto">
          <a:xfrm>
            <a:off x="2586172" y="766571"/>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Notched Right Arrow 8">
            <a:extLst>
              <a:ext uri="{FF2B5EF4-FFF2-40B4-BE49-F238E27FC236}">
                <a16:creationId xmlns:a16="http://schemas.microsoft.com/office/drawing/2014/main" id="{38E5946A-5C3C-6848-9BE6-E5844EFA500A}"/>
              </a:ext>
            </a:extLst>
          </p:cNvPr>
          <p:cNvSpPr/>
          <p:nvPr/>
        </p:nvSpPr>
        <p:spPr bwMode="auto">
          <a:xfrm>
            <a:off x="5571968" y="766571"/>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84230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8978" y="217488"/>
            <a:ext cx="9144000" cy="1555750"/>
          </a:xfrm>
          <a:effectLst>
            <a:outerShdw blurRad="63500" dist="35921" dir="2700000" algn="ctr" rotWithShape="0">
              <a:schemeClr val="tx2">
                <a:alpha val="74998"/>
              </a:schemeClr>
            </a:outerShdw>
          </a:effectLst>
          <a:extLst/>
        </p:spPr>
        <p:txBody>
          <a:bodyPr/>
          <a:lstStyle/>
          <a:p>
            <a:pPr>
              <a:defRPr/>
            </a:pPr>
            <a:r>
              <a:rPr lang="en-US" b="1" i="1" dirty="0">
                <a:effectLst>
                  <a:glow rad="876300">
                    <a:schemeClr val="tx1"/>
                  </a:glow>
                </a:effectLst>
                <a:latin typeface="Arial" charset="0"/>
                <a:ea typeface="ＭＳ Ｐゴシック" charset="0"/>
                <a:cs typeface="ＭＳ Ｐゴシック" charset="0"/>
              </a:rPr>
              <a:t>God in Us</a:t>
            </a:r>
          </a:p>
        </p:txBody>
      </p:sp>
      <p:sp>
        <p:nvSpPr>
          <p:cNvPr id="4" name="Rectangle 2"/>
          <p:cNvSpPr txBox="1">
            <a:spLocks noChangeArrowheads="1"/>
          </p:cNvSpPr>
          <p:nvPr/>
        </p:nvSpPr>
        <p:spPr bwMode="auto">
          <a:xfrm>
            <a:off x="162333" y="17732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Old Testament</a:t>
            </a:r>
          </a:p>
        </p:txBody>
      </p:sp>
      <p:sp>
        <p:nvSpPr>
          <p:cNvPr id="5" name="Rectangle 2"/>
          <p:cNvSpPr txBox="1">
            <a:spLocks noChangeArrowheads="1"/>
          </p:cNvSpPr>
          <p:nvPr/>
        </p:nvSpPr>
        <p:spPr bwMode="auto">
          <a:xfrm>
            <a:off x="3179372" y="17732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New Testament</a:t>
            </a:r>
          </a:p>
        </p:txBody>
      </p:sp>
      <p:sp>
        <p:nvSpPr>
          <p:cNvPr id="6" name="Rectangle 2"/>
          <p:cNvSpPr txBox="1">
            <a:spLocks noChangeArrowheads="1"/>
          </p:cNvSpPr>
          <p:nvPr/>
        </p:nvSpPr>
        <p:spPr bwMode="auto">
          <a:xfrm>
            <a:off x="6196412" y="17732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Today</a:t>
            </a:r>
          </a:p>
        </p:txBody>
      </p:sp>
    </p:spTree>
    <p:extLst>
      <p:ext uri="{BB962C8B-B14F-4D97-AF65-F5344CB8AC3E}">
        <p14:creationId xmlns:p14="http://schemas.microsoft.com/office/powerpoint/2010/main" val="150001905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654850"/>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can you know God is with you (Immanuel) in the coming year?</a:t>
            </a:r>
          </a:p>
        </p:txBody>
      </p:sp>
      <p:pic>
        <p:nvPicPr>
          <p:cNvPr id="1028" name="Picture 4" descr="Image result for How can God be with us (Immanuel) in the coming year?">
            <a:extLst>
              <a:ext uri="{FF2B5EF4-FFF2-40B4-BE49-F238E27FC236}">
                <a16:creationId xmlns:a16="http://schemas.microsoft.com/office/drawing/2014/main" id="{50E1B562-A897-B249-9340-5DC55F1EBD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8300" y="1886857"/>
            <a:ext cx="8407400" cy="474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1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57800"/>
            <a:ext cx="9144000" cy="1600200"/>
          </a:xfrm>
          <a:effectLst>
            <a:outerShdw blurRad="63500" dist="35921" dir="2700000" algn="ctr" rotWithShape="0">
              <a:schemeClr val="tx2">
                <a:alpha val="74998"/>
              </a:schemeClr>
            </a:outerShdw>
          </a:effectLst>
          <a:extLst/>
        </p:spPr>
        <p:txBody>
          <a:bodyPr/>
          <a:lstStyle/>
          <a:p>
            <a:pPr>
              <a:defRPr/>
            </a:pPr>
            <a:r>
              <a:rPr lang="en-US" sz="6600" b="1" dirty="0">
                <a:effectLst>
                  <a:glow rad="127000">
                    <a:schemeClr val="tx1"/>
                  </a:glow>
                </a:effectLst>
                <a:latin typeface="Arial" charset="0"/>
                <a:ea typeface="ＭＳ Ｐゴシック" charset="0"/>
                <a:cs typeface="ＭＳ Ｐゴシック" charset="0"/>
              </a:rPr>
              <a:t>35 Years Today!</a:t>
            </a:r>
            <a:br>
              <a:rPr lang="en-US" sz="54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(30 Dec 1983 to 30 Dec 2018)</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178524F0-91FB-7648-9C85-7C061D1B33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1283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pirit upon David">
            <a:extLst>
              <a:ext uri="{FF2B5EF4-FFF2-40B4-BE49-F238E27FC236}">
                <a16:creationId xmlns:a16="http://schemas.microsoft.com/office/drawing/2014/main" id="{B2D2EDCE-4587-1643-866E-05800F7460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5585" y="1540891"/>
            <a:ext cx="6985000" cy="52451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236341"/>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The Spirit in the OT was </a:t>
            </a:r>
            <a:r>
              <a:rPr lang="en-US" sz="6600" b="1" dirty="0">
                <a:solidFill>
                  <a:srgbClr val="FFFF00"/>
                </a:solidFill>
                <a:effectLst>
                  <a:glow rad="127000">
                    <a:schemeClr val="tx1"/>
                  </a:glow>
                </a:effectLst>
                <a:latin typeface="Arial" charset="0"/>
                <a:ea typeface="ＭＳ Ｐゴシック" charset="0"/>
                <a:cs typeface="ＭＳ Ｐゴシック" charset="0"/>
              </a:rPr>
              <a:t>with</a:t>
            </a:r>
            <a:r>
              <a:rPr lang="en-US" sz="4800" b="1" dirty="0">
                <a:effectLst>
                  <a:glow rad="127000">
                    <a:schemeClr val="tx1"/>
                  </a:glow>
                </a:effectLst>
                <a:latin typeface="Arial" charset="0"/>
                <a:ea typeface="ＭＳ Ｐゴシック" charset="0"/>
                <a:cs typeface="ＭＳ Ｐゴシック" charset="0"/>
              </a:rPr>
              <a:t> God’s people.</a:t>
            </a:r>
          </a:p>
        </p:txBody>
      </p:sp>
    </p:spTree>
    <p:extLst>
      <p:ext uri="{BB962C8B-B14F-4D97-AF65-F5344CB8AC3E}">
        <p14:creationId xmlns:p14="http://schemas.microsoft.com/office/powerpoint/2010/main" val="309165410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5955" name="Rectangle 1027"/>
          <p:cNvSpPr>
            <a:spLocks noGrp="1" noChangeArrowheads="1"/>
          </p:cNvSpPr>
          <p:nvPr>
            <p:ph type="ctrTitle"/>
          </p:nvPr>
        </p:nvSpPr>
        <p:spPr>
          <a:xfrm>
            <a:off x="0" y="3962400"/>
            <a:ext cx="9144000" cy="1752600"/>
          </a:xfrm>
        </p:spPr>
        <p:txBody>
          <a:bodyPr/>
          <a:lstStyle/>
          <a:p>
            <a:pPr eaLnBrk="1" hangingPunct="1">
              <a:defRPr/>
            </a:pP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Now the earth formless and empty, darkness was over the the surface of the deep…</a:t>
            </a: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 </a:t>
            </a:r>
          </a:p>
        </p:txBody>
      </p:sp>
      <p:sp>
        <p:nvSpPr>
          <p:cNvPr id="125957" name="Rectangle 1029"/>
          <p:cNvSpPr>
            <a:spLocks noChangeArrowheads="1"/>
          </p:cNvSpPr>
          <p:nvPr/>
        </p:nvSpPr>
        <p:spPr bwMode="auto">
          <a:xfrm>
            <a:off x="11500" y="304800"/>
            <a:ext cx="91440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the Spirit of God was hovering over the waters.</a:t>
            </a:r>
            <a:r>
              <a:rPr kumimoji="0" lang="ru-RU" altLang="ja-JP"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marL="0" marR="0" lvl="0" indent="0" algn="r" defTabSz="914400" rtl="0" eaLnBrk="1" fontAlgn="base" latinLnBrk="0" hangingPunct="1">
              <a:lnSpc>
                <a:spcPct val="100000"/>
              </a:lnSpc>
              <a:spcBef>
                <a:spcPct val="20000"/>
              </a:spcBef>
              <a:spcAft>
                <a:spcPct val="0"/>
              </a:spcAft>
              <a:buClr>
                <a:srgbClr val="FFCC66"/>
              </a:buClr>
              <a:buSzTx/>
              <a:buFont typeface="Wingdings" charset="0"/>
              <a:buNone/>
              <a:tabLst/>
              <a:defRPr/>
            </a:pPr>
            <a:r>
              <a:rPr kumimoji="0" lang="en-US" sz="3200" b="0" i="0" u="none" strike="noStrike" kern="1200" cap="none" spc="0" normalizeH="0" baseline="0" noProof="0">
                <a:ln>
                  <a:noFill/>
                </a:ln>
                <a:solidFill>
                  <a:srgbClr val="FFFFFF"/>
                </a:solidFill>
                <a:effectLst/>
                <a:uLnTx/>
                <a:uFillTx/>
                <a:latin typeface="Tahoma" charset="0"/>
                <a:ea typeface="ＭＳ Ｐゴシック" charset="0"/>
                <a:cs typeface="ＭＳ Ｐゴシック" charset="0"/>
              </a:rPr>
              <a:t>Genesis 1:2 </a:t>
            </a:r>
            <a:r>
              <a:rPr kumimoji="0" lang="en-US" sz="3200" b="0" i="1" u="none" strike="noStrike" kern="1200" cap="none" spc="0" normalizeH="0" baseline="0" noProof="0">
                <a:ln>
                  <a:noFill/>
                </a:ln>
                <a:solidFill>
                  <a:srgbClr val="FFFFFF"/>
                </a:solidFill>
                <a:effectLst/>
                <a:uLnTx/>
                <a:uFillTx/>
                <a:latin typeface="Tahoma" charset="0"/>
                <a:ea typeface="ＭＳ Ｐゴシック" charset="0"/>
                <a:cs typeface="ＭＳ Ｐゴシック" charset="0"/>
              </a:rPr>
              <a:t>NIV</a:t>
            </a:r>
            <a:endParaRPr kumimoji="0" lang="en-US" sz="3200" b="0" i="0" u="none" strike="noStrike" kern="1200" cap="none" spc="0" normalizeH="0" baseline="0" noProof="0">
              <a:ln>
                <a:noFill/>
              </a:ln>
              <a:solidFill>
                <a:srgbClr val="FFFFFF"/>
              </a:solidFill>
              <a:effectLst/>
              <a:uLnTx/>
              <a:uFillTx/>
              <a:latin typeface="Tahoma" charset="0"/>
              <a:ea typeface="ＭＳ Ｐゴシック" charset="0"/>
              <a:cs typeface="ＭＳ Ｐゴシック" charset="0"/>
            </a:endParaRPr>
          </a:p>
        </p:txBody>
      </p:sp>
    </p:spTree>
    <p:extLst>
      <p:ext uri="{BB962C8B-B14F-4D97-AF65-F5344CB8AC3E}">
        <p14:creationId xmlns:p14="http://schemas.microsoft.com/office/powerpoint/2010/main" val="1566862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9933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charset="0"/>
                <a:cs typeface="ＭＳ Ｐゴシック" charset="0"/>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08" charset="0"/>
              <a:ea typeface="ＭＳ Ｐゴシック" charset="0"/>
              <a:cs typeface="ＭＳ Ｐゴシック" charset="0"/>
            </a:endParaRPr>
          </a:p>
        </p:txBody>
      </p:sp>
      <p:grpSp>
        <p:nvGrpSpPr>
          <p:cNvPr id="582660" name="Group 5"/>
          <p:cNvGrpSpPr>
            <a:grpSpLocks/>
          </p:cNvGrpSpPr>
          <p:nvPr/>
        </p:nvGrpSpPr>
        <p:grpSpPr bwMode="auto">
          <a:xfrm>
            <a:off x="1689100" y="2019300"/>
            <a:ext cx="5749925" cy="3244850"/>
            <a:chOff x="1064" y="1272"/>
            <a:chExt cx="3622" cy="2044"/>
          </a:xfrm>
        </p:grpSpPr>
        <p:sp>
          <p:nvSpPr>
            <p:cNvPr id="582685"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6"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7"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8"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9"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90"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91"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99343" name="Rectangle 15"/>
          <p:cNvSpPr>
            <a:spLocks noChangeArrowheads="1"/>
          </p:cNvSpPr>
          <p:nvPr/>
        </p:nvSpPr>
        <p:spPr bwMode="auto">
          <a:xfrm>
            <a:off x="1739900" y="5137150"/>
            <a:ext cx="6191250" cy="45402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D34A"/>
                </a:solidFill>
                <a:effectLst/>
                <a:uLnTx/>
                <a:uFillTx/>
                <a:latin typeface="Comic Sans MS" pitchFamily="-112" charset="0"/>
                <a:ea typeface="ＭＳ Ｐゴシック" charset="0"/>
                <a:cs typeface="ＭＳ Ｐゴシック" charset="0"/>
              </a:rPr>
              <a:t>    </a:t>
            </a:r>
            <a:r>
              <a:rPr kumimoji="0" lang="en-US" sz="2400" b="1" i="0" u="none" strike="noStrike" kern="1200" cap="none" spc="0" normalizeH="0" baseline="0" noProof="0">
                <a:ln>
                  <a:noFill/>
                </a:ln>
                <a:solidFill>
                  <a:srgbClr val="FFD34A"/>
                </a:solidFill>
                <a:effectLst/>
                <a:uLnTx/>
                <a:uFillTx/>
                <a:latin typeface="Comic Sans MS" pitchFamily="-112" charset="0"/>
                <a:ea typeface="ＭＳ Ｐゴシック" charset="0"/>
                <a:cs typeface="ＭＳ Ｐゴシック" charset="0"/>
              </a:rPr>
              <a:t>The Tabernacle in the Wilderness</a:t>
            </a:r>
          </a:p>
        </p:txBody>
      </p:sp>
      <p:sp>
        <p:nvSpPr>
          <p:cNvPr id="99344" name="Text Box 16"/>
          <p:cNvSpPr txBox="1">
            <a:spLocks noChangeArrowheads="1"/>
          </p:cNvSpPr>
          <p:nvPr/>
        </p:nvSpPr>
        <p:spPr bwMode="auto">
          <a:xfrm>
            <a:off x="1295400" y="1371600"/>
            <a:ext cx="7086600"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Comic Sans MS" charset="0"/>
                <a:ea typeface="ＭＳ Ｐゴシック" charset="0"/>
              </a:rPr>
              <a:t>God sets up a place for Him to dwell as King</a:t>
            </a:r>
            <a:endParaRPr kumimoji="0" lang="en-US" sz="4000" b="1" i="0" u="none" strike="noStrike" kern="1200" cap="none" spc="0" normalizeH="0" baseline="0" noProof="0">
              <a:ln>
                <a:noFill/>
              </a:ln>
              <a:solidFill>
                <a:srgbClr val="FFD34A"/>
              </a:solidFill>
              <a:effectLst/>
              <a:uLnTx/>
              <a:uFillTx/>
              <a:latin typeface="Comic Sans MS" charset="0"/>
              <a:ea typeface="ＭＳ Ｐゴシック" charset="0"/>
            </a:endParaRPr>
          </a:p>
        </p:txBody>
      </p:sp>
      <p:sp>
        <p:nvSpPr>
          <p:cNvPr id="58266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5"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40</a:t>
            </a:r>
          </a:p>
        </p:txBody>
      </p:sp>
      <p:sp>
        <p:nvSpPr>
          <p:cNvPr id="58266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4" name="Rectangle 27"/>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MOSES</a:t>
            </a:r>
          </a:p>
        </p:txBody>
      </p:sp>
      <p:sp>
        <p:nvSpPr>
          <p:cNvPr id="582675" name="Rectangle 28"/>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Sinai</a:t>
            </a:r>
          </a:p>
        </p:txBody>
      </p:sp>
      <p:sp>
        <p:nvSpPr>
          <p:cNvPr id="582676" name="Rectangle 29"/>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M - C - C</a:t>
            </a:r>
          </a:p>
        </p:txBody>
      </p:sp>
      <p:sp>
        <p:nvSpPr>
          <p:cNvPr id="582677" name="Rectangle 30"/>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Kadesh Barnea</a:t>
            </a:r>
          </a:p>
        </p:txBody>
      </p:sp>
      <p:sp>
        <p:nvSpPr>
          <p:cNvPr id="582678"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9" name="Rectangle 32"/>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Exodus</a:t>
            </a:r>
          </a:p>
        </p:txBody>
      </p:sp>
      <p:sp>
        <p:nvSpPr>
          <p:cNvPr id="582680"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82681"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2</a:t>
            </a:r>
          </a:p>
        </p:txBody>
      </p:sp>
      <p:sp>
        <p:nvSpPr>
          <p:cNvPr id="99363" name="Rectangle 3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16</a:t>
            </a:r>
          </a:p>
        </p:txBody>
      </p:sp>
      <p:sp>
        <p:nvSpPr>
          <p:cNvPr id="582683"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26-29</a:t>
            </a:r>
          </a:p>
        </p:txBody>
      </p:sp>
      <p:sp>
        <p:nvSpPr>
          <p:cNvPr id="99365" name="Rectangle 37"/>
          <p:cNvSpPr>
            <a:spLocks noGrp="1" noChangeArrowheads="1"/>
          </p:cNvSpPr>
          <p:nvPr>
            <p:ph type="title" idx="4294967295"/>
          </p:nvPr>
        </p:nvSpPr>
        <p:spPr bwMode="auto">
          <a:xfrm>
            <a:off x="838200" y="495300"/>
            <a:ext cx="7772400" cy="80010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000" b="1">
                <a:solidFill>
                  <a:srgbClr val="66FF66"/>
                </a:solidFill>
                <a:effectLst/>
                <a:latin typeface="Comic Sans MS" pitchFamily="-112" charset="0"/>
                <a:ea typeface="ＭＳ Ｐゴシック" pitchFamily="-112" charset="-128"/>
                <a:cs typeface="ＭＳ Ｐゴシック" pitchFamily="-112" charset="-128"/>
              </a:rPr>
              <a:t>The Tabernacle</a:t>
            </a:r>
          </a:p>
        </p:txBody>
      </p:sp>
    </p:spTree>
    <p:extLst>
      <p:ext uri="{BB962C8B-B14F-4D97-AF65-F5344CB8AC3E}">
        <p14:creationId xmlns:p14="http://schemas.microsoft.com/office/powerpoint/2010/main" val="3976253324"/>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a:xfrm>
            <a:off x="3962400" y="4953000"/>
            <a:ext cx="4953000" cy="1676400"/>
          </a:xfrm>
        </p:spPr>
        <p:txBody>
          <a:bodyPr/>
          <a:lstStyle/>
          <a:p>
            <a:pPr eaLnBrk="1" hangingPunct="1"/>
            <a:r>
              <a:rPr kumimoji="1" lang="en-US" sz="4000" b="1" i="1" dirty="0">
                <a:latin typeface="Times New Roman" charset="0"/>
                <a:ea typeface="ＭＳ Ｐゴシック" charset="0"/>
                <a:cs typeface="ＭＳ Ｐゴシック" charset="0"/>
              </a:rPr>
              <a:t>God</a:t>
            </a:r>
            <a:r>
              <a:rPr kumimoji="1" lang="fr-FR" altLang="ja-JP" sz="4000" b="1" i="1" dirty="0">
                <a:latin typeface="Times New Roman" charset="0"/>
                <a:ea typeface="ＭＳ Ｐゴシック" charset="0"/>
                <a:cs typeface="ＭＳ Ｐゴシック" charset="0"/>
              </a:rPr>
              <a:t>'</a:t>
            </a:r>
            <a:r>
              <a:rPr kumimoji="1" lang="en-US" sz="4000" b="1" i="1" dirty="0">
                <a:latin typeface="Times New Roman" charset="0"/>
                <a:ea typeface="ＭＳ Ｐゴシック" charset="0"/>
                <a:cs typeface="ＭＳ Ｐゴシック" charset="0"/>
              </a:rPr>
              <a:t>s presence filled his new palace!</a:t>
            </a:r>
          </a:p>
        </p:txBody>
      </p:sp>
      <p:sp>
        <p:nvSpPr>
          <p:cNvPr id="102403" name="Text Box 1027" descr="White marble"/>
          <p:cNvSpPr txBox="1">
            <a:spLocks noChangeArrowheads="1"/>
          </p:cNvSpPr>
          <p:nvPr/>
        </p:nvSpPr>
        <p:spPr bwMode="auto">
          <a:xfrm>
            <a:off x="4114800" y="914400"/>
            <a:ext cx="4800600" cy="2716213"/>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charset="0"/>
                <a:ea typeface="ＭＳ Ｐゴシック" charset="0"/>
              </a:rPr>
              <a:t>Then the cloud covered the tent of meeting, and the glory of the L</a:t>
            </a:r>
            <a:r>
              <a:rPr kumimoji="0" lang="en-US" sz="3200" b="1" i="0" u="none" strike="noStrike" kern="1200" cap="none" spc="0" normalizeH="0" baseline="0" noProof="0">
                <a:ln>
                  <a:noFill/>
                </a:ln>
                <a:solidFill>
                  <a:srgbClr val="000000"/>
                </a:solidFill>
                <a:effectLst/>
                <a:uLnTx/>
                <a:uFillTx/>
                <a:latin typeface="Times New Roman" charset="0"/>
                <a:ea typeface="ＭＳ Ｐゴシック" charset="0"/>
              </a:rPr>
              <a:t>ORD</a:t>
            </a:r>
            <a:r>
              <a:rPr kumimoji="0" lang="en-US" sz="3600" b="1" i="0" u="none" strike="noStrike" kern="1200" cap="none" spc="0" normalizeH="0" baseline="0" noProof="0">
                <a:ln>
                  <a:noFill/>
                </a:ln>
                <a:solidFill>
                  <a:srgbClr val="000000"/>
                </a:solidFill>
                <a:effectLst/>
                <a:uLnTx/>
                <a:uFillTx/>
                <a:latin typeface="Times New Roman" charset="0"/>
                <a:ea typeface="ＭＳ Ｐゴシック" charset="0"/>
              </a:rPr>
              <a:t> filled the tabernacle.</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rPr>
              <a:t>Exodus 40:34 </a:t>
            </a:r>
            <a:r>
              <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rPr>
              <a:t>ESV</a:t>
            </a:r>
            <a:endPar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584707" name="Picture 1028" descr="TabernacleFirePillar1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8100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53744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fade">
                                      <p:cBhvr>
                                        <p:cTn id="7" dur="770" decel="100000"/>
                                        <p:tgtEl>
                                          <p:spTgt spid="102403"/>
                                        </p:tgtEl>
                                      </p:cBhvr>
                                    </p:animEffect>
                                    <p:animScale>
                                      <p:cBhvr>
                                        <p:cTn id="8" dur="770" decel="100000"/>
                                        <p:tgtEl>
                                          <p:spTgt spid="102403"/>
                                        </p:tgtEl>
                                      </p:cBhvr>
                                      <p:from x="10000" y="10000"/>
                                      <p:to x="200000" y="450000"/>
                                    </p:animScale>
                                    <p:animScale>
                                      <p:cBhvr>
                                        <p:cTn id="9" dur="1230" accel="100000" fill="hold">
                                          <p:stCondLst>
                                            <p:cond delay="770"/>
                                          </p:stCondLst>
                                        </p:cTn>
                                        <p:tgtEl>
                                          <p:spTgt spid="102403"/>
                                        </p:tgtEl>
                                      </p:cBhvr>
                                      <p:from x="200000" y="450000"/>
                                      <p:to x="100000" y="100000"/>
                                    </p:animScale>
                                    <p:set>
                                      <p:cBhvr>
                                        <p:cTn id="10" dur="770" fill="hold"/>
                                        <p:tgtEl>
                                          <p:spTgt spid="102403"/>
                                        </p:tgtEl>
                                        <p:attrNameLst>
                                          <p:attrName>ppt_x</p:attrName>
                                        </p:attrNameLst>
                                      </p:cBhvr>
                                      <p:to>
                                        <p:strVal val="(0.5)"/>
                                      </p:to>
                                    </p:set>
                                    <p:anim from="(0.5)" to="(#ppt_x)" calcmode="lin" valueType="num">
                                      <p:cBhvr>
                                        <p:cTn id="11" dur="1230" accel="100000" fill="hold">
                                          <p:stCondLst>
                                            <p:cond delay="770"/>
                                          </p:stCondLst>
                                        </p:cTn>
                                        <p:tgtEl>
                                          <p:spTgt spid="102403"/>
                                        </p:tgtEl>
                                        <p:attrNameLst>
                                          <p:attrName>ppt_x</p:attrName>
                                        </p:attrNameLst>
                                      </p:cBhvr>
                                    </p:anim>
                                    <p:set>
                                      <p:cBhvr>
                                        <p:cTn id="12" dur="770" fill="hold"/>
                                        <p:tgtEl>
                                          <p:spTgt spid="102403"/>
                                        </p:tgtEl>
                                        <p:attrNameLst>
                                          <p:attrName>ppt_y</p:attrName>
                                        </p:attrNameLst>
                                      </p:cBhvr>
                                      <p:to>
                                        <p:strVal val="(#ppt_y+0.4)"/>
                                      </p:to>
                                    </p:set>
                                    <p:anim from="(#ppt_y+0.4)" to="(#ppt_y)" calcmode="lin" valueType="num">
                                      <p:cBhvr>
                                        <p:cTn id="13" dur="1230" accel="100000" fill="hold">
                                          <p:stCondLst>
                                            <p:cond delay="770"/>
                                          </p:stCondLst>
                                        </p:cTn>
                                        <p:tgtEl>
                                          <p:spTgt spid="10240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102402"/>
                                        </p:tgtEl>
                                        <p:attrNameLst>
                                          <p:attrName>style.visibility</p:attrName>
                                        </p:attrNameLst>
                                      </p:cBhvr>
                                      <p:to>
                                        <p:strVal val="visible"/>
                                      </p:to>
                                    </p:set>
                                    <p:anim calcmode="lin" valueType="num">
                                      <p:cBhvr>
                                        <p:cTn id="18" dur="500" fill="hold"/>
                                        <p:tgtEl>
                                          <p:spTgt spid="102402"/>
                                        </p:tgtEl>
                                        <p:attrNameLst>
                                          <p:attrName>ppt_w</p:attrName>
                                        </p:attrNameLst>
                                      </p:cBhvr>
                                      <p:tavLst>
                                        <p:tav tm="0">
                                          <p:val>
                                            <p:fltVal val="0"/>
                                          </p:val>
                                        </p:tav>
                                        <p:tav tm="100000">
                                          <p:val>
                                            <p:strVal val="#ppt_w"/>
                                          </p:val>
                                        </p:tav>
                                      </p:tavLst>
                                    </p:anim>
                                    <p:anim calcmode="lin" valueType="num">
                                      <p:cBhvr>
                                        <p:cTn id="19" dur="500" fill="hold"/>
                                        <p:tgtEl>
                                          <p:spTgt spid="102402"/>
                                        </p:tgtEl>
                                        <p:attrNameLst>
                                          <p:attrName>ppt_h</p:attrName>
                                        </p:attrNameLst>
                                      </p:cBhvr>
                                      <p:tavLst>
                                        <p:tav tm="0">
                                          <p:val>
                                            <p:fltVal val="0"/>
                                          </p:val>
                                        </p:tav>
                                        <p:tav tm="100000">
                                          <p:val>
                                            <p:strVal val="#ppt_h"/>
                                          </p:val>
                                        </p:tav>
                                      </p:tavLst>
                                    </p:anim>
                                    <p:anim calcmode="lin" valueType="num">
                                      <p:cBhvr>
                                        <p:cTn id="20" dur="500" fill="hold"/>
                                        <p:tgtEl>
                                          <p:spTgt spid="102402"/>
                                        </p:tgtEl>
                                        <p:attrNameLst>
                                          <p:attrName>style.rotation</p:attrName>
                                        </p:attrNameLst>
                                      </p:cBhvr>
                                      <p:tavLst>
                                        <p:tav tm="0">
                                          <p:val>
                                            <p:fltVal val="360"/>
                                          </p:val>
                                        </p:tav>
                                        <p:tav tm="100000">
                                          <p:val>
                                            <p:fltVal val="0"/>
                                          </p:val>
                                        </p:tav>
                                      </p:tavLst>
                                    </p:anim>
                                    <p:animEffect transition="in" filter="fade">
                                      <p:cBhvr>
                                        <p:cTn id="21" dur="5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P spid="10240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481284"/>
          </a:xfrm>
          <a:effectLst>
            <a:outerShdw blurRad="63500" dist="38099" dir="2700000" algn="ctr" rotWithShape="0">
              <a:schemeClr val="tx2">
                <a:alpha val="74998"/>
              </a:schemeClr>
            </a:outerShdw>
          </a:effectLst>
          <a:extLst/>
        </p:spPr>
        <p:txBody>
          <a:bodyPr/>
          <a:lstStyle/>
          <a:p>
            <a:pPr eaLnBrk="1" hangingPunct="1">
              <a:lnSpc>
                <a:spcPct val="90000"/>
              </a:lnSpc>
              <a:defRPr/>
            </a:pPr>
            <a:r>
              <a:rPr lang="ru-RU"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en-US"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When Saul heard their words</a:t>
            </a:r>
            <a:r>
              <a:rPr lang="en-US" altLang="ko-KR" sz="3200" dirty="0">
                <a:solidFill>
                  <a:srgbClr val="FFFF00"/>
                </a:solidFill>
                <a:effectLst>
                  <a:outerShdw blurRad="57150" dist="88900" dir="2700000" algn="tl" rotWithShape="0">
                    <a:srgbClr val="000000">
                      <a:alpha val="67000"/>
                    </a:srgbClr>
                  </a:outerShdw>
                </a:effectLst>
                <a:latin typeface="Trebuchet MS" charset="0"/>
                <a:ea typeface="Osaka" charset="0"/>
                <a:cs typeface="Osaka" charset="0"/>
              </a:rPr>
              <a:t>, the Spirit of the God came upon him in power</a:t>
            </a:r>
            <a:r>
              <a:rPr lang="en-US"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and he burned with anger.</a:t>
            </a:r>
            <a:r>
              <a:rPr lang="ru-RU"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pic>
        <p:nvPicPr>
          <p:cNvPr id="2273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00FB26-2C14-CB48-9720-5A40D71EA65D}"/>
              </a:ext>
            </a:extLst>
          </p:cNvPr>
          <p:cNvSpPr txBox="1">
            <a:spLocks noChangeArrowheads="1"/>
          </p:cNvSpPr>
          <p:nvPr/>
        </p:nvSpPr>
        <p:spPr bwMode="auto">
          <a:xfrm>
            <a:off x="5864355" y="6093296"/>
            <a:ext cx="3203445" cy="662407"/>
          </a:xfrm>
          <a:prstGeom prst="rect">
            <a:avLst/>
          </a:prstGeom>
          <a:solidFill>
            <a:schemeClr val="tx1"/>
          </a:solidFill>
          <a:ln>
            <a:noFill/>
          </a:ln>
          <a:effectLst>
            <a:outerShdw blurRad="63500" dist="38099"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ko-KR" sz="3200" b="1" i="0" u="none" strike="noStrike" kern="0" cap="none" spc="0" normalizeH="0" baseline="0" noProof="0" dirty="0">
                <a:ln>
                  <a:noFill/>
                </a:ln>
                <a:solidFill>
                  <a:srgbClr val="FFFFFF"/>
                </a:solidFill>
                <a:effectLst>
                  <a:outerShdw blurRad="57150" dist="88900" dir="2700000" algn="tl" rotWithShape="0">
                    <a:srgbClr val="000000">
                      <a:alpha val="67000"/>
                    </a:srgbClr>
                  </a:outerShdw>
                </a:effectLst>
                <a:uLnTx/>
                <a:uFillTx/>
                <a:latin typeface="Trebuchet MS" charset="0"/>
                <a:ea typeface="Osaka" charset="0"/>
                <a:cs typeface="Osaka" charset="0"/>
              </a:rPr>
              <a:t>1 Sam. 11:6</a:t>
            </a:r>
            <a:endParaRPr kumimoji="0" lang="en-US" sz="3200" b="1" i="0" u="none" strike="noStrike" kern="0" cap="none" spc="0" normalizeH="0" baseline="0" noProof="0" dirty="0">
              <a:ln>
                <a:noFill/>
              </a:ln>
              <a:solidFill>
                <a:srgbClr val="FFFFFF"/>
              </a:solidFill>
              <a:effectLst>
                <a:outerShdw blurRad="57150" dist="88900" dir="2700000" algn="tl" rotWithShape="0">
                  <a:srgbClr val="000000">
                    <a:alpha val="67000"/>
                  </a:srgbClr>
                </a:outerShdw>
              </a:effectLst>
              <a:uLnTx/>
              <a:uFillTx/>
              <a:latin typeface="Trebuchet MS" charset="0"/>
              <a:ea typeface="Osaka" charset="0"/>
              <a:cs typeface="Osaka" charset="0"/>
            </a:endParaRPr>
          </a:p>
        </p:txBody>
      </p:sp>
    </p:spTree>
    <p:extLst>
      <p:ext uri="{BB962C8B-B14F-4D97-AF65-F5344CB8AC3E}">
        <p14:creationId xmlns:p14="http://schemas.microsoft.com/office/powerpoint/2010/main" val="280200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9144000" cy="6870247"/>
          </a:xfrm>
          <a:prstGeom prst="rect">
            <a:avLst/>
          </a:prstGeom>
        </p:spPr>
      </p:pic>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198</a:t>
            </a:r>
          </a:p>
        </p:txBody>
      </p:sp>
      <p:sp>
        <p:nvSpPr>
          <p:cNvPr id="225285" name="Title 1"/>
          <p:cNvSpPr>
            <a:spLocks noGrp="1"/>
          </p:cNvSpPr>
          <p:nvPr>
            <p:ph type="title"/>
          </p:nvPr>
        </p:nvSpPr>
        <p:spPr>
          <a:xfrm>
            <a:off x="0" y="188913"/>
            <a:ext cx="8458200" cy="730250"/>
          </a:xfrm>
        </p:spPr>
        <p:txBody>
          <a:bodyPr/>
          <a:lstStyle/>
          <a:p>
            <a:r>
              <a:rPr lang="en-US" dirty="0">
                <a:latin typeface="Arial" charset="0"/>
                <a:ea typeface="ＭＳ Ｐゴシック" charset="0"/>
              </a:rPr>
              <a:t>David was Anointed King</a:t>
            </a:r>
          </a:p>
        </p:txBody>
      </p:sp>
      <p:sp>
        <p:nvSpPr>
          <p:cNvPr id="9" name="Rectangle 2"/>
          <p:cNvSpPr txBox="1">
            <a:spLocks noChangeArrowheads="1"/>
          </p:cNvSpPr>
          <p:nvPr/>
        </p:nvSpPr>
        <p:spPr bwMode="auto">
          <a:xfrm>
            <a:off x="5086350" y="6140131"/>
            <a:ext cx="4057650" cy="817261"/>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Samuel </a:t>
            </a:r>
            <a:r>
              <a:rPr lang="en-US" sz="3200" dirty="0">
                <a:solidFill>
                  <a:srgbClr val="FFFFFF"/>
                </a:solidFill>
                <a:latin typeface="Arial" charset="0"/>
                <a:cs typeface="Arial" charset="0"/>
              </a:rPr>
              <a:t>16:12-13</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962351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5431452-81E6-BF4C-BD1F-97E1BA5690EC}"/>
              </a:ext>
            </a:extLst>
          </p:cNvPr>
          <p:cNvSpPr/>
          <p:nvPr/>
        </p:nvSpPr>
        <p:spPr>
          <a:xfrm>
            <a:off x="2617076" y="836612"/>
            <a:ext cx="6316717" cy="5248877"/>
          </a:xfrm>
          <a:prstGeom prst="cloud">
            <a:avLst/>
          </a:prstGeom>
          <a:gradFill>
            <a:gsLst>
              <a:gs pos="0">
                <a:schemeClr val="tx2">
                  <a:lumMod val="95000"/>
                  <a:lumOff val="5000"/>
                </a:schemeClr>
              </a:gs>
              <a:gs pos="100000">
                <a:schemeClr val="bg2"/>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137" name="Title 1"/>
          <p:cNvSpPr>
            <a:spLocks noGrp="1"/>
          </p:cNvSpPr>
          <p:nvPr>
            <p:ph type="title"/>
          </p:nvPr>
        </p:nvSpPr>
        <p:spPr>
          <a:xfrm>
            <a:off x="0" y="-4763"/>
            <a:ext cx="9144000" cy="841376"/>
          </a:xfrm>
        </p:spPr>
        <p:txBody>
          <a:bodyPr/>
          <a:lstStyle/>
          <a:p>
            <a:r>
              <a:rPr lang="en-US" sz="3600" b="1" dirty="0">
                <a:solidFill>
                  <a:srgbClr val="FFFFFF"/>
                </a:solidFill>
                <a:latin typeface="Arial" charset="0"/>
                <a:ea typeface="ＭＳ Ｐゴシック" charset="0"/>
              </a:rPr>
              <a:t>The Holy Spirit Filled the Temple!</a:t>
            </a:r>
          </a:p>
        </p:txBody>
      </p:sp>
      <p:sp>
        <p:nvSpPr>
          <p:cNvPr id="3" name="Title 1"/>
          <p:cNvSpPr txBox="1">
            <a:spLocks/>
          </p:cNvSpPr>
          <p:nvPr/>
        </p:nvSpPr>
        <p:spPr bwMode="auto">
          <a:xfrm>
            <a:off x="179512" y="1052736"/>
            <a:ext cx="5976664" cy="5760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“When the priests came out of the Holy Place, </a:t>
            </a:r>
            <a:r>
              <a:rPr kumimoji="0" lang="en-SG" sz="28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pitchFamily="-112" charset="-128"/>
                <a:cs typeface="Arial"/>
              </a:rPr>
              <a:t>a thick cloud filled the Temple </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of the L</a:t>
            </a:r>
            <a:r>
              <a:rPr kumimoji="0" lang="en-SG"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ORD</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  </a:t>
            </a:r>
            <a:r>
              <a:rPr kumimoji="0" lang="en-SG" sz="2800" b="1" i="0" u="none" strike="noStrike" kern="1200" cap="none" spc="0" normalizeH="0" baseline="30000" noProof="0" dirty="0">
                <a:ln>
                  <a:noFill/>
                </a:ln>
                <a:solidFill>
                  <a:srgbClr val="FFFFFF"/>
                </a:solidFill>
                <a:effectLst>
                  <a:glow rad="228600">
                    <a:srgbClr val="000000"/>
                  </a:glow>
                </a:effectLst>
                <a:uLnTx/>
                <a:uFillTx/>
                <a:latin typeface="Arial"/>
                <a:ea typeface="ＭＳ Ｐゴシック" pitchFamily="-112" charset="-128"/>
                <a:cs typeface="Arial"/>
              </a:rPr>
              <a:t>11</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The priests could not continue their service because of the cloud, for the glorious presence of </a:t>
            </a:r>
            <a:r>
              <a:rPr kumimoji="0" lang="en-SG" sz="28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pitchFamily="-112" charset="-128"/>
                <a:cs typeface="Arial"/>
              </a:rPr>
              <a:t>the </a:t>
            </a:r>
            <a:r>
              <a:rPr kumimoji="0" lang="en-SG" sz="32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pitchFamily="-112" charset="-128"/>
                <a:cs typeface="Arial"/>
              </a:rPr>
              <a:t>L</a:t>
            </a:r>
            <a:r>
              <a:rPr kumimoji="0" lang="en-SG" sz="28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pitchFamily="-112" charset="-128"/>
                <a:cs typeface="Arial"/>
              </a:rPr>
              <a:t>ORD filled the Temple</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 </a:t>
            </a:r>
            <a:r>
              <a:rPr kumimoji="0" lang="en-SG" sz="2800" b="1" i="0" u="none" strike="noStrike" kern="1200" cap="none" spc="0" normalizeH="0" baseline="30000" noProof="0" dirty="0">
                <a:ln>
                  <a:noFill/>
                </a:ln>
                <a:solidFill>
                  <a:srgbClr val="FFFFFF"/>
                </a:solidFill>
                <a:effectLst>
                  <a:glow rad="228600">
                    <a:srgbClr val="000000"/>
                  </a:glow>
                </a:effectLst>
                <a:uLnTx/>
                <a:uFillTx/>
                <a:latin typeface="Arial"/>
                <a:ea typeface="ＭＳ Ｐゴシック" pitchFamily="-112" charset="-128"/>
                <a:cs typeface="Arial"/>
              </a:rPr>
              <a:t>12</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Then Solomon prayed, ‘O L</a:t>
            </a:r>
            <a:r>
              <a:rPr kumimoji="0" lang="en-SG"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ORD</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 you have said that you would live in a thick cloud of darkness.  </a:t>
            </a:r>
            <a:r>
              <a:rPr kumimoji="0" lang="en-SG" sz="2800" b="1" i="0" u="none" strike="noStrike" kern="1200" cap="none" spc="0" normalizeH="0" baseline="30000" noProof="0" dirty="0">
                <a:ln>
                  <a:noFill/>
                </a:ln>
                <a:solidFill>
                  <a:srgbClr val="FFFFFF"/>
                </a:solidFill>
                <a:effectLst>
                  <a:glow rad="228600">
                    <a:srgbClr val="000000"/>
                  </a:glow>
                </a:effectLst>
                <a:uLnTx/>
                <a:uFillTx/>
                <a:latin typeface="Arial"/>
                <a:ea typeface="ＭＳ Ｐゴシック" pitchFamily="-112" charset="-128"/>
                <a:cs typeface="Arial"/>
              </a:rPr>
              <a:t>13</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Now I have built a glorious Temple for you, </a:t>
            </a:r>
            <a:b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br>
            <a:r>
              <a:rPr kumimoji="0" lang="en-SG" sz="28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pitchFamily="-112" charset="-128"/>
                <a:cs typeface="Arial"/>
              </a:rPr>
              <a:t>a place where you can live </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forever!’”(1 Kings 8:10-13 </a:t>
            </a:r>
            <a:r>
              <a:rPr kumimoji="0" lang="en-SG"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NLT</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endParaRPr>
          </a:p>
        </p:txBody>
      </p:sp>
    </p:spTree>
    <p:extLst>
      <p:ext uri="{BB962C8B-B14F-4D97-AF65-F5344CB8AC3E}">
        <p14:creationId xmlns:p14="http://schemas.microsoft.com/office/powerpoint/2010/main" val="2773096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1" name="Picture 1026"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2964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3" name="Rectangle 1027"/>
          <p:cNvSpPr>
            <a:spLocks noGrp="1" noChangeArrowheads="1"/>
          </p:cNvSpPr>
          <p:nvPr>
            <p:ph type="title"/>
          </p:nvPr>
        </p:nvSpPr>
        <p:spPr>
          <a:xfrm>
            <a:off x="3657600" y="0"/>
            <a:ext cx="5486400" cy="1676400"/>
          </a:xfrm>
          <a:solidFill>
            <a:schemeClr val="bg1"/>
          </a:solidFill>
        </p:spPr>
        <p:txBody>
          <a:bodyPr/>
          <a:lstStyle/>
          <a:p>
            <a:pPr eaLnBrk="1" hangingPunct="1">
              <a:defRPr/>
            </a:pPr>
            <a:r>
              <a:rPr lang="en-US" sz="3600" b="1" dirty="0">
                <a:latin typeface="Arial" charset="0"/>
                <a:ea typeface="ＭＳ Ｐゴシック" charset="0"/>
                <a:cs typeface="ＭＳ Ｐゴシック" charset="0"/>
              </a:rPr>
              <a:t>God</a:t>
            </a:r>
            <a:r>
              <a:rPr lang="fr-FR" altLang="ja-JP"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s Presence Filled Solomon</a:t>
            </a:r>
            <a:r>
              <a:rPr lang="fr-FR" altLang="ja-JP"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s Temple</a:t>
            </a:r>
          </a:p>
        </p:txBody>
      </p:sp>
    </p:spTree>
    <p:extLst>
      <p:ext uri="{BB962C8B-B14F-4D97-AF65-F5344CB8AC3E}">
        <p14:creationId xmlns:p14="http://schemas.microsoft.com/office/powerpoint/2010/main" val="2392676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1873" name="Picture 5" descr="ezeki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9538"/>
            <a:ext cx="9144000"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8"/>
              </a:schemeClr>
            </a:outerShdw>
          </a:effectLst>
        </p:spPr>
        <p:txBody>
          <a:bodyPr/>
          <a:lstStyle/>
          <a:p>
            <a:pPr eaLnBrk="1" hangingPunct="1">
              <a:defRPr/>
            </a:pPr>
            <a:r>
              <a:rPr lang="en-US" altLang="zh-TW" sz="6000">
                <a:solidFill>
                  <a:srgbClr val="FFFFFF"/>
                </a:solidFill>
                <a:latin typeface="Arial" charset="0"/>
                <a:ea typeface="新細明體" charset="0"/>
              </a:rPr>
              <a:t>Ezekiel 1</a:t>
            </a:r>
            <a:endParaRPr lang="en-US" altLang="zh-TW">
              <a:latin typeface="Arial" charset="0"/>
              <a:ea typeface="新細明體" charset="0"/>
            </a:endParaRPr>
          </a:p>
        </p:txBody>
      </p:sp>
    </p:spTree>
    <p:extLst>
      <p:ext uri="{BB962C8B-B14F-4D97-AF65-F5344CB8AC3E}">
        <p14:creationId xmlns:p14="http://schemas.microsoft.com/office/powerpoint/2010/main" val="14348489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1" name="Picture 1" descr="TheGloryofGod-Back1.jpg">
            <a:extLst>
              <a:ext uri="{FF2B5EF4-FFF2-40B4-BE49-F238E27FC236}">
                <a16:creationId xmlns:a16="http://schemas.microsoft.com/office/drawing/2014/main" id="{6C51A0B0-CA4B-462F-962C-2FB3EF808C3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7728B56B-859F-45AC-803B-2B8192D0A28D}"/>
              </a:ext>
            </a:extLst>
          </p:cNvPr>
          <p:cNvSpPr/>
          <p:nvPr/>
        </p:nvSpPr>
        <p:spPr>
          <a:xfrm>
            <a:off x="-2" y="356737"/>
            <a:ext cx="9144001" cy="452431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solidFill>
                <a:effectLst>
                  <a:glow rad="127000">
                    <a:prstClr val="black"/>
                  </a:glow>
                </a:effectLst>
                <a:uLnTx/>
                <a:uFillTx/>
                <a:latin typeface="Calibri"/>
                <a:ea typeface="ＭＳ Ｐゴシック" charset="0"/>
                <a:cs typeface="+mn-cs"/>
              </a:rPr>
              <a:t>1</a:t>
            </a: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 In my thirtieth year, in the fourth month on the fifth day, while I was among the exiles by the </a:t>
            </a:r>
            <a:r>
              <a:rPr kumimoji="0" lang="en-US" sz="3200" b="1" i="0" u="none" strike="noStrike" kern="1200" cap="none" spc="0" normalizeH="0" baseline="0" noProof="0" dirty="0" err="1">
                <a:ln>
                  <a:noFill/>
                </a:ln>
                <a:solidFill>
                  <a:prstClr val="white"/>
                </a:solidFill>
                <a:effectLst>
                  <a:glow rad="127000">
                    <a:prstClr val="black"/>
                  </a:glow>
                </a:effectLst>
                <a:uLnTx/>
                <a:uFillTx/>
                <a:latin typeface="Calibri"/>
                <a:ea typeface="ＭＳ Ｐゴシック" charset="0"/>
                <a:cs typeface="+mn-cs"/>
              </a:rPr>
              <a:t>Kebar</a:t>
            </a: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 River, the heavens were opened and I saw visions of God.</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solidFill>
                <a:effectLst>
                  <a:glow rad="127000">
                    <a:prstClr val="black"/>
                  </a:glow>
                </a:effectLst>
                <a:uLnTx/>
                <a:uFillTx/>
                <a:latin typeface="Calibri"/>
                <a:ea typeface="ＭＳ Ｐゴシック" charset="0"/>
                <a:cs typeface="+mn-cs"/>
              </a:rPr>
              <a:t>2 </a:t>
            </a: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On the fifth of the month—it was the fifth year of the exile of King Jehoiachin—</a:t>
            </a:r>
            <a:r>
              <a:rPr kumimoji="0" lang="en-US" sz="3200" b="1" i="0" u="none" strike="noStrike" kern="1200" cap="none" spc="0" normalizeH="0" baseline="30000" noProof="0" dirty="0">
                <a:ln>
                  <a:noFill/>
                </a:ln>
                <a:solidFill>
                  <a:prstClr val="white"/>
                </a:solidFill>
                <a:effectLst>
                  <a:glow rad="127000">
                    <a:prstClr val="black"/>
                  </a:glow>
                </a:effectLst>
                <a:uLnTx/>
                <a:uFillTx/>
                <a:latin typeface="Calibri"/>
                <a:ea typeface="ＭＳ Ｐゴシック" charset="0"/>
                <a:cs typeface="+mn-cs"/>
              </a:rPr>
              <a: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solidFill>
                <a:effectLst>
                  <a:glow rad="127000">
                    <a:prstClr val="black"/>
                  </a:glow>
                </a:effectLst>
                <a:uLnTx/>
                <a:uFillTx/>
                <a:latin typeface="Calibri"/>
                <a:ea typeface="ＭＳ Ｐゴシック" charset="0"/>
                <a:cs typeface="+mn-cs"/>
              </a:rPr>
              <a:t>3</a:t>
            </a: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 the word of the </a:t>
            </a:r>
            <a:r>
              <a:rPr kumimoji="0" lang="en-US" sz="3200" b="1" i="0" u="none" strike="noStrike" kern="1200" cap="small" spc="0" normalizeH="0" baseline="0" noProof="0" dirty="0">
                <a:ln>
                  <a:noFill/>
                </a:ln>
                <a:solidFill>
                  <a:prstClr val="white"/>
                </a:solidFill>
                <a:effectLst>
                  <a:glow rad="127000">
                    <a:prstClr val="black"/>
                  </a:glow>
                </a:effectLst>
                <a:uLnTx/>
                <a:uFillTx/>
                <a:latin typeface="Calibri"/>
                <a:ea typeface="ＭＳ Ｐゴシック" charset="0"/>
                <a:cs typeface="+mn-cs"/>
              </a:rPr>
              <a:t>Lord </a:t>
            </a: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came to Ezekiel the priest, the son of </a:t>
            </a:r>
            <a:r>
              <a:rPr kumimoji="0" lang="en-US" sz="3200" b="1" i="0" u="none" strike="noStrike" kern="1200" cap="none" spc="0" normalizeH="0" baseline="0" noProof="0" dirty="0" err="1">
                <a:ln>
                  <a:noFill/>
                </a:ln>
                <a:solidFill>
                  <a:prstClr val="white"/>
                </a:solidFill>
                <a:effectLst>
                  <a:glow rad="127000">
                    <a:prstClr val="black"/>
                  </a:glow>
                </a:effectLst>
                <a:uLnTx/>
                <a:uFillTx/>
                <a:latin typeface="Calibri"/>
                <a:ea typeface="ＭＳ Ｐゴシック" charset="0"/>
                <a:cs typeface="+mn-cs"/>
              </a:rPr>
              <a:t>Buzi</a:t>
            </a: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 by the </a:t>
            </a:r>
            <a:r>
              <a:rPr kumimoji="0" lang="en-US" sz="3200" b="1" i="0" u="none" strike="noStrike" kern="1200" cap="none" spc="0" normalizeH="0" baseline="0" noProof="0" dirty="0" err="1">
                <a:ln>
                  <a:noFill/>
                </a:ln>
                <a:solidFill>
                  <a:prstClr val="white"/>
                </a:solidFill>
                <a:effectLst>
                  <a:glow rad="127000">
                    <a:prstClr val="black"/>
                  </a:glow>
                </a:effectLst>
                <a:uLnTx/>
                <a:uFillTx/>
                <a:latin typeface="Calibri"/>
                <a:ea typeface="ＭＳ Ｐゴシック" charset="0"/>
                <a:cs typeface="+mn-cs"/>
              </a:rPr>
              <a:t>Kebar</a:t>
            </a: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 River in the land of the Babylonians. There the hand of the </a:t>
            </a:r>
            <a:r>
              <a:rPr kumimoji="0" lang="en-US" sz="3200" b="1" i="0" u="none" strike="noStrike" kern="1200" cap="small" spc="0" normalizeH="0" baseline="0" noProof="0" dirty="0">
                <a:ln>
                  <a:noFill/>
                </a:ln>
                <a:solidFill>
                  <a:prstClr val="white"/>
                </a:solidFill>
                <a:effectLst>
                  <a:glow rad="127000">
                    <a:prstClr val="black"/>
                  </a:glow>
                </a:effectLst>
                <a:uLnTx/>
                <a:uFillTx/>
                <a:latin typeface="Calibri"/>
                <a:ea typeface="ＭＳ Ｐゴシック" charset="0"/>
                <a:cs typeface="+mn-cs"/>
              </a:rPr>
              <a:t>Lord </a:t>
            </a: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was on him.</a:t>
            </a:r>
          </a:p>
        </p:txBody>
      </p:sp>
      <p:sp>
        <p:nvSpPr>
          <p:cNvPr id="2" name="Rectangle 1">
            <a:extLst>
              <a:ext uri="{FF2B5EF4-FFF2-40B4-BE49-F238E27FC236}">
                <a16:creationId xmlns:a16="http://schemas.microsoft.com/office/drawing/2014/main" id="{8B7E4623-91DF-478F-9DBE-F7BA019A77C6}"/>
              </a:ext>
            </a:extLst>
          </p:cNvPr>
          <p:cNvSpPr/>
          <p:nvPr/>
        </p:nvSpPr>
        <p:spPr>
          <a:xfrm>
            <a:off x="3606477" y="6039598"/>
            <a:ext cx="1931041" cy="461665"/>
          </a:xfrm>
          <a:prstGeom prst="rect">
            <a:avLst/>
          </a:prstGeom>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a:ln>
                  <a:noFill/>
                </a:ln>
                <a:solidFill>
                  <a:prstClr val="white"/>
                </a:solidFill>
                <a:effectLst/>
                <a:uLnTx/>
                <a:uFillTx/>
                <a:latin typeface="Calibri"/>
                <a:ea typeface="ＭＳ Ｐゴシック" charset="0"/>
                <a:cs typeface="+mn-cs"/>
              </a:rPr>
              <a:t>Ezekiel 1:1-12</a:t>
            </a:r>
            <a:endParaRPr kumimoji="0" lang="en-SG" sz="2400" b="1" i="0" u="none" strike="noStrike" kern="1200" cap="none" spc="0" normalizeH="0" baseline="0" noProof="0" dirty="0">
              <a:ln>
                <a:noFill/>
              </a:ln>
              <a:solidFill>
                <a:prstClr val="white"/>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39457393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57800"/>
            <a:ext cx="9144000" cy="1600200"/>
          </a:xfrm>
          <a:effectLst>
            <a:outerShdw blurRad="63500" dist="35921" dir="2700000" algn="ctr" rotWithShape="0">
              <a:schemeClr val="tx2">
                <a:alpha val="74998"/>
              </a:schemeClr>
            </a:outerShdw>
          </a:effectLst>
          <a:extLst/>
        </p:spPr>
        <p:txBody>
          <a:bodyPr/>
          <a:lstStyle/>
          <a:p>
            <a:pPr>
              <a:defRPr/>
            </a:pPr>
            <a:r>
              <a:rPr lang="en-US" sz="6600" b="1" dirty="0">
                <a:effectLst>
                  <a:glow rad="127000">
                    <a:schemeClr val="tx1"/>
                  </a:glow>
                </a:effectLst>
                <a:latin typeface="Arial" charset="0"/>
                <a:ea typeface="ＭＳ Ｐゴシック" charset="0"/>
                <a:cs typeface="ＭＳ Ｐゴシック" charset="0"/>
              </a:rPr>
              <a:t>35 Years Today!</a:t>
            </a:r>
            <a:br>
              <a:rPr lang="en-US" sz="54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(30 Dec 1983 to 30 Dec 2018)</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D29A4C89-46F0-8740-B6FA-84538711C2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41392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2226" name="Picture 2" descr="Image result for ezek 1">
            <a:extLst>
              <a:ext uri="{FF2B5EF4-FFF2-40B4-BE49-F238E27FC236}">
                <a16:creationId xmlns:a16="http://schemas.microsoft.com/office/drawing/2014/main" id="{36132330-64ED-1C43-AE1A-0E5D1F8837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41810"/>
            <a:ext cx="9143132" cy="45715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728B56B-859F-45AC-803B-2B8192D0A28D}"/>
              </a:ext>
            </a:extLst>
          </p:cNvPr>
          <p:cNvSpPr/>
          <p:nvPr/>
        </p:nvSpPr>
        <p:spPr>
          <a:xfrm>
            <a:off x="-869" y="116632"/>
            <a:ext cx="9144001" cy="2062103"/>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solidFill>
                <a:effectLst>
                  <a:glow rad="127000">
                    <a:prstClr val="black"/>
                  </a:glow>
                </a:effectLst>
                <a:uLnTx/>
                <a:uFillTx/>
                <a:latin typeface="Calibri"/>
                <a:ea typeface="ＭＳ Ｐゴシック" charset="0"/>
                <a:cs typeface="+mn-cs"/>
              </a:rPr>
              <a:t>4</a:t>
            </a: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 I looked, and I saw a windstorm coming out of the north—an immense cloud with flashing lightning and surrounded by brilliant light. The center of the fire looked like glowing metal </a:t>
            </a:r>
          </a:p>
        </p:txBody>
      </p:sp>
      <p:sp>
        <p:nvSpPr>
          <p:cNvPr id="5" name="Rectangle 4">
            <a:extLst>
              <a:ext uri="{FF2B5EF4-FFF2-40B4-BE49-F238E27FC236}">
                <a16:creationId xmlns:a16="http://schemas.microsoft.com/office/drawing/2014/main" id="{0F7F1374-6BDE-4002-B8D2-4CF2D95E48F4}"/>
              </a:ext>
            </a:extLst>
          </p:cNvPr>
          <p:cNvSpPr/>
          <p:nvPr/>
        </p:nvSpPr>
        <p:spPr>
          <a:xfrm>
            <a:off x="3606477" y="6039598"/>
            <a:ext cx="1931041" cy="461665"/>
          </a:xfrm>
          <a:prstGeom prst="rect">
            <a:avLst/>
          </a:prstGeom>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a:ln>
                  <a:noFill/>
                </a:ln>
                <a:solidFill>
                  <a:prstClr val="white"/>
                </a:solidFill>
                <a:effectLst/>
                <a:uLnTx/>
                <a:uFillTx/>
                <a:latin typeface="Calibri"/>
                <a:ea typeface="ＭＳ Ｐゴシック" charset="0"/>
                <a:cs typeface="+mn-cs"/>
              </a:rPr>
              <a:t>Ezekiel 1:1-12</a:t>
            </a:r>
            <a:endParaRPr kumimoji="0" lang="en-SG" sz="2400" b="1" i="0" u="none" strike="noStrike" kern="1200" cap="none" spc="0" normalizeH="0" baseline="0" noProof="0" dirty="0">
              <a:ln>
                <a:noFill/>
              </a:ln>
              <a:solidFill>
                <a:prstClr val="white"/>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71743769"/>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28B56B-859F-45AC-803B-2B8192D0A28D}"/>
              </a:ext>
            </a:extLst>
          </p:cNvPr>
          <p:cNvSpPr/>
          <p:nvPr/>
        </p:nvSpPr>
        <p:spPr>
          <a:xfrm>
            <a:off x="3821" y="28612"/>
            <a:ext cx="2695971" cy="6001643"/>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solidFill>
                <a:effectLst>
                  <a:glow rad="127000">
                    <a:prstClr val="black"/>
                  </a:glow>
                </a:effectLst>
                <a:uLnTx/>
                <a:uFillTx/>
                <a:latin typeface="Calibri"/>
                <a:ea typeface="ＭＳ Ｐゴシック" charset="0"/>
                <a:cs typeface="+mn-cs"/>
              </a:rPr>
              <a:t>5</a:t>
            </a: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 and in the fire was what looked like four living creatures. In appearance their form was human,</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 </a:t>
            </a:r>
            <a:r>
              <a:rPr kumimoji="0" lang="en-US" sz="3200" b="1" i="0" u="none" strike="noStrike" kern="1200" cap="none" spc="0" normalizeH="0" baseline="30000" noProof="0" dirty="0">
                <a:ln>
                  <a:noFill/>
                </a:ln>
                <a:solidFill>
                  <a:prstClr val="white"/>
                </a:solidFill>
                <a:effectLst>
                  <a:glow rad="127000">
                    <a:prstClr val="black"/>
                  </a:glow>
                </a:effectLst>
                <a:uLnTx/>
                <a:uFillTx/>
                <a:latin typeface="Calibri"/>
                <a:ea typeface="ＭＳ Ｐゴシック" charset="0"/>
                <a:cs typeface="+mn-cs"/>
              </a:rPr>
              <a:t>6</a:t>
            </a: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 but each of them had four faces and four wings.</a:t>
            </a:r>
          </a:p>
        </p:txBody>
      </p:sp>
      <p:sp>
        <p:nvSpPr>
          <p:cNvPr id="5" name="Rectangle 4">
            <a:extLst>
              <a:ext uri="{FF2B5EF4-FFF2-40B4-BE49-F238E27FC236}">
                <a16:creationId xmlns:a16="http://schemas.microsoft.com/office/drawing/2014/main" id="{0F7F1374-6BDE-4002-B8D2-4CF2D95E48F4}"/>
              </a:ext>
            </a:extLst>
          </p:cNvPr>
          <p:cNvSpPr/>
          <p:nvPr/>
        </p:nvSpPr>
        <p:spPr>
          <a:xfrm>
            <a:off x="3606477" y="6039598"/>
            <a:ext cx="1931041" cy="461665"/>
          </a:xfrm>
          <a:prstGeom prst="rect">
            <a:avLst/>
          </a:prstGeom>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a:ln>
                  <a:noFill/>
                </a:ln>
                <a:solidFill>
                  <a:prstClr val="white"/>
                </a:solidFill>
                <a:effectLst/>
                <a:uLnTx/>
                <a:uFillTx/>
                <a:latin typeface="Calibri"/>
                <a:ea typeface="ＭＳ Ｐゴシック" charset="0"/>
                <a:cs typeface="+mn-cs"/>
              </a:rPr>
              <a:t>Ezekiel 1:1-12</a:t>
            </a:r>
            <a:endParaRPr kumimoji="0" lang="en-SG" sz="2400" b="1" i="0" u="none" strike="noStrike" kern="1200" cap="none" spc="0" normalizeH="0" baseline="0" noProof="0" dirty="0">
              <a:ln>
                <a:noFill/>
              </a:ln>
              <a:solidFill>
                <a:prstClr val="white"/>
              </a:solidFill>
              <a:effectLst/>
              <a:uLnTx/>
              <a:uFillTx/>
              <a:latin typeface="Calibri"/>
              <a:ea typeface="ＭＳ Ｐゴシック" charset="0"/>
              <a:cs typeface="+mn-cs"/>
            </a:endParaRPr>
          </a:p>
        </p:txBody>
      </p:sp>
      <p:pic>
        <p:nvPicPr>
          <p:cNvPr id="690180" name="Picture 4" descr="Related image">
            <a:extLst>
              <a:ext uri="{FF2B5EF4-FFF2-40B4-BE49-F238E27FC236}">
                <a16:creationId xmlns:a16="http://schemas.microsoft.com/office/drawing/2014/main" id="{B5F8FB3E-6F7A-ED4D-9082-B4C712665D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3808" y="54868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486533"/>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Related image">
            <a:extLst>
              <a:ext uri="{FF2B5EF4-FFF2-40B4-BE49-F238E27FC236}">
                <a16:creationId xmlns:a16="http://schemas.microsoft.com/office/drawing/2014/main" id="{C67AE11D-C971-A44C-B32E-7BDE64A6825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0244"/>
            <a:ext cx="5975648" cy="68381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728B56B-859F-45AC-803B-2B8192D0A28D}"/>
              </a:ext>
            </a:extLst>
          </p:cNvPr>
          <p:cNvSpPr/>
          <p:nvPr/>
        </p:nvSpPr>
        <p:spPr>
          <a:xfrm>
            <a:off x="5975648" y="-10244"/>
            <a:ext cx="3168352" cy="6986528"/>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solidFill>
                <a:effectLst>
                  <a:glow rad="127000">
                    <a:prstClr val="black"/>
                  </a:glow>
                </a:effectLst>
                <a:uLnTx/>
                <a:uFillTx/>
                <a:latin typeface="Calibri"/>
                <a:ea typeface="ＭＳ Ｐゴシック" charset="0"/>
                <a:cs typeface="+mn-cs"/>
              </a:rPr>
              <a:t>7</a:t>
            </a: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 Their legs were straight; their feet were like those of a calf and gleamed like burnished bronze.</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 </a:t>
            </a:r>
            <a:r>
              <a:rPr kumimoji="0" lang="en-US" sz="3200" b="1" i="0" u="none" strike="noStrike" kern="1200" cap="none" spc="0" normalizeH="0" baseline="30000" noProof="0" dirty="0">
                <a:ln>
                  <a:noFill/>
                </a:ln>
                <a:solidFill>
                  <a:prstClr val="white"/>
                </a:solidFill>
                <a:effectLst>
                  <a:glow rad="127000">
                    <a:prstClr val="black"/>
                  </a:glow>
                </a:effectLst>
                <a:uLnTx/>
                <a:uFillTx/>
                <a:latin typeface="Calibri"/>
                <a:ea typeface="ＭＳ Ｐゴシック" charset="0"/>
                <a:cs typeface="+mn-cs"/>
              </a:rPr>
              <a:t>8 </a:t>
            </a: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Under their wings on their four sides they had human hands. All four of them had faces and wings</a:t>
            </a:r>
          </a:p>
        </p:txBody>
      </p:sp>
      <p:sp>
        <p:nvSpPr>
          <p:cNvPr id="5" name="Rectangle 4">
            <a:extLst>
              <a:ext uri="{FF2B5EF4-FFF2-40B4-BE49-F238E27FC236}">
                <a16:creationId xmlns:a16="http://schemas.microsoft.com/office/drawing/2014/main" id="{0F7F1374-6BDE-4002-B8D2-4CF2D95E48F4}"/>
              </a:ext>
            </a:extLst>
          </p:cNvPr>
          <p:cNvSpPr/>
          <p:nvPr/>
        </p:nvSpPr>
        <p:spPr>
          <a:xfrm>
            <a:off x="3606477" y="6039598"/>
            <a:ext cx="1931041" cy="461665"/>
          </a:xfrm>
          <a:prstGeom prst="rect">
            <a:avLst/>
          </a:prstGeom>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a:ln>
                  <a:noFill/>
                </a:ln>
                <a:solidFill>
                  <a:prstClr val="white"/>
                </a:solidFill>
                <a:effectLst/>
                <a:uLnTx/>
                <a:uFillTx/>
                <a:latin typeface="Calibri"/>
                <a:ea typeface="ＭＳ Ｐゴシック" charset="0"/>
                <a:cs typeface="+mn-cs"/>
              </a:rPr>
              <a:t>Ezekiel 1:1-12</a:t>
            </a:r>
            <a:endParaRPr kumimoji="0" lang="en-SG" sz="2400" b="1" i="0" u="none" strike="noStrike" kern="1200" cap="none" spc="0" normalizeH="0" baseline="0" noProof="0" dirty="0">
              <a:ln>
                <a:noFill/>
              </a:ln>
              <a:solidFill>
                <a:prstClr val="white"/>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480561579"/>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03E337D-C513-624F-A9CC-8E9C0F56575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 y="1929263"/>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7728B56B-859F-45AC-803B-2B8192D0A28D}"/>
              </a:ext>
            </a:extLst>
          </p:cNvPr>
          <p:cNvSpPr/>
          <p:nvPr/>
        </p:nvSpPr>
        <p:spPr>
          <a:xfrm>
            <a:off x="-2" y="181957"/>
            <a:ext cx="9144001" cy="156966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solidFill>
                <a:effectLst>
                  <a:glow rad="127000">
                    <a:prstClr val="black"/>
                  </a:glow>
                </a:effectLst>
                <a:uLnTx/>
                <a:uFillTx/>
                <a:latin typeface="Calibri"/>
                <a:ea typeface="ＭＳ Ｐゴシック" charset="0"/>
                <a:cs typeface="+mn-cs"/>
              </a:rPr>
              <a:t>9</a:t>
            </a: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 and the wings of one touched the wings of another. Each one went straight ahead; they did not turn as they moved.</a:t>
            </a:r>
          </a:p>
        </p:txBody>
      </p:sp>
      <p:sp>
        <p:nvSpPr>
          <p:cNvPr id="6" name="Rectangle 5">
            <a:extLst>
              <a:ext uri="{FF2B5EF4-FFF2-40B4-BE49-F238E27FC236}">
                <a16:creationId xmlns:a16="http://schemas.microsoft.com/office/drawing/2014/main" id="{66CB4935-8B04-4A05-85B0-B6A80205B236}"/>
              </a:ext>
            </a:extLst>
          </p:cNvPr>
          <p:cNvSpPr/>
          <p:nvPr/>
        </p:nvSpPr>
        <p:spPr>
          <a:xfrm>
            <a:off x="3606477" y="6039598"/>
            <a:ext cx="1931041" cy="461665"/>
          </a:xfrm>
          <a:prstGeom prst="rect">
            <a:avLst/>
          </a:prstGeom>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libri"/>
                <a:ea typeface="ＭＳ Ｐゴシック" charset="0"/>
                <a:cs typeface="+mn-cs"/>
              </a:rPr>
              <a:t>Ezekiel 1:1-12</a:t>
            </a:r>
          </a:p>
        </p:txBody>
      </p:sp>
    </p:spTree>
    <p:extLst>
      <p:ext uri="{BB962C8B-B14F-4D97-AF65-F5344CB8AC3E}">
        <p14:creationId xmlns:p14="http://schemas.microsoft.com/office/powerpoint/2010/main" val="1945971990"/>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5970" name="Picture 1" descr="Rev 4 4Living Creatur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71825" y="1531938"/>
            <a:ext cx="5715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5971"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367</a:t>
            </a:r>
          </a:p>
        </p:txBody>
      </p:sp>
      <p:sp>
        <p:nvSpPr>
          <p:cNvPr id="5" name="Rectangle 2"/>
          <p:cNvSpPr txBox="1">
            <a:spLocks noChangeArrowheads="1"/>
          </p:cNvSpPr>
          <p:nvPr/>
        </p:nvSpPr>
        <p:spPr>
          <a:xfrm>
            <a:off x="0" y="1484313"/>
            <a:ext cx="3132138" cy="5281612"/>
          </a:xfrm>
          <a:prstGeom prst="rect">
            <a:avLst/>
          </a:prstGeom>
          <a:effectLst>
            <a:outerShdw blurRad="63500" dist="35921" dir="2700000" algn="ctr" rotWithShape="0">
              <a:schemeClr val="tx2">
                <a:alpha val="74998"/>
              </a:schemeClr>
            </a:outerShdw>
          </a:effectLst>
        </p:spPr>
        <p:txBody>
          <a:bodyPr anchor="ctr">
            <a:normAutofit lnSpcReduction="100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Each had a </a:t>
            </a: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human</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face in the front, the face of a </a:t>
            </a: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lion</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on the right side, the face of an </a:t>
            </a: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ox</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on the left side, and the face of an </a:t>
            </a: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eagle</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the back.</a:t>
            </a:r>
            <a:r>
              <a:rPr kumimoji="0" lang="ru-RU"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41730" name="Rectangle 2"/>
          <p:cNvSpPr>
            <a:spLocks noGrp="1" noChangeArrowheads="1"/>
          </p:cNvSpPr>
          <p:nvPr>
            <p:ph type="title"/>
          </p:nvPr>
        </p:nvSpPr>
        <p:spPr>
          <a:xfrm>
            <a:off x="79375" y="123825"/>
            <a:ext cx="8264525" cy="1389063"/>
          </a:xfrm>
          <a:effectLst>
            <a:outerShdw blurRad="63500" dist="35921" dir="2700000" algn="ctr" rotWithShape="0">
              <a:schemeClr val="tx2">
                <a:alpha val="74998"/>
              </a:schemeClr>
            </a:outerShdw>
          </a:effectLst>
        </p:spPr>
        <p:txBody>
          <a:bodyPr>
            <a:noAutofit/>
          </a:bodyPr>
          <a:lstStyle/>
          <a:p>
            <a:pPr>
              <a:defRPr/>
            </a:pPr>
            <a:r>
              <a:rPr lang="en-US" sz="3600" b="1" dirty="0">
                <a:ea typeface="ＭＳ Ｐゴシック" charset="0"/>
              </a:rPr>
              <a:t>Creatures with Four Faces </a:t>
            </a:r>
            <a:br>
              <a:rPr lang="en-US" sz="3600" b="1" dirty="0">
                <a:ea typeface="ＭＳ Ｐゴシック" charset="0"/>
              </a:rPr>
            </a:br>
            <a:r>
              <a:rPr lang="en-US" sz="3600" b="1" dirty="0">
                <a:ea typeface="ＭＳ Ｐゴシック" charset="0"/>
              </a:rPr>
              <a:t>(Ezek. 1:10 </a:t>
            </a:r>
            <a:r>
              <a:rPr lang="en-US" sz="3200" b="1" dirty="0">
                <a:ea typeface="ＭＳ Ｐゴシック" charset="0"/>
              </a:rPr>
              <a:t>NLT</a:t>
            </a:r>
            <a:r>
              <a:rPr lang="en-US" sz="3600" b="1" dirty="0">
                <a:ea typeface="ＭＳ Ｐゴシック" charset="0"/>
              </a:rPr>
              <a:t>)</a:t>
            </a:r>
          </a:p>
        </p:txBody>
      </p:sp>
    </p:spTree>
    <p:extLst>
      <p:ext uri="{BB962C8B-B14F-4D97-AF65-F5344CB8AC3E}">
        <p14:creationId xmlns:p14="http://schemas.microsoft.com/office/powerpoint/2010/main" val="204758041"/>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8018"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8019"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367</a:t>
            </a:r>
          </a:p>
        </p:txBody>
      </p:sp>
      <p:sp>
        <p:nvSpPr>
          <p:cNvPr id="5" name="Rectangle 2"/>
          <p:cNvSpPr txBox="1">
            <a:spLocks noChangeArrowheads="1"/>
          </p:cNvSpPr>
          <p:nvPr/>
        </p:nvSpPr>
        <p:spPr>
          <a:xfrm>
            <a:off x="0" y="1484313"/>
            <a:ext cx="3132138" cy="5281612"/>
          </a:xfrm>
          <a:prstGeom prst="rect">
            <a:avLst/>
          </a:prstGeom>
          <a:effectLst/>
        </p:spPr>
        <p:txBody>
          <a:bodyPr anchor="ctr">
            <a:normAutofit fontScale="92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"Such were their faces. They each had two wings spreading out upward, each wing touching that of the creature on either side; and each had two other wings covering its body."</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841730" name="Rectangle 2"/>
          <p:cNvSpPr>
            <a:spLocks noGrp="1" noChangeArrowheads="1"/>
          </p:cNvSpPr>
          <p:nvPr>
            <p:ph type="title"/>
          </p:nvPr>
        </p:nvSpPr>
        <p:spPr>
          <a:xfrm>
            <a:off x="79375" y="123825"/>
            <a:ext cx="8264525" cy="1389063"/>
          </a:xfrm>
          <a:extLst/>
        </p:spPr>
        <p:txBody>
          <a:bodyPr>
            <a:noAutofit/>
          </a:bodyPr>
          <a:lstStyle/>
          <a:p>
            <a:pPr>
              <a:defRPr/>
            </a:pPr>
            <a:r>
              <a:rPr lang="en-US" sz="3600" b="1" dirty="0">
                <a:effectLst>
                  <a:glow rad="228600">
                    <a:schemeClr val="tx1"/>
                  </a:glow>
                </a:effectLst>
                <a:ea typeface="ＭＳ Ｐゴシック" charset="0"/>
              </a:rPr>
              <a:t>Creatures with Four Faces </a:t>
            </a:r>
            <a:br>
              <a:rPr lang="en-US" sz="3600" b="1" dirty="0">
                <a:effectLst>
                  <a:glow rad="228600">
                    <a:schemeClr val="tx1"/>
                  </a:glow>
                </a:effectLst>
                <a:ea typeface="ＭＳ Ｐゴシック" charset="0"/>
              </a:rPr>
            </a:br>
            <a:r>
              <a:rPr lang="en-US" sz="3600" b="1" dirty="0">
                <a:effectLst>
                  <a:glow rad="228600">
                    <a:schemeClr val="tx1"/>
                  </a:glow>
                </a:effectLst>
                <a:ea typeface="ＭＳ Ｐゴシック" charset="0"/>
              </a:rPr>
              <a:t>(Ezek. 1:11 </a:t>
            </a:r>
            <a:r>
              <a:rPr lang="en-US" sz="3200" b="1" dirty="0">
                <a:effectLst>
                  <a:glow rad="228600">
                    <a:schemeClr val="tx1"/>
                  </a:glow>
                </a:effectLst>
                <a:ea typeface="ＭＳ Ｐゴシック" charset="0"/>
              </a:rPr>
              <a:t>NLT</a:t>
            </a:r>
            <a:r>
              <a:rPr lang="en-US" sz="3600" b="1" dirty="0">
                <a:effectLst>
                  <a:glow rad="228600">
                    <a:schemeClr val="tx1"/>
                  </a:glow>
                </a:effectLst>
                <a:ea typeface="ＭＳ Ｐゴシック" charset="0"/>
              </a:rPr>
              <a:t>)</a:t>
            </a:r>
          </a:p>
        </p:txBody>
      </p:sp>
      <p:sp>
        <p:nvSpPr>
          <p:cNvPr id="2" name="TextBox 1"/>
          <p:cNvSpPr txBox="1"/>
          <p:nvPr/>
        </p:nvSpPr>
        <p:spPr>
          <a:xfrm>
            <a:off x="1540933" y="7467600"/>
            <a:ext cx="1846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34867341"/>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49" name="Picture 1" descr="whe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948" y="20712"/>
            <a:ext cx="44831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0850" name="Picture 2" descr="image00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948" y="3449712"/>
            <a:ext cx="4562475"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0851" name="Title 3"/>
          <p:cNvSpPr>
            <a:spLocks noGrp="1"/>
          </p:cNvSpPr>
          <p:nvPr>
            <p:ph type="title" idx="4294967295"/>
          </p:nvPr>
        </p:nvSpPr>
        <p:spPr>
          <a:xfrm>
            <a:off x="4630241" y="332656"/>
            <a:ext cx="4419600" cy="927100"/>
          </a:xfrm>
        </p:spPr>
        <p:txBody>
          <a:bodyPr/>
          <a:lstStyle/>
          <a:p>
            <a:pPr algn="l"/>
            <a:r>
              <a:rPr lang="en-US" sz="3600" b="1" i="1" dirty="0">
                <a:solidFill>
                  <a:srgbClr val="FFFFFF"/>
                </a:solidFill>
                <a:latin typeface="Arial" charset="0"/>
                <a:ea typeface="ＭＳ Ｐゴシック" charset="0"/>
              </a:rPr>
              <a:t>Ezekiel 1:12</a:t>
            </a:r>
          </a:p>
        </p:txBody>
      </p:sp>
      <p:sp>
        <p:nvSpPr>
          <p:cNvPr id="590852" name="TextBox 4"/>
          <p:cNvSpPr txBox="1">
            <a:spLocks noChangeArrowheads="1"/>
          </p:cNvSpPr>
          <p:nvPr/>
        </p:nvSpPr>
        <p:spPr bwMode="auto">
          <a:xfrm>
            <a:off x="4585791" y="1335956"/>
            <a:ext cx="4491038"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Each one went straight ahead. Wherever the spirit would go, they would go, without turning as they went</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(NLT).</a:t>
            </a:r>
          </a:p>
        </p:txBody>
      </p:sp>
    </p:spTree>
    <p:extLst>
      <p:ext uri="{BB962C8B-B14F-4D97-AF65-F5344CB8AC3E}">
        <p14:creationId xmlns:p14="http://schemas.microsoft.com/office/powerpoint/2010/main" val="2624301014"/>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5"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2514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610308"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0309" name="Text Box 5"/>
          <p:cNvSpPr txBox="1">
            <a:spLocks noChangeArrowheads="1"/>
          </p:cNvSpPr>
          <p:nvPr/>
        </p:nvSpPr>
        <p:spPr bwMode="auto">
          <a:xfrm>
            <a:off x="6815530" y="1295400"/>
            <a:ext cx="1930337"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10:3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95503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33333E-6 -1.85185E-6 C 0.01476 0.00023 0.03004 0.00046 0.04566 0.00046 C 0.05209 0.00046 0.05608 0.00046 0.06129 0.00046 C 0.06962 0.00023 0.07813 0.00023 0.08785 -1.85185E-6 C 0.09514 -1.85185E-6 0.10278 -1.85185E-6 0.1099 -1.85185E-6 C 0.11823 -0.00023 0.12709 -0.00023 0.13646 -0.00046 C 0.1448 -0.00046 0.15348 -0.00046 0.16198 -0.00046 C 0.16667 -0.00046 0.1717 -0.00069 0.17674 -0.00046 C 0.17761 -0.00046 0.17761 -0.00023 0.17865 -0.00046 C 0.18177 -0.00046 0.18941 -0.00023 0.19427 -0.00023 C 0.20712 -0.00023 0.23143 -0.00023 0.23716 -0.00023 C 0.24271 -1.85185E-6 0.24532 -1.85185E-6 0.24914 -1.85185E-6 C 0.25157 0.00023 0.25452 0.00023 0.2566 0.00023 C 0.26268 0.0007 0.26858 0.00093 0.2757 0.00116 C 0.28386 0.00162 0.29445 0.00185 0.30417 0.00209 C 0.30816 0.00232 0.31111 0.00232 0.31511 0.00255 C 0.31684 0.00255 0.31407 0.00255 0.30955 0.00278 C 0.30382 0.00278 0.29792 0.00301 0.29323 0.00301 C 0.29115 0.00324 0.2974 0.00347 0.30226 0.00347 C 0.31094 0.00371 0.31841 0.00394 0.32431 0.00417 C 0.32552 0.00417 0.32622 0.0044 0.32795 0.0044 C 0.32986 0.0044 0.33351 0.00463 0.33525 0.00463 C 0.33594 0.00486 0.33664 0.00486 0.33716 0.00486 C 0.33837 0.00509 0.34063 0.00509 0.34184 0.00533 C 0.34254 0.00556 0.34289 0.00556 0.34549 0.00556 C 0.34809 0.00579 0.35573 0.00579 0.36007 0.00579 C 0.36129 0.00579 0.3625 0.00579 0.36372 0.00579 C 0.36563 0.00579 0.36927 0.00602 0.36927 0.00579 C 0.37014 0.00602 0.37136 0.00602 0.37205 0.00602 C 0.37344 0.00602 0.37587 0.00625 0.37587 0.00602 " pathEditMode="relative" rAng="0" ptsTypes="AAAAAAAAAAAAAAAAAAAAAAAAAAAAAA">
                                      <p:cBhvr>
                                        <p:cTn id="6" dur="2000" fill="hold"/>
                                        <p:tgtEl>
                                          <p:spTgt spid="4"/>
                                        </p:tgtEl>
                                        <p:attrNameLst>
                                          <p:attrName>ppt_x</p:attrName>
                                          <p:attrName>ppt_y</p:attrName>
                                        </p:attrNameLst>
                                      </p:cBhvr>
                                      <p:rCtr x="18802"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ezek 1">
            <a:extLst>
              <a:ext uri="{FF2B5EF4-FFF2-40B4-BE49-F238E27FC236}">
                <a16:creationId xmlns:a16="http://schemas.microsoft.com/office/drawing/2014/main" id="{870F49C2-48EF-1941-9220-B3E18CEBED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64"/>
            <a:ext cx="9144000" cy="6864064"/>
          </a:xfrm>
          <a:prstGeom prst="rect">
            <a:avLst/>
          </a:prstGeom>
          <a:noFill/>
          <a:extLst>
            <a:ext uri="{909E8E84-426E-40DD-AFC4-6F175D3DCCD1}">
              <a14:hiddenFill xmlns:a14="http://schemas.microsoft.com/office/drawing/2010/main">
                <a:solidFill>
                  <a:srgbClr val="FFFFFF"/>
                </a:solidFill>
              </a14:hiddenFill>
            </a:ext>
          </a:extLst>
        </p:spPr>
      </p:pic>
      <p:sp>
        <p:nvSpPr>
          <p:cNvPr id="590851" name="Title 3"/>
          <p:cNvSpPr>
            <a:spLocks noGrp="1"/>
          </p:cNvSpPr>
          <p:nvPr>
            <p:ph type="title" idx="4294967295"/>
          </p:nvPr>
        </p:nvSpPr>
        <p:spPr>
          <a:xfrm>
            <a:off x="4427483" y="6194479"/>
            <a:ext cx="4419600" cy="523220"/>
          </a:xfrm>
          <a:noFill/>
          <a:ln>
            <a:noFill/>
          </a:ln>
        </p:spPr>
        <p:txBody>
          <a:bodyPr wrap="square">
            <a:spAutoFit/>
          </a:bodyPr>
          <a:lstStyle/>
          <a:p>
            <a:pPr algn="r"/>
            <a:r>
              <a:rPr lang="en-US" sz="2800" b="1" dirty="0">
                <a:solidFill>
                  <a:srgbClr val="FFFFFF"/>
                </a:solidFill>
                <a:effectLst>
                  <a:glow rad="139700">
                    <a:schemeClr val="accent4">
                      <a:satMod val="175000"/>
                      <a:alpha val="87000"/>
                    </a:schemeClr>
                  </a:glow>
                </a:effectLst>
              </a:rPr>
              <a:t>Ezekiel 10:4 NLT</a:t>
            </a:r>
            <a:endParaRPr lang="en-US" sz="2800" b="1" kern="1200" dirty="0">
              <a:solidFill>
                <a:srgbClr val="FFFFFF"/>
              </a:solidFill>
              <a:effectLst>
                <a:glow rad="139700">
                  <a:schemeClr val="accent4">
                    <a:satMod val="175000"/>
                    <a:alpha val="87000"/>
                  </a:schemeClr>
                </a:glow>
              </a:effectLst>
              <a:latin typeface="Arial" charset="0"/>
              <a:ea typeface="ＭＳ Ｐゴシック" charset="0"/>
            </a:endParaRPr>
          </a:p>
        </p:txBody>
      </p:sp>
      <p:sp>
        <p:nvSpPr>
          <p:cNvPr id="590852" name="TextBox 4"/>
          <p:cNvSpPr txBox="1">
            <a:spLocks noChangeArrowheads="1"/>
          </p:cNvSpPr>
          <p:nvPr/>
        </p:nvSpPr>
        <p:spPr bwMode="auto">
          <a:xfrm>
            <a:off x="-79511" y="142763"/>
            <a:ext cx="9303025"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rPr>
              <a:t>"Then the glory of the L</a:t>
            </a:r>
            <a:r>
              <a:rPr kumimoji="0" lang="en-US" sz="2400" b="1" i="0"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rPr>
              <a:t> rose up from above the cherubim and went over to the door of the Temple. The Temple was filled with this cloud of glory, and the courtyard glowed brightly with the glory of the L</a:t>
            </a:r>
            <a:r>
              <a:rPr kumimoji="0" lang="en-US" sz="2400" b="1" i="0"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rPr>
              <a:t>ORD."</a:t>
            </a:r>
            <a:endParaRPr kumimoji="0" lang="en-US" sz="2800" b="1" i="0"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endParaRPr>
          </a:p>
        </p:txBody>
      </p:sp>
    </p:spTree>
    <p:extLst>
      <p:ext uri="{BB962C8B-B14F-4D97-AF65-F5344CB8AC3E}">
        <p14:creationId xmlns:p14="http://schemas.microsoft.com/office/powerpoint/2010/main" val="1843759996"/>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accent6">
                <a:lumMod val="75000"/>
              </a:schemeClr>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b="1" dirty="0">
                <a:latin typeface="Arial" charset="0"/>
                <a:ea typeface="ＭＳ Ｐゴシック" charset="0"/>
                <a:cs typeface="Arial" charset="0"/>
              </a:rPr>
              <a:t>The Glory Left</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6248400" y="1295400"/>
            <a:ext cx="2100263"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Ezekiel 11:23</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472930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252" y="3962404"/>
            <a:ext cx="9144000" cy="160020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35 Years Ago Today!</a:t>
            </a:r>
            <a:br>
              <a:rPr lang="en-US" sz="54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(30 Dec 1983 to 30 Dec 2018)</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a:extLst>
              <a:ext uri="{FF2B5EF4-FFF2-40B4-BE49-F238E27FC236}">
                <a16:creationId xmlns:a16="http://schemas.microsoft.com/office/drawing/2014/main" id="{42BE4DC0-4B87-EA4F-8894-898844CC39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41645" y="1"/>
            <a:ext cx="4889103" cy="3935896"/>
          </a:xfrm>
          <a:prstGeom prst="rect">
            <a:avLst/>
          </a:prstGeom>
        </p:spPr>
      </p:pic>
      <p:pic>
        <p:nvPicPr>
          <p:cNvPr id="5" name="Picture 4">
            <a:extLst>
              <a:ext uri="{FF2B5EF4-FFF2-40B4-BE49-F238E27FC236}">
                <a16:creationId xmlns:a16="http://schemas.microsoft.com/office/drawing/2014/main" id="{03054E8A-DA8C-A949-BB59-407F0AEDFE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05" y="0"/>
            <a:ext cx="4572000" cy="3935897"/>
          </a:xfrm>
          <a:prstGeom prst="rect">
            <a:avLst/>
          </a:prstGeom>
        </p:spPr>
      </p:pic>
      <p:sp>
        <p:nvSpPr>
          <p:cNvPr id="2" name="Rectangle 1">
            <a:extLst>
              <a:ext uri="{FF2B5EF4-FFF2-40B4-BE49-F238E27FC236}">
                <a16:creationId xmlns:a16="http://schemas.microsoft.com/office/drawing/2014/main" id="{737D9BBB-5FAD-734A-ADC6-264C75BA516F}"/>
              </a:ext>
            </a:extLst>
          </p:cNvPr>
          <p:cNvSpPr/>
          <p:nvPr/>
        </p:nvSpPr>
        <p:spPr bwMode="auto">
          <a:xfrm>
            <a:off x="4465984" y="-13254"/>
            <a:ext cx="132522" cy="3962403"/>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latin typeface="Comic Sans MS" pitchFamily="-112" charset="0"/>
            </a:endParaRPr>
          </a:p>
        </p:txBody>
      </p:sp>
    </p:spTree>
    <p:extLst>
      <p:ext uri="{BB962C8B-B14F-4D97-AF65-F5344CB8AC3E}">
        <p14:creationId xmlns:p14="http://schemas.microsoft.com/office/powerpoint/2010/main" val="3434318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pirit upon David">
            <a:extLst>
              <a:ext uri="{FF2B5EF4-FFF2-40B4-BE49-F238E27FC236}">
                <a16:creationId xmlns:a16="http://schemas.microsoft.com/office/drawing/2014/main" id="{B2D2EDCE-4587-1643-866E-05800F7460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5585" y="1540891"/>
            <a:ext cx="6985000" cy="52451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236341"/>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The Spirit in the OT was </a:t>
            </a:r>
            <a:r>
              <a:rPr lang="en-US" sz="6600" b="1" dirty="0">
                <a:solidFill>
                  <a:srgbClr val="FFFF00"/>
                </a:solidFill>
                <a:effectLst>
                  <a:glow rad="127000">
                    <a:schemeClr val="tx1"/>
                  </a:glow>
                </a:effectLst>
                <a:latin typeface="Arial" charset="0"/>
                <a:ea typeface="ＭＳ Ｐゴシック" charset="0"/>
                <a:cs typeface="ＭＳ Ｐゴシック" charset="0"/>
              </a:rPr>
              <a:t>with</a:t>
            </a:r>
            <a:r>
              <a:rPr lang="en-US" sz="4800" b="1" dirty="0">
                <a:effectLst>
                  <a:glow rad="127000">
                    <a:schemeClr val="tx1"/>
                  </a:glow>
                </a:effectLst>
                <a:latin typeface="Arial" charset="0"/>
                <a:ea typeface="ＭＳ Ｐゴシック" charset="0"/>
                <a:cs typeface="ＭＳ Ｐゴシック" charset="0"/>
              </a:rPr>
              <a:t> God’s people.</a:t>
            </a:r>
          </a:p>
        </p:txBody>
      </p:sp>
    </p:spTree>
    <p:extLst>
      <p:ext uri="{BB962C8B-B14F-4D97-AF65-F5344CB8AC3E}">
        <p14:creationId xmlns:p14="http://schemas.microsoft.com/office/powerpoint/2010/main" val="9437610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Holy Spirit Lr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81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4" name="Rectangle 3"/>
          <p:cNvSpPr>
            <a:spLocks noGrp="1" noChangeArrowheads="1"/>
          </p:cNvSpPr>
          <p:nvPr>
            <p:ph type="title" idx="4294967295"/>
          </p:nvPr>
        </p:nvSpPr>
        <p:spPr>
          <a:xfrm>
            <a:off x="0" y="5715000"/>
            <a:ext cx="9144000" cy="1143000"/>
          </a:xfrm>
        </p:spPr>
        <p:txBody>
          <a:bodyPr/>
          <a:lstStyle/>
          <a:p>
            <a:pPr eaLnBrk="1" hangingPunct="1"/>
            <a:r>
              <a:rPr lang="en-US" b="1">
                <a:latin typeface="Arial" charset="0"/>
                <a:ea typeface="ＭＳ Ｐゴシック" charset="0"/>
                <a:cs typeface="ＭＳ Ｐゴシック" charset="0"/>
              </a:rPr>
              <a:t>What happened at Pentecost?</a:t>
            </a:r>
          </a:p>
        </p:txBody>
      </p:sp>
    </p:spTree>
    <p:extLst>
      <p:ext uri="{BB962C8B-B14F-4D97-AF65-F5344CB8AC3E}">
        <p14:creationId xmlns:p14="http://schemas.microsoft.com/office/powerpoint/2010/main" val="775832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god in us">
            <a:extLst>
              <a:ext uri="{FF2B5EF4-FFF2-40B4-BE49-F238E27FC236}">
                <a16:creationId xmlns:a16="http://schemas.microsoft.com/office/drawing/2014/main" id="{E8C9A6FD-35D1-F849-B85B-EBCD9D3C56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1902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2192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The Spirit for NT believers is </a:t>
            </a:r>
            <a:r>
              <a:rPr lang="en-US" sz="6600" b="1" dirty="0">
                <a:solidFill>
                  <a:srgbClr val="FFFF00"/>
                </a:solidFill>
                <a:effectLst>
                  <a:glow rad="127000">
                    <a:schemeClr val="tx1"/>
                  </a:glow>
                </a:effectLst>
                <a:latin typeface="Arial" charset="0"/>
                <a:ea typeface="ＭＳ Ｐゴシック" charset="0"/>
                <a:cs typeface="ＭＳ Ｐゴシック" charset="0"/>
              </a:rPr>
              <a:t>in</a:t>
            </a:r>
            <a:r>
              <a:rPr lang="en-US" sz="4800" b="1" dirty="0">
                <a:effectLst>
                  <a:glow rad="127000">
                    <a:schemeClr val="tx1"/>
                  </a:glow>
                </a:effectLst>
                <a:latin typeface="Arial" charset="0"/>
                <a:ea typeface="ＭＳ Ｐゴシック" charset="0"/>
                <a:cs typeface="ＭＳ Ｐゴシック" charset="0"/>
              </a:rPr>
              <a:t> God’s people.</a:t>
            </a:r>
          </a:p>
        </p:txBody>
      </p:sp>
    </p:spTree>
    <p:extLst>
      <p:ext uri="{BB962C8B-B14F-4D97-AF65-F5344CB8AC3E}">
        <p14:creationId xmlns:p14="http://schemas.microsoft.com/office/powerpoint/2010/main" val="212374923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p:nvPr>
        </p:nvSpPr>
        <p:spPr/>
        <p:txBody>
          <a:bodyPr/>
          <a:lstStyle/>
          <a:p>
            <a:r>
              <a:rPr lang="en-US">
                <a:latin typeface="Arial" charset="0"/>
                <a:ea typeface="ＭＳ Ｐゴシック" charset="0"/>
                <a:cs typeface="ＭＳ Ｐゴシック" charset="0"/>
              </a:rPr>
              <a:t>Upper Room Seating</a:t>
            </a:r>
          </a:p>
        </p:txBody>
      </p:sp>
      <p:pic>
        <p:nvPicPr>
          <p:cNvPr id="562178" name="Picture 5" descr="John 14 upper r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841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8" descr="File_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3188"/>
            <a:ext cx="9144000" cy="666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8" name="Rectangle 6"/>
          <p:cNvSpPr>
            <a:spLocks noGrp="1" noChangeArrowheads="1"/>
          </p:cNvSpPr>
          <p:nvPr>
            <p:ph type="title"/>
          </p:nvPr>
        </p:nvSpPr>
        <p:spPr>
          <a:xfrm>
            <a:off x="381000" y="4876800"/>
            <a:ext cx="7848600" cy="1981200"/>
          </a:xfrm>
          <a:effectLst>
            <a:outerShdw blurRad="25400" dist="25399" dir="2700000" algn="ctr" rotWithShape="0">
              <a:srgbClr val="000000">
                <a:alpha val="99962"/>
              </a:srgb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lstStyle/>
          <a:p>
            <a:pPr algn="l" eaLnBrk="1" hangingPunct="1">
              <a:lnSpc>
                <a:spcPct val="90000"/>
              </a:lnSpc>
              <a:spcBef>
                <a:spcPct val="20000"/>
              </a:spcBef>
              <a:buFont typeface="Wingdings" charset="0"/>
              <a:buNone/>
              <a:defRPr/>
            </a:pPr>
            <a:r>
              <a:rPr lang="en-US" sz="4000">
                <a:solidFill>
                  <a:schemeClr val="tx1"/>
                </a:solidFill>
                <a:latin typeface="Candy Sniper" charset="0"/>
              </a:rPr>
              <a:t>How could the disciples cope without Jesus with them anymore</a:t>
            </a:r>
            <a:r>
              <a:rPr lang="en-US" sz="4000">
                <a:solidFill>
                  <a:schemeClr val="tx1"/>
                </a:solidFill>
                <a:latin typeface="Lucida Grande" charset="0"/>
              </a:rPr>
              <a:t>?</a:t>
            </a:r>
            <a:endParaRPr lang="en-US" sz="4000">
              <a:solidFill>
                <a:schemeClr val="tx1"/>
              </a:solidFill>
              <a:latin typeface="Candy Sniper" charset="0"/>
            </a:endParaRPr>
          </a:p>
        </p:txBody>
      </p:sp>
    </p:spTree>
    <p:extLst>
      <p:ext uri="{BB962C8B-B14F-4D97-AF65-F5344CB8AC3E}">
        <p14:creationId xmlns:p14="http://schemas.microsoft.com/office/powerpoint/2010/main" val="3790926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14</a:t>
            </a:r>
          </a:p>
        </p:txBody>
      </p:sp>
    </p:spTree>
    <p:extLst>
      <p:ext uri="{BB962C8B-B14F-4D97-AF65-F5344CB8AC3E}">
        <p14:creationId xmlns:p14="http://schemas.microsoft.com/office/powerpoint/2010/main" val="867051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en-US">
                <a:solidFill>
                  <a:srgbClr val="FFFFFF"/>
                </a:solidFill>
                <a:latin typeface="Futura" charset="0"/>
                <a:ea typeface="ＭＳ Ｐゴシック" charset="0"/>
                <a:cs typeface="ＭＳ Ｐゴシック" charset="0"/>
              </a:rPr>
              <a:t>John 14:15-17</a:t>
            </a:r>
          </a:p>
        </p:txBody>
      </p:sp>
      <p:sp>
        <p:nvSpPr>
          <p:cNvPr id="228354" name="Rectangle 3"/>
          <p:cNvSpPr>
            <a:spLocks noGrp="1" noChangeArrowheads="1"/>
          </p:cNvSpPr>
          <p:nvPr>
            <p:ph type="body" idx="4294967295"/>
          </p:nvPr>
        </p:nvSpPr>
        <p:spPr>
          <a:xfrm>
            <a:off x="250825" y="1773238"/>
            <a:ext cx="8858250" cy="4322762"/>
          </a:xfrm>
          <a:extLst/>
        </p:spPr>
        <p:txBody>
          <a:bodyPr/>
          <a:lstStyle/>
          <a:p>
            <a:pPr marL="0" indent="0" eaLnBrk="1" hangingPunct="1">
              <a:buFont typeface="Wingdings" charset="0"/>
              <a:buNone/>
              <a:defRPr/>
            </a:pP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15</a:t>
            </a:r>
            <a:r>
              <a:rPr kumimoji="0" lang="ru-RU" dirty="0">
                <a:solidFill>
                  <a:srgbClr val="FFFFFF"/>
                </a:solidFill>
                <a:effectLst>
                  <a:glow rad="241300">
                    <a:schemeClr val="tx1">
                      <a:alpha val="75000"/>
                    </a:schemeClr>
                  </a:glow>
                </a:effectLst>
                <a:latin typeface="Arial" charset="0"/>
                <a:ea typeface="ＭＳ Ｐゴシック" charset="0"/>
                <a:cs typeface="ＭＳ Ｐゴシック" charset="0"/>
              </a:rPr>
              <a:t>"</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If you love me, you will obey what I command.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16</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And I will ask the Father, and he will give you </a:t>
            </a:r>
            <a:r>
              <a:rPr kumimoji="0" lang="en-US" dirty="0">
                <a:solidFill>
                  <a:srgbClr val="F5F50F"/>
                </a:solidFill>
                <a:effectLst>
                  <a:glow rad="241300">
                    <a:schemeClr val="tx1">
                      <a:alpha val="75000"/>
                    </a:schemeClr>
                  </a:glow>
                </a:effectLst>
                <a:latin typeface="Arial" charset="0"/>
                <a:ea typeface="ＭＳ Ｐゴシック" charset="0"/>
                <a:cs typeface="ＭＳ Ｐゴシック" charset="0"/>
              </a:rPr>
              <a:t>another Counselor to be with you forever</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 —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17</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the Spirit of truth. The world cannot accept him, because it neither sees him nor knows him. But you know him, for he lives with you and will be in you.</a:t>
            </a:r>
            <a:r>
              <a:rPr kumimoji="0" lang="ru-RU" altLang="ja-JP" dirty="0">
                <a:solidFill>
                  <a:srgbClr val="FFFFFF"/>
                </a:solidFill>
                <a:effectLst>
                  <a:glow rad="241300">
                    <a:schemeClr val="tx1">
                      <a:alpha val="75000"/>
                    </a:schemeClr>
                  </a:glow>
                </a:effectLst>
                <a:latin typeface="Arial" charset="0"/>
                <a:ea typeface="ＭＳ Ｐゴシック" charset="0"/>
                <a:cs typeface="ＭＳ Ｐゴシック" charset="0"/>
              </a:rPr>
              <a:t>"</a:t>
            </a:r>
            <a:endPar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endParaRPr>
          </a:p>
        </p:txBody>
      </p:sp>
      <p:sp>
        <p:nvSpPr>
          <p:cNvPr id="293892" name="TextBox 4"/>
          <p:cNvSpPr txBox="1">
            <a:spLocks noChangeArrowheads="1"/>
          </p:cNvSpPr>
          <p:nvPr/>
        </p:nvSpPr>
        <p:spPr bwMode="auto">
          <a:xfrm>
            <a:off x="9251157" y="0"/>
            <a:ext cx="1081087"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II. D.</a:t>
            </a:r>
          </a:p>
        </p:txBody>
      </p:sp>
    </p:spTree>
    <p:extLst>
      <p:ext uri="{BB962C8B-B14F-4D97-AF65-F5344CB8AC3E}">
        <p14:creationId xmlns:p14="http://schemas.microsoft.com/office/powerpoint/2010/main" val="304945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2">
            <a:lum bright="14000"/>
            <a:extLst>
              <a:ext uri="{28A0092B-C50C-407E-A947-70E740481C1C}">
                <a14:useLocalDpi xmlns:a14="http://schemas.microsoft.com/office/drawing/2010/main"/>
              </a:ext>
            </a:extLst>
          </a:blip>
          <a:srcRect/>
          <a:stretch>
            <a:fillRect/>
          </a:stretch>
        </p:blipFill>
        <p:spPr bwMode="auto">
          <a:xfrm>
            <a:off x="-152400" y="766763"/>
            <a:ext cx="9448800" cy="629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en-US">
                <a:latin typeface="Arial" charset="0"/>
                <a:ea typeface="ＭＳ Ｐゴシック" charset="0"/>
                <a:cs typeface="Arial" charset="0"/>
              </a:rPr>
              <a:t>The Paraclete (John 14:16)</a:t>
            </a: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rPr>
              <a:t>Advocate = Counselor = Comforter </a:t>
            </a:r>
          </a:p>
        </p:txBody>
      </p:sp>
      <p:sp>
        <p:nvSpPr>
          <p:cNvPr id="7" name="Title 1"/>
          <p:cNvSpPr txBox="1">
            <a:spLocks/>
          </p:cNvSpPr>
          <p:nvPr/>
        </p:nvSpPr>
        <p:spPr bwMode="auto">
          <a:xfrm>
            <a:off x="0" y="2463800"/>
            <a:ext cx="8229600" cy="838200"/>
          </a:xfrm>
          <a:prstGeom prst="rect">
            <a:avLst/>
          </a:prstGeom>
          <a:noFill/>
          <a:ln w="9525">
            <a:no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rPr>
              <a:t>Greek options for “another”:</a:t>
            </a: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000000"/>
                </a:solidFill>
                <a:effectLst/>
                <a:uLnTx/>
                <a:uFillTx/>
                <a:latin typeface="Arial" charset="0"/>
                <a:ea typeface="ＭＳ Ｐゴシック" charset="0"/>
                <a:cs typeface="Arial" charset="0"/>
              </a:rPr>
              <a:t>Heteros</a:t>
            </a: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 = </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another of a different kind</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rPr>
              <a:t>Greek = </a:t>
            </a:r>
            <a:r>
              <a:rPr kumimoji="0" lang="ja-JP" alt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rPr>
              <a:t>one who comes alongside</a:t>
            </a:r>
            <a:r>
              <a:rPr kumimoji="0" lang="ja-JP" alt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 name="Oval 12"/>
          <p:cNvSpPr>
            <a:spLocks noChangeArrowheads="1"/>
          </p:cNvSpPr>
          <p:nvPr/>
        </p:nvSpPr>
        <p:spPr bwMode="auto">
          <a:xfrm>
            <a:off x="533400" y="4114800"/>
            <a:ext cx="8610600" cy="990600"/>
          </a:xfrm>
          <a:prstGeom prst="ellipse">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 name="Title 1"/>
          <p:cNvSpPr txBox="1">
            <a:spLocks/>
          </p:cNvSpPr>
          <p:nvPr/>
        </p:nvSpPr>
        <p:spPr bwMode="auto">
          <a:xfrm>
            <a:off x="381000" y="41402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Allos </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another of the same kind</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152400" y="5208918"/>
            <a:ext cx="9448800" cy="1371600"/>
          </a:xfrm>
          <a:prstGeom prst="rect">
            <a:avLst/>
          </a:prstGeom>
          <a:solidFill>
            <a:srgbClr val="0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uLnTx/>
                <a:uFillTx/>
                <a:latin typeface="Arial"/>
                <a:ea typeface="ＭＳ Ｐゴシック" charset="-128"/>
                <a:cs typeface="Arial"/>
              </a:rPr>
              <a:t>The Spirit will come alongside us in the same way as Jesus Himself!</a:t>
            </a:r>
          </a:p>
        </p:txBody>
      </p:sp>
    </p:spTree>
    <p:extLst>
      <p:ext uri="{BB962C8B-B14F-4D97-AF65-F5344CB8AC3E}">
        <p14:creationId xmlns:p14="http://schemas.microsoft.com/office/powerpoint/2010/main" val="9370044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38"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en-US">
                <a:solidFill>
                  <a:srgbClr val="FFFFFF"/>
                </a:solidFill>
                <a:latin typeface="Futura" charset="0"/>
                <a:ea typeface="ＭＳ Ｐゴシック" charset="0"/>
                <a:cs typeface="ＭＳ Ｐゴシック" charset="0"/>
              </a:rPr>
              <a:t>John 14:15-17</a:t>
            </a:r>
          </a:p>
        </p:txBody>
      </p:sp>
      <p:sp>
        <p:nvSpPr>
          <p:cNvPr id="228354" name="Rectangle 3"/>
          <p:cNvSpPr>
            <a:spLocks noGrp="1" noChangeArrowheads="1"/>
          </p:cNvSpPr>
          <p:nvPr>
            <p:ph type="body" idx="4294967295"/>
          </p:nvPr>
        </p:nvSpPr>
        <p:spPr>
          <a:xfrm>
            <a:off x="38100" y="4365625"/>
            <a:ext cx="9070975" cy="1730375"/>
          </a:xfrm>
          <a:extLst/>
        </p:spPr>
        <p:txBody>
          <a:bodyPr/>
          <a:lstStyle/>
          <a:p>
            <a:pPr eaLnBrk="1" hangingPunct="1">
              <a:buClr>
                <a:srgbClr val="FFFFFF"/>
              </a:buClr>
              <a:buFont typeface="Wingdings" pitchFamily="2" charset="2"/>
              <a:buChar char="q"/>
              <a:defRPr/>
            </a:pPr>
            <a:r>
              <a:rPr kumimoji="0" lang="en-US" dirty="0">
                <a:solidFill>
                  <a:srgbClr val="FFFFFF"/>
                </a:solidFill>
                <a:effectLst>
                  <a:glow rad="241300">
                    <a:srgbClr val="000000">
                      <a:alpha val="75000"/>
                    </a:srgbClr>
                  </a:glow>
                </a:effectLst>
                <a:latin typeface="Arial" charset="0"/>
                <a:ea typeface="ＭＳ Ｐゴシック" charset="0"/>
                <a:cs typeface="ＭＳ Ｐゴシック" charset="0"/>
              </a:rPr>
              <a:t>The Counselor or Helper is </a:t>
            </a:r>
            <a:r>
              <a:rPr kumimoji="0" lang="ru-RU" dirty="0">
                <a:solidFill>
                  <a:srgbClr val="FFFFFF"/>
                </a:solidFill>
                <a:effectLst>
                  <a:glow rad="241300">
                    <a:srgbClr val="000000">
                      <a:alpha val="75000"/>
                    </a:srgbClr>
                  </a:glow>
                </a:effectLst>
                <a:latin typeface="Arial" charset="0"/>
                <a:ea typeface="ＭＳ Ｐゴシック" charset="0"/>
                <a:cs typeface="ＭＳ Ｐゴシック" charset="0"/>
              </a:rPr>
              <a:t>"</a:t>
            </a:r>
            <a:r>
              <a:rPr kumimoji="0" lang="en-US" dirty="0">
                <a:solidFill>
                  <a:srgbClr val="FFFFFF"/>
                </a:solidFill>
                <a:effectLst>
                  <a:glow rad="241300">
                    <a:srgbClr val="000000">
                      <a:alpha val="75000"/>
                    </a:srgbClr>
                  </a:glow>
                </a:effectLst>
                <a:latin typeface="Arial" charset="0"/>
                <a:ea typeface="ＭＳ Ｐゴシック" charset="0"/>
                <a:cs typeface="ＭＳ Ｐゴシック" charset="0"/>
              </a:rPr>
              <a:t>another of the same kind</a:t>
            </a:r>
            <a:r>
              <a:rPr kumimoji="0" lang="ru-RU" dirty="0">
                <a:solidFill>
                  <a:srgbClr val="FFFFFF"/>
                </a:solidFill>
                <a:effectLst>
                  <a:glow rad="241300">
                    <a:srgbClr val="000000">
                      <a:alpha val="75000"/>
                    </a:srgbClr>
                  </a:glow>
                </a:effectLst>
                <a:latin typeface="Arial" charset="0"/>
                <a:ea typeface="ＭＳ Ｐゴシック" charset="0"/>
                <a:cs typeface="ＭＳ Ｐゴシック" charset="0"/>
              </a:rPr>
              <a:t>"</a:t>
            </a:r>
            <a:r>
              <a:rPr kumimoji="0" lang="en-US" dirty="0">
                <a:solidFill>
                  <a:srgbClr val="FFFFFF"/>
                </a:solidFill>
                <a:effectLst>
                  <a:glow rad="241300">
                    <a:srgbClr val="000000">
                      <a:alpha val="75000"/>
                    </a:srgbClr>
                  </a:glow>
                </a:effectLst>
                <a:latin typeface="Arial" charset="0"/>
                <a:ea typeface="ＭＳ Ｐゴシック" charset="0"/>
                <a:cs typeface="ＭＳ Ｐゴシック" charset="0"/>
              </a:rPr>
              <a:t> (Gr. </a:t>
            </a:r>
            <a:r>
              <a:rPr kumimoji="0" lang="en-US" i="1" dirty="0" err="1">
                <a:solidFill>
                  <a:srgbClr val="FFFFFF"/>
                </a:solidFill>
                <a:effectLst>
                  <a:glow rad="241300">
                    <a:srgbClr val="000000">
                      <a:alpha val="75000"/>
                    </a:srgbClr>
                  </a:glow>
                </a:effectLst>
                <a:latin typeface="Arial" charset="0"/>
                <a:ea typeface="ＭＳ Ｐゴシック" charset="0"/>
                <a:cs typeface="ＭＳ Ｐゴシック" charset="0"/>
              </a:rPr>
              <a:t>allos</a:t>
            </a:r>
            <a:r>
              <a:rPr kumimoji="0" lang="en-US" i="1" dirty="0">
                <a:solidFill>
                  <a:srgbClr val="FFFFFF"/>
                </a:solidFill>
                <a:effectLst>
                  <a:glow rad="241300">
                    <a:srgbClr val="000000">
                      <a:alpha val="75000"/>
                    </a:srgbClr>
                  </a:glow>
                </a:effectLst>
                <a:latin typeface="Arial" charset="0"/>
                <a:ea typeface="ＭＳ Ｐゴシック" charset="0"/>
                <a:cs typeface="ＭＳ Ｐゴシック" charset="0"/>
              </a:rPr>
              <a:t>),</a:t>
            </a:r>
            <a:r>
              <a:rPr kumimoji="0" lang="en-US" dirty="0">
                <a:solidFill>
                  <a:srgbClr val="FFFFFF"/>
                </a:solidFill>
                <a:effectLst>
                  <a:glow rad="241300">
                    <a:srgbClr val="000000">
                      <a:alpha val="75000"/>
                    </a:srgbClr>
                  </a:glow>
                </a:effectLst>
                <a:latin typeface="Arial" charset="0"/>
                <a:ea typeface="ＭＳ Ｐゴシック" charset="0"/>
                <a:cs typeface="ＭＳ Ｐゴシック" charset="0"/>
              </a:rPr>
              <a:t> just like Jesus!</a:t>
            </a:r>
          </a:p>
          <a:p>
            <a:pPr eaLnBrk="1" hangingPunct="1">
              <a:buClr>
                <a:srgbClr val="FFFFFF"/>
              </a:buClr>
              <a:buFont typeface="Wingdings" pitchFamily="2" charset="2"/>
              <a:buChar char="q"/>
              <a:defRPr/>
            </a:pPr>
            <a:r>
              <a:rPr kumimoji="0" lang="en-US" dirty="0">
                <a:solidFill>
                  <a:srgbClr val="FFFFFF"/>
                </a:solidFill>
                <a:effectLst>
                  <a:glow rad="241300">
                    <a:srgbClr val="000000">
                      <a:alpha val="75000"/>
                    </a:srgbClr>
                  </a:glow>
                </a:effectLst>
                <a:latin typeface="Arial" charset="0"/>
                <a:ea typeface="ＭＳ Ｐゴシック" charset="0"/>
                <a:cs typeface="ＭＳ Ｐゴシック" charset="0"/>
              </a:rPr>
              <a:t>He lives with us and lives in us</a:t>
            </a:r>
          </a:p>
        </p:txBody>
      </p:sp>
      <p:sp>
        <p:nvSpPr>
          <p:cNvPr id="295940" name="TextBox 4"/>
          <p:cNvSpPr txBox="1">
            <a:spLocks noChangeArrowheads="1"/>
          </p:cNvSpPr>
          <p:nvPr/>
        </p:nvSpPr>
        <p:spPr bwMode="auto">
          <a:xfrm>
            <a:off x="9251157" y="0"/>
            <a:ext cx="1081087"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II. D.</a:t>
            </a:r>
          </a:p>
        </p:txBody>
      </p:sp>
    </p:spTree>
    <p:extLst>
      <p:ext uri="{BB962C8B-B14F-4D97-AF65-F5344CB8AC3E}">
        <p14:creationId xmlns:p14="http://schemas.microsoft.com/office/powerpoint/2010/main" val="29383131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1"/>
            <a:ext cx="6300192" cy="2060575"/>
          </a:xfrm>
          <a:solidFill>
            <a:srgbClr val="000000"/>
          </a:solidFill>
          <a:effectLst>
            <a:outerShdw blurRad="38100" dist="38099" dir="2700000" algn="ctr" rotWithShape="0">
              <a:srgbClr val="000000">
                <a:alpha val="99962"/>
              </a:srgbClr>
            </a:outerShdw>
          </a:effectLst>
        </p:spPr>
        <p:txBody>
          <a:bodyPr/>
          <a:lstStyle/>
          <a:p>
            <a:pPr>
              <a:defRPr/>
            </a:pPr>
            <a:r>
              <a:rPr lang="en-US" sz="2400" dirty="0">
                <a:solidFill>
                  <a:srgbClr val="FFFFFF"/>
                </a:solidFill>
              </a:rPr>
              <a:t>"…those who do not have the Spirit of Christ living in them do not belong to him at all… The Spirit of God, who raised Jesus from the dead, lives in you" </a:t>
            </a:r>
            <a:br>
              <a:rPr lang="en-US" sz="2400" dirty="0">
                <a:solidFill>
                  <a:srgbClr val="FFFFFF"/>
                </a:solidFill>
              </a:rPr>
            </a:br>
            <a:r>
              <a:rPr lang="en-US" sz="2400" dirty="0">
                <a:solidFill>
                  <a:srgbClr val="FFFFFF"/>
                </a:solidFill>
              </a:rPr>
              <a:t>(Romans 8:9, 11)</a:t>
            </a:r>
          </a:p>
        </p:txBody>
      </p:sp>
      <p:pic>
        <p:nvPicPr>
          <p:cNvPr id="4" name="Picture 1">
            <a:extLst>
              <a:ext uri="{FF2B5EF4-FFF2-40B4-BE49-F238E27FC236}">
                <a16:creationId xmlns:a16="http://schemas.microsoft.com/office/drawing/2014/main" id="{7D9BB7F4-C17D-5D4E-AFEB-ACC99D753EC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87386" y="2060575"/>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433303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a:extLst>
              <a:ext uri="{FF2B5EF4-FFF2-40B4-BE49-F238E27FC236}">
                <a16:creationId xmlns:a16="http://schemas.microsoft.com/office/drawing/2014/main" id="{1AFB10F1-02F2-1B48-B327-C03F474A8D8F}"/>
              </a:ext>
            </a:extLst>
          </p:cNvPr>
          <p:cNvSpPr>
            <a:spLocks noGrp="1" noChangeArrowheads="1"/>
          </p:cNvSpPr>
          <p:nvPr>
            <p:ph type="ctrTitle"/>
          </p:nvPr>
        </p:nvSpPr>
        <p:spPr>
          <a:xfrm>
            <a:off x="0" y="40804"/>
            <a:ext cx="9144000" cy="7239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Immanuel: God With Us!</a:t>
            </a:r>
          </a:p>
        </p:txBody>
      </p:sp>
      <p:pic>
        <p:nvPicPr>
          <p:cNvPr id="1137666" name="Picture 2" descr="Image result for immanuel">
            <a:hlinkClick r:id="rId3"/>
            <a:extLst>
              <a:ext uri="{FF2B5EF4-FFF2-40B4-BE49-F238E27FC236}">
                <a16:creationId xmlns:a16="http://schemas.microsoft.com/office/drawing/2014/main" id="{4491CC8D-602C-8F49-A5A7-D36600073AC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048" y="-27384"/>
            <a:ext cx="9110477" cy="5813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846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15" descr="CUD600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228600"/>
            <a:ext cx="77724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51" name="Text Box 11"/>
          <p:cNvSpPr txBox="1">
            <a:spLocks noChangeArrowheads="1"/>
          </p:cNvSpPr>
          <p:nvPr/>
        </p:nvSpPr>
        <p:spPr bwMode="auto">
          <a:xfrm>
            <a:off x="1295400" y="3794125"/>
            <a:ext cx="6553200" cy="2530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Paul spoke of the Spirit as </a:t>
            </a:r>
            <a:r>
              <a:rPr kumimoji="0" lang="ru-RU"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a:t>
            </a:r>
            <a:r>
              <a:rPr kumimoji="0" lang="en-US"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dwelling</a:t>
            </a:r>
            <a:r>
              <a:rPr kumimoji="0" lang="ru-RU"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a:t>
            </a:r>
            <a:r>
              <a:rPr kumimoji="0" lang="en-US"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 in or among the people of God (1 Cor. </a:t>
            </a:r>
            <a:r>
              <a:rPr lang="en-US" altLang="ko-KR" sz="4000" b="1" dirty="0">
                <a:solidFill>
                  <a:srgbClr val="FFFFFF"/>
                </a:solidFill>
                <a:effectLst>
                  <a:glow rad="228600">
                    <a:srgbClr val="000000"/>
                  </a:glow>
                  <a:outerShdw blurRad="38100" dist="38100" dir="2700000" algn="tl">
                    <a:srgbClr val="000000"/>
                  </a:outerShdw>
                </a:effectLst>
                <a:latin typeface="Arial"/>
                <a:ea typeface="굴림" charset="0"/>
                <a:cs typeface="Arial"/>
              </a:rPr>
              <a:t>6:19</a:t>
            </a:r>
            <a:r>
              <a:rPr kumimoji="0" lang="en-US"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 2 Cor. 6:16)</a:t>
            </a:r>
            <a:r>
              <a:rPr kumimoji="0" lang="en-US" altLang="ko-KR" sz="1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 </a:t>
            </a:r>
            <a:endParaRPr kumimoji="0" lang="en-US" sz="1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endParaRPr>
          </a:p>
        </p:txBody>
      </p:sp>
      <p:sp>
        <p:nvSpPr>
          <p:cNvPr id="189456" name="Rectangle 16"/>
          <p:cNvSpPr>
            <a:spLocks noGrp="1" noChangeArrowheads="1"/>
          </p:cNvSpPr>
          <p:nvPr>
            <p:ph type="title" idx="4294967295"/>
          </p:nvPr>
        </p:nvSpPr>
        <p:spPr>
          <a:xfrm>
            <a:off x="614363" y="188913"/>
            <a:ext cx="7845425" cy="803275"/>
          </a:xfrm>
          <a:solidFill>
            <a:srgbClr val="000090"/>
          </a:solidFill>
        </p:spPr>
        <p:txBody>
          <a:bodyPr/>
          <a:lstStyle/>
          <a:p>
            <a:pPr>
              <a:defRPr/>
            </a:pPr>
            <a:r>
              <a:rPr lang="en-US" dirty="0">
                <a:ea typeface="ＭＳ Ｐゴシック" charset="0"/>
              </a:rPr>
              <a:t>Indwelling</a:t>
            </a:r>
          </a:p>
        </p:txBody>
      </p:sp>
      <p:sp>
        <p:nvSpPr>
          <p:cNvPr id="264196" name="TextBox 4"/>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p:txBody>
      </p:sp>
    </p:spTree>
    <p:extLst>
      <p:ext uri="{BB962C8B-B14F-4D97-AF65-F5344CB8AC3E}">
        <p14:creationId xmlns:p14="http://schemas.microsoft.com/office/powerpoint/2010/main" val="2661135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9451"/>
                                        </p:tgtEl>
                                        <p:attrNameLst>
                                          <p:attrName>style.visibility</p:attrName>
                                        </p:attrNameLst>
                                      </p:cBhvr>
                                      <p:to>
                                        <p:strVal val="visible"/>
                                      </p:to>
                                    </p:set>
                                    <p:animEffect transition="in" filter="fade">
                                      <p:cBhvr>
                                        <p:cTn id="7" dur="1000"/>
                                        <p:tgtEl>
                                          <p:spTgt spid="189451"/>
                                        </p:tgtEl>
                                      </p:cBhvr>
                                    </p:animEffect>
                                    <p:anim calcmode="lin" valueType="num">
                                      <p:cBhvr>
                                        <p:cTn id="8" dur="1000" fill="hold"/>
                                        <p:tgtEl>
                                          <p:spTgt spid="189451"/>
                                        </p:tgtEl>
                                        <p:attrNameLst>
                                          <p:attrName>ppt_x</p:attrName>
                                        </p:attrNameLst>
                                      </p:cBhvr>
                                      <p:tavLst>
                                        <p:tav tm="0">
                                          <p:val>
                                            <p:strVal val="#ppt_x"/>
                                          </p:val>
                                        </p:tav>
                                        <p:tav tm="100000">
                                          <p:val>
                                            <p:strVal val="#ppt_x"/>
                                          </p:val>
                                        </p:tav>
                                      </p:tavLst>
                                    </p:anim>
                                    <p:anim calcmode="lin" valueType="num">
                                      <p:cBhvr>
                                        <p:cTn id="9" dur="1000" fill="hold"/>
                                        <p:tgtEl>
                                          <p:spTgt spid="1894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98170" y="2378348"/>
            <a:ext cx="5747657" cy="6942831"/>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 you not know that your body is a temple of the Holy Spirit, who is in you, whom you have received from God? You are not your own;  </a:t>
            </a:r>
            <a:r>
              <a:rPr lang="en-US" sz="3600" b="1" baseline="30000" dirty="0">
                <a:effectLst>
                  <a:glow rad="127000">
                    <a:schemeClr val="tx1"/>
                  </a:glow>
                </a:effectLst>
                <a:latin typeface="Arial" charset="0"/>
                <a:ea typeface="ＭＳ Ｐゴシック" charset="0"/>
                <a:cs typeface="ＭＳ Ｐゴシック" charset="0"/>
              </a:rPr>
              <a:t>20</a:t>
            </a:r>
            <a:r>
              <a:rPr lang="en-US" sz="3600" b="1" dirty="0">
                <a:effectLst>
                  <a:glow rad="127000">
                    <a:schemeClr val="tx1"/>
                  </a:glow>
                </a:effectLst>
                <a:latin typeface="Arial" charset="0"/>
                <a:ea typeface="ＭＳ Ｐゴシック" charset="0"/>
                <a:cs typeface="ＭＳ Ｐゴシック" charset="0"/>
              </a:rPr>
              <a:t>you were bought at a price. Therefore honor God with your body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Cor 6:19-20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pic>
        <p:nvPicPr>
          <p:cNvPr id="7170" name="Picture 2" descr="Image result for Do you not know that your body is a temple of the Holy Spirit, who is in you, whom you have received from God? You are not your own;  20 you were bought at a price. Therefore honor God with your body.">
            <a:extLst>
              <a:ext uri="{FF2B5EF4-FFF2-40B4-BE49-F238E27FC236}">
                <a16:creationId xmlns:a16="http://schemas.microsoft.com/office/drawing/2014/main" id="{E137785E-F2D0-D240-8113-FC86E037063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45828" y="2348880"/>
            <a:ext cx="33963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Do you not know that your body is a temple of the Holy Spirit, who is in you, whom you have received from God? You are not your own;  20 you were bought at a price. Therefore honor God with your body.">
            <a:extLst>
              <a:ext uri="{FF2B5EF4-FFF2-40B4-BE49-F238E27FC236}">
                <a16:creationId xmlns:a16="http://schemas.microsoft.com/office/drawing/2014/main" id="{ACBA1394-A04E-D243-AB5E-185265A95C6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22226"/>
            <a:ext cx="9258300" cy="6971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45383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136</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
        <p:nvSpPr>
          <p:cNvPr id="244740" name="Text Box 5"/>
          <p:cNvSpPr txBox="1">
            <a:spLocks noChangeArrowheads="1"/>
          </p:cNvSpPr>
          <p:nvPr/>
        </p:nvSpPr>
        <p:spPr bwMode="auto">
          <a:xfrm>
            <a:off x="323850" y="1412875"/>
            <a:ext cx="8280400" cy="50165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"Don</a:t>
            </a:r>
            <a:r>
              <a:rPr kumimoji="0" lang="fr-FR"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 team up with those who are unbelievers. How can righteousness be a partner with wickedness? How can light live with darkness? </a:t>
            </a: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15</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What harmony can there be between Christ and the devil? How can a believer be a partner with an unbeliever? </a:t>
            </a: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16</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what union can there be between God</a:t>
            </a:r>
            <a:r>
              <a:rPr kumimoji="0" lang="fr-FR"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 and idols? For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we are the temple of the living God</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83463365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136</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
        <p:nvSpPr>
          <p:cNvPr id="246788" name="Text Box 5"/>
          <p:cNvSpPr txBox="1">
            <a:spLocks noChangeArrowheads="1"/>
          </p:cNvSpPr>
          <p:nvPr/>
        </p:nvSpPr>
        <p:spPr bwMode="auto">
          <a:xfrm>
            <a:off x="323850" y="1412875"/>
            <a:ext cx="8280400" cy="45243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"As God said:</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fr-FR"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 will live in them</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and walk among them.</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 will be their God,</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and they will be my people. </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17</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Therefore, come out from among unbelievers, and separate yourselves from them, says the Lord</a:t>
            </a:r>
            <a:r>
              <a:rPr kumimoji="0" lang="fr-FR"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Cor. 6:16-17)</a:t>
            </a:r>
          </a:p>
        </p:txBody>
      </p:sp>
    </p:spTree>
    <p:extLst>
      <p:ext uri="{BB962C8B-B14F-4D97-AF65-F5344CB8AC3E}">
        <p14:creationId xmlns:p14="http://schemas.microsoft.com/office/powerpoint/2010/main" val="161076657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effectLst>
            <a:outerShdw blurRad="50800" dist="38100" dir="2700000">
              <a:srgbClr val="000000">
                <a:alpha val="43000"/>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CCLI #2588988</a:t>
            </a:r>
          </a:p>
        </p:txBody>
      </p:sp>
      <p:sp>
        <p:nvSpPr>
          <p:cNvPr id="220162" name="Rectangle 2"/>
          <p:cNvSpPr>
            <a:spLocks noGrp="1" noChangeArrowheads="1"/>
          </p:cNvSpPr>
          <p:nvPr>
            <p:ph type="title"/>
          </p:nvPr>
        </p:nvSpPr>
        <p:spPr>
          <a:xfrm>
            <a:off x="457200" y="2057400"/>
            <a:ext cx="8229600" cy="1676400"/>
          </a:xfrm>
          <a:effectLst>
            <a:outerShdw blurRad="50800" dist="38100" dir="2700000">
              <a:srgbClr val="000000">
                <a:alpha val="43000"/>
              </a:srgbClr>
            </a:outerShdw>
          </a:effectLst>
        </p:spPr>
        <p:txBody>
          <a:bodyPr/>
          <a:lstStyle/>
          <a:p>
            <a:pPr eaLnBrk="1" hangingPunct="1">
              <a:defRPr/>
            </a:pPr>
            <a:r>
              <a:rPr lang="en-US" sz="6000" b="1" dirty="0">
                <a:latin typeface="Arial"/>
                <a:cs typeface="Arial"/>
              </a:rPr>
              <a:t>Create In Me</a:t>
            </a:r>
          </a:p>
        </p:txBody>
      </p:sp>
      <p:sp>
        <p:nvSpPr>
          <p:cNvPr id="220163" name="Rectangle 3"/>
          <p:cNvSpPr>
            <a:spLocks noGrp="1" noChangeArrowheads="1"/>
          </p:cNvSpPr>
          <p:nvPr>
            <p:ph type="body" idx="1"/>
          </p:nvPr>
        </p:nvSpPr>
        <p:spPr>
          <a:xfrm>
            <a:off x="457200" y="3716338"/>
            <a:ext cx="8229600" cy="649287"/>
          </a:xfrm>
          <a:effectLst>
            <a:outerShdw blurRad="50800" dist="38100" dir="2700000">
              <a:srgbClr val="000000">
                <a:alpha val="43000"/>
              </a:srgbClr>
            </a:outerShdw>
          </a:effectLst>
        </p:spPr>
        <p:txBody>
          <a:bodyPr/>
          <a:lstStyle/>
          <a:p>
            <a:pPr eaLnBrk="1" hangingPunct="1">
              <a:defRPr/>
            </a:pPr>
            <a:r>
              <a:rPr lang="en-US" sz="2800" b="1" dirty="0">
                <a:latin typeface="Arial"/>
                <a:cs typeface="Arial"/>
              </a:rPr>
              <a:t>John Carter ©1992 </a:t>
            </a:r>
            <a:r>
              <a:rPr lang="en-US" sz="2800" b="1" dirty="0" err="1">
                <a:latin typeface="Arial"/>
                <a:cs typeface="Arial"/>
              </a:rPr>
              <a:t>Beckenhorst</a:t>
            </a:r>
            <a:r>
              <a:rPr lang="en-US" sz="2800" b="1" dirty="0">
                <a:latin typeface="Arial"/>
                <a:cs typeface="Arial"/>
              </a:rPr>
              <a:t> Press, Inc.</a:t>
            </a:r>
          </a:p>
        </p:txBody>
      </p:sp>
      <p:sp>
        <p:nvSpPr>
          <p:cNvPr id="253956" name="Rectangle 1"/>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5406976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en-US" sz="4800" b="1">
                <a:cs typeface="+mj-cs"/>
              </a:rPr>
              <a:t>Create In Me</a:t>
            </a:r>
          </a:p>
        </p:txBody>
      </p:sp>
      <p:sp>
        <p:nvSpPr>
          <p:cNvPr id="526339" name="Rectangle 3"/>
          <p:cNvSpPr>
            <a:spLocks noGrp="1" noChangeArrowheads="1"/>
          </p:cNvSpPr>
          <p:nvPr>
            <p:ph type="body" idx="1"/>
          </p:nvPr>
        </p:nvSpPr>
        <p:spPr>
          <a:xfrm>
            <a:off x="0" y="1066800"/>
            <a:ext cx="9144000" cy="3657600"/>
          </a:xfrm>
          <a:ln>
            <a:miter lim="800000"/>
            <a:headEnd/>
            <a:tailEnd/>
          </a:ln>
        </p:spPr>
        <p:txBody>
          <a:bodyPr anchor="ctr"/>
          <a:lstStyle/>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Create in me a clean heart, O God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renew a right spirit within me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(2x)</a:t>
            </a: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CCLI #2588988</a:t>
            </a: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John Carter ©1992 </a:t>
            </a:r>
            <a:r>
              <a:rPr kumimoji="0" lang="en-US" sz="2800" b="1" i="0" u="none" strike="noStrike" kern="1200" cap="none" spc="0" normalizeH="0" baseline="0" noProof="0" dirty="0" err="1">
                <a:ln>
                  <a:noFill/>
                </a:ln>
                <a:solidFill>
                  <a:srgbClr val="FFFFFF"/>
                </a:solidFill>
                <a:effectLst/>
                <a:uLnTx/>
                <a:uFillTx/>
                <a:latin typeface="Arial"/>
                <a:ea typeface="ＭＳ Ｐゴシック"/>
                <a:cs typeface="Arial"/>
              </a:rPr>
              <a:t>Beckenhorst</a:t>
            </a: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 Press, Inc.</a:t>
            </a:r>
          </a:p>
        </p:txBody>
      </p:sp>
      <p:sp>
        <p:nvSpPr>
          <p:cNvPr id="25498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70965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en-US" sz="2400" b="1" dirty="0">
                <a:cs typeface="+mj-cs"/>
              </a:rPr>
              <a:t>Create In Me</a:t>
            </a:r>
          </a:p>
        </p:txBody>
      </p:sp>
      <p:sp>
        <p:nvSpPr>
          <p:cNvPr id="527363" name="Rectangle 3"/>
          <p:cNvSpPr>
            <a:spLocks noGrp="1" noChangeArrowheads="1"/>
          </p:cNvSpPr>
          <p:nvPr>
            <p:ph type="body" idx="1"/>
          </p:nvPr>
        </p:nvSpPr>
        <p:spPr>
          <a:xfrm>
            <a:off x="25400" y="1238250"/>
            <a:ext cx="9083675" cy="5791200"/>
          </a:xfrm>
          <a:ln>
            <a:miter lim="800000"/>
            <a:headEnd/>
            <a:tailEnd/>
          </a:ln>
        </p:spPr>
        <p:txBody>
          <a:bodyPr/>
          <a:lstStyle/>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Cast me not away from Your presence, O Lord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take not Thy Holy Spirit from me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Restore unto me the joy of Thy salvation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renew a right spirit within me </a:t>
            </a: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r>
              <a:rPr lang="en-US"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John Carter ©1992 </a:t>
            </a:r>
            <a:r>
              <a:rPr lang="en-US" b="1" dirty="0" err="1">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Beckenhorst</a:t>
            </a:r>
            <a:r>
              <a:rPr lang="en-US"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Press, Inc.</a:t>
            </a: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 name="Right Arrow 1"/>
          <p:cNvSpPr/>
          <p:nvPr/>
        </p:nvSpPr>
        <p:spPr bwMode="auto">
          <a:xfrm rot="18076487">
            <a:off x="1185069" y="3380581"/>
            <a:ext cx="2016125" cy="7921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rPr>
              <a:t>Should Christians pray this in light of Romans 8?</a:t>
            </a:r>
          </a:p>
        </p:txBody>
      </p:sp>
    </p:spTree>
    <p:extLst>
      <p:ext uri="{BB962C8B-B14F-4D97-AF65-F5344CB8AC3E}">
        <p14:creationId xmlns:p14="http://schemas.microsoft.com/office/powerpoint/2010/main" val="82152145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god in us">
            <a:extLst>
              <a:ext uri="{FF2B5EF4-FFF2-40B4-BE49-F238E27FC236}">
                <a16:creationId xmlns:a16="http://schemas.microsoft.com/office/drawing/2014/main" id="{E8C9A6FD-35D1-F849-B85B-EBCD9D3C56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1902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2192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The Spirit for NT believers is </a:t>
            </a:r>
            <a:r>
              <a:rPr lang="en-US" sz="6600" b="1" dirty="0">
                <a:solidFill>
                  <a:srgbClr val="FFFF00"/>
                </a:solidFill>
                <a:effectLst>
                  <a:glow rad="127000">
                    <a:schemeClr val="tx1"/>
                  </a:glow>
                </a:effectLst>
                <a:latin typeface="Arial" charset="0"/>
                <a:ea typeface="ＭＳ Ｐゴシック" charset="0"/>
                <a:cs typeface="ＭＳ Ｐゴシック" charset="0"/>
              </a:rPr>
              <a:t>in</a:t>
            </a:r>
            <a:r>
              <a:rPr lang="en-US" sz="4800" b="1" dirty="0">
                <a:effectLst>
                  <a:glow rad="127000">
                    <a:schemeClr val="tx1"/>
                  </a:glow>
                </a:effectLst>
                <a:latin typeface="Arial" charset="0"/>
                <a:ea typeface="ＭＳ Ｐゴシック" charset="0"/>
                <a:cs typeface="ＭＳ Ｐゴシック" charset="0"/>
              </a:rPr>
              <a:t> God’s people.</a:t>
            </a:r>
          </a:p>
        </p:txBody>
      </p:sp>
    </p:spTree>
    <p:extLst>
      <p:ext uri="{BB962C8B-B14F-4D97-AF65-F5344CB8AC3E}">
        <p14:creationId xmlns:p14="http://schemas.microsoft.com/office/powerpoint/2010/main" val="253787109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spirit indwelling">
            <a:extLst>
              <a:ext uri="{FF2B5EF4-FFF2-40B4-BE49-F238E27FC236}">
                <a16:creationId xmlns:a16="http://schemas.microsoft.com/office/drawing/2014/main" id="{F16F3638-07B2-0343-BCA0-33D1B2C808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1196" y="1126671"/>
            <a:ext cx="6423863" cy="5731328"/>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42888" y="49784"/>
            <a:ext cx="8901112" cy="2221929"/>
          </a:xfrm>
          <a:effectLst>
            <a:outerShdw blurRad="63500" dist="35921" dir="2700000" algn="ctr" rotWithShape="0">
              <a:schemeClr val="tx2">
                <a:alpha val="74998"/>
              </a:schemeClr>
            </a:outerShdw>
          </a:effectLst>
          <a:extLst/>
        </p:spPr>
        <p:txBody>
          <a:bodyPr anchor="t"/>
          <a:lstStyle/>
          <a:p>
            <a:pPr marL="944563" indent="-944563" algn="l">
              <a:defRPr/>
            </a:pPr>
            <a:r>
              <a:rPr lang="en-US" sz="4800" b="1" dirty="0">
                <a:effectLst>
                  <a:glow rad="127000">
                    <a:schemeClr val="tx1"/>
                  </a:glow>
                </a:effectLst>
                <a:latin typeface="Arial" charset="0"/>
                <a:ea typeface="ＭＳ Ｐゴシック" charset="0"/>
                <a:cs typeface="ＭＳ Ｐゴシック" charset="0"/>
              </a:rPr>
              <a:t>III.	The Spirit’s indwelling guarantees our </a:t>
            </a:r>
            <a:r>
              <a:rPr lang="en-US" sz="4800" b="1" dirty="0">
                <a:solidFill>
                  <a:srgbClr val="FFFF00"/>
                </a:solidFill>
                <a:effectLst>
                  <a:glow rad="127000">
                    <a:schemeClr val="tx1"/>
                  </a:glow>
                </a:effectLst>
                <a:latin typeface="Arial" charset="0"/>
                <a:ea typeface="ＭＳ Ｐゴシック" charset="0"/>
                <a:cs typeface="ＭＳ Ｐゴシック" charset="0"/>
              </a:rPr>
              <a:t>success</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4691246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33772" y="217941"/>
            <a:ext cx="4320480" cy="1574465"/>
          </a:xfrm>
          <a:solidFill>
            <a:schemeClr val="tx1"/>
          </a:solidFill>
          <a:ln>
            <a:noFill/>
          </a:ln>
          <a:effectLst>
            <a:outerShdw blurRad="63500" dist="35921" dir="2700000" algn="ctr" rotWithShape="0">
              <a:schemeClr val="tx2">
                <a:alpha val="74998"/>
              </a:schemeClr>
            </a:outerShdw>
          </a:effectLst>
          <a:extLst/>
        </p:spPr>
        <p:txBody>
          <a:bodyPr vert="horz" wrap="square" lIns="91427" tIns="45714" rIns="91427" bIns="45714" numCol="1" anchor="t" anchorCtr="0" compatLnSpc="1">
            <a:prstTxWarp prst="textNoShape">
              <a:avLst/>
            </a:prstTxWarp>
          </a:bodyPr>
          <a:lstStyle/>
          <a:p>
            <a:r>
              <a:rPr lang="en-US" sz="2800" b="1" dirty="0">
                <a:effectLst>
                  <a:glow rad="127000">
                    <a:schemeClr val="tx1"/>
                  </a:glow>
                </a:effectLst>
                <a:latin typeface="Arial" charset="0"/>
                <a:ea typeface="ＭＳ Ｐゴシック" charset="0"/>
                <a:cs typeface="ＭＳ Ｐゴシック" charset="0"/>
              </a:rPr>
              <a:t>The Spirit indwelling guarantees our full salvation!</a:t>
            </a:r>
            <a:endParaRPr lang="en-SG"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88024" y="368303"/>
            <a:ext cx="4320480" cy="56254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do not grieve the Holy Spirit of God, with whom you were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sealed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the day of redemption</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4:30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766393F6-6B6D-754E-BBBB-CA951C053139}"/>
              </a:ext>
            </a:extLst>
          </p:cNvPr>
          <p:cNvSpPr txBox="1">
            <a:spLocks noChangeArrowheads="1"/>
          </p:cNvSpPr>
          <p:nvPr/>
        </p:nvSpPr>
        <p:spPr bwMode="auto">
          <a:xfrm>
            <a:off x="0" y="2010347"/>
            <a:ext cx="4989790" cy="4847653"/>
          </a:xfrm>
          <a:prstGeom prst="rect">
            <a:avLst/>
          </a:prstGeom>
          <a:noFill/>
          <a:ln>
            <a:noFill/>
          </a:ln>
          <a:effectLst>
            <a:outerShdw blurRad="63500" dist="35921" dir="2700000" algn="ctr" rotWithShape="0">
              <a:schemeClr val="tx2">
                <a:alpha val="74998"/>
              </a:schemeClr>
            </a:outerShdw>
          </a:effectLs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2800" b="1" kern="0" dirty="0">
                <a:effectLst>
                  <a:glow rad="127000">
                    <a:schemeClr val="tx1"/>
                  </a:glow>
                </a:effectLst>
                <a:latin typeface="Arial" charset="0"/>
                <a:ea typeface="ＭＳ Ｐゴシック" charset="0"/>
                <a:cs typeface="ＭＳ Ｐゴシック" charset="0"/>
              </a:rPr>
              <a:t>"</a:t>
            </a:r>
            <a:r>
              <a:rPr lang="en-US" sz="2800" b="1" kern="0" dirty="0">
                <a:effectLst>
                  <a:glow rad="127000">
                    <a:schemeClr val="tx1"/>
                  </a:glow>
                </a:effectLst>
                <a:latin typeface="Arial" charset="0"/>
                <a:ea typeface="ＭＳ Ｐゴシック" charset="0"/>
                <a:cs typeface="ＭＳ Ｐゴシック" charset="0"/>
              </a:rPr>
              <a:t>Having believed, you were marked in him with a </a:t>
            </a:r>
            <a:r>
              <a:rPr lang="en-US" sz="2800" b="1" kern="0" dirty="0">
                <a:solidFill>
                  <a:srgbClr val="FFFF00"/>
                </a:solidFill>
                <a:effectLst>
                  <a:glow rad="127000">
                    <a:schemeClr val="tx1"/>
                  </a:glow>
                </a:effectLst>
                <a:latin typeface="Arial" charset="0"/>
                <a:ea typeface="ＭＳ Ｐゴシック" charset="0"/>
                <a:cs typeface="ＭＳ Ｐゴシック" charset="0"/>
              </a:rPr>
              <a:t>seal</a:t>
            </a:r>
            <a:r>
              <a:rPr lang="en-US" sz="2800" b="1" kern="0" dirty="0">
                <a:effectLst>
                  <a:glow rad="127000">
                    <a:schemeClr val="tx1"/>
                  </a:glow>
                </a:effectLst>
                <a:latin typeface="Arial" charset="0"/>
                <a:ea typeface="ＭＳ Ｐゴシック" charset="0"/>
                <a:cs typeface="ＭＳ Ｐゴシック" charset="0"/>
              </a:rPr>
              <a:t>, the promised Holy Spirit,  </a:t>
            </a:r>
            <a:r>
              <a:rPr lang="en-US" sz="2800" b="1" kern="0" baseline="30000" dirty="0">
                <a:effectLst>
                  <a:glow rad="127000">
                    <a:schemeClr val="tx1"/>
                  </a:glow>
                </a:effectLst>
                <a:latin typeface="Arial" charset="0"/>
                <a:ea typeface="ＭＳ Ｐゴシック" charset="0"/>
                <a:cs typeface="ＭＳ Ｐゴシック" charset="0"/>
              </a:rPr>
              <a:t>14</a:t>
            </a:r>
            <a:r>
              <a:rPr lang="en-US" sz="2800" b="1" kern="0" dirty="0">
                <a:effectLst>
                  <a:glow rad="127000">
                    <a:schemeClr val="tx1"/>
                  </a:glow>
                </a:effectLst>
                <a:latin typeface="Arial" charset="0"/>
                <a:ea typeface="ＭＳ Ｐゴシック" charset="0"/>
                <a:cs typeface="ＭＳ Ｐゴシック" charset="0"/>
              </a:rPr>
              <a:t>who is a </a:t>
            </a:r>
            <a:r>
              <a:rPr lang="en-US" sz="2800" b="1" kern="0" dirty="0">
                <a:solidFill>
                  <a:srgbClr val="FFFF00"/>
                </a:solidFill>
                <a:effectLst>
                  <a:glow rad="127000">
                    <a:schemeClr val="tx1"/>
                  </a:glow>
                </a:effectLst>
                <a:latin typeface="Arial" charset="0"/>
                <a:ea typeface="ＭＳ Ｐゴシック" charset="0"/>
                <a:cs typeface="ＭＳ Ｐゴシック" charset="0"/>
              </a:rPr>
              <a:t>deposit guaranteeing our inheritance</a:t>
            </a:r>
            <a:r>
              <a:rPr lang="en-US" sz="2800" b="1" kern="0" dirty="0">
                <a:effectLst>
                  <a:glow rad="127000">
                    <a:schemeClr val="tx1"/>
                  </a:glow>
                </a:effectLst>
                <a:latin typeface="Arial" charset="0"/>
                <a:ea typeface="ＭＳ Ｐゴシック" charset="0"/>
                <a:cs typeface="ＭＳ Ｐゴシック" charset="0"/>
              </a:rPr>
              <a:t> until the redemption of those who are God</a:t>
            </a:r>
            <a:r>
              <a:rPr lang="uk-UA" sz="2800" b="1" kern="0" dirty="0">
                <a:effectLst>
                  <a:glow rad="127000">
                    <a:schemeClr val="tx1"/>
                  </a:glow>
                </a:effectLst>
                <a:latin typeface="Arial" charset="0"/>
                <a:ea typeface="ＭＳ Ｐゴシック" charset="0"/>
                <a:cs typeface="ＭＳ Ｐゴシック" charset="0"/>
              </a:rPr>
              <a:t>'</a:t>
            </a:r>
            <a:r>
              <a:rPr lang="en-US" sz="2800" b="1" kern="0" dirty="0">
                <a:effectLst>
                  <a:glow rad="127000">
                    <a:schemeClr val="tx1"/>
                  </a:glow>
                </a:effectLst>
                <a:latin typeface="Arial" charset="0"/>
                <a:ea typeface="ＭＳ Ｐゴシック" charset="0"/>
                <a:cs typeface="ＭＳ Ｐゴシック" charset="0"/>
              </a:rPr>
              <a:t>s possession—to the praise of his glory</a:t>
            </a:r>
            <a:r>
              <a:rPr lang="ru-RU" sz="2800" b="1" kern="0" dirty="0">
                <a:effectLst>
                  <a:glow rad="127000">
                    <a:schemeClr val="tx1"/>
                  </a:glow>
                </a:effectLst>
                <a:latin typeface="Arial" charset="0"/>
                <a:ea typeface="ＭＳ Ｐゴシック" charset="0"/>
                <a:cs typeface="ＭＳ Ｐゴシック" charset="0"/>
              </a:rPr>
              <a:t>"</a:t>
            </a:r>
            <a:r>
              <a:rPr lang="en-US" sz="2800" b="1" kern="0" dirty="0">
                <a:effectLst>
                  <a:glow rad="127000">
                    <a:schemeClr val="tx1"/>
                  </a:glow>
                </a:effectLst>
                <a:latin typeface="Arial" charset="0"/>
                <a:ea typeface="ＭＳ Ｐゴシック" charset="0"/>
                <a:cs typeface="ＭＳ Ｐゴシック" charset="0"/>
              </a:rPr>
              <a:t> </a:t>
            </a:r>
            <a:br>
              <a:rPr lang="en-US" sz="2800" b="1" kern="0" dirty="0">
                <a:effectLst>
                  <a:glow rad="127000">
                    <a:schemeClr val="tx1"/>
                  </a:glow>
                </a:effectLst>
                <a:latin typeface="Arial" charset="0"/>
                <a:ea typeface="ＭＳ Ｐゴシック" charset="0"/>
                <a:cs typeface="ＭＳ Ｐゴシック" charset="0"/>
              </a:rPr>
            </a:br>
            <a:r>
              <a:rPr lang="en-US" sz="2800" b="1" kern="0" dirty="0">
                <a:effectLst>
                  <a:glow rad="127000">
                    <a:schemeClr val="tx1"/>
                  </a:glow>
                </a:effectLst>
                <a:latin typeface="Arial" charset="0"/>
                <a:ea typeface="ＭＳ Ｐゴシック" charset="0"/>
                <a:cs typeface="ＭＳ Ｐゴシック" charset="0"/>
              </a:rPr>
              <a:t>(Eph. 1:13-14 </a:t>
            </a:r>
            <a:r>
              <a:rPr lang="en-US" sz="2400" b="1" kern="0" dirty="0">
                <a:effectLst>
                  <a:glow rad="127000">
                    <a:schemeClr val="tx1"/>
                  </a:glow>
                </a:effectLst>
                <a:latin typeface="Arial" charset="0"/>
                <a:ea typeface="ＭＳ Ｐゴシック" charset="0"/>
                <a:cs typeface="ＭＳ Ｐゴシック" charset="0"/>
              </a:rPr>
              <a:t>NIV</a:t>
            </a:r>
            <a:r>
              <a:rPr lang="en-US" sz="28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7088006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a:extLst>
              <a:ext uri="{FF2B5EF4-FFF2-40B4-BE49-F238E27FC236}">
                <a16:creationId xmlns:a16="http://schemas.microsoft.com/office/drawing/2014/main" id="{1AFB10F1-02F2-1B48-B327-C03F474A8D8F}"/>
              </a:ext>
            </a:extLst>
          </p:cNvPr>
          <p:cNvSpPr>
            <a:spLocks noGrp="1" noChangeArrowheads="1"/>
          </p:cNvSpPr>
          <p:nvPr>
            <p:ph type="ctrTitle"/>
          </p:nvPr>
        </p:nvSpPr>
        <p:spPr>
          <a:xfrm>
            <a:off x="0" y="40804"/>
            <a:ext cx="9144000" cy="7239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Immanuel: God With Us!</a:t>
            </a:r>
          </a:p>
        </p:txBody>
      </p:sp>
      <p:pic>
        <p:nvPicPr>
          <p:cNvPr id="1142786" name="Picture 2" descr="Image result for immanuel">
            <a:hlinkClick r:id="rId3"/>
            <a:extLst>
              <a:ext uri="{FF2B5EF4-FFF2-40B4-BE49-F238E27FC236}">
                <a16:creationId xmlns:a16="http://schemas.microsoft.com/office/drawing/2014/main" id="{5874F375-00F8-524D-8839-DF2E3F1D0DE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223460" cy="52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36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6"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61188"/>
          </a:xfrm>
          <a:prstGeom prst="rect">
            <a:avLst/>
          </a:prstGeom>
          <a:noFill/>
          <a:ln w="9525">
            <a:noFill/>
            <a:miter lim="800000"/>
            <a:headEnd/>
            <a:tailEnd/>
          </a:ln>
        </p:spPr>
      </p:pic>
      <p:sp>
        <p:nvSpPr>
          <p:cNvPr id="372740" name="Rectangle 4"/>
          <p:cNvSpPr>
            <a:spLocks noGrp="1" noChangeArrowheads="1"/>
          </p:cNvSpPr>
          <p:nvPr>
            <p:ph type="title"/>
          </p:nvPr>
        </p:nvSpPr>
        <p:spPr>
          <a:xfrm>
            <a:off x="51759" y="5659821"/>
            <a:ext cx="9023230" cy="1198179"/>
          </a:xfrm>
          <a:effectLst>
            <a:outerShdw blurRad="63500" dist="63500" dir="13012194" algn="ctr" rotWithShape="0">
              <a:srgbClr val="000000">
                <a:alpha val="74998"/>
              </a:srgbClr>
            </a:outerShdw>
          </a:effectLst>
        </p:spPr>
        <p:txBody>
          <a:bodyPr/>
          <a:lstStyle/>
          <a:p>
            <a:pPr eaLnBrk="1" hangingPunct="1">
              <a:defRPr/>
            </a:pPr>
            <a:r>
              <a:rPr lang="en-US" sz="4000" b="1" dirty="0">
                <a:solidFill>
                  <a:schemeClr val="tx1"/>
                </a:solidFill>
                <a:latin typeface="Arial" panose="020B0604020202020204" pitchFamily="34" charset="0"/>
                <a:ea typeface="ＭＳ Ｐゴシック" charset="-128"/>
                <a:cs typeface="Arial" panose="020B0604020202020204" pitchFamily="34" charset="0"/>
              </a:rPr>
              <a:t>The Spirit Indwelling Guarantees Our Resurrection (Rom 8:11)!</a:t>
            </a:r>
            <a:endParaRPr lang="en-US" sz="32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305800" y="0"/>
            <a:ext cx="885825"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154b</a:t>
            </a:r>
          </a:p>
        </p:txBody>
      </p:sp>
      <p:sp>
        <p:nvSpPr>
          <p:cNvPr id="840709" name="TextBox 5"/>
          <p:cNvSpPr txBox="1">
            <a:spLocks noChangeArrowheads="1"/>
          </p:cNvSpPr>
          <p:nvPr/>
        </p:nvSpPr>
        <p:spPr bwMode="auto">
          <a:xfrm>
            <a:off x="0" y="533400"/>
            <a:ext cx="9144000" cy="1816100"/>
          </a:xfrm>
          <a:prstGeom prst="rect">
            <a:avLst/>
          </a:prstGeom>
          <a:solidFill>
            <a:schemeClr val="tx2"/>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0000"/>
                </a:solidFill>
                <a:effectLst/>
                <a:uLnTx/>
                <a:uFillTx/>
                <a:latin typeface="Arial" charset="0"/>
                <a:ea typeface="Arial" charset="0"/>
                <a:cs typeface="Arial" charset="0"/>
              </a:rPr>
              <a:t>"The Spirit of God, who raised Jesus from the dead, lives in you. And just as God raised Christ Jesus from the dead, </a:t>
            </a:r>
            <a:r>
              <a:rPr kumimoji="0" lang="en-US" altLang="ja-JP" sz="2800" b="1" i="0" u="none" strike="noStrike" kern="1200" cap="none" spc="0" normalizeH="0" baseline="0" noProof="0" dirty="0">
                <a:ln>
                  <a:noFill/>
                </a:ln>
                <a:solidFill>
                  <a:srgbClr val="FF0000"/>
                </a:solidFill>
                <a:effectLst/>
                <a:uLnTx/>
                <a:uFillTx/>
                <a:latin typeface="Arial" charset="0"/>
                <a:ea typeface="Arial" charset="0"/>
                <a:cs typeface="Arial" charset="0"/>
              </a:rPr>
              <a:t>he will give life to your mortal bodies </a:t>
            </a:r>
            <a:r>
              <a:rPr kumimoji="0" lang="en-US" altLang="ja-JP" sz="2800" b="1" i="0" u="none" strike="noStrike" kern="1200" cap="none" spc="0" normalizeH="0" baseline="0" noProof="0" dirty="0">
                <a:ln>
                  <a:noFill/>
                </a:ln>
                <a:solidFill>
                  <a:srgbClr val="000000"/>
                </a:solidFill>
                <a:effectLst/>
                <a:uLnTx/>
                <a:uFillTx/>
                <a:latin typeface="Arial" charset="0"/>
                <a:ea typeface="Arial" charset="0"/>
                <a:cs typeface="Arial" charset="0"/>
              </a:rPr>
              <a:t>by this same Spirit living within you" (NLT).</a:t>
            </a:r>
            <a:endPar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9703822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Bible spirit do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title"/>
          </p:nvPr>
        </p:nvSpPr>
        <p:spPr>
          <a:xfrm>
            <a:off x="0" y="86265"/>
            <a:ext cx="9144000" cy="908720"/>
          </a:xfrm>
          <a:effectLst>
            <a:outerShdw blurRad="25400" dist="25399" dir="2700000" algn="ctr" rotWithShape="0">
              <a:srgbClr val="000000">
                <a:alpha val="99962"/>
              </a:srgbClr>
            </a:outerShdw>
          </a:effectLst>
        </p:spPr>
        <p:txBody>
          <a:bodyPr anchor="ctr"/>
          <a:lstStyle/>
          <a:p>
            <a:pPr eaLnBrk="1" hangingPunct="1">
              <a:defRPr/>
            </a:pPr>
            <a:r>
              <a:rPr lang="en-US" sz="3600" b="1" dirty="0">
                <a:latin typeface="Arial" panose="020B0604020202020204" pitchFamily="34" charset="0"/>
                <a:cs typeface="Arial" panose="020B0604020202020204" pitchFamily="34" charset="0"/>
              </a:rPr>
              <a:t>The Spirit indwelling guides us into all truth</a:t>
            </a:r>
            <a:endParaRPr lang="en-US" sz="3200" dirty="0">
              <a:latin typeface="Arial" panose="020B0604020202020204" pitchFamily="34" charset="0"/>
              <a:cs typeface="Arial" panose="020B0604020202020204" pitchFamily="34" charset="0"/>
            </a:endParaRPr>
          </a:p>
        </p:txBody>
      </p:sp>
      <p:sp>
        <p:nvSpPr>
          <p:cNvPr id="133123" name="Rectangle 3"/>
          <p:cNvSpPr>
            <a:spLocks noGrp="1" noChangeArrowheads="1"/>
          </p:cNvSpPr>
          <p:nvPr>
            <p:ph type="body" idx="1"/>
          </p:nvPr>
        </p:nvSpPr>
        <p:spPr>
          <a:xfrm>
            <a:off x="107504" y="5334000"/>
            <a:ext cx="8928992" cy="1371600"/>
          </a:xfrm>
          <a:solidFill>
            <a:schemeClr val="bg1"/>
          </a:solidFill>
          <a:effectLst>
            <a:outerShdw blurRad="25400" dist="25399" dir="2700000" algn="ctr" rotWithShape="0">
              <a:srgbClr val="000000">
                <a:alpha val="99962"/>
              </a:srgbClr>
            </a:outerShdw>
          </a:effectLst>
        </p:spPr>
        <p:txBody>
          <a:bodyPr anchor="ctr"/>
          <a:lstStyle/>
          <a:p>
            <a:pPr marL="88900" indent="-88900" eaLnBrk="1" hangingPunct="1">
              <a:lnSpc>
                <a:spcPct val="90000"/>
              </a:lnSpc>
              <a:buFont typeface="Wingdings" charset="0"/>
              <a:buNone/>
              <a:defRPr/>
            </a:pPr>
            <a:r>
              <a:rPr lang="en-US" b="1" i="1" dirty="0">
                <a:latin typeface="Arial" panose="020B0604020202020204" pitchFamily="34" charset="0"/>
                <a:cs typeface="Arial" panose="020B0604020202020204" pitchFamily="34" charset="0"/>
              </a:rPr>
              <a:t>"But when he, the Spirit of truth, comes, he will guide you into all truth…" (John 16:14)</a:t>
            </a:r>
          </a:p>
        </p:txBody>
      </p:sp>
    </p:spTree>
    <p:extLst>
      <p:ext uri="{BB962C8B-B14F-4D97-AF65-F5344CB8AC3E}">
        <p14:creationId xmlns:p14="http://schemas.microsoft.com/office/powerpoint/2010/main" val="572750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3123"/>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33123">
                                            <p:txEl>
                                              <p:charRg st="4294967295" end="4294967295"/>
                                            </p:txEl>
                                          </p:spTgt>
                                        </p:tgtEl>
                                        <p:attrNameLst>
                                          <p:attrName>style.visibility</p:attrName>
                                        </p:attrNameLst>
                                      </p:cBhvr>
                                      <p:to>
                                        <p:strVal val="visible"/>
                                      </p:to>
                                    </p:set>
                                    <p:animEffect transition="in" filter="fade">
                                      <p:cBhvr>
                                        <p:cTn id="10" dur="500"/>
                                        <p:tgtEl>
                                          <p:spTgt spid="13312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3"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Picture 1030" descr="Dru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1"/>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7" name="Picture 1031" descr="annisa_looking_drun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1026"/>
          <p:cNvSpPr>
            <a:spLocks noGrp="1" noChangeArrowheads="1"/>
          </p:cNvSpPr>
          <p:nvPr>
            <p:ph type="title" idx="4294967295"/>
          </p:nvPr>
        </p:nvSpPr>
        <p:spPr>
          <a:xfrm>
            <a:off x="1066801" y="381000"/>
            <a:ext cx="7772400" cy="533400"/>
          </a:xfrm>
          <a:effectLst>
            <a:outerShdw blurRad="63500" dist="35921" dir="2700000" algn="ctr" rotWithShape="0">
              <a:srgbClr val="000000">
                <a:alpha val="74998"/>
              </a:srgbClr>
            </a:outerShdw>
          </a:effectLst>
          <a:extLst/>
        </p:spPr>
        <p:txBody>
          <a:bodyPr/>
          <a:lstStyle/>
          <a:p>
            <a:pPr>
              <a:defRPr/>
            </a:pPr>
            <a:r>
              <a:rPr lang="en-US" dirty="0">
                <a:solidFill>
                  <a:schemeClr val="bg1"/>
                </a:solidFill>
                <a:effectLst>
                  <a:glow rad="152400">
                    <a:schemeClr val="tx1"/>
                  </a:glow>
                </a:effectLst>
                <a:latin typeface="Arial" charset="0"/>
                <a:ea typeface="ＭＳ Ｐゴシック" charset="0"/>
                <a:cs typeface="Arial" charset="0"/>
              </a:rPr>
              <a:t>When someone is drunk…</a:t>
            </a:r>
            <a:endParaRPr lang="en-US" dirty="0">
              <a:effectLst>
                <a:glow rad="152400">
                  <a:schemeClr val="tx1"/>
                </a:glow>
              </a:effectLst>
              <a:latin typeface="Arial" charset="0"/>
              <a:ea typeface="ＭＳ Ｐゴシック" charset="0"/>
              <a:cs typeface="Arial" charset="0"/>
            </a:endParaRPr>
          </a:p>
        </p:txBody>
      </p:sp>
      <p:pic>
        <p:nvPicPr>
          <p:cNvPr id="81928" name="Picture 1032" descr="drunk_squirre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3430588"/>
            <a:ext cx="4572000" cy="342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9" name="Picture 1033" descr="drunk at urin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 y="3425828"/>
            <a:ext cx="4572000" cy="343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4679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1926"/>
                                        </p:tgtEl>
                                        <p:attrNameLst>
                                          <p:attrName>style.visibility</p:attrName>
                                        </p:attrNameLst>
                                      </p:cBhvr>
                                      <p:to>
                                        <p:strVal val="visible"/>
                                      </p:to>
                                    </p:set>
                                    <p:animEffect transition="in" filter="dissolve">
                                      <p:cBhvr>
                                        <p:cTn id="11" dur="500"/>
                                        <p:tgtEl>
                                          <p:spTgt spid="819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81929"/>
                                        </p:tgtEl>
                                        <p:attrNameLst>
                                          <p:attrName>style.visibility</p:attrName>
                                        </p:attrNameLst>
                                      </p:cBhvr>
                                      <p:to>
                                        <p:strVal val="visible"/>
                                      </p:to>
                                    </p:set>
                                    <p:animEffect transition="in" filter="dissolve">
                                      <p:cBhvr>
                                        <p:cTn id="16" dur="500"/>
                                        <p:tgtEl>
                                          <p:spTgt spid="819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81928"/>
                                        </p:tgtEl>
                                        <p:attrNameLst>
                                          <p:attrName>style.visibility</p:attrName>
                                        </p:attrNameLst>
                                      </p:cBhvr>
                                      <p:to>
                                        <p:strVal val="visible"/>
                                      </p:to>
                                    </p:set>
                                    <p:animEffect transition="in" filter="dissolve">
                                      <p:cBhvr>
                                        <p:cTn id="21"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1034"/>
          <p:cNvSpPr>
            <a:spLocks noChangeArrowheads="1"/>
          </p:cNvSpPr>
          <p:nvPr/>
        </p:nvSpPr>
        <p:spPr bwMode="auto">
          <a:xfrm>
            <a:off x="0" y="0"/>
            <a:ext cx="9144000" cy="6858000"/>
          </a:xfrm>
          <a:prstGeom prst="rect">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wrap="none" lIns="91427" tIns="45714" rIns="91427"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2947" name="Text Box 1027"/>
          <p:cNvSpPr txBox="1">
            <a:spLocks noChangeArrowheads="1"/>
          </p:cNvSpPr>
          <p:nvPr/>
        </p:nvSpPr>
        <p:spPr bwMode="auto">
          <a:xfrm>
            <a:off x="228600" y="2055816"/>
            <a:ext cx="3657600" cy="139097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27" tIns="45714" rIns="91427"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Times New Roman" pitchFamily="-112" charset="0"/>
                <a:cs typeface="Arial"/>
              </a:rPr>
              <a:t>Don</a:t>
            </a:r>
            <a:r>
              <a:rPr kumimoji="0" lang="uk-UA" sz="2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Times New Roman" pitchFamily="-112" charset="0"/>
                <a:cs typeface="Arial"/>
              </a:rPr>
              <a:t>'</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Times New Roman" pitchFamily="-112" charset="0"/>
                <a:cs typeface="Arial"/>
              </a:rPr>
              <a:t>t be drunk with wine, because that will ruin your life.</a:t>
            </a:r>
          </a:p>
        </p:txBody>
      </p:sp>
      <p:grpSp>
        <p:nvGrpSpPr>
          <p:cNvPr id="2" name="Group 1038"/>
          <p:cNvGrpSpPr>
            <a:grpSpLocks/>
          </p:cNvGrpSpPr>
          <p:nvPr/>
        </p:nvGrpSpPr>
        <p:grpSpPr bwMode="auto">
          <a:xfrm>
            <a:off x="3962400" y="0"/>
            <a:ext cx="5181600" cy="4165600"/>
            <a:chOff x="2496" y="0"/>
            <a:chExt cx="3264" cy="2624"/>
          </a:xfrm>
        </p:grpSpPr>
        <p:pic>
          <p:nvPicPr>
            <p:cNvPr id="741384" name="Picture 1035" descr="spiritofpray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6" y="0"/>
              <a:ext cx="3264" cy="2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8" name="Text Box 1028"/>
            <p:cNvSpPr txBox="1">
              <a:spLocks noChangeArrowheads="1"/>
            </p:cNvSpPr>
            <p:nvPr/>
          </p:nvSpPr>
          <p:spPr bwMode="auto">
            <a:xfrm>
              <a:off x="3456" y="1296"/>
              <a:ext cx="2304"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Times New Roman" pitchFamily="-112" charset="0"/>
                  <a:cs typeface="Arial"/>
                </a:rPr>
                <a:t>Instead, be filled with the Holy Spirit, </a:t>
              </a:r>
            </a:p>
          </p:txBody>
        </p:sp>
      </p:grpSp>
      <p:grpSp>
        <p:nvGrpSpPr>
          <p:cNvPr id="3" name="Group 1037"/>
          <p:cNvGrpSpPr>
            <a:grpSpLocks/>
          </p:cNvGrpSpPr>
          <p:nvPr/>
        </p:nvGrpSpPr>
        <p:grpSpPr bwMode="auto">
          <a:xfrm>
            <a:off x="0" y="4114800"/>
            <a:ext cx="9144000" cy="2743200"/>
            <a:chOff x="0" y="2592"/>
            <a:chExt cx="5760" cy="1728"/>
          </a:xfrm>
        </p:grpSpPr>
        <p:sp>
          <p:nvSpPr>
            <p:cNvPr id="82949" name="Text Box 1029"/>
            <p:cNvSpPr txBox="1">
              <a:spLocks noChangeArrowheads="1"/>
            </p:cNvSpPr>
            <p:nvPr/>
          </p:nvSpPr>
          <p:spPr bwMode="auto">
            <a:xfrm>
              <a:off x="1248" y="2640"/>
              <a:ext cx="4512" cy="167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outerShdw blurRad="50800" dist="76200" dir="2700000" algn="tl" rotWithShape="0">
                      <a:srgbClr val="000000"/>
                    </a:outerShdw>
                  </a:effectLst>
                  <a:uLnTx/>
                  <a:uFillTx/>
                  <a:latin typeface="Arial"/>
                  <a:ea typeface="Times New Roman" pitchFamily="-112" charset="0"/>
                  <a:cs typeface="Arial"/>
                </a:rPr>
                <a:t>19</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Times New Roman" pitchFamily="-112" charset="0"/>
                  <a:cs typeface="Arial"/>
                </a:rPr>
                <a:t>singing psalms and hymns and spiritual songs among yourselves, and making music to the Lord in your hearts. </a:t>
              </a:r>
              <a:r>
                <a:rPr kumimoji="0" lang="en-US" sz="2800" b="1" i="0" u="none" strike="noStrike" kern="1200" cap="none" spc="0" normalizeH="0" baseline="30000" noProof="0" dirty="0">
                  <a:ln>
                    <a:noFill/>
                  </a:ln>
                  <a:solidFill>
                    <a:srgbClr val="FFFFFF"/>
                  </a:solidFill>
                  <a:effectLst>
                    <a:outerShdw blurRad="50800" dist="76200" dir="2700000" algn="tl" rotWithShape="0">
                      <a:srgbClr val="000000"/>
                    </a:outerShdw>
                  </a:effectLst>
                  <a:uLnTx/>
                  <a:uFillTx/>
                  <a:latin typeface="Arial"/>
                  <a:ea typeface="Times New Roman" pitchFamily="-112" charset="0"/>
                  <a:cs typeface="Arial"/>
                </a:rPr>
                <a:t>20</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Times New Roman" pitchFamily="-112" charset="0"/>
                  <a:cs typeface="Arial"/>
                </a:rPr>
                <a:t>And give thanks for everything to God the Father in the name of our Lord Jesus Christ.</a:t>
              </a:r>
            </a:p>
          </p:txBody>
        </p:sp>
        <p:pic>
          <p:nvPicPr>
            <p:cNvPr id="741383" name="Picture 1036" descr="fruit-of-the-holy-spirit-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92"/>
              <a:ext cx="1253"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2946" name="Rectangle 1026"/>
          <p:cNvSpPr>
            <a:spLocks noGrp="1" noChangeArrowheads="1"/>
          </p:cNvSpPr>
          <p:nvPr>
            <p:ph type="title" idx="4294967295"/>
          </p:nvPr>
        </p:nvSpPr>
        <p:spPr>
          <a:xfrm>
            <a:off x="204791" y="152400"/>
            <a:ext cx="5807075" cy="914400"/>
          </a:xfrm>
          <a:solidFill>
            <a:srgbClr val="000000"/>
          </a:solidFill>
          <a:effectLst>
            <a:outerShdw blurRad="63500" dist="35921" dir="2700000" algn="ctr" rotWithShape="0">
              <a:srgbClr val="000000">
                <a:alpha val="74998"/>
              </a:srgbClr>
            </a:outerShdw>
          </a:effectLst>
        </p:spPr>
        <p:txBody>
          <a:bodyPr/>
          <a:lstStyle/>
          <a:p>
            <a:pPr>
              <a:defRPr/>
            </a:pPr>
            <a:r>
              <a:rPr lang="en-US" sz="4000" b="1" dirty="0">
                <a:solidFill>
                  <a:schemeClr val="bg1"/>
                </a:solidFill>
                <a:latin typeface="Arial" charset="0"/>
                <a:ea typeface="ＭＳ Ｐゴシック" charset="0"/>
                <a:cs typeface="Arial" charset="0"/>
              </a:rPr>
              <a:t>Ephesians 5:18-20 </a:t>
            </a:r>
            <a:r>
              <a:rPr lang="en-US" sz="2000" b="1" dirty="0">
                <a:solidFill>
                  <a:schemeClr val="bg1"/>
                </a:solidFill>
                <a:latin typeface="Arial" charset="0"/>
                <a:ea typeface="ＭＳ Ｐゴシック" charset="0"/>
                <a:cs typeface="Arial" charset="0"/>
              </a:rPr>
              <a:t>NLT</a:t>
            </a:r>
            <a:endParaRPr lang="en-US" sz="4000" b="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898098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4342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43428" name="Text Box 4"/>
          <p:cNvSpPr txBox="1">
            <a:spLocks noChangeArrowheads="1"/>
          </p:cNvSpPr>
          <p:nvPr/>
        </p:nvSpPr>
        <p:spPr bwMode="auto">
          <a:xfrm>
            <a:off x="779463" y="1185864"/>
            <a:ext cx="7969250"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solidFill>
                <a:srgbClr val="000066"/>
              </a:solidFill>
              <a:latin typeface="Arial" charset="0"/>
            </a:endParaRPr>
          </a:p>
          <a:p>
            <a:pPr eaLnBrk="1" hangingPunct="1">
              <a:buFontTx/>
              <a:buChar char="•"/>
            </a:pPr>
            <a:r>
              <a:rPr lang="en-US" sz="3600">
                <a:solidFill>
                  <a:schemeClr val="accent2"/>
                </a:solidFill>
                <a:latin typeface="Arial" charset="0"/>
              </a:rPr>
              <a:t>Be filled with Spirit (5:18)</a:t>
            </a:r>
          </a:p>
          <a:p>
            <a:pPr eaLnBrk="1" hangingPunct="1">
              <a:buFontTx/>
              <a:buChar char="•"/>
            </a:pPr>
            <a:r>
              <a:rPr lang="en-US" sz="3600">
                <a:solidFill>
                  <a:schemeClr val="accent2"/>
                </a:solidFill>
                <a:latin typeface="Arial" charset="0"/>
              </a:rPr>
              <a:t>Sing psalms, hymns and spiritual songs (5:19a)</a:t>
            </a:r>
          </a:p>
          <a:p>
            <a:pPr eaLnBrk="1" hangingPunct="1">
              <a:buFontTx/>
              <a:buChar char="•"/>
            </a:pPr>
            <a:r>
              <a:rPr lang="en-US" sz="3600">
                <a:solidFill>
                  <a:schemeClr val="accent2"/>
                </a:solidFill>
                <a:latin typeface="Arial" charset="0"/>
              </a:rPr>
              <a:t>Make music to the Lord (5:19b)</a:t>
            </a:r>
          </a:p>
          <a:p>
            <a:pPr eaLnBrk="1" hangingPunct="1">
              <a:buFontTx/>
              <a:buChar char="•"/>
            </a:pPr>
            <a:r>
              <a:rPr lang="en-US" sz="3600">
                <a:solidFill>
                  <a:schemeClr val="accent2"/>
                </a:solidFill>
                <a:latin typeface="Arial" charset="0"/>
              </a:rPr>
              <a:t>Always be thankful (5:20)</a:t>
            </a:r>
          </a:p>
          <a:p>
            <a:pPr eaLnBrk="1" hangingPunct="1">
              <a:buFontTx/>
              <a:buChar char="•"/>
            </a:pPr>
            <a:r>
              <a:rPr lang="en-US" sz="3600">
                <a:solidFill>
                  <a:schemeClr val="accent2"/>
                </a:solidFill>
                <a:latin typeface="Arial" charset="0"/>
              </a:rPr>
              <a:t>Submit to one another out of reverence for Christ (5:21)</a:t>
            </a:r>
          </a:p>
        </p:txBody>
      </p:sp>
      <p:sp>
        <p:nvSpPr>
          <p:cNvPr id="743429" name="Rectangle 5"/>
          <p:cNvSpPr>
            <a:spLocks noGrp="1" noChangeArrowheads="1"/>
          </p:cNvSpPr>
          <p:nvPr>
            <p:ph type="title" idx="4294967295"/>
          </p:nvPr>
        </p:nvSpPr>
        <p:spPr>
          <a:xfrm>
            <a:off x="0" y="274638"/>
            <a:ext cx="9144000" cy="1143000"/>
          </a:xfrm>
        </p:spPr>
        <p:txBody>
          <a:bodyPr/>
          <a:lstStyle/>
          <a:p>
            <a:pPr eaLnBrk="1" hangingPunct="1"/>
            <a:r>
              <a:rPr lang="en-US" sz="3600" b="1" dirty="0">
                <a:latin typeface="Arial" charset="0"/>
                <a:ea typeface="ＭＳ Ｐゴシック" charset="0"/>
                <a:cs typeface="ＭＳ Ｐゴシック" charset="0"/>
              </a:rPr>
              <a:t>Results of Spirit Filling (Eph 5:18-21)</a:t>
            </a:r>
          </a:p>
        </p:txBody>
      </p:sp>
    </p:spTree>
    <p:extLst>
      <p:ext uri="{BB962C8B-B14F-4D97-AF65-F5344CB8AC3E}">
        <p14:creationId xmlns:p14="http://schemas.microsoft.com/office/powerpoint/2010/main" val="485567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654850"/>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can you know God is with you (Immanuel) in the coming year?</a:t>
            </a:r>
          </a:p>
        </p:txBody>
      </p:sp>
      <p:pic>
        <p:nvPicPr>
          <p:cNvPr id="1028" name="Picture 4" descr="Image result for How can God be with us (Immanuel) in the coming year?">
            <a:extLst>
              <a:ext uri="{FF2B5EF4-FFF2-40B4-BE49-F238E27FC236}">
                <a16:creationId xmlns:a16="http://schemas.microsoft.com/office/drawing/2014/main" id="{50E1B562-A897-B249-9340-5DC55F1EBD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8300" y="1886857"/>
            <a:ext cx="8407400" cy="474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8543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spirit indwelling">
            <a:extLst>
              <a:ext uri="{FF2B5EF4-FFF2-40B4-BE49-F238E27FC236}">
                <a16:creationId xmlns:a16="http://schemas.microsoft.com/office/drawing/2014/main" id="{8103FE6E-9C9F-D545-B8F2-695409F2D04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8300" y="1270907"/>
            <a:ext cx="8407400" cy="4610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68300" y="2100290"/>
            <a:ext cx="8407400" cy="276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effectLst>
                  <a:glow rad="127000">
                    <a:schemeClr val="tx1"/>
                  </a:glow>
                </a:effectLst>
                <a:latin typeface="Arial" charset="0"/>
                <a:ea typeface="ＭＳ Ｐゴシック" charset="0"/>
                <a:cs typeface="ＭＳ Ｐゴシック" charset="0"/>
              </a:rPr>
              <a:t>God is </a:t>
            </a:r>
            <a:r>
              <a:rPr lang="en-US" sz="6600" b="1" dirty="0">
                <a:solidFill>
                  <a:srgbClr val="FFFF00"/>
                </a:solidFill>
                <a:effectLst>
                  <a:glow rad="127000">
                    <a:schemeClr val="tx1"/>
                  </a:glow>
                </a:effectLst>
                <a:latin typeface="Arial" charset="0"/>
                <a:ea typeface="ＭＳ Ｐゴシック" charset="0"/>
                <a:cs typeface="ＭＳ Ｐゴシック" charset="0"/>
              </a:rPr>
              <a:t>with</a:t>
            </a:r>
            <a:r>
              <a:rPr lang="en-US" sz="6600" b="1" dirty="0">
                <a:effectLst>
                  <a:glow rad="127000">
                    <a:schemeClr val="tx1"/>
                  </a:glow>
                </a:effectLst>
                <a:latin typeface="Arial" charset="0"/>
                <a:ea typeface="ＭＳ Ｐゴシック" charset="0"/>
                <a:cs typeface="ＭＳ Ｐゴシック" charset="0"/>
              </a:rPr>
              <a:t> us by being </a:t>
            </a:r>
            <a:r>
              <a:rPr lang="en-US" sz="6600" b="1" dirty="0">
                <a:solidFill>
                  <a:srgbClr val="FFFF00"/>
                </a:solidFill>
                <a:effectLst>
                  <a:glow rad="127000">
                    <a:schemeClr val="tx1"/>
                  </a:glow>
                </a:effectLst>
                <a:latin typeface="Arial" charset="0"/>
                <a:ea typeface="ＭＳ Ｐゴシック" charset="0"/>
                <a:cs typeface="ＭＳ Ｐゴシック" charset="0"/>
              </a:rPr>
              <a:t>in</a:t>
            </a:r>
            <a:r>
              <a:rPr lang="en-US" sz="6600" b="1" dirty="0">
                <a:effectLst>
                  <a:glow rad="127000">
                    <a:schemeClr val="tx1"/>
                  </a:glow>
                </a:effectLst>
                <a:latin typeface="Arial" charset="0"/>
                <a:ea typeface="ＭＳ Ｐゴシック" charset="0"/>
                <a:cs typeface="ＭＳ Ｐゴシック" charset="0"/>
              </a:rPr>
              <a:t> us.</a:t>
            </a:r>
          </a:p>
        </p:txBody>
      </p:sp>
    </p:spTree>
    <p:extLst>
      <p:ext uri="{BB962C8B-B14F-4D97-AF65-F5344CB8AC3E}">
        <p14:creationId xmlns:p14="http://schemas.microsoft.com/office/powerpoint/2010/main" val="29715526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pirit upon David">
            <a:extLst>
              <a:ext uri="{FF2B5EF4-FFF2-40B4-BE49-F238E27FC236}">
                <a16:creationId xmlns:a16="http://schemas.microsoft.com/office/drawing/2014/main" id="{B2D2EDCE-4587-1643-866E-05800F7460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5585" y="1540891"/>
            <a:ext cx="6985000" cy="52451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236341"/>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The Spirit in the OT was </a:t>
            </a:r>
            <a:r>
              <a:rPr lang="en-US" sz="6600" b="1" dirty="0">
                <a:solidFill>
                  <a:srgbClr val="FFFF00"/>
                </a:solidFill>
                <a:effectLst>
                  <a:glow rad="127000">
                    <a:schemeClr val="tx1"/>
                  </a:glow>
                </a:effectLst>
                <a:latin typeface="Arial" charset="0"/>
                <a:ea typeface="ＭＳ Ｐゴシック" charset="0"/>
                <a:cs typeface="ＭＳ Ｐゴシック" charset="0"/>
              </a:rPr>
              <a:t>with</a:t>
            </a:r>
            <a:r>
              <a:rPr lang="en-US" sz="4800" b="1" dirty="0">
                <a:effectLst>
                  <a:glow rad="127000">
                    <a:schemeClr val="tx1"/>
                  </a:glow>
                </a:effectLst>
                <a:latin typeface="Arial" charset="0"/>
                <a:ea typeface="ＭＳ Ｐゴシック" charset="0"/>
                <a:cs typeface="ＭＳ Ｐゴシック" charset="0"/>
              </a:rPr>
              <a:t> God’s people.</a:t>
            </a:r>
          </a:p>
        </p:txBody>
      </p:sp>
    </p:spTree>
    <p:extLst>
      <p:ext uri="{BB962C8B-B14F-4D97-AF65-F5344CB8AC3E}">
        <p14:creationId xmlns:p14="http://schemas.microsoft.com/office/powerpoint/2010/main" val="410460774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god in us">
            <a:extLst>
              <a:ext uri="{FF2B5EF4-FFF2-40B4-BE49-F238E27FC236}">
                <a16:creationId xmlns:a16="http://schemas.microsoft.com/office/drawing/2014/main" id="{E8C9A6FD-35D1-F849-B85B-EBCD9D3C56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1902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2192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The Spirit for NT believers is </a:t>
            </a:r>
            <a:r>
              <a:rPr lang="en-US" sz="6600" b="1" dirty="0">
                <a:solidFill>
                  <a:srgbClr val="FFFF00"/>
                </a:solidFill>
                <a:effectLst>
                  <a:glow rad="127000">
                    <a:schemeClr val="tx1"/>
                  </a:glow>
                </a:effectLst>
                <a:latin typeface="Arial" charset="0"/>
                <a:ea typeface="ＭＳ Ｐゴシック" charset="0"/>
                <a:cs typeface="ＭＳ Ｐゴシック" charset="0"/>
              </a:rPr>
              <a:t>in</a:t>
            </a:r>
            <a:r>
              <a:rPr lang="en-US" sz="4800" b="1" dirty="0">
                <a:effectLst>
                  <a:glow rad="127000">
                    <a:schemeClr val="tx1"/>
                  </a:glow>
                </a:effectLst>
                <a:latin typeface="Arial" charset="0"/>
                <a:ea typeface="ＭＳ Ｐゴシック" charset="0"/>
                <a:cs typeface="ＭＳ Ｐゴシック" charset="0"/>
              </a:rPr>
              <a:t> God’s people.</a:t>
            </a:r>
          </a:p>
        </p:txBody>
      </p:sp>
    </p:spTree>
    <p:extLst>
      <p:ext uri="{BB962C8B-B14F-4D97-AF65-F5344CB8AC3E}">
        <p14:creationId xmlns:p14="http://schemas.microsoft.com/office/powerpoint/2010/main" val="185820414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spirit indwelling">
            <a:extLst>
              <a:ext uri="{FF2B5EF4-FFF2-40B4-BE49-F238E27FC236}">
                <a16:creationId xmlns:a16="http://schemas.microsoft.com/office/drawing/2014/main" id="{F16F3638-07B2-0343-BCA0-33D1B2C808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1196" y="1126671"/>
            <a:ext cx="6423863" cy="5731328"/>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42888" y="49784"/>
            <a:ext cx="8901112" cy="2221929"/>
          </a:xfrm>
          <a:effectLst>
            <a:outerShdw blurRad="63500" dist="35921" dir="2700000" algn="ctr" rotWithShape="0">
              <a:schemeClr val="tx2">
                <a:alpha val="74998"/>
              </a:schemeClr>
            </a:outerShdw>
          </a:effectLst>
          <a:extLst/>
        </p:spPr>
        <p:txBody>
          <a:bodyPr anchor="t"/>
          <a:lstStyle/>
          <a:p>
            <a:pPr marL="944563" indent="-944563" algn="l">
              <a:defRPr/>
            </a:pPr>
            <a:r>
              <a:rPr lang="en-US" sz="4800" b="1" dirty="0">
                <a:effectLst>
                  <a:glow rad="127000">
                    <a:schemeClr val="tx1"/>
                  </a:glow>
                </a:effectLst>
                <a:latin typeface="Arial" charset="0"/>
                <a:ea typeface="ＭＳ Ｐゴシック" charset="0"/>
                <a:cs typeface="ＭＳ Ｐゴシック" charset="0"/>
              </a:rPr>
              <a:t>III.	The Spirit’s indwelling guarantees our </a:t>
            </a:r>
            <a:r>
              <a:rPr lang="en-US" sz="4800" b="1" dirty="0">
                <a:solidFill>
                  <a:srgbClr val="FFFF00"/>
                </a:solidFill>
                <a:effectLst>
                  <a:glow rad="127000">
                    <a:schemeClr val="tx1"/>
                  </a:glow>
                </a:effectLst>
                <a:latin typeface="Arial" charset="0"/>
                <a:ea typeface="ＭＳ Ｐゴシック" charset="0"/>
                <a:cs typeface="ＭＳ Ｐゴシック" charset="0"/>
              </a:rPr>
              <a:t>success</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346773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7776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781414"/>
          </a:xfrm>
          <a:effectLst>
            <a:outerShdw blurRad="63500" dist="35921" dir="2700000" algn="ctr" rotWithShape="0">
              <a:schemeClr val="tx2">
                <a:alpha val="74998"/>
              </a:schemeClr>
            </a:outerShdw>
          </a:effectLst>
          <a:extLst/>
        </p:spPr>
        <p:txBody>
          <a:bodyPr anchor="t"/>
          <a:lstStyle/>
          <a:p>
            <a:pPr>
              <a:defRPr/>
            </a:pPr>
            <a:r>
              <a:rPr lang="en-SG" sz="4800" b="1" dirty="0">
                <a:effectLst>
                  <a:glow rad="127000">
                    <a:schemeClr val="bg1"/>
                  </a:glow>
                </a:effectLst>
                <a:latin typeface="Arial" charset="0"/>
                <a:ea typeface="ＭＳ Ｐゴシック" charset="0"/>
                <a:cs typeface="ＭＳ Ｐゴシック" charset="0"/>
              </a:rPr>
              <a:t>Wanting to Be Disabled</a:t>
            </a:r>
            <a:endParaRPr lang="en-US" sz="4800" b="1" dirty="0">
              <a:effectLst>
                <a:glow rad="127000">
                  <a:schemeClr val="bg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D42F098F-3358-164C-887A-C424633DB6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10884"/>
            <a:ext cx="9144000" cy="6160546"/>
          </a:xfrm>
          <a:prstGeom prst="rect">
            <a:avLst/>
          </a:prstGeom>
        </p:spPr>
      </p:pic>
    </p:spTree>
    <p:extLst>
      <p:ext uri="{BB962C8B-B14F-4D97-AF65-F5344CB8AC3E}">
        <p14:creationId xmlns:p14="http://schemas.microsoft.com/office/powerpoint/2010/main" val="4193723129"/>
      </p:ext>
    </p:extLst>
  </p:cSld>
  <p:clrMapOvr>
    <a:overrideClrMapping bg1="lt1" tx1="dk1" bg2="lt2" tx2="dk2" accent1="accent1" accent2="accent2" accent3="accent3" accent4="accent4" accent5="accent5" accent6="accent6" hlink="hlink" folHlink="folHlink"/>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781414"/>
          </a:xfrm>
          <a:effectLst>
            <a:outerShdw blurRad="63500" dist="35921" dir="2700000" algn="ctr" rotWithShape="0">
              <a:schemeClr val="tx2">
                <a:alpha val="74998"/>
              </a:schemeClr>
            </a:outerShdw>
          </a:effectLst>
          <a:extLst/>
        </p:spPr>
        <p:txBody>
          <a:bodyPr anchor="t"/>
          <a:lstStyle/>
          <a:p>
            <a:pPr>
              <a:defRPr/>
            </a:pPr>
            <a:r>
              <a:rPr lang="en-SG" sz="4800" b="1" dirty="0">
                <a:effectLst>
                  <a:glow rad="127000">
                    <a:schemeClr val="bg1"/>
                  </a:glow>
                </a:effectLst>
                <a:latin typeface="Arial" charset="0"/>
                <a:ea typeface="ＭＳ Ｐゴシック" charset="0"/>
                <a:cs typeface="ＭＳ Ｐゴシック" charset="0"/>
              </a:rPr>
              <a:t>Wanting to Be Disabled</a:t>
            </a:r>
            <a:endParaRPr lang="en-US" sz="4800" b="1" dirty="0">
              <a:effectLst>
                <a:glow rad="127000">
                  <a:schemeClr val="bg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7C6BF8A1-A0C8-084C-8F94-ED212D11CE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149714"/>
            <a:ext cx="9144000" cy="3209555"/>
          </a:xfrm>
          <a:prstGeom prst="rect">
            <a:avLst/>
          </a:prstGeom>
        </p:spPr>
      </p:pic>
    </p:spTree>
    <p:extLst>
      <p:ext uri="{BB962C8B-B14F-4D97-AF65-F5344CB8AC3E}">
        <p14:creationId xmlns:p14="http://schemas.microsoft.com/office/powerpoint/2010/main" val="668217918"/>
      </p:ext>
    </p:extLst>
  </p:cSld>
  <p:clrMapOvr>
    <a:overrideClrMapping bg1="lt1" tx1="dk1" bg2="lt2" tx2="dk2" accent1="accent1" accent2="accent2" accent3="accent3" accent4="accent4" accent5="accent5" accent6="accent6" hlink="hlink" folHlink="folHlink"/>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781414"/>
          </a:xfrm>
          <a:effectLst>
            <a:outerShdw blurRad="63500" dist="35921" dir="2700000" algn="ctr" rotWithShape="0">
              <a:schemeClr val="tx2">
                <a:alpha val="74998"/>
              </a:schemeClr>
            </a:outerShdw>
          </a:effectLst>
          <a:extLst/>
        </p:spPr>
        <p:txBody>
          <a:bodyPr anchor="t"/>
          <a:lstStyle/>
          <a:p>
            <a:pPr>
              <a:defRPr/>
            </a:pPr>
            <a:r>
              <a:rPr lang="en-SG" sz="4800" b="1" dirty="0">
                <a:effectLst>
                  <a:glow rad="127000">
                    <a:schemeClr val="bg1"/>
                  </a:glow>
                </a:effectLst>
                <a:latin typeface="Arial" charset="0"/>
                <a:ea typeface="ＭＳ Ｐゴシック" charset="0"/>
                <a:cs typeface="ＭＳ Ｐゴシック" charset="0"/>
              </a:rPr>
              <a:t>Wanting to Be Disabled</a:t>
            </a:r>
            <a:endParaRPr lang="en-US" sz="4800" b="1" dirty="0">
              <a:effectLst>
                <a:glow rad="127000">
                  <a:schemeClr val="bg1"/>
                </a:glow>
              </a:effectLst>
              <a:latin typeface="Arial" charset="0"/>
              <a:ea typeface="ＭＳ Ｐゴシック" charset="0"/>
              <a:cs typeface="ＭＳ Ｐゴシック" charset="0"/>
            </a:endParaRPr>
          </a:p>
        </p:txBody>
      </p:sp>
      <p:pic>
        <p:nvPicPr>
          <p:cNvPr id="2" name="Picture 1">
            <a:extLst>
              <a:ext uri="{FF2B5EF4-FFF2-40B4-BE49-F238E27FC236}">
                <a16:creationId xmlns:a16="http://schemas.microsoft.com/office/drawing/2014/main" id="{EDC78556-5D53-EF44-95AD-AD771A11085F}"/>
              </a:ext>
            </a:extLst>
          </p:cNvPr>
          <p:cNvPicPr>
            <a:picLocks noChangeAspect="1"/>
          </p:cNvPicPr>
          <p:nvPr/>
        </p:nvPicPr>
        <p:blipFill>
          <a:blip r:embed="rId4"/>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F2D21BD7-0158-E343-8C7B-C5CCB596B9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30" y="0"/>
            <a:ext cx="9072339" cy="6858000"/>
          </a:xfrm>
          <a:prstGeom prst="rect">
            <a:avLst/>
          </a:prstGeom>
        </p:spPr>
      </p:pic>
    </p:spTree>
    <p:extLst>
      <p:ext uri="{BB962C8B-B14F-4D97-AF65-F5344CB8AC3E}">
        <p14:creationId xmlns:p14="http://schemas.microsoft.com/office/powerpoint/2010/main" val="2019514997"/>
      </p:ext>
    </p:extLst>
  </p:cSld>
  <p:clrMapOvr>
    <a:overrideClrMapping bg1="lt1" tx1="dk1" bg2="lt2" tx2="dk2" accent1="accent1" accent2="accent2" accent3="accent3" accent4="accent4" accent5="accent5" accent6="accent6" hlink="hlink" folHlink="folHlink"/>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781414"/>
          </a:xfrm>
          <a:effectLst>
            <a:outerShdw blurRad="63500" dist="35921" dir="2700000" algn="ctr" rotWithShape="0">
              <a:schemeClr val="tx2">
                <a:alpha val="74998"/>
              </a:schemeClr>
            </a:outerShdw>
          </a:effectLst>
          <a:extLst/>
        </p:spPr>
        <p:txBody>
          <a:bodyPr anchor="t"/>
          <a:lstStyle/>
          <a:p>
            <a:pPr>
              <a:defRPr/>
            </a:pPr>
            <a:r>
              <a:rPr lang="en-SG" sz="4800" b="1" dirty="0">
                <a:effectLst>
                  <a:glow rad="127000">
                    <a:schemeClr val="bg1"/>
                  </a:glow>
                </a:effectLst>
                <a:latin typeface="Arial" charset="0"/>
                <a:ea typeface="ＭＳ Ｐゴシック" charset="0"/>
                <a:cs typeface="ＭＳ Ｐゴシック" charset="0"/>
              </a:rPr>
              <a:t>Wanting to Be Disabled</a:t>
            </a:r>
            <a:endParaRPr lang="en-US" sz="4800" b="1" dirty="0">
              <a:effectLst>
                <a:glow rad="127000">
                  <a:schemeClr val="bg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48C2CDC0-A93B-324B-A969-0FFE4C869A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860" y="0"/>
            <a:ext cx="8282279" cy="6858000"/>
          </a:xfrm>
          <a:prstGeom prst="rect">
            <a:avLst/>
          </a:prstGeom>
        </p:spPr>
      </p:pic>
    </p:spTree>
    <p:extLst>
      <p:ext uri="{BB962C8B-B14F-4D97-AF65-F5344CB8AC3E}">
        <p14:creationId xmlns:p14="http://schemas.microsoft.com/office/powerpoint/2010/main" val="2146093267"/>
      </p:ext>
    </p:extLst>
  </p:cSld>
  <p:clrMapOvr>
    <a:overrideClrMapping bg1="lt1" tx1="dk1" bg2="lt2" tx2="dk2" accent1="accent1" accent2="accent2" accent3="accent3" accent4="accent4" accent5="accent5" accent6="accent6" hlink="hlink" folHlink="folHlink"/>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781414"/>
          </a:xfrm>
          <a:effectLst>
            <a:outerShdw blurRad="63500" dist="35921" dir="2700000" algn="ctr" rotWithShape="0">
              <a:schemeClr val="tx2">
                <a:alpha val="74998"/>
              </a:schemeClr>
            </a:outerShdw>
          </a:effectLst>
          <a:extLst/>
        </p:spPr>
        <p:txBody>
          <a:bodyPr anchor="t"/>
          <a:lstStyle/>
          <a:p>
            <a:pPr>
              <a:defRPr/>
            </a:pPr>
            <a:r>
              <a:rPr lang="en-SG" sz="4800" b="1" dirty="0">
                <a:effectLst>
                  <a:glow rad="127000">
                    <a:schemeClr val="bg1"/>
                  </a:glow>
                </a:effectLst>
                <a:latin typeface="Arial" charset="0"/>
                <a:ea typeface="ＭＳ Ｐゴシック" charset="0"/>
                <a:cs typeface="ＭＳ Ｐゴシック" charset="0"/>
              </a:rPr>
              <a:t>Wanting to Be Disabled</a:t>
            </a:r>
            <a:endParaRPr lang="en-US" sz="4800" b="1" dirty="0">
              <a:effectLst>
                <a:glow rad="127000">
                  <a:schemeClr val="bg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0D262AB9-3D36-8242-83A4-0E563F275A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9470"/>
            <a:ext cx="9144000" cy="6451420"/>
          </a:xfrm>
          <a:prstGeom prst="rect">
            <a:avLst/>
          </a:prstGeom>
        </p:spPr>
      </p:pic>
    </p:spTree>
    <p:extLst>
      <p:ext uri="{BB962C8B-B14F-4D97-AF65-F5344CB8AC3E}">
        <p14:creationId xmlns:p14="http://schemas.microsoft.com/office/powerpoint/2010/main" val="208818837"/>
      </p:ext>
    </p:extLst>
  </p:cSld>
  <p:clrMapOvr>
    <a:overrideClrMapping bg1="lt1" tx1="dk1" bg2="lt2" tx2="dk2" accent1="accent1" accent2="accent2" accent3="accent3" accent4="accent4" accent5="accent5" accent6="accent6" hlink="hlink" folHlink="folHlink"/>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781414"/>
          </a:xfrm>
          <a:effectLst>
            <a:outerShdw blurRad="63500" dist="35921" dir="2700000" algn="ctr" rotWithShape="0">
              <a:schemeClr val="tx2">
                <a:alpha val="74998"/>
              </a:schemeClr>
            </a:outerShdw>
          </a:effectLst>
          <a:extLst/>
        </p:spPr>
        <p:txBody>
          <a:bodyPr anchor="t"/>
          <a:lstStyle/>
          <a:p>
            <a:pPr>
              <a:defRPr/>
            </a:pPr>
            <a:r>
              <a:rPr lang="en-SG" b="1" dirty="0">
                <a:effectLst>
                  <a:glow rad="127000">
                    <a:schemeClr val="bg1"/>
                  </a:glow>
                </a:effectLst>
                <a:latin typeface="Arial" charset="0"/>
                <a:ea typeface="ＭＳ Ｐゴシック" charset="0"/>
                <a:cs typeface="ＭＳ Ｐゴシック" charset="0"/>
              </a:rPr>
              <a:t>Body Integrity Identity Disorder (BIID)</a:t>
            </a:r>
            <a:endParaRPr lang="en-US" b="1" dirty="0">
              <a:effectLst>
                <a:glow rad="127000">
                  <a:schemeClr val="bg1"/>
                </a:glow>
              </a:effectLst>
              <a:latin typeface="Arial" charset="0"/>
              <a:ea typeface="ＭＳ Ｐゴシック" charset="0"/>
              <a:cs typeface="ＭＳ Ｐゴシック" charset="0"/>
            </a:endParaRPr>
          </a:p>
        </p:txBody>
      </p:sp>
      <p:pic>
        <p:nvPicPr>
          <p:cNvPr id="31746" name="Picture 2" descr="Image result for Chloe Jennings-White">
            <a:extLst>
              <a:ext uri="{FF2B5EF4-FFF2-40B4-BE49-F238E27FC236}">
                <a16:creationId xmlns:a16="http://schemas.microsoft.com/office/drawing/2014/main" id="{7D40BC97-2DEA-3544-A6E2-291E6FC7B0B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94276" y="1639018"/>
            <a:ext cx="4289880" cy="52484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BF00C8D9-9A0A-5D43-8D6A-A39DDF8EAA38}"/>
              </a:ext>
            </a:extLst>
          </p:cNvPr>
          <p:cNvSpPr txBox="1">
            <a:spLocks noChangeArrowheads="1"/>
          </p:cNvSpPr>
          <p:nvPr/>
        </p:nvSpPr>
        <p:spPr bwMode="auto">
          <a:xfrm rot="20773295">
            <a:off x="-497670" y="807512"/>
            <a:ext cx="3347050" cy="781414"/>
          </a:xfrm>
          <a:prstGeom prst="rect">
            <a:avLst/>
          </a:prstGeom>
          <a:noFill/>
          <a:ln>
            <a:noFill/>
          </a:ln>
          <a:effectLst>
            <a:outerShdw blurRad="63500" dist="35921" dir="2700000" algn="ctr" rotWithShape="0">
              <a:schemeClr val="tx2">
                <a:alpha val="74998"/>
              </a:schemeClr>
            </a:outerShdw>
          </a:effectLs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a:lstStyle>
          <a:p>
            <a:pPr defTabSz="914400">
              <a:defRPr/>
            </a:pPr>
            <a:r>
              <a:rPr lang="en-SG" b="1" kern="0" dirty="0">
                <a:effectLst>
                  <a:glow rad="127000">
                    <a:schemeClr val="bg1"/>
                  </a:glow>
                </a:effectLst>
                <a:latin typeface="Arial" charset="0"/>
                <a:ea typeface="ＭＳ Ｐゴシック" charset="0"/>
                <a:cs typeface="ＭＳ Ｐゴシック" charset="0"/>
              </a:rPr>
              <a:t>Believer</a:t>
            </a:r>
            <a:endParaRPr lang="en-US" b="1" kern="0" dirty="0">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200770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666809"/>
          </a:xfrm>
          <a:effectLst>
            <a:outerShdw blurRad="63500" dist="35921" dir="2700000" algn="ctr" rotWithShape="0">
              <a:schemeClr val="tx2">
                <a:alpha val="74998"/>
              </a:schemeClr>
            </a:outerShdw>
          </a:effectLst>
          <a:ex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should you respond to the Spirit being in you? </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5000376C-8B05-B546-8068-29E056149BB4}"/>
              </a:ext>
            </a:extLst>
          </p:cNvPr>
          <p:cNvSpPr txBox="1">
            <a:spLocks noChangeArrowheads="1"/>
          </p:cNvSpPr>
          <p:nvPr/>
        </p:nvSpPr>
        <p:spPr bwMode="auto">
          <a:xfrm>
            <a:off x="-28571" y="2625944"/>
            <a:ext cx="9144000" cy="829727"/>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kern="0" dirty="0">
                <a:effectLst>
                  <a:glow rad="127000">
                    <a:schemeClr val="tx1"/>
                  </a:glow>
                </a:effectLst>
                <a:latin typeface="Arial" charset="0"/>
                <a:ea typeface="ＭＳ Ｐゴシック" charset="0"/>
                <a:cs typeface="ＭＳ Ｐゴシック" charset="0"/>
              </a:rPr>
              <a:t>Let the Spirit </a:t>
            </a:r>
            <a:r>
              <a:rPr lang="en-US" sz="4000" b="1" kern="0" dirty="0">
                <a:solidFill>
                  <a:srgbClr val="FFFC00"/>
                </a:solidFill>
                <a:effectLst>
                  <a:glow rad="127000">
                    <a:schemeClr val="tx1"/>
                  </a:glow>
                </a:effectLst>
                <a:latin typeface="Arial" charset="0"/>
                <a:ea typeface="ＭＳ Ｐゴシック" charset="0"/>
                <a:cs typeface="ＭＳ Ｐゴシック" charset="0"/>
              </a:rPr>
              <a:t>control</a:t>
            </a:r>
            <a:r>
              <a:rPr lang="en-US" sz="4000" b="1" kern="0" dirty="0">
                <a:effectLst>
                  <a:glow rad="127000">
                    <a:schemeClr val="tx1"/>
                  </a:glow>
                </a:effectLst>
                <a:latin typeface="Arial" charset="0"/>
                <a:ea typeface="ＭＳ Ｐゴシック" charset="0"/>
                <a:cs typeface="ＭＳ Ｐゴシック" charset="0"/>
              </a:rPr>
              <a:t> you.</a:t>
            </a:r>
          </a:p>
        </p:txBody>
      </p:sp>
    </p:spTree>
    <p:extLst>
      <p:ext uri="{BB962C8B-B14F-4D97-AF65-F5344CB8AC3E}">
        <p14:creationId xmlns:p14="http://schemas.microsoft.com/office/powerpoint/2010/main" val="3035964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Image result for people marionet">
            <a:extLst>
              <a:ext uri="{FF2B5EF4-FFF2-40B4-BE49-F238E27FC236}">
                <a16:creationId xmlns:a16="http://schemas.microsoft.com/office/drawing/2014/main" id="{2699631D-A409-F349-9903-645EBEB37AC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6578"/>
            <a:ext cx="5406887" cy="684893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Related image">
            <a:extLst>
              <a:ext uri="{FF2B5EF4-FFF2-40B4-BE49-F238E27FC236}">
                <a16:creationId xmlns:a16="http://schemas.microsoft.com/office/drawing/2014/main" id="{2293BC5E-A8A9-BD4D-9A5D-7EDC310987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06887" y="-1"/>
            <a:ext cx="3737113" cy="658633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99152" y="67338"/>
            <a:ext cx="3034748" cy="1708453"/>
          </a:xfrm>
          <a:effectLst>
            <a:outerShdw blurRad="63500" dist="35921" dir="2700000" algn="ctr" rotWithShape="0">
              <a:schemeClr val="tx2">
                <a:alpha val="74998"/>
              </a:schemeClr>
            </a:outerShdw>
          </a:effectLst>
          <a:ex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Be controlled by the Spirit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(Eph 5:18)?</a:t>
            </a:r>
          </a:p>
        </p:txBody>
      </p:sp>
    </p:spTree>
    <p:extLst>
      <p:ext uri="{BB962C8B-B14F-4D97-AF65-F5344CB8AC3E}">
        <p14:creationId xmlns:p14="http://schemas.microsoft.com/office/powerpoint/2010/main" val="3035964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1250" fill="hold"/>
                                        <p:tgtEl>
                                          <p:spTgt spid="11266"/>
                                        </p:tgtEl>
                                        <p:attrNameLst>
                                          <p:attrName>ppt_x</p:attrName>
                                        </p:attrNameLst>
                                      </p:cBhvr>
                                      <p:tavLst>
                                        <p:tav tm="0">
                                          <p:val>
                                            <p:strVal val="#ppt_x"/>
                                          </p:val>
                                        </p:tav>
                                        <p:tav tm="100000">
                                          <p:val>
                                            <p:strVal val="#ppt_x"/>
                                          </p:val>
                                        </p:tav>
                                      </p:tavLst>
                                    </p:anim>
                                    <p:anim calcmode="lin" valueType="num">
                                      <p:cBhvr additive="base">
                                        <p:cTn id="8" dur="1250" fill="hold"/>
                                        <p:tgtEl>
                                          <p:spTgt spid="1126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8"/>
            <a:ext cx="5747657" cy="6942831"/>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 you not know that your body is a temple of the Holy Spirit, who is in you, whom you have received from God? You are not your own;  </a:t>
            </a:r>
            <a:r>
              <a:rPr lang="en-US" sz="3600" b="1" baseline="30000" dirty="0">
                <a:effectLst>
                  <a:glow rad="127000">
                    <a:schemeClr val="tx1"/>
                  </a:glow>
                </a:effectLst>
                <a:latin typeface="Arial" charset="0"/>
                <a:ea typeface="ＭＳ Ｐゴシック" charset="0"/>
                <a:cs typeface="ＭＳ Ｐゴシック" charset="0"/>
              </a:rPr>
              <a:t>20</a:t>
            </a:r>
            <a:r>
              <a:rPr lang="en-US" sz="3600" b="1" dirty="0">
                <a:effectLst>
                  <a:glow rad="127000">
                    <a:schemeClr val="tx1"/>
                  </a:glow>
                </a:effectLst>
                <a:latin typeface="Arial" charset="0"/>
                <a:ea typeface="ＭＳ Ｐゴシック" charset="0"/>
                <a:cs typeface="ＭＳ Ｐゴシック" charset="0"/>
              </a:rPr>
              <a:t>you were bought at a price. Therefore </a:t>
            </a:r>
            <a:r>
              <a:rPr lang="en-US" sz="3600" b="1" dirty="0">
                <a:solidFill>
                  <a:srgbClr val="FFFC00"/>
                </a:solidFill>
                <a:effectLst>
                  <a:glow rad="127000">
                    <a:schemeClr val="tx1"/>
                  </a:glow>
                </a:effectLst>
                <a:latin typeface="Arial" charset="0"/>
                <a:ea typeface="ＭＳ Ｐゴシック" charset="0"/>
                <a:cs typeface="ＭＳ Ｐゴシック" charset="0"/>
              </a:rPr>
              <a:t>honor God with your body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Cor 6:19-20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pic>
        <p:nvPicPr>
          <p:cNvPr id="7170" name="Picture 2" descr="Image result for Do you not know that your body is a temple of the Holy Spirit, who is in you, whom you have received from God? You are not your own;  20 you were bought at a price. Therefore honor God with your body.">
            <a:extLst>
              <a:ext uri="{FF2B5EF4-FFF2-40B4-BE49-F238E27FC236}">
                <a16:creationId xmlns:a16="http://schemas.microsoft.com/office/drawing/2014/main" id="{E137785E-F2D0-D240-8113-FC86E037063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47658" y="0"/>
            <a:ext cx="33963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0968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1842" name="Picture 1" descr="Rom 12.2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957" y="0"/>
            <a:ext cx="9123363" cy="6858000"/>
          </a:xfrm>
          <a:prstGeom prst="rect">
            <a:avLst/>
          </a:prstGeom>
          <a:noFill/>
          <a:ln w="9525">
            <a:noFill/>
            <a:miter lim="800000"/>
            <a:headEnd/>
            <a:tailEnd/>
          </a:ln>
        </p:spPr>
      </p:pic>
      <p:sp>
        <p:nvSpPr>
          <p:cNvPr id="2" name="Title 1"/>
          <p:cNvSpPr>
            <a:spLocks noGrp="1"/>
          </p:cNvSpPr>
          <p:nvPr>
            <p:ph type="ctrTitle"/>
          </p:nvPr>
        </p:nvSpPr>
        <p:spPr>
          <a:xfrm>
            <a:off x="4991100" y="332656"/>
            <a:ext cx="4152900" cy="559420"/>
          </a:xfrm>
          <a:solidFill>
            <a:srgbClr val="000055"/>
          </a:solidFill>
        </p:spPr>
        <p:txBody>
          <a:bodyPr/>
          <a:lstStyle/>
          <a:p>
            <a:r>
              <a:rPr lang="en-US" sz="3200" b="1" dirty="0">
                <a:solidFill>
                  <a:srgbClr val="FFFFFF"/>
                </a:solidFill>
                <a:latin typeface="Geneva"/>
                <a:cs typeface="Geneva"/>
              </a:rPr>
              <a:t>ROMANS 12:2</a:t>
            </a:r>
          </a:p>
        </p:txBody>
      </p:sp>
      <p:sp>
        <p:nvSpPr>
          <p:cNvPr id="4" name="Title 1"/>
          <p:cNvSpPr txBox="1">
            <a:spLocks/>
          </p:cNvSpPr>
          <p:nvPr/>
        </p:nvSpPr>
        <p:spPr bwMode="auto">
          <a:xfrm>
            <a:off x="12302" y="4986188"/>
            <a:ext cx="9145016" cy="18448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gradFill flip="none" rotWithShape="1">
                  <a:gsLst>
                    <a:gs pos="0">
                      <a:srgbClr val="FFFFFF"/>
                    </a:gs>
                    <a:gs pos="100000">
                      <a:srgbClr val="333399">
                        <a:lumMod val="40000"/>
                        <a:lumOff val="60000"/>
                        <a:alpha val="63000"/>
                      </a:srgbClr>
                    </a:gs>
                  </a:gsLst>
                  <a:path path="circle">
                    <a:fillToRect l="100000" t="100000"/>
                  </a:path>
                  <a:tileRect r="-100000" b="-100000"/>
                </a:gradFill>
                <a:effectLst/>
                <a:uLnTx/>
                <a:uFillTx/>
                <a:latin typeface="Arial"/>
                <a:ea typeface="ヒラギノ角ゴ Pro W3"/>
                <a:cs typeface="Arial"/>
              </a:rPr>
              <a:t>BE </a:t>
            </a:r>
            <a:r>
              <a:rPr kumimoji="0" lang="en-US" sz="7200" b="1" i="0" u="none" strike="noStrike" kern="1200" cap="none" spc="0" normalizeH="0" baseline="0" noProof="0" dirty="0">
                <a:ln>
                  <a:noFill/>
                </a:ln>
                <a:gradFill flip="none" rotWithShape="1">
                  <a:gsLst>
                    <a:gs pos="0">
                      <a:srgbClr val="FFFFFF"/>
                    </a:gs>
                    <a:gs pos="100000">
                      <a:srgbClr val="333399">
                        <a:lumMod val="40000"/>
                        <a:lumOff val="60000"/>
                        <a:alpha val="63000"/>
                      </a:srgbClr>
                    </a:gs>
                  </a:gsLst>
                  <a:path path="circle">
                    <a:fillToRect l="100000" t="100000"/>
                  </a:path>
                  <a:tileRect r="-100000" b="-100000"/>
                </a:gradFill>
                <a:effectLst/>
                <a:uLnTx/>
                <a:uFillTx/>
                <a:latin typeface="Arial"/>
                <a:ea typeface="ヒラギノ角ゴ Pro W3"/>
                <a:cs typeface="Arial"/>
              </a:rPr>
              <a:t>TRANSFORMED </a:t>
            </a:r>
            <a:br>
              <a:rPr kumimoji="0" lang="en-US" sz="7200" b="1" i="0" u="none" strike="noStrike" kern="1200" cap="none" spc="0" normalizeH="0" baseline="0" noProof="0" dirty="0">
                <a:ln>
                  <a:noFill/>
                </a:ln>
                <a:gradFill flip="none" rotWithShape="1">
                  <a:gsLst>
                    <a:gs pos="0">
                      <a:srgbClr val="FFFFFF"/>
                    </a:gs>
                    <a:gs pos="100000">
                      <a:srgbClr val="333399">
                        <a:lumMod val="40000"/>
                        <a:lumOff val="60000"/>
                        <a:alpha val="63000"/>
                      </a:srgbClr>
                    </a:gs>
                  </a:gsLst>
                  <a:path path="circle">
                    <a:fillToRect l="100000" t="100000"/>
                  </a:path>
                  <a:tileRect r="-100000" b="-100000"/>
                </a:gradFill>
                <a:effectLst/>
                <a:uLnTx/>
                <a:uFillTx/>
                <a:latin typeface="Arial"/>
                <a:ea typeface="ヒラギノ角ゴ Pro W3"/>
                <a:cs typeface="Arial"/>
              </a:rPr>
            </a:br>
            <a:r>
              <a:rPr kumimoji="0" lang="en-US" sz="3200" b="1" i="0" u="none" strike="noStrike" kern="1200" cap="none" spc="0" normalizeH="0" baseline="0" noProof="0" dirty="0">
                <a:ln>
                  <a:noFill/>
                </a:ln>
                <a:gradFill flip="none" rotWithShape="1">
                  <a:gsLst>
                    <a:gs pos="0">
                      <a:srgbClr val="FFFFFF"/>
                    </a:gs>
                    <a:gs pos="100000">
                      <a:srgbClr val="333399">
                        <a:lumMod val="40000"/>
                        <a:lumOff val="60000"/>
                        <a:alpha val="63000"/>
                      </a:srgbClr>
                    </a:gs>
                  </a:gsLst>
                  <a:path path="circle">
                    <a:fillToRect l="100000" t="100000"/>
                  </a:path>
                  <a:tileRect r="-100000" b="-100000"/>
                </a:gradFill>
                <a:effectLst/>
                <a:uLnTx/>
                <a:uFillTx/>
                <a:latin typeface="Arial"/>
                <a:ea typeface="ヒラギノ角ゴ Pro W3"/>
                <a:cs typeface="Arial"/>
              </a:rPr>
              <a:t>BY THE RENEWING OF YOUR MIND</a:t>
            </a:r>
          </a:p>
        </p:txBody>
      </p:sp>
    </p:spTree>
    <p:extLst>
      <p:ext uri="{BB962C8B-B14F-4D97-AF65-F5344CB8AC3E}">
        <p14:creationId xmlns:p14="http://schemas.microsoft.com/office/powerpoint/2010/main" val="58501716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Title 1">
            <a:extLst>
              <a:ext uri="{FF2B5EF4-FFF2-40B4-BE49-F238E27FC236}">
                <a16:creationId xmlns:a16="http://schemas.microsoft.com/office/drawing/2014/main" id="{F8AA80E9-A55B-5F46-B223-3A929D047E15}"/>
              </a:ext>
            </a:extLst>
          </p:cNvPr>
          <p:cNvSpPr>
            <a:spLocks noGrp="1"/>
          </p:cNvSpPr>
          <p:nvPr>
            <p:ph type="ctrTitle" idx="4294967295"/>
          </p:nvPr>
        </p:nvSpPr>
        <p:spPr>
          <a:xfrm>
            <a:off x="685800" y="2130425"/>
            <a:ext cx="7772400" cy="1470025"/>
          </a:xfrm>
        </p:spPr>
        <p:txBody>
          <a:bodyPr/>
          <a:lstStyle/>
          <a:p>
            <a:pPr eaLnBrk="1" hangingPunct="1"/>
            <a:r>
              <a:rPr lang="en-US" altLang="en-US">
                <a:ea typeface="ＭＳ Ｐゴシック" panose="020B0600070205080204" pitchFamily="34" charset="-128"/>
              </a:rPr>
              <a:t>Matthew 1:23 God With Us</a:t>
            </a:r>
          </a:p>
        </p:txBody>
      </p:sp>
      <p:sp>
        <p:nvSpPr>
          <p:cNvPr id="509954" name="Subtitle 2">
            <a:extLst>
              <a:ext uri="{FF2B5EF4-FFF2-40B4-BE49-F238E27FC236}">
                <a16:creationId xmlns:a16="http://schemas.microsoft.com/office/drawing/2014/main" id="{41A8BDA7-6DE4-2A4E-8E01-3DB3D1091DC0}"/>
              </a:ext>
            </a:extLst>
          </p:cNvPr>
          <p:cNvSpPr>
            <a:spLocks noGrp="1"/>
          </p:cNvSpPr>
          <p:nvPr>
            <p:ph type="subTitle" idx="4294967295"/>
          </p:nvPr>
        </p:nvSpPr>
        <p:spPr>
          <a:xfrm>
            <a:off x="1371600" y="3886200"/>
            <a:ext cx="6400800" cy="1752600"/>
          </a:xfrm>
        </p:spPr>
        <p:txBody>
          <a:bodyPr/>
          <a:lstStyle/>
          <a:p>
            <a:pPr marL="0" indent="0" algn="ctr" eaLnBrk="1" hangingPunct="1">
              <a:buFont typeface="Arial" panose="020B0604020202020204" pitchFamily="34" charset="0"/>
              <a:buNone/>
            </a:pPr>
            <a:endParaRPr lang="en-US" altLang="en-US">
              <a:solidFill>
                <a:srgbClr val="898989"/>
              </a:solidFill>
              <a:ea typeface="ＭＳ Ｐゴシック" panose="020B0600070205080204" pitchFamily="34" charset="-128"/>
            </a:endParaRPr>
          </a:p>
        </p:txBody>
      </p:sp>
      <p:pic>
        <p:nvPicPr>
          <p:cNvPr id="509955" name="Picture 3" descr="God With Us and Baby Jesus.jpg">
            <a:extLst>
              <a:ext uri="{FF2B5EF4-FFF2-40B4-BE49-F238E27FC236}">
                <a16:creationId xmlns:a16="http://schemas.microsoft.com/office/drawing/2014/main" id="{10C19531-0811-5546-91A8-131EBB008DB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6034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2866" name="Picture 1" descr="Rom 12.2 Dark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08" y="0"/>
            <a:ext cx="9144000" cy="6784975"/>
          </a:xfrm>
          <a:prstGeom prst="rect">
            <a:avLst/>
          </a:prstGeom>
          <a:noFill/>
          <a:ln w="9525">
            <a:noFill/>
            <a:miter lim="800000"/>
            <a:headEnd/>
            <a:tailEnd/>
          </a:ln>
        </p:spPr>
      </p:pic>
      <p:sp>
        <p:nvSpPr>
          <p:cNvPr id="2" name="Title 1"/>
          <p:cNvSpPr>
            <a:spLocks noGrp="1"/>
          </p:cNvSpPr>
          <p:nvPr>
            <p:ph type="ctrTitle"/>
          </p:nvPr>
        </p:nvSpPr>
        <p:spPr>
          <a:xfrm>
            <a:off x="4669158" y="5992713"/>
            <a:ext cx="4462264" cy="576064"/>
          </a:xfrm>
          <a:solidFill>
            <a:srgbClr val="000055"/>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3200" b="1" dirty="0">
                <a:solidFill>
                  <a:schemeClr val="accent2">
                    <a:lumMod val="40000"/>
                    <a:lumOff val="60000"/>
                  </a:schemeClr>
                </a:solidFill>
                <a:latin typeface="Geneva"/>
                <a:cs typeface="Geneva"/>
              </a:rPr>
              <a:t>ROMANS 12:2</a:t>
            </a:r>
          </a:p>
        </p:txBody>
      </p:sp>
      <p:sp>
        <p:nvSpPr>
          <p:cNvPr id="4" name="Title 1"/>
          <p:cNvSpPr txBox="1">
            <a:spLocks/>
          </p:cNvSpPr>
          <p:nvPr/>
        </p:nvSpPr>
        <p:spPr bwMode="auto">
          <a:xfrm>
            <a:off x="1" y="3904481"/>
            <a:ext cx="9001124" cy="20162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CFFCC"/>
                </a:solidFill>
                <a:effectLst/>
                <a:uLnTx/>
                <a:uFillTx/>
                <a:latin typeface="Geneva"/>
                <a:ea typeface="ヒラギノ角ゴ Pro W3"/>
                <a:cs typeface="Geneva"/>
              </a:rPr>
              <a:t>And do not be conformed to this world, </a:t>
            </a:r>
            <a:br>
              <a:rPr kumimoji="0" lang="en-US" sz="2800" b="1" i="0" u="none" strike="noStrike" kern="1200" cap="none" spc="0" normalizeH="0" baseline="0" noProof="0" dirty="0">
                <a:ln>
                  <a:noFill/>
                </a:ln>
                <a:solidFill>
                  <a:srgbClr val="CCFFCC"/>
                </a:solidFill>
                <a:effectLst/>
                <a:uLnTx/>
                <a:uFillTx/>
                <a:latin typeface="Geneva"/>
                <a:ea typeface="ヒラギノ角ゴ Pro W3"/>
                <a:cs typeface="Geneva"/>
              </a:rPr>
            </a:br>
            <a:r>
              <a:rPr kumimoji="0" lang="en-US" sz="2800" b="1" i="0" u="none" strike="noStrike" kern="1200" cap="none" spc="0" normalizeH="0" baseline="0" noProof="0" dirty="0">
                <a:ln>
                  <a:noFill/>
                </a:ln>
                <a:solidFill>
                  <a:srgbClr val="CCFFCC"/>
                </a:solidFill>
                <a:effectLst/>
                <a:uLnTx/>
                <a:uFillTx/>
                <a:latin typeface="Geneva"/>
                <a:ea typeface="ヒラギノ角ゴ Pro W3"/>
                <a:cs typeface="Geneva"/>
              </a:rPr>
              <a:t>but </a:t>
            </a:r>
            <a:r>
              <a:rPr kumimoji="0" lang="en-US" sz="2800" b="1" i="0" u="none" strike="noStrike" kern="1200" cap="none" spc="0" normalizeH="0" baseline="0" noProof="0" dirty="0">
                <a:ln>
                  <a:noFill/>
                </a:ln>
                <a:solidFill>
                  <a:srgbClr val="FFFC00"/>
                </a:solidFill>
                <a:effectLst/>
                <a:uLnTx/>
                <a:uFillTx/>
                <a:latin typeface="Geneva"/>
                <a:ea typeface="ヒラギノ角ゴ Pro W3"/>
                <a:cs typeface="Geneva"/>
              </a:rPr>
              <a:t>be transformed by the renewing of your mind</a:t>
            </a:r>
            <a:r>
              <a:rPr kumimoji="0" lang="en-US" sz="2800" b="1" i="0" u="none" strike="noStrike" kern="1200" cap="none" spc="0" normalizeH="0" baseline="0" noProof="0" dirty="0">
                <a:ln>
                  <a:noFill/>
                </a:ln>
                <a:solidFill>
                  <a:srgbClr val="CCFFCC"/>
                </a:solidFill>
                <a:effectLst/>
                <a:uLnTx/>
                <a:uFillTx/>
                <a:latin typeface="Geneva"/>
                <a:ea typeface="ヒラギノ角ゴ Pro W3"/>
                <a:cs typeface="Geneva"/>
              </a:rPr>
              <a:t>, </a:t>
            </a:r>
            <a:br>
              <a:rPr kumimoji="0" lang="en-US" sz="2800" b="1" i="0" u="none" strike="noStrike" kern="1200" cap="none" spc="0" normalizeH="0" baseline="0" noProof="0" dirty="0">
                <a:ln>
                  <a:noFill/>
                </a:ln>
                <a:solidFill>
                  <a:srgbClr val="CCFFCC"/>
                </a:solidFill>
                <a:effectLst/>
                <a:uLnTx/>
                <a:uFillTx/>
                <a:latin typeface="Geneva"/>
                <a:ea typeface="ヒラギノ角ゴ Pro W3"/>
                <a:cs typeface="Geneva"/>
              </a:rPr>
            </a:br>
            <a:r>
              <a:rPr kumimoji="0" lang="en-US" sz="2800" b="1" i="0" u="none" strike="noStrike" kern="1200" cap="none" spc="0" normalizeH="0" baseline="0" noProof="0" dirty="0">
                <a:ln>
                  <a:noFill/>
                </a:ln>
                <a:solidFill>
                  <a:srgbClr val="CCFFCC"/>
                </a:solidFill>
                <a:effectLst/>
                <a:uLnTx/>
                <a:uFillTx/>
                <a:latin typeface="Geneva"/>
                <a:ea typeface="ヒラギノ角ゴ Pro W3"/>
                <a:cs typeface="Geneva"/>
              </a:rPr>
              <a:t>that you may prove what is that good</a:t>
            </a:r>
            <a:br>
              <a:rPr kumimoji="0" lang="en-US" sz="2800" b="1" i="0" u="none" strike="noStrike" kern="1200" cap="none" spc="0" normalizeH="0" baseline="0" noProof="0" dirty="0">
                <a:ln>
                  <a:noFill/>
                </a:ln>
                <a:solidFill>
                  <a:srgbClr val="CCFFCC"/>
                </a:solidFill>
                <a:effectLst/>
                <a:uLnTx/>
                <a:uFillTx/>
                <a:latin typeface="Geneva"/>
                <a:ea typeface="ヒラギノ角ゴ Pro W3"/>
                <a:cs typeface="Geneva"/>
              </a:rPr>
            </a:br>
            <a:r>
              <a:rPr kumimoji="0" lang="en-US" sz="2800" b="1" i="0" u="none" strike="noStrike" kern="1200" cap="none" spc="0" normalizeH="0" baseline="0" noProof="0" dirty="0">
                <a:ln>
                  <a:noFill/>
                </a:ln>
                <a:solidFill>
                  <a:srgbClr val="CCFFCC"/>
                </a:solidFill>
                <a:effectLst/>
                <a:uLnTx/>
                <a:uFillTx/>
                <a:latin typeface="Geneva"/>
                <a:ea typeface="ヒラギノ角ゴ Pro W3"/>
                <a:cs typeface="Geneva"/>
              </a:rPr>
              <a:t>and acceptable and perfect will of God.</a:t>
            </a:r>
          </a:p>
        </p:txBody>
      </p:sp>
    </p:spTree>
    <p:extLst>
      <p:ext uri="{BB962C8B-B14F-4D97-AF65-F5344CB8AC3E}">
        <p14:creationId xmlns:p14="http://schemas.microsoft.com/office/powerpoint/2010/main" val="412406517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666809"/>
          </a:xfrm>
          <a:effectLst>
            <a:outerShdw blurRad="63500" dist="35921" dir="2700000" algn="ctr" rotWithShape="0">
              <a:schemeClr val="tx2">
                <a:alpha val="74998"/>
              </a:schemeClr>
            </a:outerShdw>
          </a:effectLst>
          <a:ex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should you respond to the Spirit being in you? </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5000376C-8B05-B546-8068-29E056149BB4}"/>
              </a:ext>
            </a:extLst>
          </p:cNvPr>
          <p:cNvSpPr txBox="1">
            <a:spLocks noChangeArrowheads="1"/>
          </p:cNvSpPr>
          <p:nvPr/>
        </p:nvSpPr>
        <p:spPr bwMode="auto">
          <a:xfrm>
            <a:off x="-28571" y="2625944"/>
            <a:ext cx="9144000" cy="829727"/>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kern="0" dirty="0">
                <a:effectLst>
                  <a:glow rad="127000">
                    <a:schemeClr val="tx1"/>
                  </a:glow>
                </a:effectLst>
                <a:latin typeface="Arial" charset="0"/>
                <a:ea typeface="ＭＳ Ｐゴシック" charset="0"/>
                <a:cs typeface="ＭＳ Ｐゴシック" charset="0"/>
              </a:rPr>
              <a:t>Let the Spirit </a:t>
            </a:r>
            <a:r>
              <a:rPr lang="en-US" sz="4000" b="1" kern="0" dirty="0">
                <a:solidFill>
                  <a:srgbClr val="FFFC00"/>
                </a:solidFill>
                <a:effectLst>
                  <a:glow rad="127000">
                    <a:schemeClr val="tx1"/>
                  </a:glow>
                </a:effectLst>
                <a:latin typeface="Arial" charset="0"/>
                <a:ea typeface="ＭＳ Ｐゴシック" charset="0"/>
                <a:cs typeface="ＭＳ Ｐゴシック" charset="0"/>
              </a:rPr>
              <a:t>control</a:t>
            </a:r>
            <a:r>
              <a:rPr lang="en-US" sz="4000" b="1" kern="0" dirty="0">
                <a:effectLst>
                  <a:glow rad="127000">
                    <a:schemeClr val="tx1"/>
                  </a:glow>
                </a:effectLst>
                <a:latin typeface="Arial" charset="0"/>
                <a:ea typeface="ＭＳ Ｐゴシック" charset="0"/>
                <a:cs typeface="ＭＳ Ｐゴシック" charset="0"/>
              </a:rPr>
              <a:t> you.</a:t>
            </a:r>
          </a:p>
        </p:txBody>
      </p:sp>
      <p:sp>
        <p:nvSpPr>
          <p:cNvPr id="5" name="Rectangle 2">
            <a:extLst>
              <a:ext uri="{FF2B5EF4-FFF2-40B4-BE49-F238E27FC236}">
                <a16:creationId xmlns:a16="http://schemas.microsoft.com/office/drawing/2014/main" id="{80C558FE-C516-8447-9B59-D0233EDB0512}"/>
              </a:ext>
            </a:extLst>
          </p:cNvPr>
          <p:cNvSpPr txBox="1">
            <a:spLocks noChangeArrowheads="1"/>
          </p:cNvSpPr>
          <p:nvPr/>
        </p:nvSpPr>
        <p:spPr bwMode="auto">
          <a:xfrm>
            <a:off x="-28571" y="3716982"/>
            <a:ext cx="9144000" cy="829727"/>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kern="0" dirty="0">
                <a:effectLst>
                  <a:glow rad="127000">
                    <a:schemeClr val="tx1"/>
                  </a:glow>
                </a:effectLst>
                <a:latin typeface="Arial" charset="0"/>
                <a:ea typeface="ＭＳ Ｐゴシック" charset="0"/>
                <a:cs typeface="ＭＳ Ｐゴシック" charset="0"/>
              </a:rPr>
              <a:t>Let the Spirit </a:t>
            </a:r>
            <a:r>
              <a:rPr lang="en-US" sz="4000" b="1" kern="0" dirty="0">
                <a:solidFill>
                  <a:srgbClr val="FFFC00"/>
                </a:solidFill>
                <a:effectLst>
                  <a:glow rad="127000">
                    <a:schemeClr val="tx1"/>
                  </a:glow>
                </a:effectLst>
                <a:latin typeface="Arial" charset="0"/>
                <a:ea typeface="ＭＳ Ｐゴシック" charset="0"/>
                <a:cs typeface="ＭＳ Ｐゴシック" charset="0"/>
              </a:rPr>
              <a:t>teach</a:t>
            </a:r>
            <a:r>
              <a:rPr lang="en-US" sz="4000" b="1" kern="0" dirty="0">
                <a:effectLst>
                  <a:glow rad="127000">
                    <a:schemeClr val="tx1"/>
                  </a:glow>
                </a:effectLst>
                <a:latin typeface="Arial" charset="0"/>
                <a:ea typeface="ＭＳ Ｐゴシック" charset="0"/>
                <a:cs typeface="ＭＳ Ｐゴシック" charset="0"/>
              </a:rPr>
              <a:t> you.</a:t>
            </a:r>
          </a:p>
        </p:txBody>
      </p:sp>
    </p:spTree>
    <p:extLst>
      <p:ext uri="{BB962C8B-B14F-4D97-AF65-F5344CB8AC3E}">
        <p14:creationId xmlns:p14="http://schemas.microsoft.com/office/powerpoint/2010/main" val="380751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Bible spirit do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title"/>
          </p:nvPr>
        </p:nvSpPr>
        <p:spPr>
          <a:xfrm>
            <a:off x="0" y="0"/>
            <a:ext cx="9144000" cy="908720"/>
          </a:xfrm>
          <a:effectLst>
            <a:outerShdw blurRad="25400" dist="25399" dir="2700000" algn="ctr" rotWithShape="0">
              <a:srgbClr val="000000">
                <a:alpha val="99962"/>
              </a:srgbClr>
            </a:outerShdw>
          </a:effectLst>
        </p:spPr>
        <p:txBody>
          <a:bodyPr/>
          <a:lstStyle/>
          <a:p>
            <a:pPr eaLnBrk="1" hangingPunct="1">
              <a:defRPr/>
            </a:pPr>
            <a:r>
              <a:rPr lang="en-US" sz="3600" b="1" dirty="0">
                <a:latin typeface="Arial" panose="020B0604020202020204" pitchFamily="34" charset="0"/>
                <a:cs typeface="Arial" panose="020B0604020202020204" pitchFamily="34" charset="0"/>
              </a:rPr>
              <a:t>His indwelling guides us into all truth</a:t>
            </a:r>
            <a:endParaRPr lang="en-US" sz="3200" dirty="0">
              <a:latin typeface="Arial" panose="020B0604020202020204" pitchFamily="34" charset="0"/>
              <a:cs typeface="Arial" panose="020B0604020202020204" pitchFamily="34" charset="0"/>
            </a:endParaRPr>
          </a:p>
        </p:txBody>
      </p:sp>
      <p:sp>
        <p:nvSpPr>
          <p:cNvPr id="133123" name="Rectangle 3"/>
          <p:cNvSpPr>
            <a:spLocks noGrp="1" noChangeArrowheads="1"/>
          </p:cNvSpPr>
          <p:nvPr>
            <p:ph type="body" idx="1"/>
          </p:nvPr>
        </p:nvSpPr>
        <p:spPr>
          <a:xfrm>
            <a:off x="107504" y="5334000"/>
            <a:ext cx="8928992" cy="1371600"/>
          </a:xfrm>
          <a:solidFill>
            <a:schemeClr val="bg1"/>
          </a:solidFill>
          <a:effectLst>
            <a:outerShdw blurRad="25400" dist="25399" dir="2700000" algn="ctr" rotWithShape="0">
              <a:srgbClr val="000000">
                <a:alpha val="99962"/>
              </a:srgbClr>
            </a:outerShdw>
          </a:effectLst>
        </p:spPr>
        <p:txBody>
          <a:bodyPr anchor="ctr"/>
          <a:lstStyle/>
          <a:p>
            <a:pPr marL="88900" indent="-88900" eaLnBrk="1" hangingPunct="1">
              <a:lnSpc>
                <a:spcPct val="90000"/>
              </a:lnSpc>
              <a:buFont typeface="Wingdings" charset="0"/>
              <a:buNone/>
              <a:defRPr/>
            </a:pPr>
            <a:r>
              <a:rPr lang="en-US" b="1" i="1" dirty="0">
                <a:latin typeface="Arial" panose="020B0604020202020204" pitchFamily="34" charset="0"/>
                <a:cs typeface="Arial" panose="020B0604020202020204" pitchFamily="34" charset="0"/>
              </a:rPr>
              <a:t>"But when he, the Spirit of truth, comes, he will guide you into all truth…" (John 16:14)</a:t>
            </a:r>
          </a:p>
        </p:txBody>
      </p:sp>
    </p:spTree>
    <p:extLst>
      <p:ext uri="{BB962C8B-B14F-4D97-AF65-F5344CB8AC3E}">
        <p14:creationId xmlns:p14="http://schemas.microsoft.com/office/powerpoint/2010/main" val="916001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3123"/>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33123">
                                            <p:txEl>
                                              <p:charRg st="4294967295" end="4294967295"/>
                                            </p:txEl>
                                          </p:spTgt>
                                        </p:tgtEl>
                                        <p:attrNameLst>
                                          <p:attrName>style.visibility</p:attrName>
                                        </p:attrNameLst>
                                      </p:cBhvr>
                                      <p:to>
                                        <p:strVal val="visible"/>
                                      </p:to>
                                    </p:set>
                                    <p:animEffect transition="in" filter="fade">
                                      <p:cBhvr>
                                        <p:cTn id="10" dur="500"/>
                                        <p:tgtEl>
                                          <p:spTgt spid="13312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3"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6" descr="Holy Spirit dov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p:nvPr>
        </p:nvSpPr>
        <p:spPr>
          <a:xfrm>
            <a:off x="5867400" y="0"/>
            <a:ext cx="2895600" cy="6858000"/>
          </a:xfrm>
          <a:effectLst>
            <a:outerShdw blurRad="63500" dist="35921" dir="2700000" algn="ctr" rotWithShape="0">
              <a:schemeClr val="bg1">
                <a:alpha val="74998"/>
              </a:schemeClr>
            </a:outerShdw>
          </a:effectLst>
        </p:spPr>
        <p:txBody>
          <a:bodyPr/>
          <a:lstStyle/>
          <a:p>
            <a:pPr eaLnBrk="1" hangingPunct="1">
              <a:defRPr/>
            </a:pPr>
            <a:r>
              <a:rPr lang="en-US" b="1" dirty="0">
                <a:cs typeface="+mj-cs"/>
              </a:rPr>
              <a:t>How can you be more open to the Spirit</a:t>
            </a:r>
            <a:r>
              <a:rPr lang="mr-IN" altLang="ja-JP" b="1" dirty="0">
                <a:cs typeface="+mj-cs"/>
              </a:rPr>
              <a:t>'</a:t>
            </a:r>
            <a:r>
              <a:rPr lang="en-US" b="1" dirty="0">
                <a:cs typeface="+mj-cs"/>
              </a:rPr>
              <a:t>s teaching ministry in your life?</a:t>
            </a:r>
            <a:endParaRPr lang="en-US" dirty="0">
              <a:cs typeface="+mj-cs"/>
            </a:endParaRPr>
          </a:p>
        </p:txBody>
      </p:sp>
    </p:spTree>
    <p:extLst>
      <p:ext uri="{BB962C8B-B14F-4D97-AF65-F5344CB8AC3E}">
        <p14:creationId xmlns:p14="http://schemas.microsoft.com/office/powerpoint/2010/main" val="781900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Black on White</a:t>
            </a:r>
          </a:p>
        </p:txBody>
      </p:sp>
      <p:pic>
        <p:nvPicPr>
          <p:cNvPr id="3" name="Picture 2">
            <a:extLst>
              <a:ext uri="{FF2B5EF4-FFF2-40B4-BE49-F238E27FC236}">
                <a16:creationId xmlns:a16="http://schemas.microsoft.com/office/drawing/2014/main" id="{3409C10E-AB77-E043-966A-3CF0507C57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9651"/>
            <a:ext cx="9144000" cy="6638698"/>
          </a:xfrm>
          <a:prstGeom prst="rect">
            <a:avLst/>
          </a:prstGeom>
        </p:spPr>
      </p:pic>
    </p:spTree>
    <p:extLst>
      <p:ext uri="{BB962C8B-B14F-4D97-AF65-F5344CB8AC3E}">
        <p14:creationId xmlns:p14="http://schemas.microsoft.com/office/powerpoint/2010/main" val="233274953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46107" y="1243263"/>
            <a:ext cx="6297893" cy="4723420"/>
          </a:xfrm>
          <a:prstGeom prst="rect">
            <a:avLst/>
          </a:prstGeom>
        </p:spPr>
      </p:pic>
      <p:sp>
        <p:nvSpPr>
          <p:cNvPr id="2" name="Title 1"/>
          <p:cNvSpPr>
            <a:spLocks noGrp="1"/>
          </p:cNvSpPr>
          <p:nvPr>
            <p:ph type="title"/>
          </p:nvPr>
        </p:nvSpPr>
        <p:spPr>
          <a:xfrm>
            <a:off x="457200" y="274638"/>
            <a:ext cx="7831221" cy="968625"/>
          </a:xfrm>
          <a:solidFill>
            <a:srgbClr val="6B2600"/>
          </a:solidFill>
          <a:ln>
            <a:solidFill>
              <a:schemeClr val="bg1"/>
            </a:solidFill>
          </a:ln>
        </p:spPr>
        <p:txBody>
          <a:bodyPr/>
          <a:lstStyle/>
          <a:p>
            <a:r>
              <a:rPr lang="en-US" b="1" dirty="0">
                <a:solidFill>
                  <a:srgbClr val="FFFFFF"/>
                </a:solidFill>
              </a:rPr>
              <a:t>Free Bible Software</a:t>
            </a:r>
          </a:p>
        </p:txBody>
      </p:sp>
      <p:sp>
        <p:nvSpPr>
          <p:cNvPr id="3" name="Rectangle 3"/>
          <p:cNvSpPr txBox="1">
            <a:spLocks noChangeArrowheads="1"/>
          </p:cNvSpPr>
          <p:nvPr/>
        </p:nvSpPr>
        <p:spPr>
          <a:xfrm>
            <a:off x="232526" y="1643399"/>
            <a:ext cx="4555875" cy="92334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Wingdings" charset="0"/>
              <a:buNone/>
              <a:tabLst/>
              <a:defRPr/>
            </a:pPr>
            <a:r>
              <a:rPr kumimoji="0" lang="en-US" sz="3600" b="1" i="0" u="sng"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Smart Phone</a:t>
            </a:r>
          </a:p>
        </p:txBody>
      </p:sp>
      <p:sp>
        <p:nvSpPr>
          <p:cNvPr id="5" name="Rectangle 3"/>
          <p:cNvSpPr txBox="1">
            <a:spLocks noChangeArrowheads="1"/>
          </p:cNvSpPr>
          <p:nvPr/>
        </p:nvSpPr>
        <p:spPr>
          <a:xfrm>
            <a:off x="232526" y="2606846"/>
            <a:ext cx="6438158" cy="425115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Wingdings" charset="0"/>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ＭＳ Ｐゴシック" charset="0"/>
              </a:rPr>
              <a:t>YouVersion</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342900" marR="0" lvl="0" indent="-342900" algn="l" defTabSz="457200" rtl="0" eaLnBrk="1" fontAlgn="base" latinLnBrk="0" hangingPunct="1">
              <a:lnSpc>
                <a:spcPct val="100000"/>
              </a:lnSpc>
              <a:spcBef>
                <a:spcPct val="20000"/>
              </a:spcBef>
              <a:spcAft>
                <a:spcPct val="0"/>
              </a:spcAft>
              <a:buClrTx/>
              <a:buSzTx/>
              <a:buFont typeface="Wingdings" charset="0"/>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ＭＳ Ｐゴシック" charset="0"/>
              </a:rPr>
              <a:t>AndBible</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342900" marR="0" lvl="0" indent="-342900" algn="l" defTabSz="457200" rtl="0" eaLnBrk="1" fontAlgn="base" latinLnBrk="0" hangingPunct="1">
              <a:lnSpc>
                <a:spcPct val="100000"/>
              </a:lnSpc>
              <a:spcBef>
                <a:spcPct val="20000"/>
              </a:spcBef>
              <a:spcAft>
                <a:spcPct val="0"/>
              </a:spcAft>
              <a:buClrTx/>
              <a:buSzTx/>
              <a:buFont typeface="Wingdings" charset="0"/>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ＭＳ Ｐゴシック" charset="0"/>
              </a:rPr>
              <a:t>ESVBible</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342900" marR="0" lvl="0" indent="-342900" algn="l" defTabSz="457200" rtl="0" eaLnBrk="1" fontAlgn="base" latinLnBrk="0" hangingPunct="1">
              <a:lnSpc>
                <a:spcPct val="100000"/>
              </a:lnSpc>
              <a:spcBef>
                <a:spcPct val="20000"/>
              </a:spcBef>
              <a:spcAft>
                <a:spcPct val="0"/>
              </a:spcAft>
              <a:buClrTx/>
              <a:buSzTx/>
              <a:buFont typeface="Wingdings" charset="0"/>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ＭＳ Ｐゴシック" charset="0"/>
              </a:rPr>
              <a:t>OliveTree</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342900" marR="0" lvl="0" indent="-342900" algn="l" defTabSz="457200" rtl="0" eaLnBrk="1" fontAlgn="base" latinLnBrk="0" hangingPunct="1">
              <a:lnSpc>
                <a:spcPct val="100000"/>
              </a:lnSpc>
              <a:spcBef>
                <a:spcPct val="20000"/>
              </a:spcBef>
              <a:spcAft>
                <a:spcPct val="0"/>
              </a:spcAft>
              <a:buClrTx/>
              <a:buSzTx/>
              <a:buFont typeface="Wingdings" charset="0"/>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E-Sword</a:t>
            </a:r>
          </a:p>
          <a:p>
            <a:pPr marL="342900" marR="0" lvl="0" indent="-342900" algn="l" defTabSz="457200" rtl="0" eaLnBrk="1" fontAlgn="base" latinLnBrk="0" hangingPunct="1">
              <a:lnSpc>
                <a:spcPct val="100000"/>
              </a:lnSpc>
              <a:spcBef>
                <a:spcPct val="20000"/>
              </a:spcBef>
              <a:spcAft>
                <a:spcPct val="0"/>
              </a:spcAft>
              <a:buClrTx/>
              <a:buSzTx/>
              <a:buFont typeface="Wingdings" charset="0"/>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ＭＳ Ｐゴシック" charset="0"/>
              </a:rPr>
              <a:t>FaithLifeStudyBible</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(Logos)</a:t>
            </a:r>
          </a:p>
        </p:txBody>
      </p:sp>
    </p:spTree>
    <p:extLst>
      <p:ext uri="{BB962C8B-B14F-4D97-AF65-F5344CB8AC3E}">
        <p14:creationId xmlns:p14="http://schemas.microsoft.com/office/powerpoint/2010/main" val="8051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new-apple-macbook-pro-con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643400"/>
            <a:ext cx="4006046" cy="2960131"/>
          </a:xfrm>
          <a:prstGeom prst="rect">
            <a:avLst/>
          </a:prstGeom>
        </p:spPr>
      </p:pic>
      <p:sp>
        <p:nvSpPr>
          <p:cNvPr id="2" name="Title 1"/>
          <p:cNvSpPr>
            <a:spLocks noGrp="1"/>
          </p:cNvSpPr>
          <p:nvPr>
            <p:ph type="title"/>
          </p:nvPr>
        </p:nvSpPr>
        <p:spPr>
          <a:xfrm>
            <a:off x="457200" y="274638"/>
            <a:ext cx="7831221" cy="968625"/>
          </a:xfrm>
          <a:solidFill>
            <a:srgbClr val="6B2600"/>
          </a:solidFill>
          <a:ln>
            <a:solidFill>
              <a:schemeClr val="bg1"/>
            </a:solidFill>
          </a:ln>
        </p:spPr>
        <p:txBody>
          <a:bodyPr/>
          <a:lstStyle/>
          <a:p>
            <a:r>
              <a:rPr lang="en-US" b="1" dirty="0">
                <a:solidFill>
                  <a:srgbClr val="FFFFFF"/>
                </a:solidFill>
              </a:rPr>
              <a:t>Free Bible Software</a:t>
            </a:r>
          </a:p>
        </p:txBody>
      </p:sp>
      <p:sp>
        <p:nvSpPr>
          <p:cNvPr id="4" name="Rectangle 3"/>
          <p:cNvSpPr txBox="1">
            <a:spLocks noChangeArrowheads="1"/>
          </p:cNvSpPr>
          <p:nvPr/>
        </p:nvSpPr>
        <p:spPr>
          <a:xfrm>
            <a:off x="3774500" y="1227949"/>
            <a:ext cx="4453201" cy="92334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Wingdings" charset="0"/>
              <a:buNone/>
              <a:tabLst/>
              <a:defRPr/>
            </a:pPr>
            <a:r>
              <a:rPr kumimoji="0" lang="en-US" sz="3600" b="1" i="0" u="sng"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Computer</a:t>
            </a:r>
          </a:p>
        </p:txBody>
      </p:sp>
      <p:sp>
        <p:nvSpPr>
          <p:cNvPr id="6" name="Rectangle 3"/>
          <p:cNvSpPr txBox="1">
            <a:spLocks noChangeArrowheads="1"/>
          </p:cNvSpPr>
          <p:nvPr/>
        </p:nvSpPr>
        <p:spPr>
          <a:xfrm>
            <a:off x="3655820" y="2196574"/>
            <a:ext cx="5488180" cy="45185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Wingdings" charset="0"/>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ＭＳ Ｐゴシック" charset="0"/>
              </a:rPr>
              <a:t>Bible.org</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(NET Bible)</a:t>
            </a:r>
          </a:p>
          <a:p>
            <a:pPr marL="342900" marR="0" lvl="0" indent="-342900" algn="l" defTabSz="457200" rtl="0" eaLnBrk="1" fontAlgn="base" latinLnBrk="0" hangingPunct="1">
              <a:lnSpc>
                <a:spcPct val="100000"/>
              </a:lnSpc>
              <a:spcBef>
                <a:spcPct val="20000"/>
              </a:spcBef>
              <a:spcAft>
                <a:spcPct val="0"/>
              </a:spcAft>
              <a:buClrTx/>
              <a:buSzTx/>
              <a:buFont typeface="Wingdings" charset="0"/>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Blue Letter Bible</a:t>
            </a:r>
          </a:p>
          <a:p>
            <a:pPr marL="342900" marR="0" lvl="0" indent="-342900" algn="l" defTabSz="457200" rtl="0" eaLnBrk="1" fontAlgn="base" latinLnBrk="0" hangingPunct="1">
              <a:lnSpc>
                <a:spcPct val="100000"/>
              </a:lnSpc>
              <a:spcBef>
                <a:spcPct val="20000"/>
              </a:spcBef>
              <a:spcAft>
                <a:spcPct val="0"/>
              </a:spcAft>
              <a:buClrTx/>
              <a:buSzTx/>
              <a:buFont typeface="Wingdings" charset="0"/>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ＭＳ Ｐゴシック" charset="0"/>
              </a:rPr>
              <a:t>BibleGateway</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342900" marR="0" lvl="0" indent="-342900" algn="l" defTabSz="457200" rtl="0" eaLnBrk="1" fontAlgn="base" latinLnBrk="0" hangingPunct="1">
              <a:lnSpc>
                <a:spcPct val="100000"/>
              </a:lnSpc>
              <a:spcBef>
                <a:spcPct val="20000"/>
              </a:spcBef>
              <a:spcAft>
                <a:spcPct val="0"/>
              </a:spcAft>
              <a:buClrTx/>
              <a:buSzTx/>
              <a:buFont typeface="Wingdings" charset="0"/>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E-Sword</a:t>
            </a:r>
          </a:p>
          <a:p>
            <a:pPr marL="342900" marR="0" lvl="0" indent="-342900" algn="l" defTabSz="457200" rtl="0" eaLnBrk="1" fontAlgn="base" latinLnBrk="0" hangingPunct="1">
              <a:lnSpc>
                <a:spcPct val="100000"/>
              </a:lnSpc>
              <a:spcBef>
                <a:spcPct val="20000"/>
              </a:spcBef>
              <a:spcAft>
                <a:spcPct val="0"/>
              </a:spcAft>
              <a:buClrTx/>
              <a:buSzTx/>
              <a:buFont typeface="Wingdings" charset="0"/>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ＭＳ Ｐゴシック" charset="0"/>
              </a:rPr>
              <a:t>FaithComesByHearing</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342900" marR="0" lvl="0" indent="-342900" algn="l" defTabSz="457200" rtl="0" eaLnBrk="1" fontAlgn="base" latinLnBrk="0" hangingPunct="1">
              <a:lnSpc>
                <a:spcPct val="100000"/>
              </a:lnSpc>
              <a:spcBef>
                <a:spcPct val="20000"/>
              </a:spcBef>
              <a:spcAft>
                <a:spcPct val="0"/>
              </a:spcAft>
              <a:buClrTx/>
              <a:buSzTx/>
              <a:buFont typeface="Wingdings" charset="0"/>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ＭＳ Ｐゴシック" charset="0"/>
              </a:rPr>
              <a:t>OliveTree</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105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27926790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Topical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252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699221"/>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 you want to sense God’s presence? </a:t>
            </a:r>
          </a:p>
        </p:txBody>
      </p:sp>
    </p:spTree>
    <p:extLst>
      <p:ext uri="{BB962C8B-B14F-4D97-AF65-F5344CB8AC3E}">
        <p14:creationId xmlns:p14="http://schemas.microsoft.com/office/powerpoint/2010/main" val="1386731864"/>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8252</TotalTime>
  <Words>4184</Words>
  <Application>Microsoft Macintosh PowerPoint</Application>
  <PresentationFormat>On-screen Show (4:3)</PresentationFormat>
  <Paragraphs>450</Paragraphs>
  <Slides>88</Slides>
  <Notes>78</Notes>
  <HiddenSlides>0</HiddenSlides>
  <MMClips>0</MMClips>
  <ScaleCrop>false</ScaleCrop>
  <HeadingPairs>
    <vt:vector size="6" baseType="variant">
      <vt:variant>
        <vt:lpstr>Fonts Used</vt:lpstr>
      </vt:variant>
      <vt:variant>
        <vt:i4>25</vt:i4>
      </vt:variant>
      <vt:variant>
        <vt:lpstr>Theme</vt:lpstr>
      </vt:variant>
      <vt:variant>
        <vt:i4>31</vt:i4>
      </vt:variant>
      <vt:variant>
        <vt:lpstr>Slide Titles</vt:lpstr>
      </vt:variant>
      <vt:variant>
        <vt:i4>88</vt:i4>
      </vt:variant>
    </vt:vector>
  </HeadingPairs>
  <TitlesOfParts>
    <vt:vector size="144" baseType="lpstr">
      <vt:lpstr>Candy Sniper</vt:lpstr>
      <vt:lpstr>Chicago</vt:lpstr>
      <vt:lpstr>굴림</vt:lpstr>
      <vt:lpstr>ＭＳ Ｐゴシック</vt:lpstr>
      <vt:lpstr>Osaka</vt:lpstr>
      <vt:lpstr>新細明體</vt:lpstr>
      <vt:lpstr>ヒラギノ角ゴ Pro W3</vt:lpstr>
      <vt:lpstr>Arial</vt:lpstr>
      <vt:lpstr>Arial Narrow</vt:lpstr>
      <vt:lpstr>Book Antiqua</vt:lpstr>
      <vt:lpstr>Calibri</vt:lpstr>
      <vt:lpstr>Comic Sans MS</vt:lpstr>
      <vt:lpstr>Futura</vt:lpstr>
      <vt:lpstr>Geneva</vt:lpstr>
      <vt:lpstr>Helvetica</vt:lpstr>
      <vt:lpstr>Helvetica Neue Black Condensed</vt:lpstr>
      <vt:lpstr>Impact</vt:lpstr>
      <vt:lpstr>Lucida Grande</vt:lpstr>
      <vt:lpstr>Monotype Corsiva</vt:lpstr>
      <vt:lpstr>Monotype Sorts</vt:lpstr>
      <vt:lpstr>Tahoma</vt:lpstr>
      <vt:lpstr>Times</vt:lpstr>
      <vt:lpstr>Times New Roman</vt:lpstr>
      <vt:lpstr>Trebuchet MS</vt:lpstr>
      <vt:lpstr>Wingdings</vt:lpstr>
      <vt:lpstr>49_Blank Presentation</vt:lpstr>
      <vt:lpstr>14_Default Design</vt:lpstr>
      <vt:lpstr>3_Default Design</vt:lpstr>
      <vt:lpstr>1_Blank Presentation</vt:lpstr>
      <vt:lpstr>2_Default Design</vt:lpstr>
      <vt:lpstr>Mimosa</vt:lpstr>
      <vt:lpstr>1_Default Design</vt:lpstr>
      <vt:lpstr>2_Gleam</vt:lpstr>
      <vt:lpstr>1_Calm Seas</vt:lpstr>
      <vt:lpstr>4_untitled 3</vt:lpstr>
      <vt:lpstr>13_Default Design</vt:lpstr>
      <vt:lpstr>1_Beam</vt:lpstr>
      <vt:lpstr>2_Blank Presentation</vt:lpstr>
      <vt:lpstr>15_Default Design</vt:lpstr>
      <vt:lpstr>20_Default Design</vt:lpstr>
      <vt:lpstr>16_Default Design</vt:lpstr>
      <vt:lpstr>4_Default Design</vt:lpstr>
      <vt:lpstr>10_Default Design</vt:lpstr>
      <vt:lpstr>Title</vt:lpstr>
      <vt:lpstr>1_Lyrics</vt:lpstr>
      <vt:lpstr>2_Crumple</vt:lpstr>
      <vt:lpstr>Slit</vt:lpstr>
      <vt:lpstr>50_Blank Presentation</vt:lpstr>
      <vt:lpstr>TECH</vt:lpstr>
      <vt:lpstr>6_Default Design</vt:lpstr>
      <vt:lpstr>5_Default Design</vt:lpstr>
      <vt:lpstr>Blank Presentation</vt:lpstr>
      <vt:lpstr>7_Blank Presentation</vt:lpstr>
      <vt:lpstr>8_Blank Presentation</vt:lpstr>
      <vt:lpstr>3_Fireball</vt:lpstr>
      <vt:lpstr>Default Design</vt:lpstr>
      <vt:lpstr>Immanuel</vt:lpstr>
      <vt:lpstr>35 Years Today! (30 Dec 1983 to 30 Dec 2018)</vt:lpstr>
      <vt:lpstr>35 Years Today! (30 Dec 1983 to 30 Dec 2018)</vt:lpstr>
      <vt:lpstr>35 Years Ago Today! (30 Dec 1983 to 30 Dec 2018)</vt:lpstr>
      <vt:lpstr>Immanuel: God With Us!</vt:lpstr>
      <vt:lpstr>Immanuel: God With Us!</vt:lpstr>
      <vt:lpstr>PowerPoint Presentation</vt:lpstr>
      <vt:lpstr>Matthew 1:23 God With Us</vt:lpstr>
      <vt:lpstr>Do you want to sense God’s presence? </vt:lpstr>
      <vt:lpstr>How can you know God is with you (Immanuel) in the coming year?</vt:lpstr>
      <vt:lpstr>God in…</vt:lpstr>
      <vt:lpstr>Why Bethlehem?  Why did God choose this place for Jesus to arrive?</vt:lpstr>
      <vt:lpstr>Bethlehem = "House of Bread"</vt:lpstr>
      <vt:lpstr>Main Idea in Week 1:</vt:lpstr>
      <vt:lpstr>God in…</vt:lpstr>
      <vt:lpstr>Main Idea</vt:lpstr>
      <vt:lpstr>God in…</vt:lpstr>
      <vt:lpstr>God in Us</vt:lpstr>
      <vt:lpstr>How can you know God is with you (Immanuel) in the coming year?</vt:lpstr>
      <vt:lpstr>I. The Spirit in the OT was with God’s people.</vt:lpstr>
      <vt:lpstr>"Now the earth formless and empty, darkness was over the the surface of the deep…" </vt:lpstr>
      <vt:lpstr>The Tabernacle</vt:lpstr>
      <vt:lpstr>God's presence filled his new palace!</vt:lpstr>
      <vt:lpstr>"When Saul heard their words, the Spirit of the God came upon him in power, and he burned with anger."</vt:lpstr>
      <vt:lpstr>David was Anointed King</vt:lpstr>
      <vt:lpstr>The Holy Spirit Filled the Temple!</vt:lpstr>
      <vt:lpstr>God's Presence Filled Solomon's Temple</vt:lpstr>
      <vt:lpstr>Ezekiel 1</vt:lpstr>
      <vt:lpstr>PowerPoint Presentation</vt:lpstr>
      <vt:lpstr>PowerPoint Presentation</vt:lpstr>
      <vt:lpstr>PowerPoint Presentation</vt:lpstr>
      <vt:lpstr>PowerPoint Presentation</vt:lpstr>
      <vt:lpstr>PowerPoint Presentation</vt:lpstr>
      <vt:lpstr>Creatures with Four Faces  (Ezek. 1:10 NLT)</vt:lpstr>
      <vt:lpstr>Creatures with Four Faces  (Ezek. 1:11 NLT)</vt:lpstr>
      <vt:lpstr>Ezekiel 1:12</vt:lpstr>
      <vt:lpstr>Solomon's Temple</vt:lpstr>
      <vt:lpstr>Ezekiel 10:4 NLT</vt:lpstr>
      <vt:lpstr>The Glory Left</vt:lpstr>
      <vt:lpstr>I. The Spirit in the OT was with God’s people.</vt:lpstr>
      <vt:lpstr>What happened at Pentecost?</vt:lpstr>
      <vt:lpstr>II. The Spirit for NT believers is in God’s people.</vt:lpstr>
      <vt:lpstr>Upper Room Seating</vt:lpstr>
      <vt:lpstr>How could the disciples cope without Jesus with them anymore?</vt:lpstr>
      <vt:lpstr>Slides on  John 14</vt:lpstr>
      <vt:lpstr>John 14:15-17</vt:lpstr>
      <vt:lpstr>The Paraclete (John 14:16)</vt:lpstr>
      <vt:lpstr>John 14:15-17</vt:lpstr>
      <vt:lpstr>"…those who do not have the Spirit of Christ living in them do not belong to him at all… The Spirit of God, who raised Jesus from the dead, lives in you"  (Romans 8:9, 11)</vt:lpstr>
      <vt:lpstr>Indwelling</vt:lpstr>
      <vt:lpstr>"Do you not know that your body is a temple of the Holy Spirit, who is in you, whom you have received from God? You are not your own;  20you were bought at a price. Therefore honor God with your body"  (1 Cor 6:19-20 NIV).</vt:lpstr>
      <vt:lpstr>What does 2 Cor. 6:14-7:1 mean?</vt:lpstr>
      <vt:lpstr>What does 2 Cor. 6:14-7:1 mean?</vt:lpstr>
      <vt:lpstr>Create In Me</vt:lpstr>
      <vt:lpstr>Create In Me</vt:lpstr>
      <vt:lpstr>Create In Me</vt:lpstr>
      <vt:lpstr>II. The Spirit for NT believers is in God’s people.</vt:lpstr>
      <vt:lpstr>III. The Spirit’s indwelling guarantees our success!</vt:lpstr>
      <vt:lpstr>The Spirit indwelling guarantees our full salvation!</vt:lpstr>
      <vt:lpstr>The Spirit Indwelling Guarantees Our Resurrection (Rom 8:11)!</vt:lpstr>
      <vt:lpstr>The Spirit indwelling guides us into all truth</vt:lpstr>
      <vt:lpstr>When someone is drunk…</vt:lpstr>
      <vt:lpstr>Ephesians 5:18-20 NLT</vt:lpstr>
      <vt:lpstr>Results of Spirit Filling (Eph 5:18-21)</vt:lpstr>
      <vt:lpstr>How can you know God is with you (Immanuel) in the coming year?</vt:lpstr>
      <vt:lpstr>Main Idea</vt:lpstr>
      <vt:lpstr>I. The Spirit in the OT was with God’s people.</vt:lpstr>
      <vt:lpstr>II. The Spirit for NT believers is in God’s people.</vt:lpstr>
      <vt:lpstr>III. The Spirit’s indwelling guarantees our success!</vt:lpstr>
      <vt:lpstr>Wanting to Be Disabled</vt:lpstr>
      <vt:lpstr>Wanting to Be Disabled</vt:lpstr>
      <vt:lpstr>Wanting to Be Disabled</vt:lpstr>
      <vt:lpstr>Wanting to Be Disabled</vt:lpstr>
      <vt:lpstr>Wanting to Be Disabled</vt:lpstr>
      <vt:lpstr>Body Integrity Identity Disorder (BIID)</vt:lpstr>
      <vt:lpstr>How should you respond to the Spirit being in you? </vt:lpstr>
      <vt:lpstr>"Be controlled by the Spirit" (Eph 5:18)?</vt:lpstr>
      <vt:lpstr>"Do you not know that your body is a temple of the Holy Spirit, who is in you, whom you have received from God? You are not your own;  20you were bought at a price. Therefore honor God with your body"  (1 Cor 6:19-20 NIV).</vt:lpstr>
      <vt:lpstr>ROMANS 12:2</vt:lpstr>
      <vt:lpstr>ROMANS 12:2</vt:lpstr>
      <vt:lpstr>How should you respond to the Spirit being in you? </vt:lpstr>
      <vt:lpstr>His indwelling guides us into all truth</vt:lpstr>
      <vt:lpstr>How can you be more open to the Spirit's teaching ministry in your life?</vt:lpstr>
      <vt:lpstr>Black on White</vt:lpstr>
      <vt:lpstr>Free Bible Software</vt:lpstr>
      <vt:lpstr>Free Bible Software</vt:lpstr>
      <vt:lpstr>Black</vt:lpstr>
      <vt:lpstr>Topical Preaching  •  BibleStudyDownloads.org</vt:lpstr>
    </vt:vector>
  </TitlesOfParts>
  <Company>Singapore Bible College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246</cp:revision>
  <dcterms:created xsi:type="dcterms:W3CDTF">2014-08-02T06:39:19Z</dcterms:created>
  <dcterms:modified xsi:type="dcterms:W3CDTF">2019-01-01T11:33:20Z</dcterms:modified>
</cp:coreProperties>
</file>