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435" r:id="rId2"/>
    <p:sldId id="433" r:id="rId3"/>
    <p:sldId id="432" r:id="rId4"/>
    <p:sldId id="438" r:id="rId5"/>
    <p:sldId id="320" r:id="rId6"/>
    <p:sldId id="34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755" autoAdjust="0"/>
  </p:normalViewPr>
  <p:slideViewPr>
    <p:cSldViewPr snapToGrid="0" snapToObjects="1">
      <p:cViewPr>
        <p:scale>
          <a:sx n="85" d="100"/>
          <a:sy n="85" d="100"/>
        </p:scale>
        <p:origin x="2944" y="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954C-3F1B-4540-90E1-8E4409030271}" type="datetimeFigureOut">
              <a:rPr lang="en-US" smtClean="0"/>
              <a:t>2/16/23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9FDE9-4B2D-884B-BE4B-021913485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28C9AB-5814-BA4F-84A6-C6DECF72119E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0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1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7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4941887"/>
            <a:ext cx="9144000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en-US" sz="3200" b="1" i="1" dirty="0"/>
              <a:t>Soteriology: God’s Rescue Program</a:t>
            </a:r>
            <a:r>
              <a:rPr lang="en-SG" sz="3200" i="1" dirty="0"/>
              <a:t> </a:t>
            </a:r>
            <a:endParaRPr lang="en-US" sz="3200" b="1" i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6826"/>
            <a:ext cx="9120187" cy="222896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6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The Meaning of the Death of Christ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F71103-7840-0074-BE12-E1D2B8670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80840589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ctity of Life Week Wood Panel Worship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5820"/>
            <a:ext cx="9144000" cy="894079"/>
          </a:xfrm>
          <a:solidFill>
            <a:srgbClr val="800000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Jesus is Our</a:t>
            </a:r>
            <a:r>
              <a:rPr lang="is-I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655" y="1266436"/>
            <a:ext cx="6258573" cy="522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720725" indent="-720725" algn="l">
              <a:buAutoNum type="alphaLcParenR"/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</a:rPr>
              <a:t>Substitution</a:t>
            </a:r>
            <a:r>
              <a:rPr lang="en-US" sz="4000" b="1" dirty="0">
                <a:effectLst>
                  <a:glow rad="254000">
                    <a:schemeClr val="tx1"/>
                  </a:glow>
                </a:effectLst>
              </a:rPr>
              <a:t> for Sinners</a:t>
            </a:r>
          </a:p>
          <a:p>
            <a:pPr marL="720725" indent="-720725" algn="l">
              <a:buAutoNum type="alphaLcParenR"/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</a:rPr>
              <a:t>Redemption</a:t>
            </a:r>
            <a:r>
              <a:rPr lang="en-US" sz="4000" b="1" dirty="0">
                <a:effectLst>
                  <a:glow rad="254000">
                    <a:schemeClr val="tx1"/>
                  </a:glow>
                </a:effectLst>
              </a:rPr>
              <a:t> in Relation to Sin</a:t>
            </a:r>
          </a:p>
          <a:p>
            <a:pPr marL="720725" indent="-720725" algn="l">
              <a:buAutoNum type="alphaLcParenR"/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</a:rPr>
              <a:t>Reconciliation</a:t>
            </a:r>
            <a:r>
              <a:rPr lang="en-US" sz="4000" b="1" dirty="0">
                <a:effectLst>
                  <a:glow rad="254000">
                    <a:schemeClr val="tx1"/>
                  </a:glow>
                </a:effectLst>
              </a:rPr>
              <a:t> in Relation to the World</a:t>
            </a:r>
          </a:p>
          <a:p>
            <a:pPr marL="720725" indent="-720725" algn="l">
              <a:buAutoNum type="alphaLcParenR"/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</a:rPr>
              <a:t>Propitiation</a:t>
            </a:r>
            <a:r>
              <a:rPr lang="en-US" sz="4000" b="1" dirty="0">
                <a:effectLst>
                  <a:glow rad="254000">
                    <a:schemeClr val="tx1"/>
                  </a:glow>
                </a:effectLst>
              </a:rPr>
              <a:t> in Relation to God </a:t>
            </a:r>
            <a:r>
              <a:rPr lang="en-SG" sz="4000" b="1" dirty="0">
                <a:effectLst>
                  <a:glow rad="254000">
                    <a:schemeClr val="tx1"/>
                  </a:glow>
                </a:effectLst>
              </a:rPr>
              <a:t> </a:t>
            </a:r>
            <a:endParaRPr lang="en-US" sz="4000" b="1" dirty="0">
              <a:effectLst>
                <a:glow rad="254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362" y="1266436"/>
            <a:ext cx="3055638" cy="559156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3813" y="6376794"/>
            <a:ext cx="9228216" cy="481206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Ryrie, </a:t>
            </a:r>
            <a:r>
              <a:rPr lang="en-US" sz="20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Basic Theology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329-42</a:t>
            </a:r>
          </a:p>
        </p:txBody>
      </p:sp>
    </p:spTree>
    <p:extLst>
      <p:ext uri="{BB962C8B-B14F-4D97-AF65-F5344CB8AC3E}">
        <p14:creationId xmlns:p14="http://schemas.microsoft.com/office/powerpoint/2010/main" val="13867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 Blue Worship Backgrou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203325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Your Small Group Presentation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330738"/>
            <a:ext cx="9144000" cy="383655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442913" indent="-442913" algn="l">
              <a:buFont typeface="Arial"/>
              <a:buChar char="•"/>
              <a:defRPr/>
            </a:pP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5 minutes: </a:t>
            </a:r>
            <a:r>
              <a:rPr lang="en-US" sz="32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Divide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the class into FOUR small groups</a:t>
            </a:r>
          </a:p>
          <a:p>
            <a:pPr marL="442913" indent="-442913" algn="l">
              <a:buFont typeface="Arial"/>
              <a:buChar char="•"/>
              <a:defRPr/>
            </a:pP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20 minutes: </a:t>
            </a:r>
            <a:r>
              <a:rPr lang="en-US" sz="32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Discuss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your topic on pages 27-29: either a, b, c, or d</a:t>
            </a:r>
          </a:p>
          <a:p>
            <a:pPr marL="442913" indent="-442913" algn="l">
              <a:buFont typeface="Arial"/>
              <a:buChar char="•"/>
              <a:defRPr/>
            </a:pP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12 minutes: </a:t>
            </a:r>
            <a:r>
              <a:rPr lang="en-US" sz="32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Present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for 3 minutes—use lecture, drama, song, visuals, etc.</a:t>
            </a:r>
          </a:p>
        </p:txBody>
      </p:sp>
    </p:spTree>
    <p:extLst>
      <p:ext uri="{BB962C8B-B14F-4D97-AF65-F5344CB8AC3E}">
        <p14:creationId xmlns:p14="http://schemas.microsoft.com/office/powerpoint/2010/main" val="392854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ctity of Life Week Wood Panel Worship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5820"/>
            <a:ext cx="9144000" cy="894079"/>
          </a:xfrm>
          <a:solidFill>
            <a:srgbClr val="800000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Jesus is Our</a:t>
            </a:r>
            <a:r>
              <a:rPr lang="is-I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…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655" y="1266436"/>
            <a:ext cx="6258573" cy="522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720725" indent="-720725" algn="l">
              <a:buAutoNum type="alphaLcParenR"/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</a:rPr>
              <a:t>Substitution</a:t>
            </a:r>
            <a:r>
              <a:rPr lang="en-US" sz="4000" b="1" dirty="0">
                <a:effectLst>
                  <a:glow rad="254000">
                    <a:schemeClr val="tx1"/>
                  </a:glow>
                </a:effectLst>
              </a:rPr>
              <a:t> for Sinners</a:t>
            </a:r>
          </a:p>
          <a:p>
            <a:pPr marL="720725" indent="-720725" algn="l">
              <a:buAutoNum type="alphaLcParenR"/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</a:rPr>
              <a:t>Redemption</a:t>
            </a:r>
            <a:r>
              <a:rPr lang="en-US" sz="4000" b="1" dirty="0">
                <a:effectLst>
                  <a:glow rad="254000">
                    <a:schemeClr val="tx1"/>
                  </a:glow>
                </a:effectLst>
              </a:rPr>
              <a:t> in Relation to Sin</a:t>
            </a:r>
          </a:p>
          <a:p>
            <a:pPr marL="720725" indent="-720725" algn="l">
              <a:buAutoNum type="alphaLcParenR"/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</a:rPr>
              <a:t>Reconciliation</a:t>
            </a:r>
            <a:r>
              <a:rPr lang="en-US" sz="4000" b="1" dirty="0">
                <a:effectLst>
                  <a:glow rad="254000">
                    <a:schemeClr val="tx1"/>
                  </a:glow>
                </a:effectLst>
              </a:rPr>
              <a:t> in Relation to the World</a:t>
            </a:r>
          </a:p>
          <a:p>
            <a:pPr marL="720725" indent="-720725" algn="l">
              <a:buAutoNum type="alphaLcParenR"/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</a:rPr>
              <a:t>Propitiation</a:t>
            </a:r>
            <a:r>
              <a:rPr lang="en-US" sz="4000" b="1" dirty="0">
                <a:effectLst>
                  <a:glow rad="254000">
                    <a:schemeClr val="tx1"/>
                  </a:glow>
                </a:effectLst>
              </a:rPr>
              <a:t> in Relation to God </a:t>
            </a:r>
            <a:r>
              <a:rPr lang="en-SG" sz="4000" b="1" dirty="0">
                <a:effectLst>
                  <a:glow rad="254000">
                    <a:schemeClr val="tx1"/>
                  </a:glow>
                </a:effectLst>
              </a:rPr>
              <a:t> </a:t>
            </a:r>
            <a:endParaRPr lang="en-US" sz="4000" b="1" dirty="0">
              <a:effectLst>
                <a:glow rad="254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362" y="1266436"/>
            <a:ext cx="3055638" cy="559156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3813" y="6376794"/>
            <a:ext cx="9228216" cy="481206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Ryrie, </a:t>
            </a:r>
            <a:r>
              <a:rPr lang="en-US" sz="20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Basic Theology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329-42</a:t>
            </a:r>
          </a:p>
        </p:txBody>
      </p:sp>
    </p:spTree>
    <p:extLst>
      <p:ext uri="{BB962C8B-B14F-4D97-AF65-F5344CB8AC3E}">
        <p14:creationId xmlns:p14="http://schemas.microsoft.com/office/powerpoint/2010/main" val="236150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6783095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Salvation link at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and script 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155</Words>
  <Application>Microsoft Macintosh PowerPoint</Application>
  <PresentationFormat>On-screen Show (4:3)</PresentationFormat>
  <Paragraphs>27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Comic Sans MS</vt:lpstr>
      <vt:lpstr>Times New Roman</vt:lpstr>
      <vt:lpstr>49_Blank Presentation</vt:lpstr>
      <vt:lpstr>The Meaning of the Death of Christ</vt:lpstr>
      <vt:lpstr>Jesus is Our…</vt:lpstr>
      <vt:lpstr>Your Small Group Presentation</vt:lpstr>
      <vt:lpstr>Jesus is Our…</vt:lpstr>
      <vt:lpstr>Black</vt:lpstr>
      <vt:lpstr>Salvation link at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Title</dc:title>
  <dc:creator>Rick Griffith</dc:creator>
  <cp:lastModifiedBy>Rick Griffith</cp:lastModifiedBy>
  <cp:revision>62</cp:revision>
  <dcterms:created xsi:type="dcterms:W3CDTF">2014-08-02T06:39:19Z</dcterms:created>
  <dcterms:modified xsi:type="dcterms:W3CDTF">2023-02-16T07:25:09Z</dcterms:modified>
</cp:coreProperties>
</file>