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43" r:id="rId2"/>
  </p:sldMasterIdLst>
  <p:notesMasterIdLst>
    <p:notesMasterId r:id="rId34"/>
  </p:notesMasterIdLst>
  <p:sldIdLst>
    <p:sldId id="256" r:id="rId3"/>
    <p:sldId id="257" r:id="rId4"/>
    <p:sldId id="261" r:id="rId5"/>
    <p:sldId id="262" r:id="rId6"/>
    <p:sldId id="263" r:id="rId7"/>
    <p:sldId id="258" r:id="rId8"/>
    <p:sldId id="259" r:id="rId9"/>
    <p:sldId id="260" r:id="rId10"/>
    <p:sldId id="264" r:id="rId11"/>
    <p:sldId id="265" r:id="rId12"/>
    <p:sldId id="28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5" r:id="rId32"/>
    <p:sldId id="286" r:id="rId3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charset="0"/>
        <a:ea typeface="ＭＳ Ｐゴシック" charset="0"/>
        <a:cs typeface="+mn-cs"/>
      </a:defRPr>
    </a:lvl1pPr>
    <a:lvl2pPr marL="457200" algn="l" defTabSz="457200" rtl="0" eaLnBrk="0" fontAlgn="base" hangingPunct="0">
      <a:spcBef>
        <a:spcPct val="0"/>
      </a:spcBef>
      <a:spcAft>
        <a:spcPct val="0"/>
      </a:spcAft>
      <a:defRPr kern="1200">
        <a:solidFill>
          <a:schemeClr val="tx1"/>
        </a:solidFill>
        <a:latin typeface="Trebuchet MS" charset="0"/>
        <a:ea typeface="ＭＳ Ｐゴシック" charset="0"/>
        <a:cs typeface="+mn-cs"/>
      </a:defRPr>
    </a:lvl2pPr>
    <a:lvl3pPr marL="914400" algn="l" defTabSz="457200" rtl="0" eaLnBrk="0" fontAlgn="base" hangingPunct="0">
      <a:spcBef>
        <a:spcPct val="0"/>
      </a:spcBef>
      <a:spcAft>
        <a:spcPct val="0"/>
      </a:spcAft>
      <a:defRPr kern="1200">
        <a:solidFill>
          <a:schemeClr val="tx1"/>
        </a:solidFill>
        <a:latin typeface="Trebuchet MS" charset="0"/>
        <a:ea typeface="ＭＳ Ｐゴシック" charset="0"/>
        <a:cs typeface="+mn-cs"/>
      </a:defRPr>
    </a:lvl3pPr>
    <a:lvl4pPr marL="1371600" algn="l" defTabSz="457200" rtl="0" eaLnBrk="0" fontAlgn="base" hangingPunct="0">
      <a:spcBef>
        <a:spcPct val="0"/>
      </a:spcBef>
      <a:spcAft>
        <a:spcPct val="0"/>
      </a:spcAft>
      <a:defRPr kern="1200">
        <a:solidFill>
          <a:schemeClr val="tx1"/>
        </a:solidFill>
        <a:latin typeface="Trebuchet MS" charset="0"/>
        <a:ea typeface="ＭＳ Ｐゴシック" charset="0"/>
        <a:cs typeface="+mn-cs"/>
      </a:defRPr>
    </a:lvl4pPr>
    <a:lvl5pPr marL="1828800" algn="l" defTabSz="457200" rtl="0" eaLnBrk="0" fontAlgn="base" hangingPunct="0">
      <a:spcBef>
        <a:spcPct val="0"/>
      </a:spcBef>
      <a:spcAft>
        <a:spcPct val="0"/>
      </a:spcAft>
      <a:defRPr kern="1200">
        <a:solidFill>
          <a:schemeClr val="tx1"/>
        </a:solidFill>
        <a:latin typeface="Trebuchet MS" charset="0"/>
        <a:ea typeface="ＭＳ Ｐゴシック" charset="0"/>
        <a:cs typeface="+mn-cs"/>
      </a:defRPr>
    </a:lvl5pPr>
    <a:lvl6pPr marL="2286000" algn="l" defTabSz="457200" rtl="0" eaLnBrk="1" latinLnBrk="0" hangingPunct="1">
      <a:defRPr kern="1200">
        <a:solidFill>
          <a:schemeClr val="tx1"/>
        </a:solidFill>
        <a:latin typeface="Trebuchet MS" charset="0"/>
        <a:ea typeface="ＭＳ Ｐゴシック" charset="0"/>
        <a:cs typeface="+mn-cs"/>
      </a:defRPr>
    </a:lvl6pPr>
    <a:lvl7pPr marL="2743200" algn="l" defTabSz="457200" rtl="0" eaLnBrk="1" latinLnBrk="0" hangingPunct="1">
      <a:defRPr kern="1200">
        <a:solidFill>
          <a:schemeClr val="tx1"/>
        </a:solidFill>
        <a:latin typeface="Trebuchet MS" charset="0"/>
        <a:ea typeface="ＭＳ Ｐゴシック" charset="0"/>
        <a:cs typeface="+mn-cs"/>
      </a:defRPr>
    </a:lvl7pPr>
    <a:lvl8pPr marL="3200400" algn="l" defTabSz="457200" rtl="0" eaLnBrk="1" latinLnBrk="0" hangingPunct="1">
      <a:defRPr kern="1200">
        <a:solidFill>
          <a:schemeClr val="tx1"/>
        </a:solidFill>
        <a:latin typeface="Trebuchet MS" charset="0"/>
        <a:ea typeface="ＭＳ Ｐゴシック" charset="0"/>
        <a:cs typeface="+mn-cs"/>
      </a:defRPr>
    </a:lvl8pPr>
    <a:lvl9pPr marL="3657600" algn="l" defTabSz="457200" rtl="0" eaLnBrk="1" latinLnBrk="0" hangingPunct="1">
      <a:defRPr kern="1200">
        <a:solidFill>
          <a:schemeClr val="tx1"/>
        </a:solidFill>
        <a:latin typeface="Trebuchet M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72" autoAdjust="0"/>
    <p:restoredTop sz="94660"/>
  </p:normalViewPr>
  <p:slideViewPr>
    <p:cSldViewPr snapToGrid="0">
      <p:cViewPr varScale="1">
        <p:scale>
          <a:sx n="93" d="100"/>
          <a:sy n="93" d="100"/>
        </p:scale>
        <p:origin x="-120" y="-496"/>
      </p:cViewPr>
      <p:guideLst>
        <p:guide orient="horz" pos="2160"/>
        <p:guide pos="3840"/>
      </p:guideLst>
    </p:cSldViewPr>
  </p:slideViewPr>
  <p:notesTextViewPr>
    <p:cViewPr>
      <p:scale>
        <a:sx n="1" d="1"/>
        <a:sy n="1" d="1"/>
      </p:scale>
      <p:origin x="0" y="0"/>
    </p:cViewPr>
  </p:notesTextViewPr>
  <p:sorterViewPr>
    <p:cViewPr>
      <p:scale>
        <a:sx n="100" d="100"/>
        <a:sy n="100" d="100"/>
      </p:scale>
      <p:origin x="0" y="603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261BFF-AC4A-41D1-AEC2-D1BF9AD2737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SG"/>
        </a:p>
      </dgm:t>
    </dgm:pt>
    <dgm:pt modelId="{87023557-21D4-4168-91EC-E18271D679AB}">
      <dgm:prSet phldrT="[Text]"/>
      <dgm:spPr/>
      <dgm:t>
        <a:bodyPr/>
        <a:lstStyle/>
        <a:p>
          <a:r>
            <a:rPr lang="en-SG" dirty="0" smtClean="0"/>
            <a:t>Announced Participant</a:t>
          </a:r>
          <a:endParaRPr lang="en-SG" dirty="0"/>
        </a:p>
      </dgm:t>
    </dgm:pt>
    <dgm:pt modelId="{4ED3594C-6332-46D0-9E01-DE06F2A3D1EF}" type="parTrans" cxnId="{B7468C6F-1427-4DA4-98E6-3796A31EB2B9}">
      <dgm:prSet/>
      <dgm:spPr/>
      <dgm:t>
        <a:bodyPr/>
        <a:lstStyle/>
        <a:p>
          <a:endParaRPr lang="en-SG"/>
        </a:p>
      </dgm:t>
    </dgm:pt>
    <dgm:pt modelId="{79CD4CED-9A40-4778-91DD-82CA4192CE23}" type="sibTrans" cxnId="{B7468C6F-1427-4DA4-98E6-3796A31EB2B9}">
      <dgm:prSet/>
      <dgm:spPr/>
      <dgm:t>
        <a:bodyPr/>
        <a:lstStyle/>
        <a:p>
          <a:endParaRPr lang="en-SG"/>
        </a:p>
      </dgm:t>
    </dgm:pt>
    <dgm:pt modelId="{86257714-EE76-4A39-B1AF-0CF73C7243EC}">
      <dgm:prSet phldrT="[Text]"/>
      <dgm:spPr/>
      <dgm:t>
        <a:bodyPr/>
        <a:lstStyle/>
        <a:p>
          <a:r>
            <a:rPr lang="en-SG" dirty="0" smtClean="0"/>
            <a:t>Announced Observer</a:t>
          </a:r>
          <a:endParaRPr lang="en-SG" dirty="0"/>
        </a:p>
      </dgm:t>
    </dgm:pt>
    <dgm:pt modelId="{F12E2168-8FB1-4675-B82B-605307438E95}" type="parTrans" cxnId="{656BB0AB-5232-4346-9599-ECFEED46604B}">
      <dgm:prSet/>
      <dgm:spPr/>
      <dgm:t>
        <a:bodyPr/>
        <a:lstStyle/>
        <a:p>
          <a:endParaRPr lang="en-SG"/>
        </a:p>
      </dgm:t>
    </dgm:pt>
    <dgm:pt modelId="{7348222B-D415-412A-A9D9-4ABFB27E48B7}" type="sibTrans" cxnId="{656BB0AB-5232-4346-9599-ECFEED46604B}">
      <dgm:prSet/>
      <dgm:spPr/>
      <dgm:t>
        <a:bodyPr/>
        <a:lstStyle/>
        <a:p>
          <a:endParaRPr lang="en-SG"/>
        </a:p>
      </dgm:t>
    </dgm:pt>
    <dgm:pt modelId="{55082D22-663E-4BCD-A682-90AFEE44799E}">
      <dgm:prSet phldrT="[Text]"/>
      <dgm:spPr/>
      <dgm:t>
        <a:bodyPr/>
        <a:lstStyle/>
        <a:p>
          <a:r>
            <a:rPr lang="en-SG" dirty="0" smtClean="0"/>
            <a:t>Undercover Participant</a:t>
          </a:r>
          <a:endParaRPr lang="en-SG" dirty="0"/>
        </a:p>
      </dgm:t>
    </dgm:pt>
    <dgm:pt modelId="{E2857726-D0CA-4F26-8852-A7D67FFA44CD}" type="parTrans" cxnId="{FBA61883-7817-44AE-9234-80453352DFFC}">
      <dgm:prSet/>
      <dgm:spPr/>
      <dgm:t>
        <a:bodyPr/>
        <a:lstStyle/>
        <a:p>
          <a:endParaRPr lang="en-SG"/>
        </a:p>
      </dgm:t>
    </dgm:pt>
    <dgm:pt modelId="{D42EC23B-3F45-4F42-B313-8B5E1C6F7642}" type="sibTrans" cxnId="{FBA61883-7817-44AE-9234-80453352DFFC}">
      <dgm:prSet/>
      <dgm:spPr/>
      <dgm:t>
        <a:bodyPr/>
        <a:lstStyle/>
        <a:p>
          <a:endParaRPr lang="en-SG"/>
        </a:p>
      </dgm:t>
    </dgm:pt>
    <dgm:pt modelId="{1DADF7D6-3412-4A07-B0E1-BEBB33DCEC3C}">
      <dgm:prSet phldrT="[Text]"/>
      <dgm:spPr/>
      <dgm:t>
        <a:bodyPr/>
        <a:lstStyle/>
        <a:p>
          <a:r>
            <a:rPr lang="en-SG" dirty="0" smtClean="0"/>
            <a:t>Undercover Observer</a:t>
          </a:r>
          <a:endParaRPr lang="en-SG" dirty="0"/>
        </a:p>
      </dgm:t>
    </dgm:pt>
    <dgm:pt modelId="{34450B8D-3BFB-4A22-B626-E424C54C0FBA}" type="parTrans" cxnId="{0AE5EF18-5AF0-4350-B9D6-8F69E9F20AC2}">
      <dgm:prSet/>
      <dgm:spPr/>
      <dgm:t>
        <a:bodyPr/>
        <a:lstStyle/>
        <a:p>
          <a:endParaRPr lang="en-SG"/>
        </a:p>
      </dgm:t>
    </dgm:pt>
    <dgm:pt modelId="{458C0166-E2CB-4FF5-B5EA-BCE6236F5B70}" type="sibTrans" cxnId="{0AE5EF18-5AF0-4350-B9D6-8F69E9F20AC2}">
      <dgm:prSet/>
      <dgm:spPr/>
      <dgm:t>
        <a:bodyPr/>
        <a:lstStyle/>
        <a:p>
          <a:endParaRPr lang="en-SG"/>
        </a:p>
      </dgm:t>
    </dgm:pt>
    <dgm:pt modelId="{DB7BCE80-565E-4B68-85E2-0E7DFE1FC0C0}" type="pres">
      <dgm:prSet presAssocID="{17261BFF-AC4A-41D1-AEC2-D1BF9AD2737D}" presName="matrix" presStyleCnt="0">
        <dgm:presLayoutVars>
          <dgm:chMax val="1"/>
          <dgm:dir/>
          <dgm:resizeHandles val="exact"/>
        </dgm:presLayoutVars>
      </dgm:prSet>
      <dgm:spPr/>
      <dgm:t>
        <a:bodyPr/>
        <a:lstStyle/>
        <a:p>
          <a:endParaRPr lang="en-SG"/>
        </a:p>
      </dgm:t>
    </dgm:pt>
    <dgm:pt modelId="{9AF7A133-338B-45DC-81EC-20BE598DB563}" type="pres">
      <dgm:prSet presAssocID="{17261BFF-AC4A-41D1-AEC2-D1BF9AD2737D}" presName="diamond" presStyleLbl="bgShp" presStyleIdx="0" presStyleCnt="1" custLinFactNeighborY="501"/>
      <dgm:spPr/>
    </dgm:pt>
    <dgm:pt modelId="{3CC0E1D1-029E-4663-AA91-7EEC77D943E5}" type="pres">
      <dgm:prSet presAssocID="{17261BFF-AC4A-41D1-AEC2-D1BF9AD2737D}" presName="quad1" presStyleLbl="node1" presStyleIdx="0" presStyleCnt="4">
        <dgm:presLayoutVars>
          <dgm:chMax val="0"/>
          <dgm:chPref val="0"/>
          <dgm:bulletEnabled val="1"/>
        </dgm:presLayoutVars>
      </dgm:prSet>
      <dgm:spPr/>
      <dgm:t>
        <a:bodyPr/>
        <a:lstStyle/>
        <a:p>
          <a:endParaRPr lang="en-SG"/>
        </a:p>
      </dgm:t>
    </dgm:pt>
    <dgm:pt modelId="{F544F655-A3B1-48B5-B4EB-DE9EF19F2BC9}" type="pres">
      <dgm:prSet presAssocID="{17261BFF-AC4A-41D1-AEC2-D1BF9AD2737D}" presName="quad2" presStyleLbl="node1" presStyleIdx="1" presStyleCnt="4">
        <dgm:presLayoutVars>
          <dgm:chMax val="0"/>
          <dgm:chPref val="0"/>
          <dgm:bulletEnabled val="1"/>
        </dgm:presLayoutVars>
      </dgm:prSet>
      <dgm:spPr/>
      <dgm:t>
        <a:bodyPr/>
        <a:lstStyle/>
        <a:p>
          <a:endParaRPr lang="en-SG"/>
        </a:p>
      </dgm:t>
    </dgm:pt>
    <dgm:pt modelId="{9CCCC706-792C-4340-88EF-B0D3DC47D8E2}" type="pres">
      <dgm:prSet presAssocID="{17261BFF-AC4A-41D1-AEC2-D1BF9AD2737D}" presName="quad3" presStyleLbl="node1" presStyleIdx="2" presStyleCnt="4">
        <dgm:presLayoutVars>
          <dgm:chMax val="0"/>
          <dgm:chPref val="0"/>
          <dgm:bulletEnabled val="1"/>
        </dgm:presLayoutVars>
      </dgm:prSet>
      <dgm:spPr/>
      <dgm:t>
        <a:bodyPr/>
        <a:lstStyle/>
        <a:p>
          <a:endParaRPr lang="en-SG"/>
        </a:p>
      </dgm:t>
    </dgm:pt>
    <dgm:pt modelId="{45B4E7E4-110D-4620-ACD8-11A13C49EB6F}" type="pres">
      <dgm:prSet presAssocID="{17261BFF-AC4A-41D1-AEC2-D1BF9AD2737D}" presName="quad4" presStyleLbl="node1" presStyleIdx="3" presStyleCnt="4">
        <dgm:presLayoutVars>
          <dgm:chMax val="0"/>
          <dgm:chPref val="0"/>
          <dgm:bulletEnabled val="1"/>
        </dgm:presLayoutVars>
      </dgm:prSet>
      <dgm:spPr/>
      <dgm:t>
        <a:bodyPr/>
        <a:lstStyle/>
        <a:p>
          <a:endParaRPr lang="en-SG"/>
        </a:p>
      </dgm:t>
    </dgm:pt>
  </dgm:ptLst>
  <dgm:cxnLst>
    <dgm:cxn modelId="{B33AD851-AB0F-40DF-8C36-AD85837C41A3}" type="presOf" srcId="{87023557-21D4-4168-91EC-E18271D679AB}" destId="{3CC0E1D1-029E-4663-AA91-7EEC77D943E5}" srcOrd="0" destOrd="0" presId="urn:microsoft.com/office/officeart/2005/8/layout/matrix3"/>
    <dgm:cxn modelId="{17AE55AB-3256-4A2F-A102-F7738780EFF1}" type="presOf" srcId="{86257714-EE76-4A39-B1AF-0CF73C7243EC}" destId="{F544F655-A3B1-48B5-B4EB-DE9EF19F2BC9}" srcOrd="0" destOrd="0" presId="urn:microsoft.com/office/officeart/2005/8/layout/matrix3"/>
    <dgm:cxn modelId="{B7468C6F-1427-4DA4-98E6-3796A31EB2B9}" srcId="{17261BFF-AC4A-41D1-AEC2-D1BF9AD2737D}" destId="{87023557-21D4-4168-91EC-E18271D679AB}" srcOrd="0" destOrd="0" parTransId="{4ED3594C-6332-46D0-9E01-DE06F2A3D1EF}" sibTransId="{79CD4CED-9A40-4778-91DD-82CA4192CE23}"/>
    <dgm:cxn modelId="{1594668C-5736-4620-91A2-25B957B7ABAB}" type="presOf" srcId="{17261BFF-AC4A-41D1-AEC2-D1BF9AD2737D}" destId="{DB7BCE80-565E-4B68-85E2-0E7DFE1FC0C0}" srcOrd="0" destOrd="0" presId="urn:microsoft.com/office/officeart/2005/8/layout/matrix3"/>
    <dgm:cxn modelId="{656BB0AB-5232-4346-9599-ECFEED46604B}" srcId="{17261BFF-AC4A-41D1-AEC2-D1BF9AD2737D}" destId="{86257714-EE76-4A39-B1AF-0CF73C7243EC}" srcOrd="1" destOrd="0" parTransId="{F12E2168-8FB1-4675-B82B-605307438E95}" sibTransId="{7348222B-D415-412A-A9D9-4ABFB27E48B7}"/>
    <dgm:cxn modelId="{8EBFA731-B8BA-4998-B737-F275BA71E8C4}" type="presOf" srcId="{1DADF7D6-3412-4A07-B0E1-BEBB33DCEC3C}" destId="{45B4E7E4-110D-4620-ACD8-11A13C49EB6F}" srcOrd="0" destOrd="0" presId="urn:microsoft.com/office/officeart/2005/8/layout/matrix3"/>
    <dgm:cxn modelId="{9AFBE1A5-1ABB-4F7C-B2EC-A4243142759B}" type="presOf" srcId="{55082D22-663E-4BCD-A682-90AFEE44799E}" destId="{9CCCC706-792C-4340-88EF-B0D3DC47D8E2}" srcOrd="0" destOrd="0" presId="urn:microsoft.com/office/officeart/2005/8/layout/matrix3"/>
    <dgm:cxn modelId="{FBA61883-7817-44AE-9234-80453352DFFC}" srcId="{17261BFF-AC4A-41D1-AEC2-D1BF9AD2737D}" destId="{55082D22-663E-4BCD-A682-90AFEE44799E}" srcOrd="2" destOrd="0" parTransId="{E2857726-D0CA-4F26-8852-A7D67FFA44CD}" sibTransId="{D42EC23B-3F45-4F42-B313-8B5E1C6F7642}"/>
    <dgm:cxn modelId="{0AE5EF18-5AF0-4350-B9D6-8F69E9F20AC2}" srcId="{17261BFF-AC4A-41D1-AEC2-D1BF9AD2737D}" destId="{1DADF7D6-3412-4A07-B0E1-BEBB33DCEC3C}" srcOrd="3" destOrd="0" parTransId="{34450B8D-3BFB-4A22-B626-E424C54C0FBA}" sibTransId="{458C0166-E2CB-4FF5-B5EA-BCE6236F5B70}"/>
    <dgm:cxn modelId="{91F2F235-C29A-49DA-AB6B-794BCD7160E8}" type="presParOf" srcId="{DB7BCE80-565E-4B68-85E2-0E7DFE1FC0C0}" destId="{9AF7A133-338B-45DC-81EC-20BE598DB563}" srcOrd="0" destOrd="0" presId="urn:microsoft.com/office/officeart/2005/8/layout/matrix3"/>
    <dgm:cxn modelId="{1CB4F5F7-5AF5-4E4D-BD89-8FC2FB4FACCF}" type="presParOf" srcId="{DB7BCE80-565E-4B68-85E2-0E7DFE1FC0C0}" destId="{3CC0E1D1-029E-4663-AA91-7EEC77D943E5}" srcOrd="1" destOrd="0" presId="urn:microsoft.com/office/officeart/2005/8/layout/matrix3"/>
    <dgm:cxn modelId="{97D551E8-5F0D-44E5-BD60-35D98D398EB4}" type="presParOf" srcId="{DB7BCE80-565E-4B68-85E2-0E7DFE1FC0C0}" destId="{F544F655-A3B1-48B5-B4EB-DE9EF19F2BC9}" srcOrd="2" destOrd="0" presId="urn:microsoft.com/office/officeart/2005/8/layout/matrix3"/>
    <dgm:cxn modelId="{0BD54E8C-6AC2-407D-9042-B0B3B0F333EF}" type="presParOf" srcId="{DB7BCE80-565E-4B68-85E2-0E7DFE1FC0C0}" destId="{9CCCC706-792C-4340-88EF-B0D3DC47D8E2}" srcOrd="3" destOrd="0" presId="urn:microsoft.com/office/officeart/2005/8/layout/matrix3"/>
    <dgm:cxn modelId="{1236E059-6DF8-439D-A591-97BB2BD70EB4}" type="presParOf" srcId="{DB7BCE80-565E-4B68-85E2-0E7DFE1FC0C0}" destId="{45B4E7E4-110D-4620-ACD8-11A13C49EB6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DD3D1-24E0-4F8A-BAF2-3E632A97F74D}"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DA7A3C54-814D-46CA-B29A-41C3254BAFCF}">
      <dgm:prSet/>
      <dgm:spPr/>
      <dgm:t>
        <a:bodyPr/>
        <a:lstStyle/>
        <a:p>
          <a:r>
            <a:rPr lang="en-SG" dirty="0" smtClean="0"/>
            <a:t>non disclosure </a:t>
          </a:r>
          <a:endParaRPr lang="en-SG" dirty="0"/>
        </a:p>
      </dgm:t>
    </dgm:pt>
    <dgm:pt modelId="{93706C79-F18C-4471-B9E0-C140E7BB2A5F}" type="parTrans" cxnId="{3F3B091A-2F29-4D06-9E1B-D453E7C6EA61}">
      <dgm:prSet/>
      <dgm:spPr/>
      <dgm:t>
        <a:bodyPr/>
        <a:lstStyle/>
        <a:p>
          <a:endParaRPr lang="en-SG"/>
        </a:p>
      </dgm:t>
    </dgm:pt>
    <dgm:pt modelId="{B8F14F8E-713F-43A2-B5F6-853EB5000392}" type="sibTrans" cxnId="{3F3B091A-2F29-4D06-9E1B-D453E7C6EA61}">
      <dgm:prSet/>
      <dgm:spPr/>
      <dgm:t>
        <a:bodyPr/>
        <a:lstStyle/>
        <a:p>
          <a:endParaRPr lang="en-SG"/>
        </a:p>
      </dgm:t>
    </dgm:pt>
    <dgm:pt modelId="{C6A7416A-C60F-42BC-BBF4-C6A4C3B8960E}">
      <dgm:prSet/>
      <dgm:spPr/>
      <dgm:t>
        <a:bodyPr/>
        <a:lstStyle/>
        <a:p>
          <a:r>
            <a:rPr lang="en-SG" smtClean="0"/>
            <a:t>full disclosure</a:t>
          </a:r>
          <a:endParaRPr lang="en-SG"/>
        </a:p>
      </dgm:t>
    </dgm:pt>
    <dgm:pt modelId="{3AD2A01D-C494-408D-A732-47A62E0522B0}" type="parTrans" cxnId="{0D836A2F-8409-4A81-9204-AB412BBF643F}">
      <dgm:prSet/>
      <dgm:spPr/>
      <dgm:t>
        <a:bodyPr/>
        <a:lstStyle/>
        <a:p>
          <a:endParaRPr lang="en-SG"/>
        </a:p>
      </dgm:t>
    </dgm:pt>
    <dgm:pt modelId="{ABE4BC71-3ACC-4D0C-8174-A2B35CA58B59}" type="sibTrans" cxnId="{0D836A2F-8409-4A81-9204-AB412BBF643F}">
      <dgm:prSet/>
      <dgm:spPr/>
      <dgm:t>
        <a:bodyPr/>
        <a:lstStyle/>
        <a:p>
          <a:endParaRPr lang="en-SG"/>
        </a:p>
      </dgm:t>
    </dgm:pt>
    <dgm:pt modelId="{72F4E7CF-C587-438A-A8AC-1CFE7F5FE9CB}">
      <dgm:prSet/>
      <dgm:spPr/>
      <dgm:t>
        <a:bodyPr/>
        <a:lstStyle/>
        <a:p>
          <a:r>
            <a:rPr lang="en-SG" smtClean="0"/>
            <a:t>Usually, it is somewhere in between</a:t>
          </a:r>
          <a:endParaRPr lang="en-SG"/>
        </a:p>
      </dgm:t>
    </dgm:pt>
    <dgm:pt modelId="{B66A6733-4A65-4BEC-95E6-1FED6B92CF7C}" type="parTrans" cxnId="{0B4A5B1E-5339-4025-88FF-C18A8659DE91}">
      <dgm:prSet/>
      <dgm:spPr/>
      <dgm:t>
        <a:bodyPr/>
        <a:lstStyle/>
        <a:p>
          <a:endParaRPr lang="en-SG"/>
        </a:p>
      </dgm:t>
    </dgm:pt>
    <dgm:pt modelId="{A20932A3-9150-4928-ADFC-C884915510D4}" type="sibTrans" cxnId="{0B4A5B1E-5339-4025-88FF-C18A8659DE91}">
      <dgm:prSet/>
      <dgm:spPr/>
      <dgm:t>
        <a:bodyPr/>
        <a:lstStyle/>
        <a:p>
          <a:endParaRPr lang="en-SG"/>
        </a:p>
      </dgm:t>
    </dgm:pt>
    <dgm:pt modelId="{1F143E61-71C5-4A6D-8B11-0200D02CEEE2}" type="pres">
      <dgm:prSet presAssocID="{1D0DD3D1-24E0-4F8A-BAF2-3E632A97F74D}" presName="Name0" presStyleCnt="0">
        <dgm:presLayoutVars>
          <dgm:dir/>
          <dgm:resizeHandles val="exact"/>
        </dgm:presLayoutVars>
      </dgm:prSet>
      <dgm:spPr/>
    </dgm:pt>
    <dgm:pt modelId="{BDCE1F84-4215-4CE8-A5DC-9659450E2B2C}" type="pres">
      <dgm:prSet presAssocID="{DA7A3C54-814D-46CA-B29A-41C3254BAFCF}" presName="composite" presStyleCnt="0"/>
      <dgm:spPr/>
    </dgm:pt>
    <dgm:pt modelId="{B49CEFF9-C5AD-4604-B168-E3A93A07F3A6}" type="pres">
      <dgm:prSet presAssocID="{DA7A3C54-814D-46CA-B29A-41C3254BAFCF}" presName="bgChev" presStyleLbl="node1" presStyleIdx="0" presStyleCnt="3"/>
      <dgm:spPr/>
    </dgm:pt>
    <dgm:pt modelId="{53FB8260-33E5-4CF9-AB04-25D1888199C0}" type="pres">
      <dgm:prSet presAssocID="{DA7A3C54-814D-46CA-B29A-41C3254BAFCF}" presName="txNode" presStyleLbl="fgAcc1" presStyleIdx="0" presStyleCnt="3">
        <dgm:presLayoutVars>
          <dgm:bulletEnabled val="1"/>
        </dgm:presLayoutVars>
      </dgm:prSet>
      <dgm:spPr/>
      <dgm:t>
        <a:bodyPr/>
        <a:lstStyle/>
        <a:p>
          <a:endParaRPr lang="en-SG"/>
        </a:p>
      </dgm:t>
    </dgm:pt>
    <dgm:pt modelId="{56CD6056-7AF6-46E1-9386-04517C8B58AD}" type="pres">
      <dgm:prSet presAssocID="{B8F14F8E-713F-43A2-B5F6-853EB5000392}" presName="compositeSpace" presStyleCnt="0"/>
      <dgm:spPr/>
    </dgm:pt>
    <dgm:pt modelId="{557F4F41-67B2-41AD-BDBD-3FE5A847A094}" type="pres">
      <dgm:prSet presAssocID="{72F4E7CF-C587-438A-A8AC-1CFE7F5FE9CB}" presName="composite" presStyleCnt="0"/>
      <dgm:spPr/>
    </dgm:pt>
    <dgm:pt modelId="{90EEB4F2-99D7-481D-AC9D-CD87D0459F4D}" type="pres">
      <dgm:prSet presAssocID="{72F4E7CF-C587-438A-A8AC-1CFE7F5FE9CB}" presName="bgChev" presStyleLbl="node1" presStyleIdx="1" presStyleCnt="3"/>
      <dgm:spPr/>
    </dgm:pt>
    <dgm:pt modelId="{4850FA18-137B-4404-B334-6A1BCDC30F20}" type="pres">
      <dgm:prSet presAssocID="{72F4E7CF-C587-438A-A8AC-1CFE7F5FE9CB}" presName="txNode" presStyleLbl="fgAcc1" presStyleIdx="1" presStyleCnt="3">
        <dgm:presLayoutVars>
          <dgm:bulletEnabled val="1"/>
        </dgm:presLayoutVars>
      </dgm:prSet>
      <dgm:spPr/>
      <dgm:t>
        <a:bodyPr/>
        <a:lstStyle/>
        <a:p>
          <a:endParaRPr lang="en-SG"/>
        </a:p>
      </dgm:t>
    </dgm:pt>
    <dgm:pt modelId="{1397DB1C-6E4D-4054-83B1-A5FAB965D7D3}" type="pres">
      <dgm:prSet presAssocID="{A20932A3-9150-4928-ADFC-C884915510D4}" presName="compositeSpace" presStyleCnt="0"/>
      <dgm:spPr/>
    </dgm:pt>
    <dgm:pt modelId="{367FD586-4D4A-4CD3-B968-B141B7990037}" type="pres">
      <dgm:prSet presAssocID="{C6A7416A-C60F-42BC-BBF4-C6A4C3B8960E}" presName="composite" presStyleCnt="0"/>
      <dgm:spPr/>
    </dgm:pt>
    <dgm:pt modelId="{E9C8A17A-5464-4EB0-9A9B-137D1D31D726}" type="pres">
      <dgm:prSet presAssocID="{C6A7416A-C60F-42BC-BBF4-C6A4C3B8960E}" presName="bgChev" presStyleLbl="node1" presStyleIdx="2" presStyleCnt="3"/>
      <dgm:spPr/>
    </dgm:pt>
    <dgm:pt modelId="{297EAA58-9A50-4FFA-A26A-F2EAA04EC0E2}" type="pres">
      <dgm:prSet presAssocID="{C6A7416A-C60F-42BC-BBF4-C6A4C3B8960E}" presName="txNode" presStyleLbl="fgAcc1" presStyleIdx="2" presStyleCnt="3">
        <dgm:presLayoutVars>
          <dgm:bulletEnabled val="1"/>
        </dgm:presLayoutVars>
      </dgm:prSet>
      <dgm:spPr/>
      <dgm:t>
        <a:bodyPr/>
        <a:lstStyle/>
        <a:p>
          <a:endParaRPr lang="en-SG"/>
        </a:p>
      </dgm:t>
    </dgm:pt>
  </dgm:ptLst>
  <dgm:cxnLst>
    <dgm:cxn modelId="{87668B8F-BC28-4315-A21E-9A84F444E62C}" type="presOf" srcId="{DA7A3C54-814D-46CA-B29A-41C3254BAFCF}" destId="{53FB8260-33E5-4CF9-AB04-25D1888199C0}" srcOrd="0" destOrd="0" presId="urn:microsoft.com/office/officeart/2005/8/layout/chevronAccent+Icon"/>
    <dgm:cxn modelId="{0D836A2F-8409-4A81-9204-AB412BBF643F}" srcId="{1D0DD3D1-24E0-4F8A-BAF2-3E632A97F74D}" destId="{C6A7416A-C60F-42BC-BBF4-C6A4C3B8960E}" srcOrd="2" destOrd="0" parTransId="{3AD2A01D-C494-408D-A732-47A62E0522B0}" sibTransId="{ABE4BC71-3ACC-4D0C-8174-A2B35CA58B59}"/>
    <dgm:cxn modelId="{B7E6A47A-F51A-4433-BBAF-5ED6CEB34AFE}" type="presOf" srcId="{C6A7416A-C60F-42BC-BBF4-C6A4C3B8960E}" destId="{297EAA58-9A50-4FFA-A26A-F2EAA04EC0E2}" srcOrd="0" destOrd="0" presId="urn:microsoft.com/office/officeart/2005/8/layout/chevronAccent+Icon"/>
    <dgm:cxn modelId="{3F3B091A-2F29-4D06-9E1B-D453E7C6EA61}" srcId="{1D0DD3D1-24E0-4F8A-BAF2-3E632A97F74D}" destId="{DA7A3C54-814D-46CA-B29A-41C3254BAFCF}" srcOrd="0" destOrd="0" parTransId="{93706C79-F18C-4471-B9E0-C140E7BB2A5F}" sibTransId="{B8F14F8E-713F-43A2-B5F6-853EB5000392}"/>
    <dgm:cxn modelId="{0B4A5B1E-5339-4025-88FF-C18A8659DE91}" srcId="{1D0DD3D1-24E0-4F8A-BAF2-3E632A97F74D}" destId="{72F4E7CF-C587-438A-A8AC-1CFE7F5FE9CB}" srcOrd="1" destOrd="0" parTransId="{B66A6733-4A65-4BEC-95E6-1FED6B92CF7C}" sibTransId="{A20932A3-9150-4928-ADFC-C884915510D4}"/>
    <dgm:cxn modelId="{41ED6761-A2D7-446D-A2DB-D1B70765FEBE}" type="presOf" srcId="{72F4E7CF-C587-438A-A8AC-1CFE7F5FE9CB}" destId="{4850FA18-137B-4404-B334-6A1BCDC30F20}" srcOrd="0" destOrd="0" presId="urn:microsoft.com/office/officeart/2005/8/layout/chevronAccent+Icon"/>
    <dgm:cxn modelId="{4938C599-997D-496B-8941-334DE5A14FFA}" type="presOf" srcId="{1D0DD3D1-24E0-4F8A-BAF2-3E632A97F74D}" destId="{1F143E61-71C5-4A6D-8B11-0200D02CEEE2}" srcOrd="0" destOrd="0" presId="urn:microsoft.com/office/officeart/2005/8/layout/chevronAccent+Icon"/>
    <dgm:cxn modelId="{24A41837-A82B-4437-BB92-136B44178B32}" type="presParOf" srcId="{1F143E61-71C5-4A6D-8B11-0200D02CEEE2}" destId="{BDCE1F84-4215-4CE8-A5DC-9659450E2B2C}" srcOrd="0" destOrd="0" presId="urn:microsoft.com/office/officeart/2005/8/layout/chevronAccent+Icon"/>
    <dgm:cxn modelId="{25F11005-F7D6-445B-8CCB-92BAC70C329D}" type="presParOf" srcId="{BDCE1F84-4215-4CE8-A5DC-9659450E2B2C}" destId="{B49CEFF9-C5AD-4604-B168-E3A93A07F3A6}" srcOrd="0" destOrd="0" presId="urn:microsoft.com/office/officeart/2005/8/layout/chevronAccent+Icon"/>
    <dgm:cxn modelId="{876C67DC-4B87-451F-A937-5023A3334198}" type="presParOf" srcId="{BDCE1F84-4215-4CE8-A5DC-9659450E2B2C}" destId="{53FB8260-33E5-4CF9-AB04-25D1888199C0}" srcOrd="1" destOrd="0" presId="urn:microsoft.com/office/officeart/2005/8/layout/chevronAccent+Icon"/>
    <dgm:cxn modelId="{BBFF13E3-AEA2-4981-B85A-151B8F06D73C}" type="presParOf" srcId="{1F143E61-71C5-4A6D-8B11-0200D02CEEE2}" destId="{56CD6056-7AF6-46E1-9386-04517C8B58AD}" srcOrd="1" destOrd="0" presId="urn:microsoft.com/office/officeart/2005/8/layout/chevronAccent+Icon"/>
    <dgm:cxn modelId="{34C1568F-5BB9-4C40-8420-4EDACE6ADF5C}" type="presParOf" srcId="{1F143E61-71C5-4A6D-8B11-0200D02CEEE2}" destId="{557F4F41-67B2-41AD-BDBD-3FE5A847A094}" srcOrd="2" destOrd="0" presId="urn:microsoft.com/office/officeart/2005/8/layout/chevronAccent+Icon"/>
    <dgm:cxn modelId="{80CA259C-F860-4061-B461-374A66AD0133}" type="presParOf" srcId="{557F4F41-67B2-41AD-BDBD-3FE5A847A094}" destId="{90EEB4F2-99D7-481D-AC9D-CD87D0459F4D}" srcOrd="0" destOrd="0" presId="urn:microsoft.com/office/officeart/2005/8/layout/chevronAccent+Icon"/>
    <dgm:cxn modelId="{F26DA122-CA37-4FE0-ADFF-35653309E7B1}" type="presParOf" srcId="{557F4F41-67B2-41AD-BDBD-3FE5A847A094}" destId="{4850FA18-137B-4404-B334-6A1BCDC30F20}" srcOrd="1" destOrd="0" presId="urn:microsoft.com/office/officeart/2005/8/layout/chevronAccent+Icon"/>
    <dgm:cxn modelId="{52706365-6CDA-4B27-AB94-2971D887418C}" type="presParOf" srcId="{1F143E61-71C5-4A6D-8B11-0200D02CEEE2}" destId="{1397DB1C-6E4D-4054-83B1-A5FAB965D7D3}" srcOrd="3" destOrd="0" presId="urn:microsoft.com/office/officeart/2005/8/layout/chevronAccent+Icon"/>
    <dgm:cxn modelId="{F877834F-E163-4D83-A075-3643590B648E}" type="presParOf" srcId="{1F143E61-71C5-4A6D-8B11-0200D02CEEE2}" destId="{367FD586-4D4A-4CD3-B968-B141B7990037}" srcOrd="4" destOrd="0" presId="urn:microsoft.com/office/officeart/2005/8/layout/chevronAccent+Icon"/>
    <dgm:cxn modelId="{243C14A0-CC18-4710-A01B-2E3D0AF4BBF2}" type="presParOf" srcId="{367FD586-4D4A-4CD3-B968-B141B7990037}" destId="{E9C8A17A-5464-4EB0-9A9B-137D1D31D726}" srcOrd="0" destOrd="0" presId="urn:microsoft.com/office/officeart/2005/8/layout/chevronAccent+Icon"/>
    <dgm:cxn modelId="{F671C313-024B-4AC2-B688-1FE31529681B}" type="presParOf" srcId="{367FD586-4D4A-4CD3-B968-B141B7990037}" destId="{297EAA58-9A50-4FFA-A26A-F2EAA04EC0E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8416C2-0E8E-49A6-B2B8-F332E5AF101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SG"/>
        </a:p>
      </dgm:t>
    </dgm:pt>
    <dgm:pt modelId="{39DA78AA-0528-463E-AB9B-A3E3BAB098B2}">
      <dgm:prSet phldrT="[Text]"/>
      <dgm:spPr>
        <a:solidFill>
          <a:srgbClr val="C00000"/>
        </a:solidFill>
      </dgm:spPr>
      <dgm:t>
        <a:bodyPr/>
        <a:lstStyle/>
        <a:p>
          <a:r>
            <a:rPr lang="en-SG" altLang="en-US" dirty="0" smtClean="0"/>
            <a:t>Berg (2006) – if participants are given full disclosure, they may be so sensitive that it is impossible to carry out the research.</a:t>
          </a:r>
        </a:p>
      </dgm:t>
    </dgm:pt>
    <dgm:pt modelId="{8D5EDFB4-BE97-4E80-BC31-7403834BFA1A}" type="parTrans" cxnId="{122EBA93-CA51-4B00-B7CA-257F1B976C21}">
      <dgm:prSet/>
      <dgm:spPr/>
      <dgm:t>
        <a:bodyPr/>
        <a:lstStyle/>
        <a:p>
          <a:endParaRPr lang="en-SG"/>
        </a:p>
      </dgm:t>
    </dgm:pt>
    <dgm:pt modelId="{E7220FAA-6B6C-4FEE-827C-52B70D381911}" type="sibTrans" cxnId="{122EBA93-CA51-4B00-B7CA-257F1B976C21}">
      <dgm:prSet/>
      <dgm:spPr/>
      <dgm:t>
        <a:bodyPr/>
        <a:lstStyle/>
        <a:p>
          <a:endParaRPr lang="en-SG"/>
        </a:p>
      </dgm:t>
    </dgm:pt>
    <dgm:pt modelId="{51E3245B-3F4C-4E76-B49D-4EB14B710F94}">
      <dgm:prSet phldrT="[Text]"/>
      <dgm:spPr>
        <a:solidFill>
          <a:srgbClr val="FF0000"/>
        </a:solidFill>
      </dgm:spPr>
      <dgm:t>
        <a:bodyPr/>
        <a:lstStyle/>
        <a:p>
          <a:r>
            <a:rPr lang="en-SG" altLang="en-US" dirty="0" smtClean="0"/>
            <a:t>Most of today’s communication takes place via email and it’s possible to examine these emails. </a:t>
          </a:r>
          <a:endParaRPr lang="en-SG" dirty="0"/>
        </a:p>
      </dgm:t>
    </dgm:pt>
    <dgm:pt modelId="{E92B9712-7026-4B36-942F-9131F23E6CD8}" type="parTrans" cxnId="{B7287A94-0FEC-4796-917A-2302C0B6423D}">
      <dgm:prSet/>
      <dgm:spPr/>
      <dgm:t>
        <a:bodyPr/>
        <a:lstStyle/>
        <a:p>
          <a:endParaRPr lang="en-SG"/>
        </a:p>
      </dgm:t>
    </dgm:pt>
    <dgm:pt modelId="{4B462073-5080-4A97-91A6-4C8521A6F4A1}" type="sibTrans" cxnId="{B7287A94-0FEC-4796-917A-2302C0B6423D}">
      <dgm:prSet/>
      <dgm:spPr/>
      <dgm:t>
        <a:bodyPr/>
        <a:lstStyle/>
        <a:p>
          <a:endParaRPr lang="en-SG"/>
        </a:p>
      </dgm:t>
    </dgm:pt>
    <dgm:pt modelId="{A82C0913-02D2-4043-9C9F-6C2AE4D43B4E}">
      <dgm:prSet phldrT="[Text]"/>
      <dgm:spPr>
        <a:solidFill>
          <a:srgbClr val="FFFF00"/>
        </a:solidFill>
      </dgm:spPr>
      <dgm:t>
        <a:bodyPr/>
        <a:lstStyle/>
        <a:p>
          <a:r>
            <a:rPr lang="en-SG" altLang="en-US" b="1" dirty="0" smtClean="0">
              <a:solidFill>
                <a:schemeClr val="bg1"/>
              </a:solidFill>
            </a:rPr>
            <a:t>Consequences may vary between countries. </a:t>
          </a:r>
          <a:endParaRPr lang="en-SG" b="1" dirty="0">
            <a:solidFill>
              <a:schemeClr val="bg1"/>
            </a:solidFill>
          </a:endParaRPr>
        </a:p>
      </dgm:t>
    </dgm:pt>
    <dgm:pt modelId="{72587311-1978-4BEA-8F0C-9C54323AF29A}" type="parTrans" cxnId="{1748A7F4-5984-4FE4-8001-0AC3D3EECE8A}">
      <dgm:prSet/>
      <dgm:spPr/>
      <dgm:t>
        <a:bodyPr/>
        <a:lstStyle/>
        <a:p>
          <a:endParaRPr lang="en-SG"/>
        </a:p>
      </dgm:t>
    </dgm:pt>
    <dgm:pt modelId="{5D16B129-AF2A-4484-BBDB-FEBD5F60F29C}" type="sibTrans" cxnId="{1748A7F4-5984-4FE4-8001-0AC3D3EECE8A}">
      <dgm:prSet/>
      <dgm:spPr/>
      <dgm:t>
        <a:bodyPr/>
        <a:lstStyle/>
        <a:p>
          <a:endParaRPr lang="en-SG"/>
        </a:p>
      </dgm:t>
    </dgm:pt>
    <dgm:pt modelId="{C43FE2B1-C755-4D8B-865E-12452530776D}">
      <dgm:prSet phldrT="[Text]"/>
      <dgm:spPr/>
      <dgm:t>
        <a:bodyPr/>
        <a:lstStyle/>
        <a:p>
          <a:r>
            <a:rPr lang="en-SG" dirty="0" smtClean="0"/>
            <a:t>People reveal different aspects of themselves in social media and communicate their views regarding some issues which they may not reveal in face-to-face communication. </a:t>
          </a:r>
          <a:endParaRPr lang="en-SG" dirty="0"/>
        </a:p>
      </dgm:t>
    </dgm:pt>
    <dgm:pt modelId="{5DF317E3-CA0C-4851-B4E7-0221BE4659F2}" type="parTrans" cxnId="{9CF5B435-E11F-498A-A42F-EF8926115FED}">
      <dgm:prSet/>
      <dgm:spPr/>
      <dgm:t>
        <a:bodyPr/>
        <a:lstStyle/>
        <a:p>
          <a:endParaRPr lang="en-SG"/>
        </a:p>
      </dgm:t>
    </dgm:pt>
    <dgm:pt modelId="{BA35E56A-398F-4AF6-A9FE-2F26FEA7B915}" type="sibTrans" cxnId="{9CF5B435-E11F-498A-A42F-EF8926115FED}">
      <dgm:prSet/>
      <dgm:spPr/>
      <dgm:t>
        <a:bodyPr/>
        <a:lstStyle/>
        <a:p>
          <a:endParaRPr lang="en-SG"/>
        </a:p>
      </dgm:t>
    </dgm:pt>
    <dgm:pt modelId="{901613D1-C161-4E0E-B1D5-12B9BDD39F1A}" type="pres">
      <dgm:prSet presAssocID="{8A8416C2-0E8E-49A6-B2B8-F332E5AF101B}" presName="matrix" presStyleCnt="0">
        <dgm:presLayoutVars>
          <dgm:chMax val="1"/>
          <dgm:dir/>
          <dgm:resizeHandles val="exact"/>
        </dgm:presLayoutVars>
      </dgm:prSet>
      <dgm:spPr/>
      <dgm:t>
        <a:bodyPr/>
        <a:lstStyle/>
        <a:p>
          <a:endParaRPr lang="en-SG"/>
        </a:p>
      </dgm:t>
    </dgm:pt>
    <dgm:pt modelId="{47F46AEA-CD48-4274-97EA-5F31B2320579}" type="pres">
      <dgm:prSet presAssocID="{8A8416C2-0E8E-49A6-B2B8-F332E5AF101B}" presName="diamond" presStyleLbl="bgShp" presStyleIdx="0" presStyleCnt="1"/>
      <dgm:spPr/>
    </dgm:pt>
    <dgm:pt modelId="{F626DA22-12A9-42E5-B9EA-017947263467}" type="pres">
      <dgm:prSet presAssocID="{8A8416C2-0E8E-49A6-B2B8-F332E5AF101B}" presName="quad1" presStyleLbl="node1" presStyleIdx="0" presStyleCnt="4">
        <dgm:presLayoutVars>
          <dgm:chMax val="0"/>
          <dgm:chPref val="0"/>
          <dgm:bulletEnabled val="1"/>
        </dgm:presLayoutVars>
      </dgm:prSet>
      <dgm:spPr/>
      <dgm:t>
        <a:bodyPr/>
        <a:lstStyle/>
        <a:p>
          <a:endParaRPr lang="en-SG"/>
        </a:p>
      </dgm:t>
    </dgm:pt>
    <dgm:pt modelId="{EB56C074-3E4F-48E8-A6A6-68E4C32E8D13}" type="pres">
      <dgm:prSet presAssocID="{8A8416C2-0E8E-49A6-B2B8-F332E5AF101B}" presName="quad2" presStyleLbl="node1" presStyleIdx="1" presStyleCnt="4">
        <dgm:presLayoutVars>
          <dgm:chMax val="0"/>
          <dgm:chPref val="0"/>
          <dgm:bulletEnabled val="1"/>
        </dgm:presLayoutVars>
      </dgm:prSet>
      <dgm:spPr/>
      <dgm:t>
        <a:bodyPr/>
        <a:lstStyle/>
        <a:p>
          <a:endParaRPr lang="en-SG"/>
        </a:p>
      </dgm:t>
    </dgm:pt>
    <dgm:pt modelId="{2626EA9C-6311-4F31-8B9B-6C97F8A3B696}" type="pres">
      <dgm:prSet presAssocID="{8A8416C2-0E8E-49A6-B2B8-F332E5AF101B}" presName="quad3" presStyleLbl="node1" presStyleIdx="2" presStyleCnt="4">
        <dgm:presLayoutVars>
          <dgm:chMax val="0"/>
          <dgm:chPref val="0"/>
          <dgm:bulletEnabled val="1"/>
        </dgm:presLayoutVars>
      </dgm:prSet>
      <dgm:spPr/>
      <dgm:t>
        <a:bodyPr/>
        <a:lstStyle/>
        <a:p>
          <a:endParaRPr lang="en-SG"/>
        </a:p>
      </dgm:t>
    </dgm:pt>
    <dgm:pt modelId="{CF3EBCA9-C2E8-4304-8906-654119318627}" type="pres">
      <dgm:prSet presAssocID="{8A8416C2-0E8E-49A6-B2B8-F332E5AF101B}" presName="quad4" presStyleLbl="node1" presStyleIdx="3" presStyleCnt="4">
        <dgm:presLayoutVars>
          <dgm:chMax val="0"/>
          <dgm:chPref val="0"/>
          <dgm:bulletEnabled val="1"/>
        </dgm:presLayoutVars>
      </dgm:prSet>
      <dgm:spPr/>
      <dgm:t>
        <a:bodyPr/>
        <a:lstStyle/>
        <a:p>
          <a:endParaRPr lang="en-SG"/>
        </a:p>
      </dgm:t>
    </dgm:pt>
  </dgm:ptLst>
  <dgm:cxnLst>
    <dgm:cxn modelId="{122EBA93-CA51-4B00-B7CA-257F1B976C21}" srcId="{8A8416C2-0E8E-49A6-B2B8-F332E5AF101B}" destId="{39DA78AA-0528-463E-AB9B-A3E3BAB098B2}" srcOrd="0" destOrd="0" parTransId="{8D5EDFB4-BE97-4E80-BC31-7403834BFA1A}" sibTransId="{E7220FAA-6B6C-4FEE-827C-52B70D381911}"/>
    <dgm:cxn modelId="{8C0D2DB0-F643-4688-AFC4-0982B72B867D}" type="presOf" srcId="{C43FE2B1-C755-4D8B-865E-12452530776D}" destId="{CF3EBCA9-C2E8-4304-8906-654119318627}" srcOrd="0" destOrd="0" presId="urn:microsoft.com/office/officeart/2005/8/layout/matrix3"/>
    <dgm:cxn modelId="{E13A51CA-B4C8-446F-85EC-FEF773D84F37}" type="presOf" srcId="{39DA78AA-0528-463E-AB9B-A3E3BAB098B2}" destId="{F626DA22-12A9-42E5-B9EA-017947263467}" srcOrd="0" destOrd="0" presId="urn:microsoft.com/office/officeart/2005/8/layout/matrix3"/>
    <dgm:cxn modelId="{EE359932-A799-4A47-A65B-6A2717C6A351}" type="presOf" srcId="{A82C0913-02D2-4043-9C9F-6C2AE4D43B4E}" destId="{2626EA9C-6311-4F31-8B9B-6C97F8A3B696}" srcOrd="0" destOrd="0" presId="urn:microsoft.com/office/officeart/2005/8/layout/matrix3"/>
    <dgm:cxn modelId="{96BE6A45-53EC-493E-ADE2-73D744ABD1CA}" type="presOf" srcId="{8A8416C2-0E8E-49A6-B2B8-F332E5AF101B}" destId="{901613D1-C161-4E0E-B1D5-12B9BDD39F1A}" srcOrd="0" destOrd="0" presId="urn:microsoft.com/office/officeart/2005/8/layout/matrix3"/>
    <dgm:cxn modelId="{7451E3A4-2134-4EC5-B6F1-13622D6073B9}" type="presOf" srcId="{51E3245B-3F4C-4E76-B49D-4EB14B710F94}" destId="{EB56C074-3E4F-48E8-A6A6-68E4C32E8D13}" srcOrd="0" destOrd="0" presId="urn:microsoft.com/office/officeart/2005/8/layout/matrix3"/>
    <dgm:cxn modelId="{1748A7F4-5984-4FE4-8001-0AC3D3EECE8A}" srcId="{8A8416C2-0E8E-49A6-B2B8-F332E5AF101B}" destId="{A82C0913-02D2-4043-9C9F-6C2AE4D43B4E}" srcOrd="2" destOrd="0" parTransId="{72587311-1978-4BEA-8F0C-9C54323AF29A}" sibTransId="{5D16B129-AF2A-4484-BBDB-FEBD5F60F29C}"/>
    <dgm:cxn modelId="{9CF5B435-E11F-498A-A42F-EF8926115FED}" srcId="{8A8416C2-0E8E-49A6-B2B8-F332E5AF101B}" destId="{C43FE2B1-C755-4D8B-865E-12452530776D}" srcOrd="3" destOrd="0" parTransId="{5DF317E3-CA0C-4851-B4E7-0221BE4659F2}" sibTransId="{BA35E56A-398F-4AF6-A9FE-2F26FEA7B915}"/>
    <dgm:cxn modelId="{B7287A94-0FEC-4796-917A-2302C0B6423D}" srcId="{8A8416C2-0E8E-49A6-B2B8-F332E5AF101B}" destId="{51E3245B-3F4C-4E76-B49D-4EB14B710F94}" srcOrd="1" destOrd="0" parTransId="{E92B9712-7026-4B36-942F-9131F23E6CD8}" sibTransId="{4B462073-5080-4A97-91A6-4C8521A6F4A1}"/>
    <dgm:cxn modelId="{45E8B347-02D3-41CF-9B8A-F38514E9469F}" type="presParOf" srcId="{901613D1-C161-4E0E-B1D5-12B9BDD39F1A}" destId="{47F46AEA-CD48-4274-97EA-5F31B2320579}" srcOrd="0" destOrd="0" presId="urn:microsoft.com/office/officeart/2005/8/layout/matrix3"/>
    <dgm:cxn modelId="{AAD4613F-01F3-4176-8388-DE8031F8E243}" type="presParOf" srcId="{901613D1-C161-4E0E-B1D5-12B9BDD39F1A}" destId="{F626DA22-12A9-42E5-B9EA-017947263467}" srcOrd="1" destOrd="0" presId="urn:microsoft.com/office/officeart/2005/8/layout/matrix3"/>
    <dgm:cxn modelId="{71F6F64B-2848-412B-800D-0E8EB85EE452}" type="presParOf" srcId="{901613D1-C161-4E0E-B1D5-12B9BDD39F1A}" destId="{EB56C074-3E4F-48E8-A6A6-68E4C32E8D13}" srcOrd="2" destOrd="0" presId="urn:microsoft.com/office/officeart/2005/8/layout/matrix3"/>
    <dgm:cxn modelId="{0CC82872-650F-418B-8B91-EF222F058748}" type="presParOf" srcId="{901613D1-C161-4E0E-B1D5-12B9BDD39F1A}" destId="{2626EA9C-6311-4F31-8B9B-6C97F8A3B696}" srcOrd="3" destOrd="0" presId="urn:microsoft.com/office/officeart/2005/8/layout/matrix3"/>
    <dgm:cxn modelId="{C54D8F0B-71FA-42F2-940E-02F4C0D430D9}" type="presParOf" srcId="{901613D1-C161-4E0E-B1D5-12B9BDD39F1A}" destId="{CF3EBCA9-C2E8-4304-8906-65411931862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6B80B0-3325-4378-BBBA-6E3E85919FC1}"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SG"/>
        </a:p>
      </dgm:t>
    </dgm:pt>
    <dgm:pt modelId="{3540609C-FA6B-48EF-8F46-C26882246D9E}">
      <dgm:prSet phldrT="[Text]"/>
      <dgm:spPr>
        <a:solidFill>
          <a:srgbClr val="C00000"/>
        </a:solidFill>
      </dgm:spPr>
      <dgm:t>
        <a:bodyPr/>
        <a:lstStyle/>
        <a:p>
          <a:r>
            <a:rPr lang="en-SG" dirty="0" smtClean="0"/>
            <a:t>Step 1 </a:t>
          </a:r>
          <a:endParaRPr lang="en-SG" dirty="0"/>
        </a:p>
      </dgm:t>
    </dgm:pt>
    <dgm:pt modelId="{A56F1434-F35C-43FB-828A-D9D601E7D990}" type="parTrans" cxnId="{11806711-2129-447F-A37D-9E1A7503C07A}">
      <dgm:prSet/>
      <dgm:spPr/>
      <dgm:t>
        <a:bodyPr/>
        <a:lstStyle/>
        <a:p>
          <a:endParaRPr lang="en-SG"/>
        </a:p>
      </dgm:t>
    </dgm:pt>
    <dgm:pt modelId="{CDBDB8D6-6EED-4278-BC99-8D012D1CD433}" type="sibTrans" cxnId="{11806711-2129-447F-A37D-9E1A7503C07A}">
      <dgm:prSet/>
      <dgm:spPr/>
      <dgm:t>
        <a:bodyPr/>
        <a:lstStyle/>
        <a:p>
          <a:endParaRPr lang="en-SG"/>
        </a:p>
      </dgm:t>
    </dgm:pt>
    <dgm:pt modelId="{5B39470C-E6CA-400A-90EB-1A3CE7553F24}">
      <dgm:prSet phldrT="[Text]"/>
      <dgm:spPr/>
      <dgm:t>
        <a:bodyPr/>
        <a:lstStyle/>
        <a:p>
          <a:r>
            <a:rPr lang="en-SG" altLang="en-US" dirty="0" smtClean="0"/>
            <a:t>Generate data through observing and listening to people in their natural setting;</a:t>
          </a:r>
          <a:endParaRPr lang="en-SG" dirty="0"/>
        </a:p>
      </dgm:t>
    </dgm:pt>
    <dgm:pt modelId="{3244BFA4-ED10-4871-8327-1058AD73D4DB}" type="parTrans" cxnId="{BE5EA777-B85E-442E-93CE-6FF2635244A8}">
      <dgm:prSet/>
      <dgm:spPr/>
      <dgm:t>
        <a:bodyPr/>
        <a:lstStyle/>
        <a:p>
          <a:endParaRPr lang="en-SG"/>
        </a:p>
      </dgm:t>
    </dgm:pt>
    <dgm:pt modelId="{508237E4-03FF-49BE-9D84-0E44EDF68CF2}" type="sibTrans" cxnId="{BE5EA777-B85E-442E-93CE-6FF2635244A8}">
      <dgm:prSet/>
      <dgm:spPr/>
      <dgm:t>
        <a:bodyPr/>
        <a:lstStyle/>
        <a:p>
          <a:endParaRPr lang="en-SG"/>
        </a:p>
      </dgm:t>
    </dgm:pt>
    <dgm:pt modelId="{B46FAEA0-2CF9-4376-826D-D6E75D757929}">
      <dgm:prSet phldrT="[Text]"/>
      <dgm:spPr>
        <a:solidFill>
          <a:srgbClr val="FF0000"/>
        </a:solidFill>
      </dgm:spPr>
      <dgm:t>
        <a:bodyPr/>
        <a:lstStyle/>
        <a:p>
          <a:r>
            <a:rPr lang="en-SG" dirty="0" smtClean="0"/>
            <a:t>Step 2</a:t>
          </a:r>
          <a:endParaRPr lang="en-SG" dirty="0"/>
        </a:p>
      </dgm:t>
    </dgm:pt>
    <dgm:pt modelId="{34C3737B-DEB5-4DCB-8D31-6C73D46EA9BD}" type="parTrans" cxnId="{F9F34AF2-0B72-41BA-BD03-613E8FA07EAA}">
      <dgm:prSet/>
      <dgm:spPr/>
      <dgm:t>
        <a:bodyPr/>
        <a:lstStyle/>
        <a:p>
          <a:endParaRPr lang="en-SG"/>
        </a:p>
      </dgm:t>
    </dgm:pt>
    <dgm:pt modelId="{C10F66B7-F96E-4BB3-9B40-15D77CF48BCB}" type="sibTrans" cxnId="{F9F34AF2-0B72-41BA-BD03-613E8FA07EAA}">
      <dgm:prSet/>
      <dgm:spPr/>
      <dgm:t>
        <a:bodyPr/>
        <a:lstStyle/>
        <a:p>
          <a:endParaRPr lang="en-SG"/>
        </a:p>
      </dgm:t>
    </dgm:pt>
    <dgm:pt modelId="{447E35B5-4505-4B45-8517-3F3C00D38E04}">
      <dgm:prSet phldrT="[Text]"/>
      <dgm:spPr/>
      <dgm:t>
        <a:bodyPr/>
        <a:lstStyle/>
        <a:p>
          <a:r>
            <a:rPr lang="en-SG" altLang="en-US" dirty="0" smtClean="0"/>
            <a:t>Discover their social meanings and interpretations of their own activities</a:t>
          </a:r>
          <a:endParaRPr lang="en-SG" dirty="0"/>
        </a:p>
      </dgm:t>
    </dgm:pt>
    <dgm:pt modelId="{17DB361B-07FF-4682-86AD-8B4826E28A48}" type="parTrans" cxnId="{C646F1BA-D813-4747-B2A9-4C809BF4F140}">
      <dgm:prSet/>
      <dgm:spPr/>
      <dgm:t>
        <a:bodyPr/>
        <a:lstStyle/>
        <a:p>
          <a:endParaRPr lang="en-SG"/>
        </a:p>
      </dgm:t>
    </dgm:pt>
    <dgm:pt modelId="{C6230154-F443-42DB-811F-3990A2BD86B7}" type="sibTrans" cxnId="{C646F1BA-D813-4747-B2A9-4C809BF4F140}">
      <dgm:prSet/>
      <dgm:spPr/>
      <dgm:t>
        <a:bodyPr/>
        <a:lstStyle/>
        <a:p>
          <a:endParaRPr lang="en-SG"/>
        </a:p>
      </dgm:t>
    </dgm:pt>
    <dgm:pt modelId="{DF929C00-A7C3-4AF1-9BB2-D82F8BAA50C4}" type="pres">
      <dgm:prSet presAssocID="{0C6B80B0-3325-4378-BBBA-6E3E85919FC1}" presName="Name0" presStyleCnt="0">
        <dgm:presLayoutVars>
          <dgm:chMax val="5"/>
          <dgm:chPref val="5"/>
          <dgm:dir/>
          <dgm:animLvl val="lvl"/>
        </dgm:presLayoutVars>
      </dgm:prSet>
      <dgm:spPr/>
      <dgm:t>
        <a:bodyPr/>
        <a:lstStyle/>
        <a:p>
          <a:endParaRPr lang="en-SG"/>
        </a:p>
      </dgm:t>
    </dgm:pt>
    <dgm:pt modelId="{03C1536A-E603-4D49-8D41-46559EEF5757}" type="pres">
      <dgm:prSet presAssocID="{3540609C-FA6B-48EF-8F46-C26882246D9E}" presName="parentText1" presStyleLbl="node1" presStyleIdx="0" presStyleCnt="2">
        <dgm:presLayoutVars>
          <dgm:chMax/>
          <dgm:chPref val="3"/>
          <dgm:bulletEnabled val="1"/>
        </dgm:presLayoutVars>
      </dgm:prSet>
      <dgm:spPr/>
      <dgm:t>
        <a:bodyPr/>
        <a:lstStyle/>
        <a:p>
          <a:endParaRPr lang="en-SG"/>
        </a:p>
      </dgm:t>
    </dgm:pt>
    <dgm:pt modelId="{D36F132E-FF17-4A51-9970-4ED017A9EE36}" type="pres">
      <dgm:prSet presAssocID="{3540609C-FA6B-48EF-8F46-C26882246D9E}" presName="childText1" presStyleLbl="solidAlignAcc1" presStyleIdx="0" presStyleCnt="2">
        <dgm:presLayoutVars>
          <dgm:chMax val="0"/>
          <dgm:chPref val="0"/>
          <dgm:bulletEnabled val="1"/>
        </dgm:presLayoutVars>
      </dgm:prSet>
      <dgm:spPr/>
      <dgm:t>
        <a:bodyPr/>
        <a:lstStyle/>
        <a:p>
          <a:endParaRPr lang="en-SG"/>
        </a:p>
      </dgm:t>
    </dgm:pt>
    <dgm:pt modelId="{0C170925-51E7-4FEE-9D8D-AD2D7AC00EFC}" type="pres">
      <dgm:prSet presAssocID="{B46FAEA0-2CF9-4376-826D-D6E75D757929}" presName="parentText2" presStyleLbl="node1" presStyleIdx="1" presStyleCnt="2">
        <dgm:presLayoutVars>
          <dgm:chMax/>
          <dgm:chPref val="3"/>
          <dgm:bulletEnabled val="1"/>
        </dgm:presLayoutVars>
      </dgm:prSet>
      <dgm:spPr/>
      <dgm:t>
        <a:bodyPr/>
        <a:lstStyle/>
        <a:p>
          <a:endParaRPr lang="en-SG"/>
        </a:p>
      </dgm:t>
    </dgm:pt>
    <dgm:pt modelId="{D5176302-684F-47E7-AFE9-11BD8A40B0F3}" type="pres">
      <dgm:prSet presAssocID="{B46FAEA0-2CF9-4376-826D-D6E75D757929}" presName="childText2" presStyleLbl="solidAlignAcc1" presStyleIdx="1" presStyleCnt="2">
        <dgm:presLayoutVars>
          <dgm:chMax val="0"/>
          <dgm:chPref val="0"/>
          <dgm:bulletEnabled val="1"/>
        </dgm:presLayoutVars>
      </dgm:prSet>
      <dgm:spPr/>
      <dgm:t>
        <a:bodyPr/>
        <a:lstStyle/>
        <a:p>
          <a:endParaRPr lang="en-SG"/>
        </a:p>
      </dgm:t>
    </dgm:pt>
  </dgm:ptLst>
  <dgm:cxnLst>
    <dgm:cxn modelId="{0AF4A88C-ADE4-4BB9-BF62-102558D6744E}" type="presOf" srcId="{5B39470C-E6CA-400A-90EB-1A3CE7553F24}" destId="{D36F132E-FF17-4A51-9970-4ED017A9EE36}" srcOrd="0" destOrd="0" presId="urn:microsoft.com/office/officeart/2009/3/layout/IncreasingArrowsProcess"/>
    <dgm:cxn modelId="{3EC1EA82-5DB2-4761-A9DA-607CE8402981}" type="presOf" srcId="{3540609C-FA6B-48EF-8F46-C26882246D9E}" destId="{03C1536A-E603-4D49-8D41-46559EEF5757}" srcOrd="0" destOrd="0" presId="urn:microsoft.com/office/officeart/2009/3/layout/IncreasingArrowsProcess"/>
    <dgm:cxn modelId="{BE5EA777-B85E-442E-93CE-6FF2635244A8}" srcId="{3540609C-FA6B-48EF-8F46-C26882246D9E}" destId="{5B39470C-E6CA-400A-90EB-1A3CE7553F24}" srcOrd="0" destOrd="0" parTransId="{3244BFA4-ED10-4871-8327-1058AD73D4DB}" sibTransId="{508237E4-03FF-49BE-9D84-0E44EDF68CF2}"/>
    <dgm:cxn modelId="{B1D9F4C0-F1E3-4D7C-B87E-85C71EAE9B64}" type="presOf" srcId="{B46FAEA0-2CF9-4376-826D-D6E75D757929}" destId="{0C170925-51E7-4FEE-9D8D-AD2D7AC00EFC}" srcOrd="0" destOrd="0" presId="urn:microsoft.com/office/officeart/2009/3/layout/IncreasingArrowsProcess"/>
    <dgm:cxn modelId="{C646F1BA-D813-4747-B2A9-4C809BF4F140}" srcId="{B46FAEA0-2CF9-4376-826D-D6E75D757929}" destId="{447E35B5-4505-4B45-8517-3F3C00D38E04}" srcOrd="0" destOrd="0" parTransId="{17DB361B-07FF-4682-86AD-8B4826E28A48}" sibTransId="{C6230154-F443-42DB-811F-3990A2BD86B7}"/>
    <dgm:cxn modelId="{F9F34AF2-0B72-41BA-BD03-613E8FA07EAA}" srcId="{0C6B80B0-3325-4378-BBBA-6E3E85919FC1}" destId="{B46FAEA0-2CF9-4376-826D-D6E75D757929}" srcOrd="1" destOrd="0" parTransId="{34C3737B-DEB5-4DCB-8D31-6C73D46EA9BD}" sibTransId="{C10F66B7-F96E-4BB3-9B40-15D77CF48BCB}"/>
    <dgm:cxn modelId="{8B4CAC21-BDA6-41E6-8F7D-A92F4F73C057}" type="presOf" srcId="{0C6B80B0-3325-4378-BBBA-6E3E85919FC1}" destId="{DF929C00-A7C3-4AF1-9BB2-D82F8BAA50C4}" srcOrd="0" destOrd="0" presId="urn:microsoft.com/office/officeart/2009/3/layout/IncreasingArrowsProcess"/>
    <dgm:cxn modelId="{11806711-2129-447F-A37D-9E1A7503C07A}" srcId="{0C6B80B0-3325-4378-BBBA-6E3E85919FC1}" destId="{3540609C-FA6B-48EF-8F46-C26882246D9E}" srcOrd="0" destOrd="0" parTransId="{A56F1434-F35C-43FB-828A-D9D601E7D990}" sibTransId="{CDBDB8D6-6EED-4278-BC99-8D012D1CD433}"/>
    <dgm:cxn modelId="{1AED94D0-0674-4F0E-B4B4-C649D063D66F}" type="presOf" srcId="{447E35B5-4505-4B45-8517-3F3C00D38E04}" destId="{D5176302-684F-47E7-AFE9-11BD8A40B0F3}" srcOrd="0" destOrd="0" presId="urn:microsoft.com/office/officeart/2009/3/layout/IncreasingArrowsProcess"/>
    <dgm:cxn modelId="{36E9814B-E198-4FE5-AD8D-F9EF37854FBC}" type="presParOf" srcId="{DF929C00-A7C3-4AF1-9BB2-D82F8BAA50C4}" destId="{03C1536A-E603-4D49-8D41-46559EEF5757}" srcOrd="0" destOrd="0" presId="urn:microsoft.com/office/officeart/2009/3/layout/IncreasingArrowsProcess"/>
    <dgm:cxn modelId="{E2E36AFF-20E9-4A31-9FCC-89A0D521E1AC}" type="presParOf" srcId="{DF929C00-A7C3-4AF1-9BB2-D82F8BAA50C4}" destId="{D36F132E-FF17-4A51-9970-4ED017A9EE36}" srcOrd="1" destOrd="0" presId="urn:microsoft.com/office/officeart/2009/3/layout/IncreasingArrowsProcess"/>
    <dgm:cxn modelId="{3CAD0F29-A1FD-48DB-9F1C-B92FFBF3A5DD}" type="presParOf" srcId="{DF929C00-A7C3-4AF1-9BB2-D82F8BAA50C4}" destId="{0C170925-51E7-4FEE-9D8D-AD2D7AC00EFC}" srcOrd="2" destOrd="0" presId="urn:microsoft.com/office/officeart/2009/3/layout/IncreasingArrowsProcess"/>
    <dgm:cxn modelId="{EFB46669-51E4-449E-85EB-311CF3698516}" type="presParOf" srcId="{DF929C00-A7C3-4AF1-9BB2-D82F8BAA50C4}" destId="{D5176302-684F-47E7-AFE9-11BD8A40B0F3}"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4BE89D-2D09-40E5-842D-E5337189DB5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SG"/>
        </a:p>
      </dgm:t>
    </dgm:pt>
    <dgm:pt modelId="{449C0347-BA51-4C50-905A-E51B56D8000C}">
      <dgm:prSet phldrT="[Text]"/>
      <dgm:spPr/>
      <dgm:t>
        <a:bodyPr/>
        <a:lstStyle/>
        <a:p>
          <a:r>
            <a:rPr lang="en-SG" dirty="0" smtClean="0"/>
            <a:t>The researcher becomes a member of the group that is being researched and tries to understand the situation by experiencing it</a:t>
          </a:r>
          <a:endParaRPr lang="en-SG" dirty="0"/>
        </a:p>
      </dgm:t>
    </dgm:pt>
    <dgm:pt modelId="{F3F90D49-107C-4AF9-8FC6-0CBCFA00E666}" type="parTrans" cxnId="{C56692FB-EA9E-4485-A37F-9602393693EC}">
      <dgm:prSet/>
      <dgm:spPr/>
      <dgm:t>
        <a:bodyPr/>
        <a:lstStyle/>
        <a:p>
          <a:endParaRPr lang="en-SG"/>
        </a:p>
      </dgm:t>
    </dgm:pt>
    <dgm:pt modelId="{51ED57EF-37BB-4946-9C38-4B374839CA08}" type="sibTrans" cxnId="{C56692FB-EA9E-4485-A37F-9602393693EC}">
      <dgm:prSet/>
      <dgm:spPr/>
      <dgm:t>
        <a:bodyPr/>
        <a:lstStyle/>
        <a:p>
          <a:endParaRPr lang="en-SG"/>
        </a:p>
      </dgm:t>
    </dgm:pt>
    <dgm:pt modelId="{4C3E7892-7575-4B95-91FD-C9DAF7BC6037}">
      <dgm:prSet phldrT="[Text]"/>
      <dgm:spPr/>
      <dgm:t>
        <a:bodyPr/>
        <a:lstStyle/>
        <a:p>
          <a:r>
            <a:rPr lang="en-SG" dirty="0" smtClean="0"/>
            <a:t>The researcher becomes ‘immersed’ in the research setting with the objective of sharing and experiencing people’s lives in order to learn about their world. </a:t>
          </a:r>
          <a:endParaRPr lang="en-SG" dirty="0"/>
        </a:p>
      </dgm:t>
    </dgm:pt>
    <dgm:pt modelId="{D22D6166-78EA-4545-B355-B13E3A17F20F}" type="parTrans" cxnId="{238142AA-2748-442C-9CCA-81F477606AF2}">
      <dgm:prSet/>
      <dgm:spPr/>
      <dgm:t>
        <a:bodyPr/>
        <a:lstStyle/>
        <a:p>
          <a:endParaRPr lang="en-SG"/>
        </a:p>
      </dgm:t>
    </dgm:pt>
    <dgm:pt modelId="{2657956D-24F4-41A3-9439-7015AB2B2632}" type="sibTrans" cxnId="{238142AA-2748-442C-9CCA-81F477606AF2}">
      <dgm:prSet/>
      <dgm:spPr/>
      <dgm:t>
        <a:bodyPr/>
        <a:lstStyle/>
        <a:p>
          <a:endParaRPr lang="en-SG"/>
        </a:p>
      </dgm:t>
    </dgm:pt>
    <dgm:pt modelId="{C66202D9-7263-45A1-B931-F6DD2DF253CE}">
      <dgm:prSet phldrT="[Text]"/>
      <dgm:spPr/>
      <dgm:t>
        <a:bodyPr/>
        <a:lstStyle/>
        <a:p>
          <a:r>
            <a:rPr lang="en-SG" dirty="0" smtClean="0"/>
            <a:t>This framework is known as ‘symbolic interactionism’. </a:t>
          </a:r>
          <a:endParaRPr lang="en-SG" dirty="0"/>
        </a:p>
      </dgm:t>
    </dgm:pt>
    <dgm:pt modelId="{15873840-7DD8-47DA-89CC-8EF439614F61}" type="parTrans" cxnId="{C0B6F890-8AD6-4D3B-B4A6-F1F90B79E325}">
      <dgm:prSet/>
      <dgm:spPr/>
      <dgm:t>
        <a:bodyPr/>
        <a:lstStyle/>
        <a:p>
          <a:endParaRPr lang="en-SG"/>
        </a:p>
      </dgm:t>
    </dgm:pt>
    <dgm:pt modelId="{F56ABC72-6854-4CB1-8376-699F6E91A8F5}" type="sibTrans" cxnId="{C0B6F890-8AD6-4D3B-B4A6-F1F90B79E325}">
      <dgm:prSet/>
      <dgm:spPr/>
      <dgm:t>
        <a:bodyPr/>
        <a:lstStyle/>
        <a:p>
          <a:endParaRPr lang="en-SG"/>
        </a:p>
      </dgm:t>
    </dgm:pt>
    <dgm:pt modelId="{2AA55C95-45B0-461B-85D5-3EC3C4B697E0}">
      <dgm:prSet phldrT="[Text]"/>
      <dgm:spPr/>
      <dgm:t>
        <a:bodyPr/>
        <a:lstStyle/>
        <a:p>
          <a:r>
            <a:rPr lang="en-SG" dirty="0" smtClean="0"/>
            <a:t>The researcher reports his/her own experiences, feelings, fears, anxieties and social meanings in engaging with the people in the situation of research (field)</a:t>
          </a:r>
        </a:p>
      </dgm:t>
    </dgm:pt>
    <dgm:pt modelId="{E6B8B8E9-707F-49AC-BF05-ABB4221555F4}" type="parTrans" cxnId="{C5D78C69-5AB8-4D7A-95E9-E57A04B25935}">
      <dgm:prSet/>
      <dgm:spPr/>
      <dgm:t>
        <a:bodyPr/>
        <a:lstStyle/>
        <a:p>
          <a:endParaRPr lang="en-SG"/>
        </a:p>
      </dgm:t>
    </dgm:pt>
    <dgm:pt modelId="{ABCAAA32-2815-4BE8-AFBD-6465352ACF4D}" type="sibTrans" cxnId="{C5D78C69-5AB8-4D7A-95E9-E57A04B25935}">
      <dgm:prSet/>
      <dgm:spPr/>
      <dgm:t>
        <a:bodyPr/>
        <a:lstStyle/>
        <a:p>
          <a:endParaRPr lang="en-SG"/>
        </a:p>
      </dgm:t>
    </dgm:pt>
    <dgm:pt modelId="{01F6671E-CA06-4636-9E39-E406405ED873}" type="pres">
      <dgm:prSet presAssocID="{5C4BE89D-2D09-40E5-842D-E5337189DB5F}" presName="cycle" presStyleCnt="0">
        <dgm:presLayoutVars>
          <dgm:dir/>
          <dgm:resizeHandles val="exact"/>
        </dgm:presLayoutVars>
      </dgm:prSet>
      <dgm:spPr/>
      <dgm:t>
        <a:bodyPr/>
        <a:lstStyle/>
        <a:p>
          <a:endParaRPr lang="en-SG"/>
        </a:p>
      </dgm:t>
    </dgm:pt>
    <dgm:pt modelId="{4C57651C-7943-4F94-9DBE-FEB04D07BD60}" type="pres">
      <dgm:prSet presAssocID="{449C0347-BA51-4C50-905A-E51B56D8000C}" presName="dummy" presStyleCnt="0"/>
      <dgm:spPr/>
    </dgm:pt>
    <dgm:pt modelId="{81B5E2ED-93F1-4E1A-BA2E-DE6C5398A8A1}" type="pres">
      <dgm:prSet presAssocID="{449C0347-BA51-4C50-905A-E51B56D8000C}" presName="node" presStyleLbl="revTx" presStyleIdx="0" presStyleCnt="4" custScaleX="137828" custRadScaleRad="108605" custRadScaleInc="17541">
        <dgm:presLayoutVars>
          <dgm:bulletEnabled val="1"/>
        </dgm:presLayoutVars>
      </dgm:prSet>
      <dgm:spPr/>
      <dgm:t>
        <a:bodyPr/>
        <a:lstStyle/>
        <a:p>
          <a:endParaRPr lang="en-SG"/>
        </a:p>
      </dgm:t>
    </dgm:pt>
    <dgm:pt modelId="{8E40DA17-1E52-4D59-B27C-098DB67CE473}" type="pres">
      <dgm:prSet presAssocID="{51ED57EF-37BB-4946-9C38-4B374839CA08}" presName="sibTrans" presStyleLbl="node1" presStyleIdx="0" presStyleCnt="4"/>
      <dgm:spPr/>
      <dgm:t>
        <a:bodyPr/>
        <a:lstStyle/>
        <a:p>
          <a:endParaRPr lang="en-SG"/>
        </a:p>
      </dgm:t>
    </dgm:pt>
    <dgm:pt modelId="{42A3D605-7221-4943-B8D6-2DBFF606B26D}" type="pres">
      <dgm:prSet presAssocID="{4C3E7892-7575-4B95-91FD-C9DAF7BC6037}" presName="dummy" presStyleCnt="0"/>
      <dgm:spPr/>
    </dgm:pt>
    <dgm:pt modelId="{CACDC359-7F18-4468-B012-922AD51DE8EC}" type="pres">
      <dgm:prSet presAssocID="{4C3E7892-7575-4B95-91FD-C9DAF7BC6037}" presName="node" presStyleLbl="revTx" presStyleIdx="1" presStyleCnt="4" custScaleX="163909">
        <dgm:presLayoutVars>
          <dgm:bulletEnabled val="1"/>
        </dgm:presLayoutVars>
      </dgm:prSet>
      <dgm:spPr/>
      <dgm:t>
        <a:bodyPr/>
        <a:lstStyle/>
        <a:p>
          <a:endParaRPr lang="en-SG"/>
        </a:p>
      </dgm:t>
    </dgm:pt>
    <dgm:pt modelId="{E9189C56-8DAD-45CA-8C06-8CEA0C95AC76}" type="pres">
      <dgm:prSet presAssocID="{2657956D-24F4-41A3-9439-7015AB2B2632}" presName="sibTrans" presStyleLbl="node1" presStyleIdx="1" presStyleCnt="4" custLinFactNeighborX="-3788" custLinFactNeighborY="-3896"/>
      <dgm:spPr/>
      <dgm:t>
        <a:bodyPr/>
        <a:lstStyle/>
        <a:p>
          <a:endParaRPr lang="en-SG"/>
        </a:p>
      </dgm:t>
    </dgm:pt>
    <dgm:pt modelId="{59E82F25-5CF1-42A1-AFBC-8A71A2E31CBA}" type="pres">
      <dgm:prSet presAssocID="{C66202D9-7263-45A1-B931-F6DD2DF253CE}" presName="dummy" presStyleCnt="0"/>
      <dgm:spPr/>
    </dgm:pt>
    <dgm:pt modelId="{394BF8F2-0EBF-4E94-895A-D20EC66C9FC2}" type="pres">
      <dgm:prSet presAssocID="{C66202D9-7263-45A1-B931-F6DD2DF253CE}" presName="node" presStyleLbl="revTx" presStyleIdx="2" presStyleCnt="4" custScaleX="184166" custScaleY="61233" custRadScaleRad="117636" custRadScaleInc="46472">
        <dgm:presLayoutVars>
          <dgm:bulletEnabled val="1"/>
        </dgm:presLayoutVars>
      </dgm:prSet>
      <dgm:spPr/>
      <dgm:t>
        <a:bodyPr/>
        <a:lstStyle/>
        <a:p>
          <a:endParaRPr lang="en-SG"/>
        </a:p>
      </dgm:t>
    </dgm:pt>
    <dgm:pt modelId="{205B0F25-945B-44EE-BDB5-70C922944C13}" type="pres">
      <dgm:prSet presAssocID="{F56ABC72-6854-4CB1-8376-699F6E91A8F5}" presName="sibTrans" presStyleLbl="node1" presStyleIdx="2" presStyleCnt="4"/>
      <dgm:spPr/>
      <dgm:t>
        <a:bodyPr/>
        <a:lstStyle/>
        <a:p>
          <a:endParaRPr lang="en-SG"/>
        </a:p>
      </dgm:t>
    </dgm:pt>
    <dgm:pt modelId="{4F52C258-2783-4611-998C-A62B83CECC77}" type="pres">
      <dgm:prSet presAssocID="{2AA55C95-45B0-461B-85D5-3EC3C4B697E0}" presName="dummy" presStyleCnt="0"/>
      <dgm:spPr/>
    </dgm:pt>
    <dgm:pt modelId="{3AEB6CCA-A4BF-4D6A-922E-DF29770EDCA5}" type="pres">
      <dgm:prSet presAssocID="{2AA55C95-45B0-461B-85D5-3EC3C4B697E0}" presName="node" presStyleLbl="revTx" presStyleIdx="3" presStyleCnt="4" custScaleX="239208" custScaleY="83326" custRadScaleRad="116264" custRadScaleInc="-41273">
        <dgm:presLayoutVars>
          <dgm:bulletEnabled val="1"/>
        </dgm:presLayoutVars>
      </dgm:prSet>
      <dgm:spPr/>
      <dgm:t>
        <a:bodyPr/>
        <a:lstStyle/>
        <a:p>
          <a:endParaRPr lang="en-SG"/>
        </a:p>
      </dgm:t>
    </dgm:pt>
    <dgm:pt modelId="{CE9B267F-D8A2-4462-B41E-B5B0366FC4A3}" type="pres">
      <dgm:prSet presAssocID="{ABCAAA32-2815-4BE8-AFBD-6465352ACF4D}" presName="sibTrans" presStyleLbl="node1" presStyleIdx="3" presStyleCnt="4"/>
      <dgm:spPr/>
      <dgm:t>
        <a:bodyPr/>
        <a:lstStyle/>
        <a:p>
          <a:endParaRPr lang="en-SG"/>
        </a:p>
      </dgm:t>
    </dgm:pt>
  </dgm:ptLst>
  <dgm:cxnLst>
    <dgm:cxn modelId="{C0B6F890-8AD6-4D3B-B4A6-F1F90B79E325}" srcId="{5C4BE89D-2D09-40E5-842D-E5337189DB5F}" destId="{C66202D9-7263-45A1-B931-F6DD2DF253CE}" srcOrd="2" destOrd="0" parTransId="{15873840-7DD8-47DA-89CC-8EF439614F61}" sibTransId="{F56ABC72-6854-4CB1-8376-699F6E91A8F5}"/>
    <dgm:cxn modelId="{42F44D0D-154C-485D-937F-03CEF9C1319C}" type="presOf" srcId="{2657956D-24F4-41A3-9439-7015AB2B2632}" destId="{E9189C56-8DAD-45CA-8C06-8CEA0C95AC76}" srcOrd="0" destOrd="0" presId="urn:microsoft.com/office/officeart/2005/8/layout/cycle1"/>
    <dgm:cxn modelId="{C5D78C69-5AB8-4D7A-95E9-E57A04B25935}" srcId="{5C4BE89D-2D09-40E5-842D-E5337189DB5F}" destId="{2AA55C95-45B0-461B-85D5-3EC3C4B697E0}" srcOrd="3" destOrd="0" parTransId="{E6B8B8E9-707F-49AC-BF05-ABB4221555F4}" sibTransId="{ABCAAA32-2815-4BE8-AFBD-6465352ACF4D}"/>
    <dgm:cxn modelId="{238142AA-2748-442C-9CCA-81F477606AF2}" srcId="{5C4BE89D-2D09-40E5-842D-E5337189DB5F}" destId="{4C3E7892-7575-4B95-91FD-C9DAF7BC6037}" srcOrd="1" destOrd="0" parTransId="{D22D6166-78EA-4545-B355-B13E3A17F20F}" sibTransId="{2657956D-24F4-41A3-9439-7015AB2B2632}"/>
    <dgm:cxn modelId="{378CCFB6-D6D6-4F70-8145-4DFC909C22D6}" type="presOf" srcId="{F56ABC72-6854-4CB1-8376-699F6E91A8F5}" destId="{205B0F25-945B-44EE-BDB5-70C922944C13}" srcOrd="0" destOrd="0" presId="urn:microsoft.com/office/officeart/2005/8/layout/cycle1"/>
    <dgm:cxn modelId="{7B2DB23B-FE9C-49BF-BC39-F2D43405150B}" type="presOf" srcId="{449C0347-BA51-4C50-905A-E51B56D8000C}" destId="{81B5E2ED-93F1-4E1A-BA2E-DE6C5398A8A1}" srcOrd="0" destOrd="0" presId="urn:microsoft.com/office/officeart/2005/8/layout/cycle1"/>
    <dgm:cxn modelId="{073A2386-D322-4D7E-A8A7-4D19DEE924DA}" type="presOf" srcId="{2AA55C95-45B0-461B-85D5-3EC3C4B697E0}" destId="{3AEB6CCA-A4BF-4D6A-922E-DF29770EDCA5}" srcOrd="0" destOrd="0" presId="urn:microsoft.com/office/officeart/2005/8/layout/cycle1"/>
    <dgm:cxn modelId="{684D7B6E-C06F-4DDC-9F91-1736A9AD90D3}" type="presOf" srcId="{51ED57EF-37BB-4946-9C38-4B374839CA08}" destId="{8E40DA17-1E52-4D59-B27C-098DB67CE473}" srcOrd="0" destOrd="0" presId="urn:microsoft.com/office/officeart/2005/8/layout/cycle1"/>
    <dgm:cxn modelId="{C56692FB-EA9E-4485-A37F-9602393693EC}" srcId="{5C4BE89D-2D09-40E5-842D-E5337189DB5F}" destId="{449C0347-BA51-4C50-905A-E51B56D8000C}" srcOrd="0" destOrd="0" parTransId="{F3F90D49-107C-4AF9-8FC6-0CBCFA00E666}" sibTransId="{51ED57EF-37BB-4946-9C38-4B374839CA08}"/>
    <dgm:cxn modelId="{F1988CDB-2EAB-4377-A05F-C6BDBE116B16}" type="presOf" srcId="{4C3E7892-7575-4B95-91FD-C9DAF7BC6037}" destId="{CACDC359-7F18-4468-B012-922AD51DE8EC}" srcOrd="0" destOrd="0" presId="urn:microsoft.com/office/officeart/2005/8/layout/cycle1"/>
    <dgm:cxn modelId="{633B4D11-91E8-47A6-A65A-717AF0590683}" type="presOf" srcId="{ABCAAA32-2815-4BE8-AFBD-6465352ACF4D}" destId="{CE9B267F-D8A2-4462-B41E-B5B0366FC4A3}" srcOrd="0" destOrd="0" presId="urn:microsoft.com/office/officeart/2005/8/layout/cycle1"/>
    <dgm:cxn modelId="{BE9FD238-D959-49D7-829B-0B6E764E3728}" type="presOf" srcId="{5C4BE89D-2D09-40E5-842D-E5337189DB5F}" destId="{01F6671E-CA06-4636-9E39-E406405ED873}" srcOrd="0" destOrd="0" presId="urn:microsoft.com/office/officeart/2005/8/layout/cycle1"/>
    <dgm:cxn modelId="{2CF3AC6E-B6B3-4A77-BF65-CFBD0742E4CC}" type="presOf" srcId="{C66202D9-7263-45A1-B931-F6DD2DF253CE}" destId="{394BF8F2-0EBF-4E94-895A-D20EC66C9FC2}" srcOrd="0" destOrd="0" presId="urn:microsoft.com/office/officeart/2005/8/layout/cycle1"/>
    <dgm:cxn modelId="{AD19285C-DDB2-4901-A3A6-79192D579C5C}" type="presParOf" srcId="{01F6671E-CA06-4636-9E39-E406405ED873}" destId="{4C57651C-7943-4F94-9DBE-FEB04D07BD60}" srcOrd="0" destOrd="0" presId="urn:microsoft.com/office/officeart/2005/8/layout/cycle1"/>
    <dgm:cxn modelId="{AE5F82B9-A4E0-4258-B394-9F67D9B0B245}" type="presParOf" srcId="{01F6671E-CA06-4636-9E39-E406405ED873}" destId="{81B5E2ED-93F1-4E1A-BA2E-DE6C5398A8A1}" srcOrd="1" destOrd="0" presId="urn:microsoft.com/office/officeart/2005/8/layout/cycle1"/>
    <dgm:cxn modelId="{41CB3D90-6607-4560-9C05-F096990D9CBF}" type="presParOf" srcId="{01F6671E-CA06-4636-9E39-E406405ED873}" destId="{8E40DA17-1E52-4D59-B27C-098DB67CE473}" srcOrd="2" destOrd="0" presId="urn:microsoft.com/office/officeart/2005/8/layout/cycle1"/>
    <dgm:cxn modelId="{E8BFE394-D768-448B-A20F-F9252CE18777}" type="presParOf" srcId="{01F6671E-CA06-4636-9E39-E406405ED873}" destId="{42A3D605-7221-4943-B8D6-2DBFF606B26D}" srcOrd="3" destOrd="0" presId="urn:microsoft.com/office/officeart/2005/8/layout/cycle1"/>
    <dgm:cxn modelId="{EE608CC0-4486-470B-ADB7-99BE04E81790}" type="presParOf" srcId="{01F6671E-CA06-4636-9E39-E406405ED873}" destId="{CACDC359-7F18-4468-B012-922AD51DE8EC}" srcOrd="4" destOrd="0" presId="urn:microsoft.com/office/officeart/2005/8/layout/cycle1"/>
    <dgm:cxn modelId="{91B816BE-EC30-400A-8E13-8525F886D04F}" type="presParOf" srcId="{01F6671E-CA06-4636-9E39-E406405ED873}" destId="{E9189C56-8DAD-45CA-8C06-8CEA0C95AC76}" srcOrd="5" destOrd="0" presId="urn:microsoft.com/office/officeart/2005/8/layout/cycle1"/>
    <dgm:cxn modelId="{68A587B4-1F7A-4557-91B4-88FDA4A5D033}" type="presParOf" srcId="{01F6671E-CA06-4636-9E39-E406405ED873}" destId="{59E82F25-5CF1-42A1-AFBC-8A71A2E31CBA}" srcOrd="6" destOrd="0" presId="urn:microsoft.com/office/officeart/2005/8/layout/cycle1"/>
    <dgm:cxn modelId="{48CA489F-1A4E-41A7-8E9E-5BB4552A3EF8}" type="presParOf" srcId="{01F6671E-CA06-4636-9E39-E406405ED873}" destId="{394BF8F2-0EBF-4E94-895A-D20EC66C9FC2}" srcOrd="7" destOrd="0" presId="urn:microsoft.com/office/officeart/2005/8/layout/cycle1"/>
    <dgm:cxn modelId="{9FB04794-0866-4FBE-BB86-4962CF4270E2}" type="presParOf" srcId="{01F6671E-CA06-4636-9E39-E406405ED873}" destId="{205B0F25-945B-44EE-BDB5-70C922944C13}" srcOrd="8" destOrd="0" presId="urn:microsoft.com/office/officeart/2005/8/layout/cycle1"/>
    <dgm:cxn modelId="{E6B5065D-A6E6-4BA8-A2E6-6A2A3D87E95A}" type="presParOf" srcId="{01F6671E-CA06-4636-9E39-E406405ED873}" destId="{4F52C258-2783-4611-998C-A62B83CECC77}" srcOrd="9" destOrd="0" presId="urn:microsoft.com/office/officeart/2005/8/layout/cycle1"/>
    <dgm:cxn modelId="{02D456DF-946C-4528-9DE5-7CBC73B07C85}" type="presParOf" srcId="{01F6671E-CA06-4636-9E39-E406405ED873}" destId="{3AEB6CCA-A4BF-4D6A-922E-DF29770EDCA5}" srcOrd="10" destOrd="0" presId="urn:microsoft.com/office/officeart/2005/8/layout/cycle1"/>
    <dgm:cxn modelId="{53F60F17-1888-479F-BD2D-3A9D21EF49D2}" type="presParOf" srcId="{01F6671E-CA06-4636-9E39-E406405ED873}" destId="{CE9B267F-D8A2-4462-B41E-B5B0366FC4A3}"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DDC609-80D4-4DA2-B4F5-54BE5E31580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SG"/>
        </a:p>
      </dgm:t>
    </dgm:pt>
    <dgm:pt modelId="{5A9616E8-717D-4ACC-82C3-F446978D2E99}">
      <dgm:prSet phldrT="[Text]"/>
      <dgm:spPr/>
      <dgm:t>
        <a:bodyPr/>
        <a:lstStyle/>
        <a:p>
          <a:r>
            <a:rPr lang="en-SG" dirty="0" smtClean="0"/>
            <a:t>Principle</a:t>
          </a:r>
          <a:endParaRPr lang="en-SG" dirty="0"/>
        </a:p>
      </dgm:t>
    </dgm:pt>
    <dgm:pt modelId="{A1687CCE-1107-4998-9B17-BCC50AE399ED}" type="parTrans" cxnId="{7647D534-A9AB-4542-BA58-2CA2F348D5D9}">
      <dgm:prSet/>
      <dgm:spPr/>
      <dgm:t>
        <a:bodyPr/>
        <a:lstStyle/>
        <a:p>
          <a:endParaRPr lang="en-SG"/>
        </a:p>
      </dgm:t>
    </dgm:pt>
    <dgm:pt modelId="{FA7EA87D-40C7-4611-B1EB-30F76F8D48D6}" type="sibTrans" cxnId="{7647D534-A9AB-4542-BA58-2CA2F348D5D9}">
      <dgm:prSet/>
      <dgm:spPr/>
      <dgm:t>
        <a:bodyPr/>
        <a:lstStyle/>
        <a:p>
          <a:endParaRPr lang="en-SG"/>
        </a:p>
      </dgm:t>
    </dgm:pt>
    <dgm:pt modelId="{253C3409-F01F-492C-9614-57A6DD111C59}">
      <dgm:prSet phldrT="[Text]"/>
      <dgm:spPr/>
      <dgm:t>
        <a:bodyPr/>
        <a:lstStyle/>
        <a:p>
          <a:r>
            <a:rPr lang="en-SG" altLang="en-US" dirty="0" smtClean="0"/>
            <a:t>People develop a sense of identity through their interaction and communication with others</a:t>
          </a:r>
          <a:endParaRPr lang="en-SG" dirty="0"/>
        </a:p>
      </dgm:t>
    </dgm:pt>
    <dgm:pt modelId="{05BB8559-0DEE-45D3-8FFD-E89C978FBEC2}" type="parTrans" cxnId="{7C6F2B35-32B3-4448-989D-2B1832D040A6}">
      <dgm:prSet/>
      <dgm:spPr/>
      <dgm:t>
        <a:bodyPr/>
        <a:lstStyle/>
        <a:p>
          <a:endParaRPr lang="en-SG"/>
        </a:p>
      </dgm:t>
    </dgm:pt>
    <dgm:pt modelId="{7CB64F5E-16BA-4891-9E64-2E420502B9EE}" type="sibTrans" cxnId="{7C6F2B35-32B3-4448-989D-2B1832D040A6}">
      <dgm:prSet/>
      <dgm:spPr/>
      <dgm:t>
        <a:bodyPr/>
        <a:lstStyle/>
        <a:p>
          <a:endParaRPr lang="en-SG"/>
        </a:p>
      </dgm:t>
    </dgm:pt>
    <dgm:pt modelId="{85666F86-C90A-4BB8-97D4-EB5E29FD7C4B}">
      <dgm:prSet phldrT="[Text]"/>
      <dgm:spPr/>
      <dgm:t>
        <a:bodyPr/>
        <a:lstStyle/>
        <a:p>
          <a:r>
            <a:rPr lang="en-SG" dirty="0" smtClean="0"/>
            <a:t>Process</a:t>
          </a:r>
          <a:endParaRPr lang="en-SG" dirty="0"/>
        </a:p>
      </dgm:t>
    </dgm:pt>
    <dgm:pt modelId="{3A67F69A-CD0B-4F8E-BFA2-1CE832866EAD}" type="parTrans" cxnId="{A3289BC8-6DD9-40B1-8001-54B5F562CC43}">
      <dgm:prSet/>
      <dgm:spPr/>
      <dgm:t>
        <a:bodyPr/>
        <a:lstStyle/>
        <a:p>
          <a:endParaRPr lang="en-SG"/>
        </a:p>
      </dgm:t>
    </dgm:pt>
    <dgm:pt modelId="{49F23E31-12CB-4C40-A0B1-464BB3654B67}" type="sibTrans" cxnId="{A3289BC8-6DD9-40B1-8001-54B5F562CC43}">
      <dgm:prSet/>
      <dgm:spPr/>
      <dgm:t>
        <a:bodyPr/>
        <a:lstStyle/>
        <a:p>
          <a:endParaRPr lang="en-SG"/>
        </a:p>
      </dgm:t>
    </dgm:pt>
    <dgm:pt modelId="{20E247F8-4A99-4AB6-977D-EC61CFD33375}">
      <dgm:prSet phldrT="[Text]"/>
      <dgm:spPr/>
      <dgm:t>
        <a:bodyPr/>
        <a:lstStyle/>
        <a:p>
          <a:r>
            <a:rPr lang="en-SG" altLang="en-US" dirty="0" smtClean="0"/>
            <a:t>Negotiation takes place through which they respond to others and adjust their understanding and behaviours to create a sense of shared reality</a:t>
          </a:r>
          <a:endParaRPr lang="en-SG" dirty="0"/>
        </a:p>
      </dgm:t>
    </dgm:pt>
    <dgm:pt modelId="{504AD417-0650-48E6-8AC2-2D0D1965BE0B}" type="parTrans" cxnId="{81300BCA-F776-494E-86D0-697FD9A9D18A}">
      <dgm:prSet/>
      <dgm:spPr/>
      <dgm:t>
        <a:bodyPr/>
        <a:lstStyle/>
        <a:p>
          <a:endParaRPr lang="en-SG"/>
        </a:p>
      </dgm:t>
    </dgm:pt>
    <dgm:pt modelId="{D9843EFA-FC89-4265-A9F0-03E01D14322F}" type="sibTrans" cxnId="{81300BCA-F776-494E-86D0-697FD9A9D18A}">
      <dgm:prSet/>
      <dgm:spPr/>
      <dgm:t>
        <a:bodyPr/>
        <a:lstStyle/>
        <a:p>
          <a:endParaRPr lang="en-SG"/>
        </a:p>
      </dgm:t>
    </dgm:pt>
    <dgm:pt modelId="{6A502322-CB44-4C82-9233-D5571C81CD9B}">
      <dgm:prSet phldrT="[Text]"/>
      <dgm:spPr/>
      <dgm:t>
        <a:bodyPr/>
        <a:lstStyle/>
        <a:p>
          <a:r>
            <a:rPr lang="en-SG" dirty="0" smtClean="0"/>
            <a:t>Theory</a:t>
          </a:r>
          <a:endParaRPr lang="en-SG" dirty="0"/>
        </a:p>
      </dgm:t>
    </dgm:pt>
    <dgm:pt modelId="{77986118-B9EE-46C6-8519-5E32CD049280}" type="parTrans" cxnId="{B03BB856-EB5E-4DBA-852F-7BCFF76817EF}">
      <dgm:prSet/>
      <dgm:spPr/>
      <dgm:t>
        <a:bodyPr/>
        <a:lstStyle/>
        <a:p>
          <a:endParaRPr lang="en-SG"/>
        </a:p>
      </dgm:t>
    </dgm:pt>
    <dgm:pt modelId="{18E66765-FD0C-4F1E-8769-9565E28E3B2C}" type="sibTrans" cxnId="{B03BB856-EB5E-4DBA-852F-7BCFF76817EF}">
      <dgm:prSet/>
      <dgm:spPr/>
      <dgm:t>
        <a:bodyPr/>
        <a:lstStyle/>
        <a:p>
          <a:endParaRPr lang="en-SG"/>
        </a:p>
      </dgm:t>
    </dgm:pt>
    <dgm:pt modelId="{E80D6961-BE27-4C92-ABB3-9C77868E9091}">
      <dgm:prSet phldrT="[Text]"/>
      <dgm:spPr/>
      <dgm:t>
        <a:bodyPr/>
        <a:lstStyle/>
        <a:p>
          <a:r>
            <a:rPr lang="en-SG" altLang="en-US" dirty="0" smtClean="0"/>
            <a:t>This theory stresses the dynamic nature of social interaction where people change continually as they interact with their environment</a:t>
          </a:r>
          <a:endParaRPr lang="en-SG" dirty="0"/>
        </a:p>
      </dgm:t>
    </dgm:pt>
    <dgm:pt modelId="{FF4EF6B3-56E5-4098-8739-4787DBDDE7C6}" type="parTrans" cxnId="{F9F154DE-FD63-4B5C-A198-06FF5867C2A0}">
      <dgm:prSet/>
      <dgm:spPr/>
      <dgm:t>
        <a:bodyPr/>
        <a:lstStyle/>
        <a:p>
          <a:endParaRPr lang="en-SG"/>
        </a:p>
      </dgm:t>
    </dgm:pt>
    <dgm:pt modelId="{606F901D-E9B8-445E-B668-6E6FA8705130}" type="sibTrans" cxnId="{F9F154DE-FD63-4B5C-A198-06FF5867C2A0}">
      <dgm:prSet/>
      <dgm:spPr/>
      <dgm:t>
        <a:bodyPr/>
        <a:lstStyle/>
        <a:p>
          <a:endParaRPr lang="en-SG"/>
        </a:p>
      </dgm:t>
    </dgm:pt>
    <dgm:pt modelId="{80F6093A-D621-4CF4-9AC2-4EB442B65827}">
      <dgm:prSet/>
      <dgm:spPr/>
      <dgm:t>
        <a:bodyPr/>
        <a:lstStyle/>
        <a:p>
          <a:endParaRPr lang="en-SG" dirty="0"/>
        </a:p>
      </dgm:t>
    </dgm:pt>
    <dgm:pt modelId="{1884AFEA-C1D2-437E-B744-FDC9DD83EB0C}" type="parTrans" cxnId="{8CC32CBF-9B60-423E-A383-E2629A1B6443}">
      <dgm:prSet/>
      <dgm:spPr/>
      <dgm:t>
        <a:bodyPr/>
        <a:lstStyle/>
        <a:p>
          <a:endParaRPr lang="en-SG"/>
        </a:p>
      </dgm:t>
    </dgm:pt>
    <dgm:pt modelId="{C1364F86-097F-4FAA-AE75-71E9AD7505DB}" type="sibTrans" cxnId="{8CC32CBF-9B60-423E-A383-E2629A1B6443}">
      <dgm:prSet/>
      <dgm:spPr/>
      <dgm:t>
        <a:bodyPr/>
        <a:lstStyle/>
        <a:p>
          <a:endParaRPr lang="en-SG"/>
        </a:p>
      </dgm:t>
    </dgm:pt>
    <dgm:pt modelId="{032D8488-3B95-4512-9618-0C4633D2CDAB}">
      <dgm:prSet/>
      <dgm:spPr/>
      <dgm:t>
        <a:bodyPr/>
        <a:lstStyle/>
        <a:p>
          <a:r>
            <a:rPr lang="en-SG" altLang="en-US" dirty="0" smtClean="0"/>
            <a:t>A person’s identity is not fixed but is changing as he or she moves in different settings</a:t>
          </a:r>
        </a:p>
      </dgm:t>
    </dgm:pt>
    <dgm:pt modelId="{DA17E2CB-8DCB-44F7-86D9-1ABF598DA57F}" type="parTrans" cxnId="{C16D7292-2A65-4D5F-A0E3-0994ECBAA7E2}">
      <dgm:prSet/>
      <dgm:spPr/>
      <dgm:t>
        <a:bodyPr/>
        <a:lstStyle/>
        <a:p>
          <a:endParaRPr lang="en-SG"/>
        </a:p>
      </dgm:t>
    </dgm:pt>
    <dgm:pt modelId="{761F3B1F-2566-4FB4-9042-3EF1A32EE843}" type="sibTrans" cxnId="{C16D7292-2A65-4D5F-A0E3-0994ECBAA7E2}">
      <dgm:prSet/>
      <dgm:spPr/>
      <dgm:t>
        <a:bodyPr/>
        <a:lstStyle/>
        <a:p>
          <a:endParaRPr lang="en-SG"/>
        </a:p>
      </dgm:t>
    </dgm:pt>
    <dgm:pt modelId="{282CFBC4-B8D8-4967-B517-4ABD3D5D0B8A}" type="pres">
      <dgm:prSet presAssocID="{D3DDC609-80D4-4DA2-B4F5-54BE5E315809}" presName="linearFlow" presStyleCnt="0">
        <dgm:presLayoutVars>
          <dgm:dir/>
          <dgm:animLvl val="lvl"/>
          <dgm:resizeHandles val="exact"/>
        </dgm:presLayoutVars>
      </dgm:prSet>
      <dgm:spPr/>
      <dgm:t>
        <a:bodyPr/>
        <a:lstStyle/>
        <a:p>
          <a:endParaRPr lang="en-SG"/>
        </a:p>
      </dgm:t>
    </dgm:pt>
    <dgm:pt modelId="{3ABE7CB2-75A3-4D57-AD0B-4D0C7E57D485}" type="pres">
      <dgm:prSet presAssocID="{5A9616E8-717D-4ACC-82C3-F446978D2E99}" presName="composite" presStyleCnt="0"/>
      <dgm:spPr/>
    </dgm:pt>
    <dgm:pt modelId="{A517F00E-3848-4A7B-9B4B-2DDB8A7F790B}" type="pres">
      <dgm:prSet presAssocID="{5A9616E8-717D-4ACC-82C3-F446978D2E99}" presName="parentText" presStyleLbl="alignNode1" presStyleIdx="0" presStyleCnt="3">
        <dgm:presLayoutVars>
          <dgm:chMax val="1"/>
          <dgm:bulletEnabled val="1"/>
        </dgm:presLayoutVars>
      </dgm:prSet>
      <dgm:spPr/>
      <dgm:t>
        <a:bodyPr/>
        <a:lstStyle/>
        <a:p>
          <a:endParaRPr lang="en-SG"/>
        </a:p>
      </dgm:t>
    </dgm:pt>
    <dgm:pt modelId="{8E8F6A46-3D16-4881-AA41-1898DD1B3D04}" type="pres">
      <dgm:prSet presAssocID="{5A9616E8-717D-4ACC-82C3-F446978D2E99}" presName="descendantText" presStyleLbl="alignAcc1" presStyleIdx="0" presStyleCnt="3" custLinFactNeighborX="415" custLinFactNeighborY="675">
        <dgm:presLayoutVars>
          <dgm:bulletEnabled val="1"/>
        </dgm:presLayoutVars>
      </dgm:prSet>
      <dgm:spPr/>
      <dgm:t>
        <a:bodyPr/>
        <a:lstStyle/>
        <a:p>
          <a:endParaRPr lang="en-SG"/>
        </a:p>
      </dgm:t>
    </dgm:pt>
    <dgm:pt modelId="{86494ECC-F7FC-4974-A13B-E49D193CAA63}" type="pres">
      <dgm:prSet presAssocID="{FA7EA87D-40C7-4611-B1EB-30F76F8D48D6}" presName="sp" presStyleCnt="0"/>
      <dgm:spPr/>
    </dgm:pt>
    <dgm:pt modelId="{43FF0CBB-4823-4FDC-8487-58A88DF777F5}" type="pres">
      <dgm:prSet presAssocID="{85666F86-C90A-4BB8-97D4-EB5E29FD7C4B}" presName="composite" presStyleCnt="0"/>
      <dgm:spPr/>
    </dgm:pt>
    <dgm:pt modelId="{CA24FDCF-C497-4E6D-8A09-D1497DBF1502}" type="pres">
      <dgm:prSet presAssocID="{85666F86-C90A-4BB8-97D4-EB5E29FD7C4B}" presName="parentText" presStyleLbl="alignNode1" presStyleIdx="1" presStyleCnt="3">
        <dgm:presLayoutVars>
          <dgm:chMax val="1"/>
          <dgm:bulletEnabled val="1"/>
        </dgm:presLayoutVars>
      </dgm:prSet>
      <dgm:spPr/>
      <dgm:t>
        <a:bodyPr/>
        <a:lstStyle/>
        <a:p>
          <a:endParaRPr lang="en-SG"/>
        </a:p>
      </dgm:t>
    </dgm:pt>
    <dgm:pt modelId="{E7DFD6E5-5EB2-43F3-AD1A-11B23F5C64C4}" type="pres">
      <dgm:prSet presAssocID="{85666F86-C90A-4BB8-97D4-EB5E29FD7C4B}" presName="descendantText" presStyleLbl="alignAcc1" presStyleIdx="1" presStyleCnt="3">
        <dgm:presLayoutVars>
          <dgm:bulletEnabled val="1"/>
        </dgm:presLayoutVars>
      </dgm:prSet>
      <dgm:spPr/>
      <dgm:t>
        <a:bodyPr/>
        <a:lstStyle/>
        <a:p>
          <a:endParaRPr lang="en-SG"/>
        </a:p>
      </dgm:t>
    </dgm:pt>
    <dgm:pt modelId="{D9A35C7C-4F90-4BA1-9F10-E2F912CA5877}" type="pres">
      <dgm:prSet presAssocID="{49F23E31-12CB-4C40-A0B1-464BB3654B67}" presName="sp" presStyleCnt="0"/>
      <dgm:spPr/>
    </dgm:pt>
    <dgm:pt modelId="{B597B2F5-225C-4A6E-903E-335B5B2E12F4}" type="pres">
      <dgm:prSet presAssocID="{6A502322-CB44-4C82-9233-D5571C81CD9B}" presName="composite" presStyleCnt="0"/>
      <dgm:spPr/>
    </dgm:pt>
    <dgm:pt modelId="{12335214-A960-42C1-B717-CAAFA1B8887A}" type="pres">
      <dgm:prSet presAssocID="{6A502322-CB44-4C82-9233-D5571C81CD9B}" presName="parentText" presStyleLbl="alignNode1" presStyleIdx="2" presStyleCnt="3">
        <dgm:presLayoutVars>
          <dgm:chMax val="1"/>
          <dgm:bulletEnabled val="1"/>
        </dgm:presLayoutVars>
      </dgm:prSet>
      <dgm:spPr/>
      <dgm:t>
        <a:bodyPr/>
        <a:lstStyle/>
        <a:p>
          <a:endParaRPr lang="en-SG"/>
        </a:p>
      </dgm:t>
    </dgm:pt>
    <dgm:pt modelId="{F7EC447E-DF51-46BA-A393-0276F2476DED}" type="pres">
      <dgm:prSet presAssocID="{6A502322-CB44-4C82-9233-D5571C81CD9B}" presName="descendantText" presStyleLbl="alignAcc1" presStyleIdx="2" presStyleCnt="3">
        <dgm:presLayoutVars>
          <dgm:bulletEnabled val="1"/>
        </dgm:presLayoutVars>
      </dgm:prSet>
      <dgm:spPr/>
      <dgm:t>
        <a:bodyPr/>
        <a:lstStyle/>
        <a:p>
          <a:endParaRPr lang="en-SG"/>
        </a:p>
      </dgm:t>
    </dgm:pt>
  </dgm:ptLst>
  <dgm:cxnLst>
    <dgm:cxn modelId="{18B87AC3-0D15-4E3B-A113-4E572C9E1094}" type="presOf" srcId="{5A9616E8-717D-4ACC-82C3-F446978D2E99}" destId="{A517F00E-3848-4A7B-9B4B-2DDB8A7F790B}" srcOrd="0" destOrd="0" presId="urn:microsoft.com/office/officeart/2005/8/layout/chevron2"/>
    <dgm:cxn modelId="{25FE9827-F3FB-47EA-BDD2-CCA50E606B5A}" type="presOf" srcId="{032D8488-3B95-4512-9618-0C4633D2CDAB}" destId="{F7EC447E-DF51-46BA-A393-0276F2476DED}" srcOrd="0" destOrd="1" presId="urn:microsoft.com/office/officeart/2005/8/layout/chevron2"/>
    <dgm:cxn modelId="{CD68BF4D-73E1-4C00-A6B4-4F04FEEEB960}" type="presOf" srcId="{80F6093A-D621-4CF4-9AC2-4EB442B65827}" destId="{E7DFD6E5-5EB2-43F3-AD1A-11B23F5C64C4}" srcOrd="0" destOrd="1" presId="urn:microsoft.com/office/officeart/2005/8/layout/chevron2"/>
    <dgm:cxn modelId="{7647D534-A9AB-4542-BA58-2CA2F348D5D9}" srcId="{D3DDC609-80D4-4DA2-B4F5-54BE5E315809}" destId="{5A9616E8-717D-4ACC-82C3-F446978D2E99}" srcOrd="0" destOrd="0" parTransId="{A1687CCE-1107-4998-9B17-BCC50AE399ED}" sibTransId="{FA7EA87D-40C7-4611-B1EB-30F76F8D48D6}"/>
    <dgm:cxn modelId="{C16D7292-2A65-4D5F-A0E3-0994ECBAA7E2}" srcId="{6A502322-CB44-4C82-9233-D5571C81CD9B}" destId="{032D8488-3B95-4512-9618-0C4633D2CDAB}" srcOrd="1" destOrd="0" parTransId="{DA17E2CB-8DCB-44F7-86D9-1ABF598DA57F}" sibTransId="{761F3B1F-2566-4FB4-9042-3EF1A32EE843}"/>
    <dgm:cxn modelId="{F9F154DE-FD63-4B5C-A198-06FF5867C2A0}" srcId="{6A502322-CB44-4C82-9233-D5571C81CD9B}" destId="{E80D6961-BE27-4C92-ABB3-9C77868E9091}" srcOrd="0" destOrd="0" parTransId="{FF4EF6B3-56E5-4098-8739-4787DBDDE7C6}" sibTransId="{606F901D-E9B8-445E-B668-6E6FA8705130}"/>
    <dgm:cxn modelId="{DE65FD1A-3684-4ECA-8A89-3CEB7E4B044E}" type="presOf" srcId="{6A502322-CB44-4C82-9233-D5571C81CD9B}" destId="{12335214-A960-42C1-B717-CAAFA1B8887A}" srcOrd="0" destOrd="0" presId="urn:microsoft.com/office/officeart/2005/8/layout/chevron2"/>
    <dgm:cxn modelId="{A3526574-6ABB-4A2D-BAF2-2FC67D431CEB}" type="presOf" srcId="{85666F86-C90A-4BB8-97D4-EB5E29FD7C4B}" destId="{CA24FDCF-C497-4E6D-8A09-D1497DBF1502}" srcOrd="0" destOrd="0" presId="urn:microsoft.com/office/officeart/2005/8/layout/chevron2"/>
    <dgm:cxn modelId="{4E531219-E46E-467C-A35B-AEACD4997CA3}" type="presOf" srcId="{253C3409-F01F-492C-9614-57A6DD111C59}" destId="{8E8F6A46-3D16-4881-AA41-1898DD1B3D04}" srcOrd="0" destOrd="0" presId="urn:microsoft.com/office/officeart/2005/8/layout/chevron2"/>
    <dgm:cxn modelId="{C4E53FA5-1D9F-40D5-94E5-B92D29EF8E37}" type="presOf" srcId="{20E247F8-4A99-4AB6-977D-EC61CFD33375}" destId="{E7DFD6E5-5EB2-43F3-AD1A-11B23F5C64C4}" srcOrd="0" destOrd="0" presId="urn:microsoft.com/office/officeart/2005/8/layout/chevron2"/>
    <dgm:cxn modelId="{8CC32CBF-9B60-423E-A383-E2629A1B6443}" srcId="{85666F86-C90A-4BB8-97D4-EB5E29FD7C4B}" destId="{80F6093A-D621-4CF4-9AC2-4EB442B65827}" srcOrd="1" destOrd="0" parTransId="{1884AFEA-C1D2-437E-B744-FDC9DD83EB0C}" sibTransId="{C1364F86-097F-4FAA-AE75-71E9AD7505DB}"/>
    <dgm:cxn modelId="{74E607C7-D326-4AD2-86AC-9BB1DEC37CBE}" type="presOf" srcId="{E80D6961-BE27-4C92-ABB3-9C77868E9091}" destId="{F7EC447E-DF51-46BA-A393-0276F2476DED}" srcOrd="0" destOrd="0" presId="urn:microsoft.com/office/officeart/2005/8/layout/chevron2"/>
    <dgm:cxn modelId="{BAB056F0-2EF0-4C5B-A1CF-556EA25C1EFC}" type="presOf" srcId="{D3DDC609-80D4-4DA2-B4F5-54BE5E315809}" destId="{282CFBC4-B8D8-4967-B517-4ABD3D5D0B8A}" srcOrd="0" destOrd="0" presId="urn:microsoft.com/office/officeart/2005/8/layout/chevron2"/>
    <dgm:cxn modelId="{A3289BC8-6DD9-40B1-8001-54B5F562CC43}" srcId="{D3DDC609-80D4-4DA2-B4F5-54BE5E315809}" destId="{85666F86-C90A-4BB8-97D4-EB5E29FD7C4B}" srcOrd="1" destOrd="0" parTransId="{3A67F69A-CD0B-4F8E-BFA2-1CE832866EAD}" sibTransId="{49F23E31-12CB-4C40-A0B1-464BB3654B67}"/>
    <dgm:cxn modelId="{B03BB856-EB5E-4DBA-852F-7BCFF76817EF}" srcId="{D3DDC609-80D4-4DA2-B4F5-54BE5E315809}" destId="{6A502322-CB44-4C82-9233-D5571C81CD9B}" srcOrd="2" destOrd="0" parTransId="{77986118-B9EE-46C6-8519-5E32CD049280}" sibTransId="{18E66765-FD0C-4F1E-8769-9565E28E3B2C}"/>
    <dgm:cxn modelId="{7C6F2B35-32B3-4448-989D-2B1832D040A6}" srcId="{5A9616E8-717D-4ACC-82C3-F446978D2E99}" destId="{253C3409-F01F-492C-9614-57A6DD111C59}" srcOrd="0" destOrd="0" parTransId="{05BB8559-0DEE-45D3-8FFD-E89C978FBEC2}" sibTransId="{7CB64F5E-16BA-4891-9E64-2E420502B9EE}"/>
    <dgm:cxn modelId="{81300BCA-F776-494E-86D0-697FD9A9D18A}" srcId="{85666F86-C90A-4BB8-97D4-EB5E29FD7C4B}" destId="{20E247F8-4A99-4AB6-977D-EC61CFD33375}" srcOrd="0" destOrd="0" parTransId="{504AD417-0650-48E6-8AC2-2D0D1965BE0B}" sibTransId="{D9843EFA-FC89-4265-A9F0-03E01D14322F}"/>
    <dgm:cxn modelId="{14C56348-C785-48C3-8BA7-191E9EB3D857}" type="presParOf" srcId="{282CFBC4-B8D8-4967-B517-4ABD3D5D0B8A}" destId="{3ABE7CB2-75A3-4D57-AD0B-4D0C7E57D485}" srcOrd="0" destOrd="0" presId="urn:microsoft.com/office/officeart/2005/8/layout/chevron2"/>
    <dgm:cxn modelId="{3E0889FB-7D83-46DD-9A67-42531B1E35DC}" type="presParOf" srcId="{3ABE7CB2-75A3-4D57-AD0B-4D0C7E57D485}" destId="{A517F00E-3848-4A7B-9B4B-2DDB8A7F790B}" srcOrd="0" destOrd="0" presId="urn:microsoft.com/office/officeart/2005/8/layout/chevron2"/>
    <dgm:cxn modelId="{6D9BCF04-8487-46D4-9A47-359FB7796BF3}" type="presParOf" srcId="{3ABE7CB2-75A3-4D57-AD0B-4D0C7E57D485}" destId="{8E8F6A46-3D16-4881-AA41-1898DD1B3D04}" srcOrd="1" destOrd="0" presId="urn:microsoft.com/office/officeart/2005/8/layout/chevron2"/>
    <dgm:cxn modelId="{C24AC363-685B-4DEE-A6E0-03364E64B79A}" type="presParOf" srcId="{282CFBC4-B8D8-4967-B517-4ABD3D5D0B8A}" destId="{86494ECC-F7FC-4974-A13B-E49D193CAA63}" srcOrd="1" destOrd="0" presId="urn:microsoft.com/office/officeart/2005/8/layout/chevron2"/>
    <dgm:cxn modelId="{46601038-FD31-4982-84B2-82FE274FACE5}" type="presParOf" srcId="{282CFBC4-B8D8-4967-B517-4ABD3D5D0B8A}" destId="{43FF0CBB-4823-4FDC-8487-58A88DF777F5}" srcOrd="2" destOrd="0" presId="urn:microsoft.com/office/officeart/2005/8/layout/chevron2"/>
    <dgm:cxn modelId="{89CD80B4-ECF4-4E7B-B381-D17190B6A3F4}" type="presParOf" srcId="{43FF0CBB-4823-4FDC-8487-58A88DF777F5}" destId="{CA24FDCF-C497-4E6D-8A09-D1497DBF1502}" srcOrd="0" destOrd="0" presId="urn:microsoft.com/office/officeart/2005/8/layout/chevron2"/>
    <dgm:cxn modelId="{41431585-3B58-42D1-AF02-98E8562A28E1}" type="presParOf" srcId="{43FF0CBB-4823-4FDC-8487-58A88DF777F5}" destId="{E7DFD6E5-5EB2-43F3-AD1A-11B23F5C64C4}" srcOrd="1" destOrd="0" presId="urn:microsoft.com/office/officeart/2005/8/layout/chevron2"/>
    <dgm:cxn modelId="{229AD9B1-F390-49A6-BE28-DA89D797ED62}" type="presParOf" srcId="{282CFBC4-B8D8-4967-B517-4ABD3D5D0B8A}" destId="{D9A35C7C-4F90-4BA1-9F10-E2F912CA5877}" srcOrd="3" destOrd="0" presId="urn:microsoft.com/office/officeart/2005/8/layout/chevron2"/>
    <dgm:cxn modelId="{984D7184-8FCE-4E2E-934F-CA148B0F1361}" type="presParOf" srcId="{282CFBC4-B8D8-4967-B517-4ABD3D5D0B8A}" destId="{B597B2F5-225C-4A6E-903E-335B5B2E12F4}" srcOrd="4" destOrd="0" presId="urn:microsoft.com/office/officeart/2005/8/layout/chevron2"/>
    <dgm:cxn modelId="{58029D15-04F1-42CA-85B1-20B0F628D378}" type="presParOf" srcId="{B597B2F5-225C-4A6E-903E-335B5B2E12F4}" destId="{12335214-A960-42C1-B717-CAAFA1B8887A}" srcOrd="0" destOrd="0" presId="urn:microsoft.com/office/officeart/2005/8/layout/chevron2"/>
    <dgm:cxn modelId="{357AEE5F-FFC2-4AA1-9D03-81162F8F0DF9}" type="presParOf" srcId="{B597B2F5-225C-4A6E-903E-335B5B2E12F4}" destId="{F7EC447E-DF51-46BA-A393-0276F2476DE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7A133-338B-45DC-81EC-20BE598DB563}">
      <dsp:nvSpPr>
        <dsp:cNvPr id="0" name=""/>
        <dsp:cNvSpPr/>
      </dsp:nvSpPr>
      <dsp:spPr>
        <a:xfrm>
          <a:off x="3343911" y="0"/>
          <a:ext cx="5145110" cy="514511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0E1D1-029E-4663-AA91-7EEC77D943E5}">
      <dsp:nvSpPr>
        <dsp:cNvPr id="0" name=""/>
        <dsp:cNvSpPr/>
      </dsp:nvSpPr>
      <dsp:spPr>
        <a:xfrm>
          <a:off x="3832697" y="488785"/>
          <a:ext cx="2006592" cy="20065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SG" sz="2400" kern="1200" dirty="0" smtClean="0"/>
            <a:t>Announced Participant</a:t>
          </a:r>
          <a:endParaRPr lang="en-SG" sz="2400" kern="1200" dirty="0"/>
        </a:p>
      </dsp:txBody>
      <dsp:txXfrm>
        <a:off x="3930651" y="586739"/>
        <a:ext cx="1810684" cy="1810684"/>
      </dsp:txXfrm>
    </dsp:sp>
    <dsp:sp modelId="{F544F655-A3B1-48B5-B4EB-DE9EF19F2BC9}">
      <dsp:nvSpPr>
        <dsp:cNvPr id="0" name=""/>
        <dsp:cNvSpPr/>
      </dsp:nvSpPr>
      <dsp:spPr>
        <a:xfrm>
          <a:off x="5993643" y="488785"/>
          <a:ext cx="2006592" cy="20065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SG" sz="2400" kern="1200" dirty="0" smtClean="0"/>
            <a:t>Announced Observer</a:t>
          </a:r>
          <a:endParaRPr lang="en-SG" sz="2400" kern="1200" dirty="0"/>
        </a:p>
      </dsp:txBody>
      <dsp:txXfrm>
        <a:off x="6091597" y="586739"/>
        <a:ext cx="1810684" cy="1810684"/>
      </dsp:txXfrm>
    </dsp:sp>
    <dsp:sp modelId="{9CCCC706-792C-4340-88EF-B0D3DC47D8E2}">
      <dsp:nvSpPr>
        <dsp:cNvPr id="0" name=""/>
        <dsp:cNvSpPr/>
      </dsp:nvSpPr>
      <dsp:spPr>
        <a:xfrm>
          <a:off x="3832697" y="2649731"/>
          <a:ext cx="2006592" cy="20065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SG" sz="2400" kern="1200" dirty="0" smtClean="0"/>
            <a:t>Undercover Participant</a:t>
          </a:r>
          <a:endParaRPr lang="en-SG" sz="2400" kern="1200" dirty="0"/>
        </a:p>
      </dsp:txBody>
      <dsp:txXfrm>
        <a:off x="3930651" y="2747685"/>
        <a:ext cx="1810684" cy="1810684"/>
      </dsp:txXfrm>
    </dsp:sp>
    <dsp:sp modelId="{45B4E7E4-110D-4620-ACD8-11A13C49EB6F}">
      <dsp:nvSpPr>
        <dsp:cNvPr id="0" name=""/>
        <dsp:cNvSpPr/>
      </dsp:nvSpPr>
      <dsp:spPr>
        <a:xfrm>
          <a:off x="5993643" y="2649731"/>
          <a:ext cx="2006592" cy="20065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SG" sz="2400" kern="1200" dirty="0" smtClean="0"/>
            <a:t>Undercover Observer</a:t>
          </a:r>
          <a:endParaRPr lang="en-SG" sz="2400" kern="1200" dirty="0"/>
        </a:p>
      </dsp:txBody>
      <dsp:txXfrm>
        <a:off x="6091597" y="2747685"/>
        <a:ext cx="1810684" cy="1810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CEFF9-C5AD-4604-B168-E3A93A07F3A6}">
      <dsp:nvSpPr>
        <dsp:cNvPr id="0" name=""/>
        <dsp:cNvSpPr/>
      </dsp:nvSpPr>
      <dsp:spPr>
        <a:xfrm>
          <a:off x="1147" y="341121"/>
          <a:ext cx="2883538" cy="111304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B8260-33E5-4CF9-AB04-25D1888199C0}">
      <dsp:nvSpPr>
        <dsp:cNvPr id="0" name=""/>
        <dsp:cNvSpPr/>
      </dsp:nvSpPr>
      <dsp:spPr>
        <a:xfrm>
          <a:off x="770091" y="619383"/>
          <a:ext cx="2434988" cy="1113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SG" sz="1800" kern="1200" dirty="0" smtClean="0"/>
            <a:t>non disclosure </a:t>
          </a:r>
          <a:endParaRPr lang="en-SG" sz="1800" kern="1200" dirty="0"/>
        </a:p>
      </dsp:txBody>
      <dsp:txXfrm>
        <a:off x="802691" y="651983"/>
        <a:ext cx="2369788" cy="1047845"/>
      </dsp:txXfrm>
    </dsp:sp>
    <dsp:sp modelId="{90EEB4F2-99D7-481D-AC9D-CD87D0459F4D}">
      <dsp:nvSpPr>
        <dsp:cNvPr id="0" name=""/>
        <dsp:cNvSpPr/>
      </dsp:nvSpPr>
      <dsp:spPr>
        <a:xfrm>
          <a:off x="3294789" y="341121"/>
          <a:ext cx="2883538" cy="111304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50FA18-137B-4404-B334-6A1BCDC30F20}">
      <dsp:nvSpPr>
        <dsp:cNvPr id="0" name=""/>
        <dsp:cNvSpPr/>
      </dsp:nvSpPr>
      <dsp:spPr>
        <a:xfrm>
          <a:off x="4063733" y="619383"/>
          <a:ext cx="2434988" cy="1113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SG" sz="1800" kern="1200" smtClean="0"/>
            <a:t>Usually, it is somewhere in between</a:t>
          </a:r>
          <a:endParaRPr lang="en-SG" sz="1800" kern="1200"/>
        </a:p>
      </dsp:txBody>
      <dsp:txXfrm>
        <a:off x="4096333" y="651983"/>
        <a:ext cx="2369788" cy="1047845"/>
      </dsp:txXfrm>
    </dsp:sp>
    <dsp:sp modelId="{E9C8A17A-5464-4EB0-9A9B-137D1D31D726}">
      <dsp:nvSpPr>
        <dsp:cNvPr id="0" name=""/>
        <dsp:cNvSpPr/>
      </dsp:nvSpPr>
      <dsp:spPr>
        <a:xfrm>
          <a:off x="6588431" y="341121"/>
          <a:ext cx="2883538" cy="111304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7EAA58-9A50-4FFA-A26A-F2EAA04EC0E2}">
      <dsp:nvSpPr>
        <dsp:cNvPr id="0" name=""/>
        <dsp:cNvSpPr/>
      </dsp:nvSpPr>
      <dsp:spPr>
        <a:xfrm>
          <a:off x="7357375" y="619383"/>
          <a:ext cx="2434988" cy="1113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SG" sz="1800" kern="1200" smtClean="0"/>
            <a:t>full disclosure</a:t>
          </a:r>
          <a:endParaRPr lang="en-SG" sz="1800" kern="1200"/>
        </a:p>
      </dsp:txBody>
      <dsp:txXfrm>
        <a:off x="7389975" y="651983"/>
        <a:ext cx="2369788" cy="1047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46AEA-CD48-4274-97EA-5F31B2320579}">
      <dsp:nvSpPr>
        <dsp:cNvPr id="0" name=""/>
        <dsp:cNvSpPr/>
      </dsp:nvSpPr>
      <dsp:spPr>
        <a:xfrm>
          <a:off x="2232035" y="0"/>
          <a:ext cx="5840570" cy="584057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6DA22-12A9-42E5-B9EA-017947263467}">
      <dsp:nvSpPr>
        <dsp:cNvPr id="0" name=""/>
        <dsp:cNvSpPr/>
      </dsp:nvSpPr>
      <dsp:spPr>
        <a:xfrm>
          <a:off x="2786889" y="554854"/>
          <a:ext cx="2277822" cy="2277822"/>
        </a:xfrm>
        <a:prstGeom prst="roundRect">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SG" altLang="en-US" sz="1500" kern="1200" dirty="0" smtClean="0"/>
            <a:t>Berg (2006) – if participants are given full disclosure, they may be so sensitive that it is impossible to carry out the research.</a:t>
          </a:r>
        </a:p>
      </dsp:txBody>
      <dsp:txXfrm>
        <a:off x="2898083" y="666048"/>
        <a:ext cx="2055434" cy="2055434"/>
      </dsp:txXfrm>
    </dsp:sp>
    <dsp:sp modelId="{EB56C074-3E4F-48E8-A6A6-68E4C32E8D13}">
      <dsp:nvSpPr>
        <dsp:cNvPr id="0" name=""/>
        <dsp:cNvSpPr/>
      </dsp:nvSpPr>
      <dsp:spPr>
        <a:xfrm>
          <a:off x="5239929" y="554854"/>
          <a:ext cx="2277822" cy="2277822"/>
        </a:xfrm>
        <a:prstGeom prst="round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SG" altLang="en-US" sz="1500" kern="1200" dirty="0" smtClean="0"/>
            <a:t>Most of today’s communication takes place via email and it’s possible to examine these emails. </a:t>
          </a:r>
          <a:endParaRPr lang="en-SG" sz="1500" kern="1200" dirty="0"/>
        </a:p>
      </dsp:txBody>
      <dsp:txXfrm>
        <a:off x="5351123" y="666048"/>
        <a:ext cx="2055434" cy="2055434"/>
      </dsp:txXfrm>
    </dsp:sp>
    <dsp:sp modelId="{2626EA9C-6311-4F31-8B9B-6C97F8A3B696}">
      <dsp:nvSpPr>
        <dsp:cNvPr id="0" name=""/>
        <dsp:cNvSpPr/>
      </dsp:nvSpPr>
      <dsp:spPr>
        <a:xfrm>
          <a:off x="2786889" y="3007893"/>
          <a:ext cx="2277822" cy="2277822"/>
        </a:xfrm>
        <a:prstGeom prst="roundRect">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SG" altLang="en-US" sz="1500" b="1" kern="1200" dirty="0" smtClean="0">
              <a:solidFill>
                <a:schemeClr val="bg1"/>
              </a:solidFill>
            </a:rPr>
            <a:t>Consequences may vary between countries. </a:t>
          </a:r>
          <a:endParaRPr lang="en-SG" sz="1500" b="1" kern="1200" dirty="0">
            <a:solidFill>
              <a:schemeClr val="bg1"/>
            </a:solidFill>
          </a:endParaRPr>
        </a:p>
      </dsp:txBody>
      <dsp:txXfrm>
        <a:off x="2898083" y="3119087"/>
        <a:ext cx="2055434" cy="2055434"/>
      </dsp:txXfrm>
    </dsp:sp>
    <dsp:sp modelId="{CF3EBCA9-C2E8-4304-8906-654119318627}">
      <dsp:nvSpPr>
        <dsp:cNvPr id="0" name=""/>
        <dsp:cNvSpPr/>
      </dsp:nvSpPr>
      <dsp:spPr>
        <a:xfrm>
          <a:off x="5239929" y="3007893"/>
          <a:ext cx="2277822" cy="22778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SG" sz="1500" kern="1200" dirty="0" smtClean="0"/>
            <a:t>People reveal different aspects of themselves in social media and communicate their views regarding some issues which they may not reveal in face-to-face communication. </a:t>
          </a:r>
          <a:endParaRPr lang="en-SG" sz="1500" kern="1200" dirty="0"/>
        </a:p>
      </dsp:txBody>
      <dsp:txXfrm>
        <a:off x="5351123" y="3119087"/>
        <a:ext cx="2055434" cy="2055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1536A-E603-4D49-8D41-46559EEF5757}">
      <dsp:nvSpPr>
        <dsp:cNvPr id="0" name=""/>
        <dsp:cNvSpPr/>
      </dsp:nvSpPr>
      <dsp:spPr>
        <a:xfrm>
          <a:off x="287572" y="0"/>
          <a:ext cx="9665817" cy="1407825"/>
        </a:xfrm>
        <a:prstGeom prst="rightArrow">
          <a:avLst>
            <a:gd name="adj1" fmla="val 50000"/>
            <a:gd name="adj2" fmla="val 5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3492" numCol="1" spcCol="1270" anchor="ctr" anchorCtr="0">
          <a:noAutofit/>
        </a:bodyPr>
        <a:lstStyle/>
        <a:p>
          <a:pPr lvl="0" algn="l" defTabSz="1200150">
            <a:lnSpc>
              <a:spcPct val="90000"/>
            </a:lnSpc>
            <a:spcBef>
              <a:spcPct val="0"/>
            </a:spcBef>
            <a:spcAft>
              <a:spcPct val="35000"/>
            </a:spcAft>
          </a:pPr>
          <a:r>
            <a:rPr lang="en-SG" sz="2700" kern="1200" dirty="0" smtClean="0"/>
            <a:t>Step 1 </a:t>
          </a:r>
          <a:endParaRPr lang="en-SG" sz="2700" kern="1200" dirty="0"/>
        </a:p>
      </dsp:txBody>
      <dsp:txXfrm>
        <a:off x="287572" y="351956"/>
        <a:ext cx="9313861" cy="703913"/>
      </dsp:txXfrm>
    </dsp:sp>
    <dsp:sp modelId="{D36F132E-FF17-4A51-9970-4ED017A9EE36}">
      <dsp:nvSpPr>
        <dsp:cNvPr id="0" name=""/>
        <dsp:cNvSpPr/>
      </dsp:nvSpPr>
      <dsp:spPr>
        <a:xfrm>
          <a:off x="287572" y="1089126"/>
          <a:ext cx="4465607" cy="314234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SG" altLang="en-US" sz="2700" kern="1200" dirty="0" smtClean="0"/>
            <a:t>Generate data through observing and listening to people in their natural setting;</a:t>
          </a:r>
          <a:endParaRPr lang="en-SG" sz="2700" kern="1200" dirty="0"/>
        </a:p>
      </dsp:txBody>
      <dsp:txXfrm>
        <a:off x="287572" y="1089126"/>
        <a:ext cx="4465607" cy="3142342"/>
      </dsp:txXfrm>
    </dsp:sp>
    <dsp:sp modelId="{0C170925-51E7-4FEE-9D8D-AD2D7AC00EFC}">
      <dsp:nvSpPr>
        <dsp:cNvPr id="0" name=""/>
        <dsp:cNvSpPr/>
      </dsp:nvSpPr>
      <dsp:spPr>
        <a:xfrm>
          <a:off x="4753179" y="469118"/>
          <a:ext cx="5200209" cy="1407825"/>
        </a:xfrm>
        <a:prstGeom prst="rightArrow">
          <a:avLst>
            <a:gd name="adj1" fmla="val 50000"/>
            <a:gd name="adj2" fmla="val 5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3492" numCol="1" spcCol="1270" anchor="ctr" anchorCtr="0">
          <a:noAutofit/>
        </a:bodyPr>
        <a:lstStyle/>
        <a:p>
          <a:pPr lvl="0" algn="l" defTabSz="1200150">
            <a:lnSpc>
              <a:spcPct val="90000"/>
            </a:lnSpc>
            <a:spcBef>
              <a:spcPct val="0"/>
            </a:spcBef>
            <a:spcAft>
              <a:spcPct val="35000"/>
            </a:spcAft>
          </a:pPr>
          <a:r>
            <a:rPr lang="en-SG" sz="2700" kern="1200" dirty="0" smtClean="0"/>
            <a:t>Step 2</a:t>
          </a:r>
          <a:endParaRPr lang="en-SG" sz="2700" kern="1200" dirty="0"/>
        </a:p>
      </dsp:txBody>
      <dsp:txXfrm>
        <a:off x="4753179" y="821074"/>
        <a:ext cx="4848253" cy="703913"/>
      </dsp:txXfrm>
    </dsp:sp>
    <dsp:sp modelId="{D5176302-684F-47E7-AFE9-11BD8A40B0F3}">
      <dsp:nvSpPr>
        <dsp:cNvPr id="0" name=""/>
        <dsp:cNvSpPr/>
      </dsp:nvSpPr>
      <dsp:spPr>
        <a:xfrm>
          <a:off x="4753179" y="1558244"/>
          <a:ext cx="4465607" cy="314234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SG" altLang="en-US" sz="2700" kern="1200" dirty="0" smtClean="0"/>
            <a:t>Discover their social meanings and interpretations of their own activities</a:t>
          </a:r>
          <a:endParaRPr lang="en-SG" sz="2700" kern="1200" dirty="0"/>
        </a:p>
      </dsp:txBody>
      <dsp:txXfrm>
        <a:off x="4753179" y="1558244"/>
        <a:ext cx="4465607" cy="31423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5E2ED-93F1-4E1A-BA2E-DE6C5398A8A1}">
      <dsp:nvSpPr>
        <dsp:cNvPr id="0" name=""/>
        <dsp:cNvSpPr/>
      </dsp:nvSpPr>
      <dsp:spPr>
        <a:xfrm>
          <a:off x="6401125" y="153228"/>
          <a:ext cx="2684730" cy="194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SG" sz="1900" kern="1200" dirty="0" smtClean="0"/>
            <a:t>The researcher becomes a member of the group that is being researched and tries to understand the situation by experiencing it</a:t>
          </a:r>
          <a:endParaRPr lang="en-SG" sz="1900" kern="1200" dirty="0"/>
        </a:p>
      </dsp:txBody>
      <dsp:txXfrm>
        <a:off x="6401125" y="153228"/>
        <a:ext cx="2684730" cy="1947884"/>
      </dsp:txXfrm>
    </dsp:sp>
    <dsp:sp modelId="{8E40DA17-1E52-4D59-B27C-098DB67CE473}">
      <dsp:nvSpPr>
        <dsp:cNvPr id="0" name=""/>
        <dsp:cNvSpPr/>
      </dsp:nvSpPr>
      <dsp:spPr>
        <a:xfrm>
          <a:off x="3169123" y="-347176"/>
          <a:ext cx="5508620" cy="5508620"/>
        </a:xfrm>
        <a:prstGeom prst="circularArrow">
          <a:avLst>
            <a:gd name="adj1" fmla="val 6895"/>
            <a:gd name="adj2" fmla="val 464818"/>
            <a:gd name="adj3" fmla="val 1098897"/>
            <a:gd name="adj4" fmla="val 21149672"/>
            <a:gd name="adj5" fmla="val 80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DC359-7F18-4468-B012-922AD51DE8EC}">
      <dsp:nvSpPr>
        <dsp:cNvPr id="0" name=""/>
        <dsp:cNvSpPr/>
      </dsp:nvSpPr>
      <dsp:spPr>
        <a:xfrm>
          <a:off x="5847130" y="3436432"/>
          <a:ext cx="3192758" cy="194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SG" sz="1900" kern="1200" dirty="0" smtClean="0"/>
            <a:t>The researcher becomes ‘immersed’ in the research setting with the objective of sharing and experiencing people’s lives in order to learn about their world. </a:t>
          </a:r>
          <a:endParaRPr lang="en-SG" sz="1900" kern="1200" dirty="0"/>
        </a:p>
      </dsp:txBody>
      <dsp:txXfrm>
        <a:off x="5847130" y="3436432"/>
        <a:ext cx="3192758" cy="1947884"/>
      </dsp:txXfrm>
    </dsp:sp>
    <dsp:sp modelId="{E9189C56-8DAD-45CA-8C06-8CEA0C95AC76}">
      <dsp:nvSpPr>
        <dsp:cNvPr id="0" name=""/>
        <dsp:cNvSpPr/>
      </dsp:nvSpPr>
      <dsp:spPr>
        <a:xfrm>
          <a:off x="2266370" y="-133029"/>
          <a:ext cx="5508620" cy="5508620"/>
        </a:xfrm>
        <a:prstGeom prst="circularArrow">
          <a:avLst>
            <a:gd name="adj1" fmla="val 6895"/>
            <a:gd name="adj2" fmla="val 464818"/>
            <a:gd name="adj3" fmla="val 6991407"/>
            <a:gd name="adj4" fmla="val 4482646"/>
            <a:gd name="adj5" fmla="val 80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BF8F2-0EBF-4E94-895A-D20EC66C9FC2}">
      <dsp:nvSpPr>
        <dsp:cNvPr id="0" name=""/>
        <dsp:cNvSpPr/>
      </dsp:nvSpPr>
      <dsp:spPr>
        <a:xfrm>
          <a:off x="1632310" y="3579229"/>
          <a:ext cx="3587341" cy="1192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SG" sz="1900" kern="1200" dirty="0" smtClean="0"/>
            <a:t>This framework is known as ‘symbolic interactionism’. </a:t>
          </a:r>
          <a:endParaRPr lang="en-SG" sz="1900" kern="1200" dirty="0"/>
        </a:p>
      </dsp:txBody>
      <dsp:txXfrm>
        <a:off x="1632310" y="3579229"/>
        <a:ext cx="3587341" cy="1192748"/>
      </dsp:txXfrm>
    </dsp:sp>
    <dsp:sp modelId="{205B0F25-945B-44EE-BDB5-70C922944C13}">
      <dsp:nvSpPr>
        <dsp:cNvPr id="0" name=""/>
        <dsp:cNvSpPr/>
      </dsp:nvSpPr>
      <dsp:spPr>
        <a:xfrm>
          <a:off x="2618493" y="62781"/>
          <a:ext cx="5508620" cy="5508620"/>
        </a:xfrm>
        <a:prstGeom prst="circularArrow">
          <a:avLst>
            <a:gd name="adj1" fmla="val 6895"/>
            <a:gd name="adj2" fmla="val 464818"/>
            <a:gd name="adj3" fmla="val 11409137"/>
            <a:gd name="adj4" fmla="val 9660947"/>
            <a:gd name="adj5" fmla="val 80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EB6CCA-A4BF-4D6A-922E-DF29770EDCA5}">
      <dsp:nvSpPr>
        <dsp:cNvPr id="0" name=""/>
        <dsp:cNvSpPr/>
      </dsp:nvSpPr>
      <dsp:spPr>
        <a:xfrm>
          <a:off x="1162882" y="473945"/>
          <a:ext cx="4659496" cy="1623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SG" sz="1900" kern="1200" dirty="0" smtClean="0"/>
            <a:t>The researcher reports his/her own experiences, feelings, fears, anxieties and social meanings in engaging with the people in the situation of research (field)</a:t>
          </a:r>
        </a:p>
      </dsp:txBody>
      <dsp:txXfrm>
        <a:off x="1162882" y="473945"/>
        <a:ext cx="4659496" cy="1623094"/>
      </dsp:txXfrm>
    </dsp:sp>
    <dsp:sp modelId="{CE9B267F-D8A2-4462-B41E-B5B0366FC4A3}">
      <dsp:nvSpPr>
        <dsp:cNvPr id="0" name=""/>
        <dsp:cNvSpPr/>
      </dsp:nvSpPr>
      <dsp:spPr>
        <a:xfrm>
          <a:off x="2781755" y="-292461"/>
          <a:ext cx="5508620" cy="5508620"/>
        </a:xfrm>
        <a:prstGeom prst="circularArrow">
          <a:avLst>
            <a:gd name="adj1" fmla="val 6895"/>
            <a:gd name="adj2" fmla="val 464818"/>
            <a:gd name="adj3" fmla="val 17035303"/>
            <a:gd name="adj4" fmla="val 14282992"/>
            <a:gd name="adj5" fmla="val 804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7F00E-3848-4A7B-9B4B-2DDB8A7F790B}">
      <dsp:nvSpPr>
        <dsp:cNvPr id="0" name=""/>
        <dsp:cNvSpPr/>
      </dsp:nvSpPr>
      <dsp:spPr>
        <a:xfrm rot="5400000">
          <a:off x="-275540" y="278058"/>
          <a:ext cx="1836933" cy="128585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SG" sz="2500" kern="1200" dirty="0" smtClean="0"/>
            <a:t>Principle</a:t>
          </a:r>
          <a:endParaRPr lang="en-SG" sz="2500" kern="1200" dirty="0"/>
        </a:p>
      </dsp:txBody>
      <dsp:txXfrm rot="-5400000">
        <a:off x="1" y="645445"/>
        <a:ext cx="1285853" cy="551080"/>
      </dsp:txXfrm>
    </dsp:sp>
    <dsp:sp modelId="{8E8F6A46-3D16-4881-AA41-1898DD1B3D04}">
      <dsp:nvSpPr>
        <dsp:cNvPr id="0" name=""/>
        <dsp:cNvSpPr/>
      </dsp:nvSpPr>
      <dsp:spPr>
        <a:xfrm rot="5400000">
          <a:off x="5462448" y="-4166017"/>
          <a:ext cx="1194006" cy="95471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SG" altLang="en-US" sz="1800" kern="1200" dirty="0" smtClean="0"/>
            <a:t>People develop a sense of identity through their interaction and communication with others</a:t>
          </a:r>
          <a:endParaRPr lang="en-SG" sz="1800" kern="1200" dirty="0"/>
        </a:p>
      </dsp:txBody>
      <dsp:txXfrm rot="-5400000">
        <a:off x="1285853" y="68865"/>
        <a:ext cx="9488910" cy="1077432"/>
      </dsp:txXfrm>
    </dsp:sp>
    <dsp:sp modelId="{CA24FDCF-C497-4E6D-8A09-D1497DBF1502}">
      <dsp:nvSpPr>
        <dsp:cNvPr id="0" name=""/>
        <dsp:cNvSpPr/>
      </dsp:nvSpPr>
      <dsp:spPr>
        <a:xfrm rot="5400000">
          <a:off x="-275540" y="1923266"/>
          <a:ext cx="1836933" cy="128585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SG" sz="2500" kern="1200" dirty="0" smtClean="0"/>
            <a:t>Process</a:t>
          </a:r>
          <a:endParaRPr lang="en-SG" sz="2500" kern="1200" dirty="0"/>
        </a:p>
      </dsp:txBody>
      <dsp:txXfrm rot="-5400000">
        <a:off x="1" y="2290653"/>
        <a:ext cx="1285853" cy="551080"/>
      </dsp:txXfrm>
    </dsp:sp>
    <dsp:sp modelId="{E7DFD6E5-5EB2-43F3-AD1A-11B23F5C64C4}">
      <dsp:nvSpPr>
        <dsp:cNvPr id="0" name=""/>
        <dsp:cNvSpPr/>
      </dsp:nvSpPr>
      <dsp:spPr>
        <a:xfrm rot="5400000">
          <a:off x="5462448" y="-2528868"/>
          <a:ext cx="1194006" cy="95471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SG" altLang="en-US" sz="1800" kern="1200" dirty="0" smtClean="0"/>
            <a:t>Negotiation takes place through which they respond to others and adjust their understanding and behaviours to create a sense of shared reality</a:t>
          </a:r>
          <a:endParaRPr lang="en-SG" sz="1800" kern="1200" dirty="0"/>
        </a:p>
        <a:p>
          <a:pPr marL="171450" lvl="1" indent="-171450" algn="l" defTabSz="800100">
            <a:lnSpc>
              <a:spcPct val="90000"/>
            </a:lnSpc>
            <a:spcBef>
              <a:spcPct val="0"/>
            </a:spcBef>
            <a:spcAft>
              <a:spcPct val="15000"/>
            </a:spcAft>
            <a:buChar char="••"/>
          </a:pPr>
          <a:endParaRPr lang="en-SG" sz="1800" kern="1200" dirty="0"/>
        </a:p>
      </dsp:txBody>
      <dsp:txXfrm rot="-5400000">
        <a:off x="1285853" y="1706014"/>
        <a:ext cx="9488910" cy="1077432"/>
      </dsp:txXfrm>
    </dsp:sp>
    <dsp:sp modelId="{12335214-A960-42C1-B717-CAAFA1B8887A}">
      <dsp:nvSpPr>
        <dsp:cNvPr id="0" name=""/>
        <dsp:cNvSpPr/>
      </dsp:nvSpPr>
      <dsp:spPr>
        <a:xfrm rot="5400000">
          <a:off x="-275540" y="3568474"/>
          <a:ext cx="1836933" cy="128585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SG" sz="2500" kern="1200" dirty="0" smtClean="0"/>
            <a:t>Theory</a:t>
          </a:r>
          <a:endParaRPr lang="en-SG" sz="2500" kern="1200" dirty="0"/>
        </a:p>
      </dsp:txBody>
      <dsp:txXfrm rot="-5400000">
        <a:off x="1" y="3935861"/>
        <a:ext cx="1285853" cy="551080"/>
      </dsp:txXfrm>
    </dsp:sp>
    <dsp:sp modelId="{F7EC447E-DF51-46BA-A393-0276F2476DED}">
      <dsp:nvSpPr>
        <dsp:cNvPr id="0" name=""/>
        <dsp:cNvSpPr/>
      </dsp:nvSpPr>
      <dsp:spPr>
        <a:xfrm rot="5400000">
          <a:off x="5462448" y="-883660"/>
          <a:ext cx="1194006" cy="954719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SG" altLang="en-US" sz="1800" kern="1200" dirty="0" smtClean="0"/>
            <a:t>This theory stresses the dynamic nature of social interaction where people change continually as they interact with their environment</a:t>
          </a:r>
          <a:endParaRPr lang="en-SG" sz="1800" kern="1200" dirty="0"/>
        </a:p>
        <a:p>
          <a:pPr marL="171450" lvl="1" indent="-171450" algn="l" defTabSz="800100">
            <a:lnSpc>
              <a:spcPct val="90000"/>
            </a:lnSpc>
            <a:spcBef>
              <a:spcPct val="0"/>
            </a:spcBef>
            <a:spcAft>
              <a:spcPct val="15000"/>
            </a:spcAft>
            <a:buChar char="••"/>
          </a:pPr>
          <a:r>
            <a:rPr lang="en-SG" altLang="en-US" sz="1800" kern="1200" dirty="0" smtClean="0"/>
            <a:t>A person’s identity is not fixed but is changing as he or she moves in different settings</a:t>
          </a:r>
        </a:p>
      </dsp:txBody>
      <dsp:txXfrm rot="-5400000">
        <a:off x="1285853" y="3351222"/>
        <a:ext cx="9488910" cy="107743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AB9FF-3FA9-4146-9BBE-58A71CC443C9}" type="datetimeFigureOut">
              <a:t>1/12/16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B92E1-069D-014A-A6D9-804048A0E087}" type="slidenum">
              <a:t>‹#›</a:t>
            </a:fld>
            <a:endParaRPr lang="en-US"/>
          </a:p>
        </p:txBody>
      </p:sp>
    </p:spTree>
    <p:extLst>
      <p:ext uri="{BB962C8B-B14F-4D97-AF65-F5344CB8AC3E}">
        <p14:creationId xmlns:p14="http://schemas.microsoft.com/office/powerpoint/2010/main" val="3868468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31</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50939" y="685362"/>
            <a:ext cx="4556125" cy="3429996"/>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Research &amp; Writing (rw)</a:t>
            </a:r>
          </a:p>
          <a:p>
            <a:pPr eaLnBrk="1" hangingPunct="1"/>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4243388"/>
            <a:ext cx="8967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12250" y="4243388"/>
            <a:ext cx="3076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fld id="{8CF3514C-C330-1E46-B18E-3D1BCA52B1FA}" type="datetimeFigureOut">
              <a:rPr lang="en-US"/>
              <a:pPr/>
              <a:t>1/12/16</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a:xfrm>
            <a:off x="9255125" y="2749550"/>
            <a:ext cx="1171575" cy="1357313"/>
          </a:xfrm>
        </p:spPr>
        <p:txBody>
          <a:bodyPr/>
          <a:lstStyle>
            <a:lvl1pPr>
              <a:defRPr/>
            </a:lvl1pPr>
          </a:lstStyle>
          <a:p>
            <a:fld id="{99729880-37D4-064D-9EEC-7E8BC29AEC75}" type="slidenum">
              <a:rPr lang="en-US"/>
              <a:pPr/>
              <a:t>‹#›</a:t>
            </a:fld>
            <a:endParaRPr lang="en-US"/>
          </a:p>
        </p:txBody>
      </p:sp>
    </p:spTree>
    <p:extLst>
      <p:ext uri="{BB962C8B-B14F-4D97-AF65-F5344CB8AC3E}">
        <p14:creationId xmlns:p14="http://schemas.microsoft.com/office/powerpoint/2010/main" val="195947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8399E0EA-0D85-214C-9212-CB6A35FEE76A}" type="datetimeFigureOut">
              <a:rPr lang="en-US"/>
              <a:pPr/>
              <a:t>1/12/16</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a:xfrm>
            <a:off x="10729913" y="4711700"/>
            <a:ext cx="1154112" cy="1090613"/>
          </a:xfrm>
        </p:spPr>
        <p:txBody>
          <a:bodyPr/>
          <a:lstStyle>
            <a:lvl1pPr>
              <a:defRPr/>
            </a:lvl1pPr>
          </a:lstStyle>
          <a:p>
            <a:fld id="{5A84E044-F6D8-0944-8B57-A75DC6C9AD92}" type="slidenum">
              <a:rPr lang="en-US"/>
              <a:pPr/>
              <a:t>‹#›</a:t>
            </a:fld>
            <a:endParaRPr lang="en-US"/>
          </a:p>
        </p:txBody>
      </p:sp>
    </p:spTree>
    <p:extLst>
      <p:ext uri="{BB962C8B-B14F-4D97-AF65-F5344CB8AC3E}">
        <p14:creationId xmlns:p14="http://schemas.microsoft.com/office/powerpoint/2010/main" val="24457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1049BC7C-FD29-0D4B-86CC-EAAF219E2ECF}" type="datetimeFigureOut">
              <a:rPr lang="en-US"/>
              <a:pPr/>
              <a:t>1/12/16</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a:xfrm>
            <a:off x="10729913" y="4711700"/>
            <a:ext cx="1154112" cy="1090613"/>
          </a:xfrm>
        </p:spPr>
        <p:txBody>
          <a:bodyPr/>
          <a:lstStyle>
            <a:lvl1pPr>
              <a:defRPr/>
            </a:lvl1pPr>
          </a:lstStyle>
          <a:p>
            <a:fld id="{C30E642D-B6DA-3E41-8062-DAC7DBF3D6B1}" type="slidenum">
              <a:rPr lang="en-US"/>
              <a:pPr/>
              <a:t>‹#›</a:t>
            </a:fld>
            <a:endParaRPr lang="en-US"/>
          </a:p>
        </p:txBody>
      </p:sp>
    </p:spTree>
    <p:extLst>
      <p:ext uri="{BB962C8B-B14F-4D97-AF65-F5344CB8AC3E}">
        <p14:creationId xmlns:p14="http://schemas.microsoft.com/office/powerpoint/2010/main" val="572207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584200" y="747713"/>
            <a:ext cx="609600" cy="585787"/>
          </a:xfrm>
          <a:prstGeom prst="rect">
            <a:avLst/>
          </a:prstGeom>
        </p:spPr>
        <p:txBody>
          <a:bodyPr anchor="ctr"/>
          <a:lstStyle>
            <a:lvl1pPr>
              <a:defRPr>
                <a:solidFill>
                  <a:schemeClr val="tx1"/>
                </a:solidFill>
                <a:latin typeface="Trebuchet MS" charset="0"/>
                <a:ea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eaLnBrk="0" fontAlgn="base" hangingPunct="0">
              <a:spcBef>
                <a:spcPct val="0"/>
              </a:spcBef>
              <a:spcAft>
                <a:spcPct val="0"/>
              </a:spcAft>
              <a:defRPr>
                <a:solidFill>
                  <a:schemeClr val="tx1"/>
                </a:solidFill>
                <a:latin typeface="Trebuchet MS" charset="0"/>
                <a:ea typeface="ＭＳ Ｐゴシック" charset="0"/>
              </a:defRPr>
            </a:lvl6pPr>
            <a:lvl7pPr marL="2971800" indent="-228600" eaLnBrk="0" fontAlgn="base" hangingPunct="0">
              <a:spcBef>
                <a:spcPct val="0"/>
              </a:spcBef>
              <a:spcAft>
                <a:spcPct val="0"/>
              </a:spcAft>
              <a:defRPr>
                <a:solidFill>
                  <a:schemeClr val="tx1"/>
                </a:solidFill>
                <a:latin typeface="Trebuchet MS" charset="0"/>
                <a:ea typeface="ＭＳ Ｐゴシック" charset="0"/>
              </a:defRPr>
            </a:lvl7pPr>
            <a:lvl8pPr marL="3429000" indent="-228600" eaLnBrk="0" fontAlgn="base" hangingPunct="0">
              <a:spcBef>
                <a:spcPct val="0"/>
              </a:spcBef>
              <a:spcAft>
                <a:spcPct val="0"/>
              </a:spcAft>
              <a:defRPr>
                <a:solidFill>
                  <a:schemeClr val="tx1"/>
                </a:solidFill>
                <a:latin typeface="Trebuchet MS" charset="0"/>
                <a:ea typeface="ＭＳ Ｐゴシック" charset="0"/>
              </a:defRPr>
            </a:lvl8pPr>
            <a:lvl9pPr marL="3886200" indent="-228600" eaLnBrk="0" fontAlgn="base" hangingPunct="0">
              <a:spcBef>
                <a:spcPct val="0"/>
              </a:spcBef>
              <a:spcAft>
                <a:spcPct val="0"/>
              </a:spcAft>
              <a:defRPr>
                <a:solidFill>
                  <a:schemeClr val="tx1"/>
                </a:solidFill>
                <a:latin typeface="Trebuchet MS" charset="0"/>
                <a:ea typeface="ＭＳ Ｐゴシック" charset="0"/>
              </a:defRPr>
            </a:lvl9pPr>
          </a:lstStyle>
          <a:p>
            <a:pPr eaLnBrk="1" hangingPunct="1"/>
            <a:r>
              <a:rPr lang="ja-JP" altLang="en-US" sz="7200"/>
              <a:t>“</a:t>
            </a:r>
            <a:endParaRPr lang="en-US" sz="7200"/>
          </a:p>
        </p:txBody>
      </p:sp>
      <p:sp>
        <p:nvSpPr>
          <p:cNvPr id="10" name="TextBox 9"/>
          <p:cNvSpPr txBox="1"/>
          <p:nvPr/>
        </p:nvSpPr>
        <p:spPr>
          <a:xfrm>
            <a:off x="9663113" y="3033713"/>
            <a:ext cx="609600" cy="584200"/>
          </a:xfrm>
          <a:prstGeom prst="rect">
            <a:avLst/>
          </a:prstGeom>
        </p:spPr>
        <p:txBody>
          <a:bodyPr anchor="ctr"/>
          <a:lstStyle>
            <a:lvl1pPr>
              <a:defRPr>
                <a:solidFill>
                  <a:schemeClr val="tx1"/>
                </a:solidFill>
                <a:latin typeface="Trebuchet MS" charset="0"/>
                <a:ea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eaLnBrk="0" fontAlgn="base" hangingPunct="0">
              <a:spcBef>
                <a:spcPct val="0"/>
              </a:spcBef>
              <a:spcAft>
                <a:spcPct val="0"/>
              </a:spcAft>
              <a:defRPr>
                <a:solidFill>
                  <a:schemeClr val="tx1"/>
                </a:solidFill>
                <a:latin typeface="Trebuchet MS" charset="0"/>
                <a:ea typeface="ＭＳ Ｐゴシック" charset="0"/>
              </a:defRPr>
            </a:lvl6pPr>
            <a:lvl7pPr marL="2971800" indent="-228600" eaLnBrk="0" fontAlgn="base" hangingPunct="0">
              <a:spcBef>
                <a:spcPct val="0"/>
              </a:spcBef>
              <a:spcAft>
                <a:spcPct val="0"/>
              </a:spcAft>
              <a:defRPr>
                <a:solidFill>
                  <a:schemeClr val="tx1"/>
                </a:solidFill>
                <a:latin typeface="Trebuchet MS" charset="0"/>
                <a:ea typeface="ＭＳ Ｐゴシック" charset="0"/>
              </a:defRPr>
            </a:lvl7pPr>
            <a:lvl8pPr marL="3429000" indent="-228600" eaLnBrk="0" fontAlgn="base" hangingPunct="0">
              <a:spcBef>
                <a:spcPct val="0"/>
              </a:spcBef>
              <a:spcAft>
                <a:spcPct val="0"/>
              </a:spcAft>
              <a:defRPr>
                <a:solidFill>
                  <a:schemeClr val="tx1"/>
                </a:solidFill>
                <a:latin typeface="Trebuchet MS" charset="0"/>
                <a:ea typeface="ＭＳ Ｐゴシック" charset="0"/>
              </a:defRPr>
            </a:lvl8pPr>
            <a:lvl9pPr marL="3886200" indent="-228600" eaLnBrk="0" fontAlgn="base" hangingPunct="0">
              <a:spcBef>
                <a:spcPct val="0"/>
              </a:spcBef>
              <a:spcAft>
                <a:spcPct val="0"/>
              </a:spcAft>
              <a:defRPr>
                <a:solidFill>
                  <a:schemeClr val="tx1"/>
                </a:solidFill>
                <a:latin typeface="Trebuchet MS" charset="0"/>
                <a:ea typeface="ＭＳ Ｐゴシック" charset="0"/>
              </a:defRPr>
            </a:lvl9pPr>
          </a:lstStyle>
          <a:p>
            <a:pPr algn="r" eaLnBrk="1" hangingPunct="1"/>
            <a:r>
              <a:rPr lang="ja-JP" altLang="en-US" sz="7200"/>
              <a:t>”</a:t>
            </a:r>
            <a:endParaRPr lang="en-US" sz="7200"/>
          </a:p>
        </p:txBody>
      </p:sp>
      <p:sp>
        <p:nvSpPr>
          <p:cNvPr id="2" name="Title 1"/>
          <p:cNvSpPr>
            <a:spLocks noGrp="1"/>
          </p:cNvSpPr>
          <p:nvPr>
            <p:ph type="title"/>
          </p:nvPr>
        </p:nvSpPr>
        <p:spPr>
          <a:xfrm>
            <a:off x="1127856" y="609598"/>
            <a:ext cx="8718877" cy="3036061"/>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Date Placeholder 4"/>
          <p:cNvSpPr>
            <a:spLocks noGrp="1"/>
          </p:cNvSpPr>
          <p:nvPr>
            <p:ph type="dt" sz="half" idx="14"/>
          </p:nvPr>
        </p:nvSpPr>
        <p:spPr/>
        <p:txBody>
          <a:bodyPr/>
          <a:lstStyle>
            <a:lvl1pPr>
              <a:defRPr/>
            </a:lvl1pPr>
          </a:lstStyle>
          <a:p>
            <a:fld id="{EE9F1B8C-B554-FE4F-B420-F1E83345E4A6}" type="datetimeFigureOut">
              <a:rPr lang="en-US"/>
              <a:pPr/>
              <a:t>1/12/16</a:t>
            </a:fld>
            <a:endParaRPr lang="en-US"/>
          </a:p>
        </p:txBody>
      </p:sp>
      <p:sp>
        <p:nvSpPr>
          <p:cNvPr id="13" name="Footer Placeholder 5"/>
          <p:cNvSpPr>
            <a:spLocks noGrp="1"/>
          </p:cNvSpPr>
          <p:nvPr>
            <p:ph type="ftr" sz="quarter" idx="15"/>
          </p:nvPr>
        </p:nvSpPr>
        <p:spPr/>
        <p:txBody>
          <a:bodyPr/>
          <a:lstStyle>
            <a:lvl1pPr>
              <a:defRPr/>
            </a:lvl1pPr>
          </a:lstStyle>
          <a:p>
            <a:endParaRPr lang="en-US"/>
          </a:p>
        </p:txBody>
      </p:sp>
      <p:sp>
        <p:nvSpPr>
          <p:cNvPr id="14" name="Slide Number Placeholder 6"/>
          <p:cNvSpPr>
            <a:spLocks noGrp="1"/>
          </p:cNvSpPr>
          <p:nvPr>
            <p:ph type="sldNum" sz="quarter" idx="16"/>
          </p:nvPr>
        </p:nvSpPr>
        <p:spPr>
          <a:xfrm>
            <a:off x="10729913" y="4710113"/>
            <a:ext cx="1154112" cy="1090612"/>
          </a:xfrm>
        </p:spPr>
        <p:txBody>
          <a:bodyPr/>
          <a:lstStyle>
            <a:lvl1pPr>
              <a:defRPr/>
            </a:lvl1pPr>
          </a:lstStyle>
          <a:p>
            <a:fld id="{2F39F57F-9CE4-3444-A8F5-EB1901A906D9}" type="slidenum">
              <a:rPr lang="en-US"/>
              <a:pPr/>
              <a:t>‹#›</a:t>
            </a:fld>
            <a:endParaRPr lang="en-US"/>
          </a:p>
        </p:txBody>
      </p:sp>
    </p:spTree>
    <p:extLst>
      <p:ext uri="{BB962C8B-B14F-4D97-AF65-F5344CB8AC3E}">
        <p14:creationId xmlns:p14="http://schemas.microsoft.com/office/powerpoint/2010/main" val="2532199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7CAED831-2DD9-9242-B93A-7E6B7965EB6B}" type="datetimeFigureOut">
              <a:rPr lang="en-US"/>
              <a:pPr/>
              <a:t>1/12/16</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a:xfrm>
            <a:off x="10729913" y="4710113"/>
            <a:ext cx="1154112" cy="1090612"/>
          </a:xfrm>
        </p:spPr>
        <p:txBody>
          <a:bodyPr/>
          <a:lstStyle>
            <a:lvl1pPr>
              <a:defRPr/>
            </a:lvl1pPr>
          </a:lstStyle>
          <a:p>
            <a:fld id="{5B31D46E-0736-B347-ADCE-01230E3AF827}" type="slidenum">
              <a:rPr lang="en-US"/>
              <a:pPr/>
              <a:t>‹#›</a:t>
            </a:fld>
            <a:endParaRPr lang="en-US"/>
          </a:p>
        </p:txBody>
      </p:sp>
    </p:spTree>
    <p:extLst>
      <p:ext uri="{BB962C8B-B14F-4D97-AF65-F5344CB8AC3E}">
        <p14:creationId xmlns:p14="http://schemas.microsoft.com/office/powerpoint/2010/main" val="290531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HD-ShadowLo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HD-ShadowShor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2"/>
          <p:cNvSpPr>
            <a:spLocks noGrp="1"/>
          </p:cNvSpPr>
          <p:nvPr>
            <p:ph type="dt" sz="half" idx="18"/>
          </p:nvPr>
        </p:nvSpPr>
        <p:spPr/>
        <p:txBody>
          <a:bodyPr/>
          <a:lstStyle>
            <a:lvl1pPr>
              <a:defRPr/>
            </a:lvl1pPr>
          </a:lstStyle>
          <a:p>
            <a:fld id="{917CEAA9-B161-F643-8FE0-8C7A7BADC29A}" type="datetimeFigureOut">
              <a:rPr lang="en-US"/>
              <a:pPr/>
              <a:t>1/12/16</a:t>
            </a:fld>
            <a:endParaRPr lang="en-US"/>
          </a:p>
        </p:txBody>
      </p:sp>
      <p:sp>
        <p:nvSpPr>
          <p:cNvPr id="19" name="Footer Placeholder 3"/>
          <p:cNvSpPr>
            <a:spLocks noGrp="1"/>
          </p:cNvSpPr>
          <p:nvPr>
            <p:ph type="ftr" sz="quarter" idx="19"/>
          </p:nvPr>
        </p:nvSpPr>
        <p:spPr/>
        <p:txBody>
          <a:bodyPr/>
          <a:lstStyle>
            <a:lvl1pPr>
              <a:defRPr/>
            </a:lvl1pPr>
          </a:lstStyle>
          <a:p>
            <a:endParaRPr lang="en-US"/>
          </a:p>
        </p:txBody>
      </p:sp>
      <p:sp>
        <p:nvSpPr>
          <p:cNvPr id="20" name="Slide Number Placeholder 4"/>
          <p:cNvSpPr>
            <a:spLocks noGrp="1"/>
          </p:cNvSpPr>
          <p:nvPr>
            <p:ph type="sldNum" sz="quarter" idx="20"/>
          </p:nvPr>
        </p:nvSpPr>
        <p:spPr/>
        <p:txBody>
          <a:bodyPr/>
          <a:lstStyle>
            <a:lvl1pPr>
              <a:defRPr/>
            </a:lvl1pPr>
          </a:lstStyle>
          <a:p>
            <a:fld id="{432B0FDF-7FFF-E849-9EEE-5599B869F855}" type="slidenum">
              <a:rPr lang="en-US"/>
              <a:pPr/>
              <a:t>‹#›</a:t>
            </a:fld>
            <a:endParaRPr lang="en-US"/>
          </a:p>
        </p:txBody>
      </p:sp>
    </p:spTree>
    <p:extLst>
      <p:ext uri="{BB962C8B-B14F-4D97-AF65-F5344CB8AC3E}">
        <p14:creationId xmlns:p14="http://schemas.microsoft.com/office/powerpoint/2010/main" val="466402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HD-ShadowLo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HD-ShadowShor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2"/>
          <p:cNvSpPr>
            <a:spLocks noGrp="1"/>
          </p:cNvSpPr>
          <p:nvPr>
            <p:ph type="dt" sz="half" idx="23"/>
          </p:nvPr>
        </p:nvSpPr>
        <p:spPr/>
        <p:txBody>
          <a:bodyPr/>
          <a:lstStyle>
            <a:lvl1pPr>
              <a:defRPr/>
            </a:lvl1pPr>
          </a:lstStyle>
          <a:p>
            <a:fld id="{282DC9DC-6AC9-5D46-98AC-AB5D592C2800}" type="datetimeFigureOut">
              <a:rPr lang="en-US"/>
              <a:pPr/>
              <a:t>1/12/16</a:t>
            </a:fld>
            <a:endParaRPr lang="en-US"/>
          </a:p>
        </p:txBody>
      </p:sp>
      <p:sp>
        <p:nvSpPr>
          <p:cNvPr id="17" name="Footer Placeholder 3"/>
          <p:cNvSpPr>
            <a:spLocks noGrp="1"/>
          </p:cNvSpPr>
          <p:nvPr>
            <p:ph type="ftr" sz="quarter" idx="24"/>
          </p:nvPr>
        </p:nvSpPr>
        <p:spPr/>
        <p:txBody>
          <a:bodyPr/>
          <a:lstStyle>
            <a:lvl1pPr>
              <a:defRPr/>
            </a:lvl1pPr>
          </a:lstStyle>
          <a:p>
            <a:endParaRPr lang="en-US"/>
          </a:p>
        </p:txBody>
      </p:sp>
      <p:sp>
        <p:nvSpPr>
          <p:cNvPr id="18" name="Slide Number Placeholder 4"/>
          <p:cNvSpPr>
            <a:spLocks noGrp="1"/>
          </p:cNvSpPr>
          <p:nvPr>
            <p:ph type="sldNum" sz="quarter" idx="25"/>
          </p:nvPr>
        </p:nvSpPr>
        <p:spPr/>
        <p:txBody>
          <a:bodyPr/>
          <a:lstStyle>
            <a:lvl1pPr>
              <a:defRPr/>
            </a:lvl1pPr>
          </a:lstStyle>
          <a:p>
            <a:fld id="{EBAB40CD-CC93-BD47-8420-8125E8D336C9}" type="slidenum">
              <a:rPr lang="en-US"/>
              <a:pPr/>
              <a:t>‹#›</a:t>
            </a:fld>
            <a:endParaRPr lang="en-US"/>
          </a:p>
        </p:txBody>
      </p:sp>
    </p:spTree>
    <p:extLst>
      <p:ext uri="{BB962C8B-B14F-4D97-AF65-F5344CB8AC3E}">
        <p14:creationId xmlns:p14="http://schemas.microsoft.com/office/powerpoint/2010/main" val="2154560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fld id="{D837040E-EFA3-0346-B005-C76001A3E79F}" type="datetimeFigureOut">
              <a:rPr lang="en-US"/>
              <a:pPr/>
              <a:t>1/12/16</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7386C5D4-047C-FE41-8F01-64229460A677}" type="slidenum">
              <a:rPr lang="en-US"/>
              <a:pPr/>
              <a:t>‹#›</a:t>
            </a:fld>
            <a:endParaRPr lang="en-US"/>
          </a:p>
        </p:txBody>
      </p:sp>
    </p:spTree>
    <p:extLst>
      <p:ext uri="{BB962C8B-B14F-4D97-AF65-F5344CB8AC3E}">
        <p14:creationId xmlns:p14="http://schemas.microsoft.com/office/powerpoint/2010/main" val="3128474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6807200" y="5935663"/>
            <a:ext cx="2743200" cy="365125"/>
          </a:xfrm>
        </p:spPr>
        <p:txBody>
          <a:bodyPr/>
          <a:lstStyle>
            <a:lvl1pPr>
              <a:defRPr/>
            </a:lvl1pPr>
          </a:lstStyle>
          <a:p>
            <a:fld id="{4520198F-0C57-6C4F-8C80-93DDED2054E3}" type="datetimeFigureOut">
              <a:rPr lang="en-US"/>
              <a:pPr/>
              <a:t>1/12/16</a:t>
            </a:fld>
            <a:endParaRPr lang="en-US"/>
          </a:p>
        </p:txBody>
      </p:sp>
      <p:sp>
        <p:nvSpPr>
          <p:cNvPr id="7" name="Footer Placeholder 4"/>
          <p:cNvSpPr>
            <a:spLocks noGrp="1"/>
          </p:cNvSpPr>
          <p:nvPr>
            <p:ph type="ftr" sz="quarter" idx="11"/>
          </p:nvPr>
        </p:nvSpPr>
        <p:spPr>
          <a:xfrm>
            <a:off x="681038" y="5935663"/>
            <a:ext cx="6126162" cy="365125"/>
          </a:xfrm>
        </p:spPr>
        <p:txBody>
          <a:bodyPr/>
          <a:lstStyle>
            <a:lvl1pPr>
              <a:defRPr/>
            </a:lvl1pPr>
          </a:lstStyle>
          <a:p>
            <a:endParaRPr lang="en-US"/>
          </a:p>
        </p:txBody>
      </p:sp>
      <p:sp>
        <p:nvSpPr>
          <p:cNvPr id="8" name="Slide Number Placeholder 5"/>
          <p:cNvSpPr>
            <a:spLocks noGrp="1"/>
          </p:cNvSpPr>
          <p:nvPr>
            <p:ph type="sldNum" sz="quarter" idx="12"/>
          </p:nvPr>
        </p:nvSpPr>
        <p:spPr>
          <a:xfrm>
            <a:off x="10098088" y="5399088"/>
            <a:ext cx="1154112" cy="1090612"/>
          </a:xfrm>
        </p:spPr>
        <p:txBody>
          <a:bodyPr anchor="t"/>
          <a:lstStyle>
            <a:lvl1pPr algn="ctr">
              <a:defRPr/>
            </a:lvl1pPr>
          </a:lstStyle>
          <a:p>
            <a:fld id="{F5838E50-5FF1-4847-A07C-968F7392D0F1}" type="slidenum">
              <a:rPr lang="en-US"/>
              <a:pPr/>
              <a:t>‹#›</a:t>
            </a:fld>
            <a:endParaRPr lang="en-US"/>
          </a:p>
        </p:txBody>
      </p:sp>
    </p:spTree>
    <p:extLst>
      <p:ext uri="{BB962C8B-B14F-4D97-AF65-F5344CB8AC3E}">
        <p14:creationId xmlns:p14="http://schemas.microsoft.com/office/powerpoint/2010/main" val="2775377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2026625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7822031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fld id="{5F97D855-37F7-6A40-80C7-352A0A180470}" type="datetimeFigureOut">
              <a:rPr lang="en-US"/>
              <a:pPr/>
              <a:t>1/12/16</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E8BF4A29-37DF-AB48-8020-0973C27391A9}" type="slidenum">
              <a:rPr lang="en-US"/>
              <a:pPr/>
              <a:t>‹#›</a:t>
            </a:fld>
            <a:endParaRPr lang="en-US"/>
          </a:p>
        </p:txBody>
      </p:sp>
    </p:spTree>
    <p:extLst>
      <p:ext uri="{BB962C8B-B14F-4D97-AF65-F5344CB8AC3E}">
        <p14:creationId xmlns:p14="http://schemas.microsoft.com/office/powerpoint/2010/main" val="13095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33172436"/>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74978257"/>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9936873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35704494"/>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536207662"/>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2161924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50159188"/>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11574643"/>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5146378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HD-ShadowLo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4086225"/>
            <a:ext cx="104378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5450" y="40878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8BD593FE-EF08-9E4B-A736-5D81719D94AF}" type="datetimeFigureOut">
              <a:rPr lang="en-US"/>
              <a:pPr/>
              <a:t>1/12/16</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a:xfrm>
            <a:off x="10729913" y="2870200"/>
            <a:ext cx="1154112" cy="1090613"/>
          </a:xfrm>
        </p:spPr>
        <p:txBody>
          <a:bodyPr/>
          <a:lstStyle>
            <a:lvl1pPr>
              <a:defRPr/>
            </a:lvl1pPr>
          </a:lstStyle>
          <a:p>
            <a:fld id="{B147F2A0-4A0A-D540-B1C4-EBB9B75E6F9D}" type="slidenum">
              <a:rPr lang="en-US"/>
              <a:pPr/>
              <a:t>‹#›</a:t>
            </a:fld>
            <a:endParaRPr lang="en-US"/>
          </a:p>
        </p:txBody>
      </p:sp>
    </p:spTree>
    <p:extLst>
      <p:ext uri="{BB962C8B-B14F-4D97-AF65-F5344CB8AC3E}">
        <p14:creationId xmlns:p14="http://schemas.microsoft.com/office/powerpoint/2010/main" val="279563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fld id="{014A0126-20FD-C54F-8883-535B969268BC}" type="datetimeFigureOut">
              <a:rPr lang="en-US"/>
              <a:pPr/>
              <a:t>1/12/16</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p:txBody>
          <a:bodyPr/>
          <a:lstStyle>
            <a:lvl1pPr>
              <a:defRPr/>
            </a:lvl1pPr>
          </a:lstStyle>
          <a:p>
            <a:fld id="{F6F65C7D-EBEA-8445-9374-5F5DBD1C56EB}" type="slidenum">
              <a:rPr lang="en-US"/>
              <a:pPr/>
              <a:t>‹#›</a:t>
            </a:fld>
            <a:endParaRPr lang="en-US"/>
          </a:p>
        </p:txBody>
      </p:sp>
    </p:spTree>
    <p:extLst>
      <p:ext uri="{BB962C8B-B14F-4D97-AF65-F5344CB8AC3E}">
        <p14:creationId xmlns:p14="http://schemas.microsoft.com/office/powerpoint/2010/main" val="146530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HD-ShadowLo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D-ShadowShor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fld id="{62AAE2BD-9AF1-1647-A139-0F4069314399}" type="datetimeFigureOut">
              <a:rPr lang="en-US"/>
              <a:pPr/>
              <a:t>1/12/16</a:t>
            </a:fld>
            <a:endParaRPr lang="en-US"/>
          </a:p>
        </p:txBody>
      </p:sp>
      <p:sp>
        <p:nvSpPr>
          <p:cNvPr id="12" name="Footer Placeholder 7"/>
          <p:cNvSpPr>
            <a:spLocks noGrp="1"/>
          </p:cNvSpPr>
          <p:nvPr>
            <p:ph type="ftr" sz="quarter" idx="11"/>
          </p:nvPr>
        </p:nvSpPr>
        <p:spPr/>
        <p:txBody>
          <a:bodyPr/>
          <a:lstStyle>
            <a:lvl1pPr>
              <a:defRPr/>
            </a:lvl1pPr>
          </a:lstStyle>
          <a:p>
            <a:endParaRPr lang="en-US"/>
          </a:p>
        </p:txBody>
      </p:sp>
      <p:sp>
        <p:nvSpPr>
          <p:cNvPr id="13" name="Slide Number Placeholder 8"/>
          <p:cNvSpPr>
            <a:spLocks noGrp="1"/>
          </p:cNvSpPr>
          <p:nvPr>
            <p:ph type="sldNum" sz="quarter" idx="12"/>
          </p:nvPr>
        </p:nvSpPr>
        <p:spPr/>
        <p:txBody>
          <a:bodyPr/>
          <a:lstStyle>
            <a:lvl1pPr>
              <a:defRPr/>
            </a:lvl1pPr>
          </a:lstStyle>
          <a:p>
            <a:fld id="{20502D34-6F1D-C349-914A-5250FAD67367}" type="slidenum">
              <a:rPr lang="en-US"/>
              <a:pPr/>
              <a:t>‹#›</a:t>
            </a:fld>
            <a:endParaRPr lang="en-US"/>
          </a:p>
        </p:txBody>
      </p:sp>
    </p:spTree>
    <p:extLst>
      <p:ext uri="{BB962C8B-B14F-4D97-AF65-F5344CB8AC3E}">
        <p14:creationId xmlns:p14="http://schemas.microsoft.com/office/powerpoint/2010/main" val="2388397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HD-ShadowLo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D-ShadowShor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fld id="{4FB42CF4-6D5C-6440-978A-195920A6CE94}" type="datetimeFigureOut">
              <a:rPr lang="en-US"/>
              <a:pPr/>
              <a:t>1/12/16</a:t>
            </a:fld>
            <a:endParaRPr lang="en-US"/>
          </a:p>
        </p:txBody>
      </p:sp>
      <p:sp>
        <p:nvSpPr>
          <p:cNvPr id="8" name="Footer Placeholder 3"/>
          <p:cNvSpPr>
            <a:spLocks noGrp="1"/>
          </p:cNvSpPr>
          <p:nvPr>
            <p:ph type="ftr" sz="quarter" idx="11"/>
          </p:nvPr>
        </p:nvSpPr>
        <p:spPr/>
        <p:txBody>
          <a:bodyPr/>
          <a:lstStyle>
            <a:lvl1pPr>
              <a:defRPr/>
            </a:lvl1pPr>
          </a:lstStyle>
          <a:p>
            <a:endParaRPr lang="en-US"/>
          </a:p>
        </p:txBody>
      </p:sp>
      <p:sp>
        <p:nvSpPr>
          <p:cNvPr id="9" name="Slide Number Placeholder 4"/>
          <p:cNvSpPr>
            <a:spLocks noGrp="1"/>
          </p:cNvSpPr>
          <p:nvPr>
            <p:ph type="sldNum" sz="quarter" idx="12"/>
          </p:nvPr>
        </p:nvSpPr>
        <p:spPr/>
        <p:txBody>
          <a:bodyPr/>
          <a:lstStyle>
            <a:lvl1pPr>
              <a:defRPr/>
            </a:lvl1pPr>
          </a:lstStyle>
          <a:p>
            <a:fld id="{80CCD16D-8E78-5F4F-8DDD-71A057656AE8}" type="slidenum">
              <a:rPr lang="en-US"/>
              <a:pPr/>
              <a:t>‹#›</a:t>
            </a:fld>
            <a:endParaRPr lang="en-US"/>
          </a:p>
        </p:txBody>
      </p:sp>
    </p:spTree>
    <p:extLst>
      <p:ext uri="{BB962C8B-B14F-4D97-AF65-F5344CB8AC3E}">
        <p14:creationId xmlns:p14="http://schemas.microsoft.com/office/powerpoint/2010/main" val="318215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fld id="{3A13A8FA-D96E-084A-BA10-45166307D46C}" type="datetimeFigureOut">
              <a:rPr lang="en-US"/>
              <a:pPr/>
              <a:t>1/12/16</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3"/>
          <p:cNvSpPr>
            <a:spLocks noGrp="1"/>
          </p:cNvSpPr>
          <p:nvPr>
            <p:ph type="sldNum" sz="quarter" idx="12"/>
          </p:nvPr>
        </p:nvSpPr>
        <p:spPr/>
        <p:txBody>
          <a:bodyPr/>
          <a:lstStyle>
            <a:lvl1pPr>
              <a:defRPr/>
            </a:lvl1pPr>
          </a:lstStyle>
          <a:p>
            <a:fld id="{39A49585-00D6-C649-AA2E-95D0F7F46A48}" type="slidenum">
              <a:rPr lang="en-US"/>
              <a:pPr/>
              <a:t>‹#›</a:t>
            </a:fld>
            <a:endParaRPr lang="en-US"/>
          </a:p>
        </p:txBody>
      </p:sp>
    </p:spTree>
    <p:extLst>
      <p:ext uri="{BB962C8B-B14F-4D97-AF65-F5344CB8AC3E}">
        <p14:creationId xmlns:p14="http://schemas.microsoft.com/office/powerpoint/2010/main" val="166118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E6949226-61BB-C444-A9CB-4798F15223D0}" type="datetimeFigureOut">
              <a:rPr lang="en-US"/>
              <a:pPr/>
              <a:t>1/12/16</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p:txBody>
          <a:bodyPr/>
          <a:lstStyle>
            <a:lvl1pPr>
              <a:defRPr/>
            </a:lvl1pPr>
          </a:lstStyle>
          <a:p>
            <a:fld id="{315E27D3-A180-9C48-A007-D288B42A186C}" type="slidenum">
              <a:rPr lang="en-US"/>
              <a:pPr/>
              <a:t>‹#›</a:t>
            </a:fld>
            <a:endParaRPr lang="en-US"/>
          </a:p>
        </p:txBody>
      </p:sp>
    </p:spTree>
    <p:extLst>
      <p:ext uri="{BB962C8B-B14F-4D97-AF65-F5344CB8AC3E}">
        <p14:creationId xmlns:p14="http://schemas.microsoft.com/office/powerpoint/2010/main" val="779902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1BECE9A6-C931-364F-96DB-22EEE85EFA1B}" type="datetimeFigureOut">
              <a:rPr lang="en-US"/>
              <a:pPr/>
              <a:t>1/12/16</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p:txBody>
          <a:bodyPr/>
          <a:lstStyle>
            <a:lvl1pPr>
              <a:defRPr/>
            </a:lvl1pPr>
          </a:lstStyle>
          <a:p>
            <a:fld id="{EBABEAB8-4B09-2940-B631-75D7A50EE7E1}" type="slidenum">
              <a:rPr lang="en-US"/>
              <a:pPr/>
              <a:t>‹#›</a:t>
            </a:fld>
            <a:endParaRPr lang="en-US"/>
          </a:p>
        </p:txBody>
      </p:sp>
    </p:spTree>
    <p:extLst>
      <p:ext uri="{BB962C8B-B14F-4D97-AF65-F5344CB8AC3E}">
        <p14:creationId xmlns:p14="http://schemas.microsoft.com/office/powerpoint/2010/main" val="31587606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8925"/>
            </a:gs>
            <a:gs pos="50000">
              <a:srgbClr val="D54209"/>
            </a:gs>
            <a:gs pos="100000">
              <a:srgbClr val="8D0000"/>
            </a:gs>
          </a:gsLst>
          <a:lin ang="2520000"/>
        </a:gradFill>
        <a:effectLst/>
      </p:bgPr>
    </p:bg>
    <p:spTree>
      <p:nvGrpSpPr>
        <p:cNvPr id="1" name=""/>
        <p:cNvGrpSpPr/>
        <p:nvPr/>
      </p:nvGrpSpPr>
      <p:grpSpPr>
        <a:xfrm>
          <a:off x="0" y="0"/>
          <a:ext cx="0" cy="0"/>
          <a:chOff x="0" y="0"/>
          <a:chExt cx="0" cy="0"/>
        </a:xfrm>
      </p:grpSpPr>
      <p:pic>
        <p:nvPicPr>
          <p:cNvPr id="1026" name="Picture 6" descr="hashOverlay-FullResolve.png"/>
          <p:cNvPicPr>
            <a:picLocks noChangeAspect="1"/>
          </p:cNvPicPr>
          <p:nvPr/>
        </p:nvPicPr>
        <p:blipFill>
          <a:blip r:embed="rId19">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81038" y="752475"/>
            <a:ext cx="9613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681038" y="2336800"/>
            <a:ext cx="96139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1738" y="5935663"/>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94CE1F56-8244-494E-A980-6C4930A9DAFA}" type="datetimeFigureOut">
              <a:rPr lang="en-US"/>
              <a:pPr/>
              <a:t>1/12/16</a:t>
            </a:fld>
            <a:endParaRPr lang="en-US"/>
          </a:p>
        </p:txBody>
      </p:sp>
      <p:sp>
        <p:nvSpPr>
          <p:cNvPr id="5" name="Footer Placeholder 4"/>
          <p:cNvSpPr>
            <a:spLocks noGrp="1"/>
          </p:cNvSpPr>
          <p:nvPr>
            <p:ph type="ftr" sz="quarter" idx="3"/>
          </p:nvPr>
        </p:nvSpPr>
        <p:spPr>
          <a:xfrm>
            <a:off x="681038" y="5935663"/>
            <a:ext cx="68707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FFFFFF"/>
                </a:solidFill>
              </a:defRPr>
            </a:lvl1pPr>
          </a:lstStyle>
          <a:p>
            <a:endParaRPr lang="en-US"/>
          </a:p>
        </p:txBody>
      </p:sp>
      <p:sp>
        <p:nvSpPr>
          <p:cNvPr id="6" name="Slide Number Placeholder 5"/>
          <p:cNvSpPr>
            <a:spLocks noGrp="1"/>
          </p:cNvSpPr>
          <p:nvPr>
            <p:ph type="sldNum" sz="quarter" idx="4"/>
          </p:nvPr>
        </p:nvSpPr>
        <p:spPr>
          <a:xfrm>
            <a:off x="10729913" y="752475"/>
            <a:ext cx="1154112" cy="1092200"/>
          </a:xfrm>
          <a:prstGeom prst="rect">
            <a:avLst/>
          </a:prstGeom>
        </p:spPr>
        <p:txBody>
          <a:bodyPr vert="horz" wrap="square" lIns="91440" tIns="45720" rIns="91440" bIns="45720" numCol="1" anchor="ctr" anchorCtr="0" compatLnSpc="1">
            <a:prstTxWarp prst="textNoShape">
              <a:avLst/>
            </a:prstTxWarp>
          </a:bodyPr>
          <a:lstStyle>
            <a:lvl1pPr eaLnBrk="1" hangingPunct="1">
              <a:defRPr sz="3600">
                <a:solidFill>
                  <a:srgbClr val="FFFFFF"/>
                </a:solidFill>
              </a:defRPr>
            </a:lvl1pPr>
          </a:lstStyle>
          <a:p>
            <a:fld id="{640FF0F0-FCF1-184A-B41F-082054954141}"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Lst>
  <p:hf sldNum="0" hdr="0" ftr="0" dt="0"/>
  <p:txStyles>
    <p:titleStyle>
      <a:lvl1pPr algn="l" rtl="0" eaLnBrk="0" fontAlgn="base" hangingPunct="0">
        <a:lnSpc>
          <a:spcPct val="90000"/>
        </a:lnSpc>
        <a:spcBef>
          <a:spcPct val="0"/>
        </a:spcBef>
        <a:spcAft>
          <a:spcPct val="0"/>
        </a:spcAft>
        <a:defRPr sz="3600" kern="1200">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3600">
          <a:solidFill>
            <a:schemeClr val="tx1"/>
          </a:solidFill>
          <a:latin typeface="Trebuchet MS" panose="020B0603020202020204" pitchFamily="34" charset="0"/>
          <a:ea typeface="ＭＳ Ｐゴシック" charset="0"/>
        </a:defRPr>
      </a:lvl2pPr>
      <a:lvl3pPr algn="l" rtl="0" eaLnBrk="0" fontAlgn="base" hangingPunct="0">
        <a:lnSpc>
          <a:spcPct val="90000"/>
        </a:lnSpc>
        <a:spcBef>
          <a:spcPct val="0"/>
        </a:spcBef>
        <a:spcAft>
          <a:spcPct val="0"/>
        </a:spcAft>
        <a:defRPr sz="3600">
          <a:solidFill>
            <a:schemeClr val="tx1"/>
          </a:solidFill>
          <a:latin typeface="Trebuchet MS" panose="020B0603020202020204" pitchFamily="34" charset="0"/>
          <a:ea typeface="ＭＳ Ｐゴシック" charset="0"/>
        </a:defRPr>
      </a:lvl3pPr>
      <a:lvl4pPr algn="l" rtl="0" eaLnBrk="0" fontAlgn="base" hangingPunct="0">
        <a:lnSpc>
          <a:spcPct val="90000"/>
        </a:lnSpc>
        <a:spcBef>
          <a:spcPct val="0"/>
        </a:spcBef>
        <a:spcAft>
          <a:spcPct val="0"/>
        </a:spcAft>
        <a:defRPr sz="3600">
          <a:solidFill>
            <a:schemeClr val="tx1"/>
          </a:solidFill>
          <a:latin typeface="Trebuchet MS" panose="020B0603020202020204" pitchFamily="34" charset="0"/>
          <a:ea typeface="ＭＳ Ｐゴシック" charset="0"/>
        </a:defRPr>
      </a:lvl4pPr>
      <a:lvl5pPr algn="l" rtl="0" eaLnBrk="0" fontAlgn="base" hangingPunct="0">
        <a:lnSpc>
          <a:spcPct val="90000"/>
        </a:lnSpc>
        <a:spcBef>
          <a:spcPct val="0"/>
        </a:spcBef>
        <a:spcAft>
          <a:spcPct val="0"/>
        </a:spcAft>
        <a:defRPr sz="3600">
          <a:solidFill>
            <a:schemeClr val="tx1"/>
          </a:solidFill>
          <a:latin typeface="Trebuchet MS" panose="020B0603020202020204" pitchFamily="34" charset="0"/>
          <a:ea typeface="ＭＳ Ｐゴシック"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400" kern="1200">
          <a:solidFill>
            <a:schemeClr val="tx1"/>
          </a:solidFill>
          <a:latin typeface="+mn-lt"/>
          <a:ea typeface="ＭＳ Ｐゴシック" charset="0"/>
          <a:cs typeface="+mn-cs"/>
        </a:defRPr>
      </a:lvl1pPr>
      <a:lvl2pPr marL="6858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3" y="3902082"/>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endParaRPr lang="en-US" sz="2400">
                <a:solidFill>
                  <a:srgbClr val="FFFFFF"/>
                </a:solidFill>
                <a:latin typeface="Times New Roman"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endParaRPr lang="en-US" sz="2400">
                <a:solidFill>
                  <a:srgbClr val="FFFFFF"/>
                </a:solidFill>
                <a:latin typeface="Times New Roman"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1" hangingPunct="1"/>
              <a:endParaRPr lang="en-US" sz="2400">
                <a:solidFill>
                  <a:srgbClr val="FFFFFF"/>
                </a:solidFill>
                <a:latin typeface="Times New Roman" charset="0"/>
                <a:cs typeface="ＭＳ Ｐゴシック" charset="0"/>
              </a:endParaRPr>
            </a:p>
          </p:txBody>
        </p:sp>
      </p:grpSp>
      <p:sp>
        <p:nvSpPr>
          <p:cNvPr id="329738" name="Rectangle 10"/>
          <p:cNvSpPr>
            <a:spLocks noGrp="1" noChangeArrowheads="1"/>
          </p:cNvSpPr>
          <p:nvPr>
            <p:ph type="title"/>
          </p:nvPr>
        </p:nvSpPr>
        <p:spPr bwMode="auto">
          <a:xfrm>
            <a:off x="609600" y="277820"/>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6"/>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eaLnBrk="1" hangingPunct="1">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eaLnBrk="1" hangingPunct="1">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eaLnBrk="1" hangingPunct="1">
              <a:defRPr/>
            </a:pPr>
            <a:fld id="{61F442D0-A11F-2640-8129-5D1BEF7A3C1E}" type="slidenum">
              <a:rPr lang="en-US"/>
              <a:pPr defTabSz="914400" eaLnBrk="1" hangingPunct="1">
                <a:defRPr/>
              </a:pPr>
              <a:t>‹#›</a:t>
            </a:fld>
            <a:endParaRPr lang="en-US"/>
          </a:p>
        </p:txBody>
      </p:sp>
    </p:spTree>
    <p:extLst>
      <p:ext uri="{BB962C8B-B14F-4D97-AF65-F5344CB8AC3E}">
        <p14:creationId xmlns:p14="http://schemas.microsoft.com/office/powerpoint/2010/main" val="2742317616"/>
      </p:ext>
    </p:extLst>
  </p:cSld>
  <p:clrMap bg1="dk2" tx1="lt1" bg2="dk1" tx2="lt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8.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467aWZEtCm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681038" y="2733675"/>
            <a:ext cx="8143875" cy="1373188"/>
          </a:xfrm>
        </p:spPr>
        <p:txBody>
          <a:bodyPr/>
          <a:lstStyle/>
          <a:p>
            <a:pPr eaLnBrk="1" hangingPunct="1"/>
            <a:r>
              <a:rPr lang="en-US">
                <a:latin typeface="Trebuchet MS" charset="0"/>
              </a:rPr>
              <a:t>Primary Data: Observation I</a:t>
            </a:r>
          </a:p>
        </p:txBody>
      </p:sp>
      <p:sp>
        <p:nvSpPr>
          <p:cNvPr id="3" name="Subtitle 2"/>
          <p:cNvSpPr>
            <a:spLocks noGrp="1"/>
          </p:cNvSpPr>
          <p:nvPr>
            <p:ph type="subTitle" idx="1"/>
          </p:nvPr>
        </p:nvSpPr>
        <p:spPr>
          <a:xfrm>
            <a:off x="681038" y="4394200"/>
            <a:ext cx="8143875" cy="1117600"/>
          </a:xfrm>
        </p:spPr>
        <p:txBody>
          <a:bodyPr/>
          <a:lstStyle/>
          <a:p>
            <a:pPr eaLnBrk="1" hangingPunct="1">
              <a:lnSpc>
                <a:spcPct val="70000"/>
              </a:lnSpc>
            </a:pPr>
            <a:r>
              <a:rPr lang="en-US" sz="2600">
                <a:latin typeface="Trebuchet MS" charset="0"/>
              </a:rPr>
              <a:t>Dr Sng Bee Bee</a:t>
            </a:r>
          </a:p>
          <a:p>
            <a:pPr eaLnBrk="1" hangingPunct="1">
              <a:lnSpc>
                <a:spcPct val="70000"/>
              </a:lnSpc>
            </a:pPr>
            <a:r>
              <a:rPr lang="en-US" sz="1700">
                <a:solidFill>
                  <a:srgbClr val="FFFF00"/>
                </a:solidFill>
                <a:latin typeface="Trebuchet MS" charset="0"/>
              </a:rPr>
              <a:t>Reference: Adapted from Gray, D.E. (2009), </a:t>
            </a:r>
            <a:r>
              <a:rPr lang="en-US" sz="1700" i="1">
                <a:solidFill>
                  <a:srgbClr val="FFFF00"/>
                </a:solidFill>
                <a:latin typeface="Trebuchet MS" charset="0"/>
              </a:rPr>
              <a:t>Doing Research in the Real World </a:t>
            </a:r>
            <a:r>
              <a:rPr lang="en-US" sz="1700">
                <a:solidFill>
                  <a:srgbClr val="FFFF00"/>
                </a:solidFill>
                <a:latin typeface="Trebuchet MS" charset="0"/>
              </a:rPr>
              <a:t>(2</a:t>
            </a:r>
            <a:r>
              <a:rPr lang="en-US" sz="1700" baseline="30000">
                <a:solidFill>
                  <a:srgbClr val="FFFF00"/>
                </a:solidFill>
                <a:latin typeface="Trebuchet MS" charset="0"/>
              </a:rPr>
              <a:t>nd</a:t>
            </a:r>
            <a:r>
              <a:rPr lang="en-US" sz="1700">
                <a:solidFill>
                  <a:srgbClr val="FFFF00"/>
                </a:solidFill>
                <a:latin typeface="Trebuchet MS" charset="0"/>
              </a:rPr>
              <a:t> ed.). London: Sage</a:t>
            </a:r>
            <a:br>
              <a:rPr lang="en-US" sz="1700">
                <a:solidFill>
                  <a:srgbClr val="FFFF00"/>
                </a:solidFill>
                <a:latin typeface="Trebuchet MS" charset="0"/>
              </a:rPr>
            </a:br>
            <a:endParaRPr lang="en-US" sz="1700">
              <a:solidFill>
                <a:srgbClr val="FFFF00"/>
              </a:solidFill>
              <a:latin typeface="Trebuchet MS" charset="0"/>
            </a:endParaRPr>
          </a:p>
        </p:txBody>
      </p:sp>
      <p:sp>
        <p:nvSpPr>
          <p:cNvPr id="4" name="Rectangle 3"/>
          <p:cNvSpPr>
            <a:spLocks noChangeArrowheads="1"/>
          </p:cNvSpPr>
          <p:nvPr/>
        </p:nvSpPr>
        <p:spPr bwMode="auto">
          <a:xfrm>
            <a:off x="-36512" y="6093295"/>
            <a:ext cx="12228512" cy="76470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fontAlgn="base">
              <a:spcBef>
                <a:spcPct val="20000"/>
              </a:spcBef>
              <a:buClr>
                <a:srgbClr val="FFCC00"/>
              </a:buClr>
              <a:buSzPct val="70000"/>
              <a:buFont typeface="Wingdings" charset="0"/>
              <a:buNone/>
              <a:defRPr/>
            </a:pP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Taught by Dr</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Sng Bee Bee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cs typeface="Arial"/>
              </a:rPr>
              <a:t>F</a:t>
            </a: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iles in many languages for free download at BibleStudyDownloads.org</a:t>
            </a:r>
            <a:endParaRPr lang="en-US" sz="2000" b="1" kern="0" dirty="0">
              <a:solidFill>
                <a:srgbClr val="FFFFFF"/>
              </a:solidFill>
              <a:effectLst>
                <a:outerShdw blurRad="38100" dist="38100" dir="2700000" algn="tl">
                  <a:srgbClr val="000000"/>
                </a:outerShdw>
              </a:effectLst>
              <a:latin typeface="Arial"/>
              <a:ea typeface="ＭＳ Ｐゴシック"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23863" y="661988"/>
            <a:ext cx="9613900" cy="1081087"/>
          </a:xfrm>
        </p:spPr>
        <p:txBody>
          <a:bodyPr/>
          <a:lstStyle/>
          <a:p>
            <a:pPr eaLnBrk="1" hangingPunct="1"/>
            <a:r>
              <a:rPr lang="en-US">
                <a:latin typeface="Trebuchet MS" charset="0"/>
              </a:rPr>
              <a:t>Disclosure</a:t>
            </a:r>
          </a:p>
        </p:txBody>
      </p:sp>
      <p:sp>
        <p:nvSpPr>
          <p:cNvPr id="28675" name="Content Placeholder 2"/>
          <p:cNvSpPr>
            <a:spLocks noGrp="1"/>
          </p:cNvSpPr>
          <p:nvPr>
            <p:ph idx="1"/>
          </p:nvPr>
        </p:nvSpPr>
        <p:spPr/>
        <p:txBody>
          <a:bodyPr/>
          <a:lstStyle/>
          <a:p>
            <a:pPr eaLnBrk="1" hangingPunct="1"/>
            <a:r>
              <a:rPr lang="en-US">
                <a:latin typeface="Trebuchet MS" charset="0"/>
              </a:rPr>
              <a:t>Extent to which participants are informed about being observed ranges: </a:t>
            </a:r>
          </a:p>
          <a:p>
            <a:pPr eaLnBrk="1" hangingPunct="1">
              <a:buFont typeface="Arial" charset="0"/>
              <a:buNone/>
            </a:pPr>
            <a:endParaRPr lang="en-US">
              <a:latin typeface="Trebuchet MS" charset="0"/>
            </a:endParaRPr>
          </a:p>
        </p:txBody>
      </p:sp>
      <p:graphicFrame>
        <p:nvGraphicFramePr>
          <p:cNvPr id="2" name="Diagram 1"/>
          <p:cNvGraphicFramePr/>
          <p:nvPr/>
        </p:nvGraphicFramePr>
        <p:xfrm>
          <a:off x="1423987" y="3862111"/>
          <a:ext cx="9793511" cy="2073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2088" y="211138"/>
            <a:ext cx="9613900" cy="1081087"/>
          </a:xfrm>
        </p:spPr>
        <p:txBody>
          <a:bodyPr/>
          <a:lstStyle/>
          <a:p>
            <a:r>
              <a:rPr lang="en-US">
                <a:latin typeface="Trebuchet MS" charset="0"/>
              </a:rPr>
              <a:t>Disclosure</a:t>
            </a:r>
          </a:p>
        </p:txBody>
      </p:sp>
      <p:graphicFrame>
        <p:nvGraphicFramePr>
          <p:cNvPr id="4" name="Content Placeholder 3"/>
          <p:cNvGraphicFramePr>
            <a:graphicFrameLocks noGrp="1"/>
          </p:cNvGraphicFramePr>
          <p:nvPr>
            <p:ph idx="1"/>
          </p:nvPr>
        </p:nvGraphicFramePr>
        <p:xfrm>
          <a:off x="681037" y="1017431"/>
          <a:ext cx="10304641" cy="5840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700" name="TextBox 4"/>
          <p:cNvSpPr txBox="1">
            <a:spLocks noChangeArrowheads="1"/>
          </p:cNvSpPr>
          <p:nvPr/>
        </p:nvSpPr>
        <p:spPr bwMode="auto">
          <a:xfrm>
            <a:off x="871538" y="3333750"/>
            <a:ext cx="1547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rebuchet MS" charset="0"/>
                <a:ea typeface="ＭＳ Ｐゴシック" charset="0"/>
              </a:defRPr>
            </a:lvl1pPr>
            <a:lvl2pPr marL="742950" indent="-285750" defTabSz="457200">
              <a:defRPr sz="2000">
                <a:solidFill>
                  <a:schemeClr val="tx1"/>
                </a:solidFill>
                <a:latin typeface="Trebuchet MS" charset="0"/>
                <a:ea typeface="ＭＳ Ｐゴシック" charset="0"/>
              </a:defRPr>
            </a:lvl2pPr>
            <a:lvl3pPr defTabSz="457200">
              <a:defRPr>
                <a:solidFill>
                  <a:schemeClr val="tx1"/>
                </a:solidFill>
                <a:latin typeface="Trebuchet MS" charset="0"/>
                <a:ea typeface="ＭＳ Ｐゴシック" charset="0"/>
              </a:defRPr>
            </a:lvl3pPr>
            <a:lvl4pPr defTabSz="457200">
              <a:defRPr sz="1600">
                <a:solidFill>
                  <a:schemeClr val="tx1"/>
                </a:solidFill>
                <a:latin typeface="Trebuchet MS" charset="0"/>
                <a:ea typeface="ＭＳ Ｐゴシック" charset="0"/>
              </a:defRPr>
            </a:lvl4pPr>
            <a:lvl5pPr defTabSz="457200">
              <a:defRPr sz="1600">
                <a:solidFill>
                  <a:schemeClr val="tx1"/>
                </a:solidFill>
                <a:latin typeface="Trebuchet MS" charset="0"/>
                <a:ea typeface="ＭＳ Ｐゴシック" charset="0"/>
              </a:defRPr>
            </a:lvl5pPr>
            <a:lvl6pPr defTabSz="457200" eaLnBrk="0" fontAlgn="base" hangingPunct="0">
              <a:spcAft>
                <a:spcPct val="0"/>
              </a:spcAft>
              <a:buFont typeface="Arial" charset="0"/>
              <a:defRPr sz="1600">
                <a:solidFill>
                  <a:schemeClr val="tx1"/>
                </a:solidFill>
                <a:latin typeface="Trebuchet MS" charset="0"/>
                <a:ea typeface="ＭＳ Ｐゴシック" charset="0"/>
              </a:defRPr>
            </a:lvl6pPr>
            <a:lvl7pPr defTabSz="457200" eaLnBrk="0" fontAlgn="base" hangingPunct="0">
              <a:spcAft>
                <a:spcPct val="0"/>
              </a:spcAft>
              <a:buFont typeface="Arial" charset="0"/>
              <a:defRPr sz="1600">
                <a:solidFill>
                  <a:schemeClr val="tx1"/>
                </a:solidFill>
                <a:latin typeface="Trebuchet MS" charset="0"/>
                <a:ea typeface="ＭＳ Ｐゴシック" charset="0"/>
              </a:defRPr>
            </a:lvl7pPr>
            <a:lvl8pPr defTabSz="457200" eaLnBrk="0" fontAlgn="base" hangingPunct="0">
              <a:spcAft>
                <a:spcPct val="0"/>
              </a:spcAft>
              <a:buFont typeface="Arial" charset="0"/>
              <a:defRPr sz="1600">
                <a:solidFill>
                  <a:schemeClr val="tx1"/>
                </a:solidFill>
                <a:latin typeface="Trebuchet MS" charset="0"/>
                <a:ea typeface="ＭＳ Ｐゴシック" charset="0"/>
              </a:defRPr>
            </a:lvl8pPr>
            <a:lvl9pPr defTabSz="457200" eaLnBrk="0" fontAlgn="base" hangingPunct="0">
              <a:spcAft>
                <a:spcPct val="0"/>
              </a:spcAft>
              <a:buFont typeface="Arial" charset="0"/>
              <a:defRPr sz="1600">
                <a:solidFill>
                  <a:schemeClr val="tx1"/>
                </a:solidFill>
                <a:latin typeface="Trebuchet MS" charset="0"/>
                <a:ea typeface="ＭＳ Ｐゴシック" charset="0"/>
              </a:defRPr>
            </a:lvl9pPr>
          </a:lstStyle>
          <a:p>
            <a:r>
              <a:rPr lang="en-US" b="1"/>
              <a:t>CAUTION</a:t>
            </a:r>
          </a:p>
        </p:txBody>
      </p:sp>
      <p:sp>
        <p:nvSpPr>
          <p:cNvPr id="29701" name="TextBox 5"/>
          <p:cNvSpPr txBox="1">
            <a:spLocks noChangeArrowheads="1"/>
          </p:cNvSpPr>
          <p:nvPr/>
        </p:nvSpPr>
        <p:spPr bwMode="auto">
          <a:xfrm>
            <a:off x="8474075" y="3795713"/>
            <a:ext cx="2085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rebuchet MS" charset="0"/>
                <a:ea typeface="ＭＳ Ｐゴシック" charset="0"/>
              </a:defRPr>
            </a:lvl1pPr>
            <a:lvl2pPr marL="742950" indent="-285750" defTabSz="457200">
              <a:defRPr sz="2000">
                <a:solidFill>
                  <a:schemeClr val="tx1"/>
                </a:solidFill>
                <a:latin typeface="Trebuchet MS" charset="0"/>
                <a:ea typeface="ＭＳ Ｐゴシック" charset="0"/>
              </a:defRPr>
            </a:lvl2pPr>
            <a:lvl3pPr defTabSz="457200">
              <a:defRPr>
                <a:solidFill>
                  <a:schemeClr val="tx1"/>
                </a:solidFill>
                <a:latin typeface="Trebuchet MS" charset="0"/>
                <a:ea typeface="ＭＳ Ｐゴシック" charset="0"/>
              </a:defRPr>
            </a:lvl3pPr>
            <a:lvl4pPr defTabSz="457200">
              <a:defRPr sz="1600">
                <a:solidFill>
                  <a:schemeClr val="tx1"/>
                </a:solidFill>
                <a:latin typeface="Trebuchet MS" charset="0"/>
                <a:ea typeface="ＭＳ Ｐゴシック" charset="0"/>
              </a:defRPr>
            </a:lvl4pPr>
            <a:lvl5pPr defTabSz="457200">
              <a:defRPr sz="1600">
                <a:solidFill>
                  <a:schemeClr val="tx1"/>
                </a:solidFill>
                <a:latin typeface="Trebuchet MS" charset="0"/>
                <a:ea typeface="ＭＳ Ｐゴシック" charset="0"/>
              </a:defRPr>
            </a:lvl5pPr>
            <a:lvl6pPr defTabSz="457200" eaLnBrk="0" fontAlgn="base" hangingPunct="0">
              <a:spcAft>
                <a:spcPct val="0"/>
              </a:spcAft>
              <a:buFont typeface="Arial" charset="0"/>
              <a:defRPr sz="1600">
                <a:solidFill>
                  <a:schemeClr val="tx1"/>
                </a:solidFill>
                <a:latin typeface="Trebuchet MS" charset="0"/>
                <a:ea typeface="ＭＳ Ｐゴシック" charset="0"/>
              </a:defRPr>
            </a:lvl6pPr>
            <a:lvl7pPr defTabSz="457200" eaLnBrk="0" fontAlgn="base" hangingPunct="0">
              <a:spcAft>
                <a:spcPct val="0"/>
              </a:spcAft>
              <a:buFont typeface="Arial" charset="0"/>
              <a:defRPr sz="1600">
                <a:solidFill>
                  <a:schemeClr val="tx1"/>
                </a:solidFill>
                <a:latin typeface="Trebuchet MS" charset="0"/>
                <a:ea typeface="ＭＳ Ｐゴシック" charset="0"/>
              </a:defRPr>
            </a:lvl7pPr>
            <a:lvl8pPr defTabSz="457200" eaLnBrk="0" fontAlgn="base" hangingPunct="0">
              <a:spcAft>
                <a:spcPct val="0"/>
              </a:spcAft>
              <a:buFont typeface="Arial" charset="0"/>
              <a:defRPr sz="1600">
                <a:solidFill>
                  <a:schemeClr val="tx1"/>
                </a:solidFill>
                <a:latin typeface="Trebuchet MS" charset="0"/>
                <a:ea typeface="ＭＳ Ｐゴシック" charset="0"/>
              </a:defRPr>
            </a:lvl8pPr>
            <a:lvl9pPr defTabSz="457200" eaLnBrk="0" fontAlgn="base" hangingPunct="0">
              <a:spcAft>
                <a:spcPct val="0"/>
              </a:spcAft>
              <a:buFont typeface="Arial" charset="0"/>
              <a:defRPr sz="1600">
                <a:solidFill>
                  <a:schemeClr val="tx1"/>
                </a:solidFill>
                <a:latin typeface="Trebuchet MS" charset="0"/>
                <a:ea typeface="ＭＳ Ｐゴシック" charset="0"/>
              </a:defRPr>
            </a:lvl9pPr>
          </a:lstStyle>
          <a:p>
            <a:r>
              <a:rPr lang="en-US" sz="1800"/>
              <a:t>Emails and Social Media</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atin typeface="Trebuchet MS" charset="0"/>
              </a:rPr>
              <a:t>Case Study: How Smart is Covert Observation</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SG" dirty="0" smtClean="0">
                <a:ea typeface="+mn-ea"/>
              </a:rPr>
              <a:t>A company running a Holiday Village has just introduced a smart card for its customer so that they can:</a:t>
            </a:r>
          </a:p>
          <a:p>
            <a:pPr eaLnBrk="1" fontAlgn="auto" hangingPunct="1">
              <a:spcAft>
                <a:spcPts val="0"/>
              </a:spcAft>
              <a:buFont typeface="Wingdings" panose="05000000000000000000" pitchFamily="2" charset="2"/>
              <a:buChar char="v"/>
              <a:defRPr/>
            </a:pPr>
            <a:r>
              <a:rPr lang="en-SG" dirty="0" smtClean="0">
                <a:ea typeface="+mn-ea"/>
              </a:rPr>
              <a:t>Check in on arrival using the smart card without having to get out of the car</a:t>
            </a:r>
          </a:p>
          <a:p>
            <a:pPr eaLnBrk="1" fontAlgn="auto" hangingPunct="1">
              <a:spcAft>
                <a:spcPts val="0"/>
              </a:spcAft>
              <a:buFont typeface="Wingdings" panose="05000000000000000000" pitchFamily="2" charset="2"/>
              <a:buChar char="v"/>
              <a:defRPr/>
            </a:pPr>
            <a:r>
              <a:rPr lang="en-SG" dirty="0" smtClean="0">
                <a:ea typeface="+mn-ea"/>
              </a:rPr>
              <a:t>Pre-book facilities such as bicycle hire and the hire of tennis courts</a:t>
            </a:r>
          </a:p>
          <a:p>
            <a:pPr eaLnBrk="1" fontAlgn="auto" hangingPunct="1">
              <a:spcAft>
                <a:spcPts val="0"/>
              </a:spcAft>
              <a:buFont typeface="Wingdings" panose="05000000000000000000" pitchFamily="2" charset="2"/>
              <a:buChar char="v"/>
              <a:defRPr/>
            </a:pPr>
            <a:r>
              <a:rPr lang="en-SG" dirty="0" smtClean="0">
                <a:ea typeface="+mn-ea"/>
              </a:rPr>
              <a:t>Open their lodge door</a:t>
            </a:r>
          </a:p>
          <a:p>
            <a:pPr eaLnBrk="1" fontAlgn="auto" hangingPunct="1">
              <a:spcAft>
                <a:spcPts val="0"/>
              </a:spcAft>
              <a:buFont typeface="Wingdings" panose="05000000000000000000" pitchFamily="2" charset="2"/>
              <a:buChar char="v"/>
              <a:defRPr/>
            </a:pPr>
            <a:r>
              <a:rPr lang="en-SG" dirty="0" smtClean="0">
                <a:ea typeface="+mn-ea"/>
              </a:rPr>
              <a:t>Use the card instead of making credit card or cash transactions</a:t>
            </a:r>
            <a:endParaRPr lang="en-SG" dirty="0">
              <a:ea typeface="+mn-ea"/>
            </a:endParaRPr>
          </a:p>
        </p:txBody>
      </p:sp>
      <p:pic>
        <p:nvPicPr>
          <p:cNvPr id="30724"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75825" y="5154613"/>
            <a:ext cx="2416175"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SG" dirty="0" smtClean="0">
                <a:ea typeface="+mj-ea"/>
              </a:rPr>
              <a:t>Examine the case. Is covert observation justified here? Could the study have been conducted using overt observation with the same success?</a:t>
            </a:r>
            <a:endParaRPr lang="en-SG" dirty="0">
              <a:ea typeface="+mj-ea"/>
            </a:endParaRPr>
          </a:p>
        </p:txBody>
      </p:sp>
      <p:sp>
        <p:nvSpPr>
          <p:cNvPr id="3" name="Content Placeholder 2"/>
          <p:cNvSpPr>
            <a:spLocks noGrp="1"/>
          </p:cNvSpPr>
          <p:nvPr>
            <p:ph idx="1"/>
          </p:nvPr>
        </p:nvSpPr>
        <p:spPr>
          <a:xfrm>
            <a:off x="436563" y="2195513"/>
            <a:ext cx="9613900" cy="4360862"/>
          </a:xfrm>
        </p:spPr>
        <p:txBody>
          <a:bodyPr>
            <a:normAutofit/>
          </a:bodyPr>
          <a:lstStyle/>
          <a:p>
            <a:pPr eaLnBrk="1" hangingPunct="1"/>
            <a:r>
              <a:rPr lang="en-US">
                <a:latin typeface="Trebuchet MS" charset="0"/>
              </a:rPr>
              <a:t>A covert participant researcher with knowledge and expertise in smart card technology enters the Village as a ‘guest’ to observe ‘the customer experience’ in using the cards. As a covert observer, she is able to note some of the problems guests experience with the system including:</a:t>
            </a:r>
          </a:p>
          <a:p>
            <a:pPr eaLnBrk="1" hangingPunct="1">
              <a:buFont typeface="Wingdings" charset="0"/>
              <a:buChar char="v"/>
            </a:pPr>
            <a:r>
              <a:rPr lang="en-US">
                <a:latin typeface="Trebuchet MS" charset="0"/>
              </a:rPr>
              <a:t>A court booking system that does not use real time updating, thus allowing double booking of the system,</a:t>
            </a:r>
          </a:p>
          <a:p>
            <a:pPr eaLnBrk="1" hangingPunct="1">
              <a:buFont typeface="Wingdings" charset="0"/>
              <a:buChar char="v"/>
            </a:pPr>
            <a:r>
              <a:rPr lang="en-US">
                <a:latin typeface="Trebuchet MS" charset="0"/>
              </a:rPr>
              <a:t>Aspects of the system failing to be fully functional when the volume of customers exceeds capacity.</a:t>
            </a:r>
          </a:p>
          <a:p>
            <a:pPr eaLnBrk="1" hangingPunct="1">
              <a:buFont typeface="Arial" charset="0"/>
              <a:buNone/>
            </a:pPr>
            <a:r>
              <a:rPr lang="en-US">
                <a:latin typeface="Trebuchet MS" charset="0"/>
              </a:rPr>
              <a:t>Source: Slack and Rowley, 2001</a:t>
            </a:r>
          </a:p>
        </p:txBody>
      </p:sp>
      <p:pic>
        <p:nvPicPr>
          <p:cNvPr id="31748"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61313" y="5164138"/>
            <a:ext cx="4176712"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atin typeface="Trebuchet MS" charset="0"/>
              </a:rPr>
              <a:t>Participant and Non-Participant Observation</a:t>
            </a:r>
          </a:p>
        </p:txBody>
      </p:sp>
      <p:sp>
        <p:nvSpPr>
          <p:cNvPr id="32771" name="Content Placeholder 2"/>
          <p:cNvSpPr>
            <a:spLocks noGrp="1"/>
          </p:cNvSpPr>
          <p:nvPr>
            <p:ph idx="1"/>
          </p:nvPr>
        </p:nvSpPr>
        <p:spPr/>
        <p:txBody>
          <a:bodyPr/>
          <a:lstStyle/>
          <a:p>
            <a:pPr eaLnBrk="1" hangingPunct="1"/>
            <a:r>
              <a:rPr lang="en-US" sz="3200">
                <a:latin typeface="Trebuchet MS" charset="0"/>
              </a:rPr>
              <a:t>Participant Observation is closely associated with ethnographic methodology</a:t>
            </a:r>
          </a:p>
          <a:p>
            <a:pPr eaLnBrk="1" hangingPunct="1"/>
            <a:r>
              <a:rPr lang="en-US" sz="3200">
                <a:latin typeface="Trebuchet MS" charset="0"/>
              </a:rPr>
              <a:t>It has its origin in British anthropology and the Chicago School of Sociology</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atin typeface="Trebuchet MS" charset="0"/>
              </a:rPr>
              <a:t>Goal of Participant Observation</a:t>
            </a:r>
            <a:br>
              <a:rPr lang="en-US">
                <a:latin typeface="Trebuchet MS" charset="0"/>
              </a:rPr>
            </a:br>
            <a:endParaRPr lang="en-US">
              <a:latin typeface="Trebuchet MS" charset="0"/>
            </a:endParaRPr>
          </a:p>
        </p:txBody>
      </p:sp>
      <p:graphicFrame>
        <p:nvGraphicFramePr>
          <p:cNvPr id="3" name="Content Placeholder 2"/>
          <p:cNvGraphicFramePr>
            <a:graphicFrameLocks noGrp="1"/>
          </p:cNvGraphicFramePr>
          <p:nvPr>
            <p:ph idx="1"/>
          </p:nvPr>
        </p:nvGraphicFramePr>
        <p:xfrm>
          <a:off x="681038" y="1957388"/>
          <a:ext cx="10240962" cy="4700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6" name="Picture 1"/>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32800" y="0"/>
            <a:ext cx="372427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71475" y="0"/>
            <a:ext cx="9613900" cy="1081088"/>
          </a:xfrm>
        </p:spPr>
        <p:txBody>
          <a:bodyPr/>
          <a:lstStyle/>
          <a:p>
            <a:pPr eaLnBrk="1" hangingPunct="1"/>
            <a:r>
              <a:rPr lang="en-US">
                <a:latin typeface="Trebuchet MS" charset="0"/>
              </a:rPr>
              <a:t>The Process of Participant Observation</a:t>
            </a:r>
          </a:p>
        </p:txBody>
      </p:sp>
      <p:graphicFrame>
        <p:nvGraphicFramePr>
          <p:cNvPr id="2" name="Content Placeholder 1"/>
          <p:cNvGraphicFramePr>
            <a:graphicFrameLocks noGrp="1"/>
          </p:cNvGraphicFramePr>
          <p:nvPr>
            <p:ph idx="1"/>
          </p:nvPr>
        </p:nvGraphicFramePr>
        <p:xfrm>
          <a:off x="681037" y="1350498"/>
          <a:ext cx="10840403" cy="5507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atin typeface="Trebuchet MS" charset="0"/>
              </a:rPr>
              <a:t>What is Symbolic Interactionism?</a:t>
            </a:r>
          </a:p>
        </p:txBody>
      </p:sp>
      <p:sp>
        <p:nvSpPr>
          <p:cNvPr id="35843" name="Content Placeholder 2"/>
          <p:cNvSpPr>
            <a:spLocks noGrp="1"/>
          </p:cNvSpPr>
          <p:nvPr>
            <p:ph idx="1"/>
          </p:nvPr>
        </p:nvSpPr>
        <p:spPr>
          <a:xfrm>
            <a:off x="681038" y="1725613"/>
            <a:ext cx="10690225" cy="4378325"/>
          </a:xfrm>
        </p:spPr>
        <p:txBody>
          <a:bodyPr/>
          <a:lstStyle/>
          <a:p>
            <a:pPr eaLnBrk="1" hangingPunct="1"/>
            <a:endParaRPr lang="en-US">
              <a:latin typeface="Trebuchet MS" charset="0"/>
            </a:endParaRPr>
          </a:p>
          <a:p>
            <a:pPr eaLnBrk="1" hangingPunct="1"/>
            <a:endParaRPr lang="en-US">
              <a:latin typeface="Trebuchet MS" charset="0"/>
            </a:endParaRPr>
          </a:p>
          <a:p>
            <a:pPr eaLnBrk="1" hangingPunct="1"/>
            <a:endParaRPr lang="en-US">
              <a:latin typeface="Trebuchet MS" charset="0"/>
            </a:endParaRPr>
          </a:p>
          <a:p>
            <a:pPr eaLnBrk="1" hangingPunct="1"/>
            <a:endParaRPr lang="en-US">
              <a:latin typeface="Trebuchet MS" charset="0"/>
            </a:endParaRPr>
          </a:p>
          <a:p>
            <a:pPr eaLnBrk="1" hangingPunct="1"/>
            <a:endParaRPr lang="en-US">
              <a:latin typeface="Trebuchet MS" charset="0"/>
            </a:endParaRPr>
          </a:p>
        </p:txBody>
      </p:sp>
      <p:pic>
        <p:nvPicPr>
          <p:cNvPr id="35844"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564813" y="254000"/>
            <a:ext cx="1627187"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nvGraphicFramePr>
        <p:xfrm>
          <a:off x="538211" y="1725613"/>
          <a:ext cx="10833051" cy="5132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81038" y="0"/>
            <a:ext cx="9613900" cy="1744663"/>
          </a:xfrm>
        </p:spPr>
        <p:txBody>
          <a:bodyPr/>
          <a:lstStyle/>
          <a:p>
            <a:pPr eaLnBrk="1" hangingPunct="1"/>
            <a:r>
              <a:rPr lang="en-US">
                <a:latin typeface="Trebuchet MS" charset="0"/>
              </a:rPr>
              <a:t>CHALLENGES OF SYMBOLIC INTERACTIONISM</a:t>
            </a:r>
          </a:p>
        </p:txBody>
      </p:sp>
      <p:sp>
        <p:nvSpPr>
          <p:cNvPr id="3" name="Content Placeholder 2"/>
          <p:cNvSpPr>
            <a:spLocks noGrp="1"/>
          </p:cNvSpPr>
          <p:nvPr>
            <p:ph idx="1"/>
          </p:nvPr>
        </p:nvSpPr>
        <p:spPr/>
        <p:txBody>
          <a:bodyPr>
            <a:normAutofit/>
          </a:bodyPr>
          <a:lstStyle/>
          <a:p>
            <a:pPr marL="0" indent="0" eaLnBrk="1" hangingPunct="1">
              <a:buFont typeface="Arial" charset="0"/>
              <a:buNone/>
            </a:pPr>
            <a:endParaRPr lang="en-US">
              <a:latin typeface="Trebuchet MS" charset="0"/>
            </a:endParaRPr>
          </a:p>
          <a:p>
            <a:pPr marL="0" indent="0" eaLnBrk="1" hangingPunct="1"/>
            <a:endParaRPr lang="en-US">
              <a:latin typeface="Trebuchet MS" charset="0"/>
            </a:endParaRPr>
          </a:p>
        </p:txBody>
      </p:sp>
      <p:sp>
        <p:nvSpPr>
          <p:cNvPr id="6" name="Flowchart: Alternate Process 5"/>
          <p:cNvSpPr/>
          <p:nvPr/>
        </p:nvSpPr>
        <p:spPr>
          <a:xfrm>
            <a:off x="450850" y="2714625"/>
            <a:ext cx="3221038" cy="20256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Trebuchet MS" charset="0"/>
              <a:ea typeface="ＭＳ Ｐゴシック" charset="0"/>
            </a:endParaRPr>
          </a:p>
        </p:txBody>
      </p:sp>
      <p:pic>
        <p:nvPicPr>
          <p:cNvPr id="36869"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35788" y="2141538"/>
            <a:ext cx="3925887"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1038" y="2714625"/>
            <a:ext cx="283527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6583363" y="1993900"/>
            <a:ext cx="4614862" cy="144145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Trebuchet MS" charset="0"/>
              <a:ea typeface="ＭＳ Ｐゴシック" charset="0"/>
            </a:endParaRPr>
          </a:p>
        </p:txBody>
      </p:sp>
      <p:cxnSp>
        <p:nvCxnSpPr>
          <p:cNvPr id="13" name="Straight Arrow Connector 12"/>
          <p:cNvCxnSpPr/>
          <p:nvPr/>
        </p:nvCxnSpPr>
        <p:spPr>
          <a:xfrm flipV="1">
            <a:off x="3671888" y="2503488"/>
            <a:ext cx="2911475" cy="21113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71888" y="3798888"/>
            <a:ext cx="2757487" cy="17621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429375" y="3584575"/>
            <a:ext cx="5218113" cy="147955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Trebuchet MS" charset="0"/>
              <a:ea typeface="ＭＳ Ｐゴシック" charset="0"/>
            </a:endParaRPr>
          </a:p>
        </p:txBody>
      </p:sp>
      <p:sp>
        <p:nvSpPr>
          <p:cNvPr id="36875" name="TextBox 16"/>
          <p:cNvSpPr txBox="1">
            <a:spLocks noChangeArrowheads="1"/>
          </p:cNvSpPr>
          <p:nvPr/>
        </p:nvSpPr>
        <p:spPr bwMode="auto">
          <a:xfrm>
            <a:off x="6935788" y="3975100"/>
            <a:ext cx="42624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rebuchet MS" charset="0"/>
                <a:ea typeface="ＭＳ Ｐゴシック" charset="0"/>
              </a:defRPr>
            </a:lvl1pPr>
            <a:lvl2pPr marL="742950" indent="-285750" defTabSz="457200">
              <a:defRPr sz="2000">
                <a:solidFill>
                  <a:schemeClr val="tx1"/>
                </a:solidFill>
                <a:latin typeface="Trebuchet MS" charset="0"/>
                <a:ea typeface="ＭＳ Ｐゴシック" charset="0"/>
              </a:defRPr>
            </a:lvl2pPr>
            <a:lvl3pPr defTabSz="457200">
              <a:defRPr>
                <a:solidFill>
                  <a:schemeClr val="tx1"/>
                </a:solidFill>
                <a:latin typeface="Trebuchet MS" charset="0"/>
                <a:ea typeface="ＭＳ Ｐゴシック" charset="0"/>
              </a:defRPr>
            </a:lvl3pPr>
            <a:lvl4pPr defTabSz="457200">
              <a:defRPr sz="1600">
                <a:solidFill>
                  <a:schemeClr val="tx1"/>
                </a:solidFill>
                <a:latin typeface="Trebuchet MS" charset="0"/>
                <a:ea typeface="ＭＳ Ｐゴシック" charset="0"/>
              </a:defRPr>
            </a:lvl4pPr>
            <a:lvl5pPr defTabSz="457200">
              <a:defRPr sz="1600">
                <a:solidFill>
                  <a:schemeClr val="tx1"/>
                </a:solidFill>
                <a:latin typeface="Trebuchet MS" charset="0"/>
                <a:ea typeface="ＭＳ Ｐゴシック" charset="0"/>
              </a:defRPr>
            </a:lvl5pPr>
            <a:lvl6pPr defTabSz="457200" eaLnBrk="0" fontAlgn="base" hangingPunct="0">
              <a:spcAft>
                <a:spcPct val="0"/>
              </a:spcAft>
              <a:buFont typeface="Arial" charset="0"/>
              <a:defRPr sz="1600">
                <a:solidFill>
                  <a:schemeClr val="tx1"/>
                </a:solidFill>
                <a:latin typeface="Trebuchet MS" charset="0"/>
                <a:ea typeface="ＭＳ Ｐゴシック" charset="0"/>
              </a:defRPr>
            </a:lvl6pPr>
            <a:lvl7pPr defTabSz="457200" eaLnBrk="0" fontAlgn="base" hangingPunct="0">
              <a:spcAft>
                <a:spcPct val="0"/>
              </a:spcAft>
              <a:buFont typeface="Arial" charset="0"/>
              <a:defRPr sz="1600">
                <a:solidFill>
                  <a:schemeClr val="tx1"/>
                </a:solidFill>
                <a:latin typeface="Trebuchet MS" charset="0"/>
                <a:ea typeface="ＭＳ Ｐゴシック" charset="0"/>
              </a:defRPr>
            </a:lvl7pPr>
            <a:lvl8pPr defTabSz="457200" eaLnBrk="0" fontAlgn="base" hangingPunct="0">
              <a:spcAft>
                <a:spcPct val="0"/>
              </a:spcAft>
              <a:buFont typeface="Arial" charset="0"/>
              <a:defRPr sz="1600">
                <a:solidFill>
                  <a:schemeClr val="tx1"/>
                </a:solidFill>
                <a:latin typeface="Trebuchet MS" charset="0"/>
                <a:ea typeface="ＭＳ Ｐゴシック" charset="0"/>
              </a:defRPr>
            </a:lvl8pPr>
            <a:lvl9pPr defTabSz="457200" eaLnBrk="0" fontAlgn="base" hangingPunct="0">
              <a:spcAft>
                <a:spcPct val="0"/>
              </a:spcAft>
              <a:buFont typeface="Arial" charset="0"/>
              <a:defRPr sz="1600">
                <a:solidFill>
                  <a:schemeClr val="tx1"/>
                </a:solidFill>
                <a:latin typeface="Trebuchet MS" charset="0"/>
                <a:ea typeface="ＭＳ Ｐゴシック" charset="0"/>
              </a:defRPr>
            </a:lvl9pPr>
          </a:lstStyle>
          <a:p>
            <a:r>
              <a:rPr lang="en-US" sz="1800"/>
              <a:t>Get physically and emotionally close to them but maintain a professional distance. </a:t>
            </a:r>
          </a:p>
        </p:txBody>
      </p:sp>
      <p:cxnSp>
        <p:nvCxnSpPr>
          <p:cNvPr id="20" name="Straight Arrow Connector 19"/>
          <p:cNvCxnSpPr/>
          <p:nvPr/>
        </p:nvCxnSpPr>
        <p:spPr>
          <a:xfrm>
            <a:off x="2968625" y="4740275"/>
            <a:ext cx="1209675" cy="64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445000" y="5119688"/>
            <a:ext cx="6599238" cy="147161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Trebuchet MS" charset="0"/>
              <a:ea typeface="ＭＳ Ｐゴシック" charset="0"/>
            </a:endParaRPr>
          </a:p>
        </p:txBody>
      </p:sp>
      <p:sp>
        <p:nvSpPr>
          <p:cNvPr id="22" name="TextBox 21"/>
          <p:cNvSpPr txBox="1"/>
          <p:nvPr/>
        </p:nvSpPr>
        <p:spPr>
          <a:xfrm>
            <a:off x="5127625" y="5446713"/>
            <a:ext cx="4783138" cy="923925"/>
          </a:xfrm>
          <a:prstGeom prst="rect">
            <a:avLst/>
          </a:prstGeom>
          <a:noFill/>
        </p:spPr>
        <p:txBody>
          <a:bodyPr>
            <a:spAutoFit/>
          </a:bodyPr>
          <a:lstStyle>
            <a:lvl1pPr>
              <a:defRPr>
                <a:solidFill>
                  <a:schemeClr val="tx1"/>
                </a:solidFill>
                <a:latin typeface="Trebuchet MS" charset="0"/>
                <a:ea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eaLnBrk="0" fontAlgn="base" hangingPunct="0">
              <a:spcBef>
                <a:spcPct val="0"/>
              </a:spcBef>
              <a:spcAft>
                <a:spcPct val="0"/>
              </a:spcAft>
              <a:defRPr>
                <a:solidFill>
                  <a:schemeClr val="tx1"/>
                </a:solidFill>
                <a:latin typeface="Trebuchet MS" charset="0"/>
                <a:ea typeface="ＭＳ Ｐゴシック" charset="0"/>
              </a:defRPr>
            </a:lvl6pPr>
            <a:lvl7pPr marL="2971800" indent="-228600" eaLnBrk="0" fontAlgn="base" hangingPunct="0">
              <a:spcBef>
                <a:spcPct val="0"/>
              </a:spcBef>
              <a:spcAft>
                <a:spcPct val="0"/>
              </a:spcAft>
              <a:defRPr>
                <a:solidFill>
                  <a:schemeClr val="tx1"/>
                </a:solidFill>
                <a:latin typeface="Trebuchet MS" charset="0"/>
                <a:ea typeface="ＭＳ Ｐゴシック" charset="0"/>
              </a:defRPr>
            </a:lvl7pPr>
            <a:lvl8pPr marL="3429000" indent="-228600" eaLnBrk="0" fontAlgn="base" hangingPunct="0">
              <a:spcBef>
                <a:spcPct val="0"/>
              </a:spcBef>
              <a:spcAft>
                <a:spcPct val="0"/>
              </a:spcAft>
              <a:defRPr>
                <a:solidFill>
                  <a:schemeClr val="tx1"/>
                </a:solidFill>
                <a:latin typeface="Trebuchet MS" charset="0"/>
                <a:ea typeface="ＭＳ Ｐゴシック" charset="0"/>
              </a:defRPr>
            </a:lvl8pPr>
            <a:lvl9pPr marL="3886200" indent="-228600" eaLnBrk="0" fontAlgn="base" hangingPunct="0">
              <a:spcBef>
                <a:spcPct val="0"/>
              </a:spcBef>
              <a:spcAft>
                <a:spcPct val="0"/>
              </a:spcAft>
              <a:defRPr>
                <a:solidFill>
                  <a:schemeClr val="tx1"/>
                </a:solidFill>
                <a:latin typeface="Trebuchet MS" charset="0"/>
                <a:ea typeface="ＭＳ Ｐゴシック" charset="0"/>
              </a:defRPr>
            </a:lvl9pPr>
          </a:lstStyle>
          <a:p>
            <a:r>
              <a:rPr lang="en-US"/>
              <a:t>Affected by: Gender, Race, Religion, Social Class and Education of Researcher </a:t>
            </a:r>
          </a:p>
          <a:p>
            <a:pPr>
              <a:buFont typeface="Arial" charset="0"/>
              <a:buChar char="•"/>
            </a:pP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atin typeface="Trebuchet MS" charset="0"/>
              </a:rPr>
              <a:t>Access to Participants</a:t>
            </a:r>
          </a:p>
        </p:txBody>
      </p:sp>
      <p:sp>
        <p:nvSpPr>
          <p:cNvPr id="37891" name="Content Placeholder 2"/>
          <p:cNvSpPr>
            <a:spLocks noGrp="1"/>
          </p:cNvSpPr>
          <p:nvPr>
            <p:ph idx="1"/>
          </p:nvPr>
        </p:nvSpPr>
        <p:spPr/>
        <p:txBody>
          <a:bodyPr/>
          <a:lstStyle/>
          <a:p>
            <a:pPr eaLnBrk="1" hangingPunct="1"/>
            <a:r>
              <a:rPr lang="en-US">
                <a:latin typeface="Trebuchet MS" charset="0"/>
              </a:rPr>
              <a:t>The more one is like the participants in terms of culture, gender, race, socio-economic class and so on, the more it is assumed that access will be granted, meanings shared and validity of findings assured. (Merriam el al. 2001: 406)</a:t>
            </a:r>
          </a:p>
          <a:p>
            <a:pPr eaLnBrk="1" hangingPunct="1"/>
            <a:endParaRPr lang="en-US">
              <a:latin typeface="Trebuchet MS" charset="0"/>
            </a:endParaRPr>
          </a:p>
        </p:txBody>
      </p:sp>
      <p:pic>
        <p:nvPicPr>
          <p:cNvPr id="37892"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237038" y="3863975"/>
            <a:ext cx="4430712"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atin typeface="Trebuchet MS" charset="0"/>
              </a:rPr>
              <a:t>What is Observation as a Research Method?</a:t>
            </a:r>
          </a:p>
        </p:txBody>
      </p:sp>
      <p:sp>
        <p:nvSpPr>
          <p:cNvPr id="3" name="Content Placeholder 2"/>
          <p:cNvSpPr>
            <a:spLocks noGrp="1"/>
          </p:cNvSpPr>
          <p:nvPr>
            <p:ph idx="1"/>
          </p:nvPr>
        </p:nvSpPr>
        <p:spPr/>
        <p:txBody>
          <a:bodyPr>
            <a:normAutofit/>
          </a:bodyPr>
          <a:lstStyle/>
          <a:p>
            <a:pPr eaLnBrk="1" hangingPunct="1">
              <a:lnSpc>
                <a:spcPct val="80000"/>
              </a:lnSpc>
            </a:pPr>
            <a:r>
              <a:rPr lang="en-US">
                <a:latin typeface="Trebuchet MS" charset="0"/>
              </a:rPr>
              <a:t>Use of all 5 senses:</a:t>
            </a:r>
          </a:p>
          <a:p>
            <a:pPr eaLnBrk="1" hangingPunct="1">
              <a:lnSpc>
                <a:spcPct val="80000"/>
              </a:lnSpc>
              <a:buFont typeface="Wingdings" charset="0"/>
              <a:buChar char="Ø"/>
            </a:pPr>
            <a:r>
              <a:rPr lang="en-US">
                <a:latin typeface="Trebuchet MS" charset="0"/>
              </a:rPr>
              <a:t>Sight</a:t>
            </a:r>
          </a:p>
          <a:p>
            <a:pPr eaLnBrk="1" hangingPunct="1">
              <a:lnSpc>
                <a:spcPct val="80000"/>
              </a:lnSpc>
              <a:buFont typeface="Wingdings" charset="0"/>
              <a:buChar char="Ø"/>
            </a:pPr>
            <a:r>
              <a:rPr lang="en-US">
                <a:latin typeface="Trebuchet MS" charset="0"/>
              </a:rPr>
              <a:t>Smell</a:t>
            </a:r>
          </a:p>
          <a:p>
            <a:pPr eaLnBrk="1" hangingPunct="1">
              <a:lnSpc>
                <a:spcPct val="80000"/>
              </a:lnSpc>
              <a:buFont typeface="Wingdings" charset="0"/>
              <a:buChar char="Ø"/>
            </a:pPr>
            <a:r>
              <a:rPr lang="en-US">
                <a:latin typeface="Trebuchet MS" charset="0"/>
              </a:rPr>
              <a:t>Touch</a:t>
            </a:r>
          </a:p>
          <a:p>
            <a:pPr eaLnBrk="1" hangingPunct="1">
              <a:lnSpc>
                <a:spcPct val="80000"/>
              </a:lnSpc>
              <a:buFont typeface="Wingdings" charset="0"/>
              <a:buChar char="Ø"/>
            </a:pPr>
            <a:r>
              <a:rPr lang="en-US">
                <a:latin typeface="Trebuchet MS" charset="0"/>
              </a:rPr>
              <a:t>Hearing</a:t>
            </a:r>
          </a:p>
          <a:p>
            <a:pPr eaLnBrk="1" hangingPunct="1">
              <a:lnSpc>
                <a:spcPct val="80000"/>
              </a:lnSpc>
              <a:buFont typeface="Wingdings" charset="0"/>
              <a:buChar char="Ø"/>
            </a:pPr>
            <a:r>
              <a:rPr lang="en-US">
                <a:latin typeface="Trebuchet MS" charset="0"/>
              </a:rPr>
              <a:t>Taste</a:t>
            </a:r>
          </a:p>
          <a:p>
            <a:pPr eaLnBrk="1" hangingPunct="1">
              <a:lnSpc>
                <a:spcPct val="80000"/>
              </a:lnSpc>
              <a:buFont typeface="Wingdings" charset="0"/>
              <a:buChar char="Ø"/>
            </a:pPr>
            <a:endParaRPr lang="en-US">
              <a:latin typeface="Trebuchet MS" charset="0"/>
            </a:endParaRPr>
          </a:p>
          <a:p>
            <a:pPr eaLnBrk="1" hangingPunct="1">
              <a:lnSpc>
                <a:spcPct val="80000"/>
              </a:lnSpc>
              <a:buFont typeface="Wingdings" charset="0"/>
              <a:buChar char="Ø"/>
            </a:pPr>
            <a:r>
              <a:rPr lang="en-US">
                <a:latin typeface="Trebuchet MS" charset="0"/>
              </a:rPr>
              <a:t>Perception and interpretation from all these 5 senses</a:t>
            </a:r>
          </a:p>
        </p:txBody>
      </p:sp>
      <p:pic>
        <p:nvPicPr>
          <p:cNvPr id="20484"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21425" y="2336800"/>
            <a:ext cx="3414713"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atin typeface="Trebuchet MS" charset="0"/>
              </a:rPr>
              <a:t>Maintaining a balance</a:t>
            </a:r>
          </a:p>
        </p:txBody>
      </p:sp>
      <p:sp>
        <p:nvSpPr>
          <p:cNvPr id="38915" name="Content Placeholder 2"/>
          <p:cNvSpPr>
            <a:spLocks noGrp="1"/>
          </p:cNvSpPr>
          <p:nvPr>
            <p:ph idx="1"/>
          </p:nvPr>
        </p:nvSpPr>
        <p:spPr/>
        <p:txBody>
          <a:bodyPr/>
          <a:lstStyle/>
          <a:p>
            <a:pPr eaLnBrk="1" hangingPunct="1"/>
            <a:r>
              <a:rPr lang="en-US">
                <a:latin typeface="Trebuchet MS" charset="0"/>
              </a:rPr>
              <a:t>Important to be an insider in order to maintain a rapport with the participants</a:t>
            </a:r>
          </a:p>
          <a:p>
            <a:pPr eaLnBrk="1" hangingPunct="1"/>
            <a:r>
              <a:rPr lang="en-US">
                <a:latin typeface="Trebuchet MS" charset="0"/>
              </a:rPr>
              <a:t>Boundary between insider and outsider not clearly defined</a:t>
            </a:r>
          </a:p>
          <a:p>
            <a:pPr eaLnBrk="1" hangingPunct="1"/>
            <a:r>
              <a:rPr lang="en-US">
                <a:latin typeface="Trebuchet MS" charset="0"/>
              </a:rPr>
              <a:t>Researcher needs to negotiate a position to be ‘at home’ and be considered ‘one of the participants’ but not be completely immersed </a:t>
            </a:r>
          </a:p>
        </p:txBody>
      </p:sp>
      <p:pic>
        <p:nvPicPr>
          <p:cNvPr id="38916"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015413" y="4371975"/>
            <a:ext cx="3176587"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atin typeface="Trebuchet MS" charset="0"/>
              </a:rPr>
              <a:t>Value of Participant Observation</a:t>
            </a:r>
          </a:p>
        </p:txBody>
      </p:sp>
      <p:sp>
        <p:nvSpPr>
          <p:cNvPr id="39939" name="Content Placeholder 2"/>
          <p:cNvSpPr>
            <a:spLocks noGrp="1"/>
          </p:cNvSpPr>
          <p:nvPr>
            <p:ph idx="1"/>
          </p:nvPr>
        </p:nvSpPr>
        <p:spPr/>
        <p:txBody>
          <a:bodyPr/>
          <a:lstStyle/>
          <a:p>
            <a:pPr eaLnBrk="1" hangingPunct="1"/>
            <a:r>
              <a:rPr lang="en-US">
                <a:latin typeface="Trebuchet MS" charset="0"/>
              </a:rPr>
              <a:t>Are effective at observing non-verbal behaviour</a:t>
            </a:r>
          </a:p>
          <a:p>
            <a:pPr eaLnBrk="1" hangingPunct="1"/>
            <a:r>
              <a:rPr lang="en-US">
                <a:latin typeface="Trebuchet MS" charset="0"/>
              </a:rPr>
              <a:t>Are immediate in the sense that they gather data as they happen</a:t>
            </a:r>
          </a:p>
          <a:p>
            <a:pPr eaLnBrk="1" hangingPunct="1"/>
            <a:r>
              <a:rPr lang="en-US">
                <a:latin typeface="Trebuchet MS" charset="0"/>
              </a:rPr>
              <a:t>Allow for a more natural relationship to develop between the researcher and participants</a:t>
            </a:r>
          </a:p>
        </p:txBody>
      </p:sp>
      <p:pic>
        <p:nvPicPr>
          <p:cNvPr id="39940"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655050" y="4108450"/>
            <a:ext cx="35369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atin typeface="Trebuchet MS" charset="0"/>
              </a:rPr>
              <a:t>Making Field Notes</a:t>
            </a:r>
            <a:br>
              <a:rPr lang="en-US">
                <a:latin typeface="Trebuchet MS" charset="0"/>
              </a:rPr>
            </a:br>
            <a:r>
              <a:rPr lang="en-US" sz="2000" i="1">
                <a:latin typeface="Trebuchet MS" charset="0"/>
              </a:rPr>
              <a:t>Adapted from Burgess, 1984</a:t>
            </a:r>
          </a:p>
        </p:txBody>
      </p:sp>
      <p:graphicFrame>
        <p:nvGraphicFramePr>
          <p:cNvPr id="4" name="Content Placeholder 3"/>
          <p:cNvGraphicFramePr>
            <a:graphicFrameLocks noGrp="1"/>
          </p:cNvGraphicFramePr>
          <p:nvPr>
            <p:ph idx="1"/>
          </p:nvPr>
        </p:nvGraphicFramePr>
        <p:xfrm>
          <a:off x="503238" y="2090738"/>
          <a:ext cx="10896600" cy="4572000"/>
        </p:xfrm>
        <a:graphic>
          <a:graphicData uri="http://schemas.openxmlformats.org/drawingml/2006/table">
            <a:tbl>
              <a:tblPr firstRow="1" bandRow="1">
                <a:tableStyleId>{5C22544A-7EE6-4342-B048-85BDC9FD1C3A}</a:tableStyleId>
              </a:tblPr>
              <a:tblGrid>
                <a:gridCol w="2381091"/>
                <a:gridCol w="8515509"/>
              </a:tblGrid>
              <a:tr h="370840">
                <a:tc>
                  <a:txBody>
                    <a:bodyPr/>
                    <a:lstStyle/>
                    <a:p>
                      <a:r>
                        <a:rPr lang="en-SG" sz="2000" dirty="0" smtClean="0"/>
                        <a:t>Data Features</a:t>
                      </a:r>
                      <a:endParaRPr lang="en-SG" sz="2000" dirty="0"/>
                    </a:p>
                  </a:txBody>
                  <a:tcPr marL="91436" marR="91436"/>
                </a:tc>
                <a:tc>
                  <a:txBody>
                    <a:bodyPr/>
                    <a:lstStyle/>
                    <a:p>
                      <a:r>
                        <a:rPr lang="en-SG" sz="2000" dirty="0" smtClean="0"/>
                        <a:t>Features of a School</a:t>
                      </a:r>
                      <a:endParaRPr lang="en-SG" sz="2000" dirty="0"/>
                    </a:p>
                  </a:txBody>
                  <a:tcPr marL="91436" marR="91436"/>
                </a:tc>
              </a:tr>
              <a:tr h="370840">
                <a:tc>
                  <a:txBody>
                    <a:bodyPr/>
                    <a:lstStyle/>
                    <a:p>
                      <a:r>
                        <a:rPr lang="en-SG" sz="2000" dirty="0" smtClean="0"/>
                        <a:t>Space</a:t>
                      </a:r>
                      <a:endParaRPr lang="en-SG" sz="2000" dirty="0"/>
                    </a:p>
                  </a:txBody>
                  <a:tcPr marL="91436" marR="91436"/>
                </a:tc>
                <a:tc>
                  <a:txBody>
                    <a:bodyPr/>
                    <a:lstStyle/>
                    <a:p>
                      <a:r>
                        <a:rPr lang="en-SG" sz="2000" dirty="0" smtClean="0"/>
                        <a:t>Layout of classrooms and offices</a:t>
                      </a:r>
                      <a:endParaRPr lang="en-SG" sz="2000" dirty="0"/>
                    </a:p>
                  </a:txBody>
                  <a:tcPr marL="91436" marR="91436"/>
                </a:tc>
              </a:tr>
              <a:tr h="370840">
                <a:tc>
                  <a:txBody>
                    <a:bodyPr/>
                    <a:lstStyle/>
                    <a:p>
                      <a:r>
                        <a:rPr lang="en-SG" sz="2000" dirty="0" smtClean="0"/>
                        <a:t>Actors</a:t>
                      </a:r>
                      <a:endParaRPr lang="en-SG" sz="2000" dirty="0"/>
                    </a:p>
                  </a:txBody>
                  <a:tcPr marL="91436" marR="91436"/>
                </a:tc>
                <a:tc>
                  <a:txBody>
                    <a:bodyPr/>
                    <a:lstStyle/>
                    <a:p>
                      <a:r>
                        <a:rPr lang="en-SG" sz="2000" dirty="0" smtClean="0"/>
                        <a:t>The people involved in the situation and their names</a:t>
                      </a:r>
                      <a:endParaRPr lang="en-SG" sz="2000" dirty="0"/>
                    </a:p>
                  </a:txBody>
                  <a:tcPr marL="91436" marR="91436"/>
                </a:tc>
              </a:tr>
              <a:tr h="370840">
                <a:tc>
                  <a:txBody>
                    <a:bodyPr/>
                    <a:lstStyle/>
                    <a:p>
                      <a:r>
                        <a:rPr lang="en-SG" sz="2000" dirty="0" smtClean="0"/>
                        <a:t>Activities</a:t>
                      </a:r>
                      <a:endParaRPr lang="en-SG" sz="2000" dirty="0"/>
                    </a:p>
                  </a:txBody>
                  <a:tcPr marL="91436" marR="91436"/>
                </a:tc>
                <a:tc>
                  <a:txBody>
                    <a:bodyPr/>
                    <a:lstStyle/>
                    <a:p>
                      <a:r>
                        <a:rPr lang="en-SG" sz="2000" dirty="0" smtClean="0"/>
                        <a:t>The various activities of people in the setting</a:t>
                      </a:r>
                      <a:endParaRPr lang="en-SG" sz="2000" dirty="0"/>
                    </a:p>
                  </a:txBody>
                  <a:tcPr marL="91436" marR="91436"/>
                </a:tc>
              </a:tr>
              <a:tr h="370840">
                <a:tc>
                  <a:txBody>
                    <a:bodyPr/>
                    <a:lstStyle/>
                    <a:p>
                      <a:r>
                        <a:rPr lang="en-SG" sz="2000" dirty="0" smtClean="0"/>
                        <a:t>Objects</a:t>
                      </a:r>
                      <a:endParaRPr lang="en-SG" sz="2000" dirty="0"/>
                    </a:p>
                  </a:txBody>
                  <a:tcPr marL="91436" marR="91436"/>
                </a:tc>
                <a:tc>
                  <a:txBody>
                    <a:bodyPr/>
                    <a:lstStyle/>
                    <a:p>
                      <a:r>
                        <a:rPr lang="en-SG" sz="2000" dirty="0" smtClean="0"/>
                        <a:t>The physical elements present such as furniture and its position in the room</a:t>
                      </a:r>
                      <a:endParaRPr lang="en-SG" sz="2000" dirty="0"/>
                    </a:p>
                  </a:txBody>
                  <a:tcPr marL="91436" marR="91436"/>
                </a:tc>
              </a:tr>
              <a:tr h="370840">
                <a:tc>
                  <a:txBody>
                    <a:bodyPr/>
                    <a:lstStyle/>
                    <a:p>
                      <a:r>
                        <a:rPr lang="en-SG" sz="2000" dirty="0" smtClean="0"/>
                        <a:t>Acts</a:t>
                      </a:r>
                      <a:endParaRPr lang="en-SG" sz="2000" dirty="0"/>
                    </a:p>
                  </a:txBody>
                  <a:tcPr marL="91436" marR="91436"/>
                </a:tc>
                <a:tc>
                  <a:txBody>
                    <a:bodyPr/>
                    <a:lstStyle/>
                    <a:p>
                      <a:r>
                        <a:rPr lang="en-SG" sz="2000" dirty="0" smtClean="0"/>
                        <a:t>The actions of individuals</a:t>
                      </a:r>
                      <a:endParaRPr lang="en-SG" sz="2000" dirty="0"/>
                    </a:p>
                  </a:txBody>
                  <a:tcPr marL="91436" marR="91436"/>
                </a:tc>
              </a:tr>
              <a:tr h="370840">
                <a:tc>
                  <a:txBody>
                    <a:bodyPr/>
                    <a:lstStyle/>
                    <a:p>
                      <a:r>
                        <a:rPr lang="en-SG" sz="2000" dirty="0" smtClean="0"/>
                        <a:t>Events</a:t>
                      </a:r>
                      <a:endParaRPr lang="en-SG" sz="2000" dirty="0"/>
                    </a:p>
                  </a:txBody>
                  <a:tcPr marL="91436" marR="91436"/>
                </a:tc>
                <a:tc>
                  <a:txBody>
                    <a:bodyPr/>
                    <a:lstStyle/>
                    <a:p>
                      <a:r>
                        <a:rPr lang="en-SG" sz="2000" dirty="0" smtClean="0"/>
                        <a:t>Activities such as school</a:t>
                      </a:r>
                      <a:r>
                        <a:rPr lang="en-SG" sz="2000" baseline="0" dirty="0" smtClean="0"/>
                        <a:t> assemblies</a:t>
                      </a:r>
                      <a:endParaRPr lang="en-SG" sz="2000" dirty="0"/>
                    </a:p>
                  </a:txBody>
                  <a:tcPr marL="91436" marR="91436"/>
                </a:tc>
              </a:tr>
              <a:tr h="370840">
                <a:tc>
                  <a:txBody>
                    <a:bodyPr/>
                    <a:lstStyle/>
                    <a:p>
                      <a:r>
                        <a:rPr lang="en-SG" sz="2000" dirty="0" smtClean="0"/>
                        <a:t>Time</a:t>
                      </a:r>
                      <a:endParaRPr lang="en-SG" sz="2000" dirty="0"/>
                    </a:p>
                  </a:txBody>
                  <a:tcPr marL="91436" marR="91436"/>
                </a:tc>
                <a:tc>
                  <a:txBody>
                    <a:bodyPr/>
                    <a:lstStyle/>
                    <a:p>
                      <a:r>
                        <a:rPr lang="en-SG" sz="2000" dirty="0" smtClean="0"/>
                        <a:t>The time sequence of the school, such as lessons, breaks and lunch hours.</a:t>
                      </a:r>
                      <a:endParaRPr lang="en-SG" sz="2000" dirty="0"/>
                    </a:p>
                  </a:txBody>
                  <a:tcPr marL="91436" marR="91436"/>
                </a:tc>
              </a:tr>
              <a:tr h="370840">
                <a:tc>
                  <a:txBody>
                    <a:bodyPr/>
                    <a:lstStyle/>
                    <a:p>
                      <a:r>
                        <a:rPr lang="en-SG" sz="2000" dirty="0" smtClean="0"/>
                        <a:t>Goals</a:t>
                      </a:r>
                      <a:endParaRPr lang="en-SG" sz="2000" dirty="0"/>
                    </a:p>
                  </a:txBody>
                  <a:tcPr marL="91436" marR="91436"/>
                </a:tc>
                <a:tc>
                  <a:txBody>
                    <a:bodyPr/>
                    <a:lstStyle/>
                    <a:p>
                      <a:r>
                        <a:rPr lang="en-SG" sz="2000" dirty="0" smtClean="0"/>
                        <a:t>The activities people are attempting to accomplish</a:t>
                      </a:r>
                      <a:endParaRPr lang="en-SG" sz="2000" dirty="0"/>
                    </a:p>
                  </a:txBody>
                  <a:tcPr marL="91436" marR="91436"/>
                </a:tc>
              </a:tr>
              <a:tr h="370840">
                <a:tc>
                  <a:txBody>
                    <a:bodyPr/>
                    <a:lstStyle/>
                    <a:p>
                      <a:r>
                        <a:rPr lang="en-SG" sz="2000" dirty="0" smtClean="0"/>
                        <a:t>Feelings</a:t>
                      </a:r>
                      <a:endParaRPr lang="en-SG" sz="2000" dirty="0"/>
                    </a:p>
                  </a:txBody>
                  <a:tcPr marL="91436" marR="91436"/>
                </a:tc>
                <a:tc>
                  <a:txBody>
                    <a:bodyPr/>
                    <a:lstStyle/>
                    <a:p>
                      <a:r>
                        <a:rPr lang="en-SG" sz="2000" dirty="0" smtClean="0"/>
                        <a:t>Emotions in particular contexts</a:t>
                      </a:r>
                      <a:endParaRPr lang="en-SG" sz="2000" dirty="0"/>
                    </a:p>
                  </a:txBody>
                  <a:tcPr marL="91436" marR="91436"/>
                </a:tc>
              </a:tr>
            </a:tbl>
          </a:graphicData>
        </a:graphic>
      </p:graphicFrame>
      <p:pic>
        <p:nvPicPr>
          <p:cNvPr id="40998"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02788" y="0"/>
            <a:ext cx="2589212"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atin typeface="Trebuchet MS" charset="0"/>
              </a:rPr>
              <a:t>What to watch out for…………….</a:t>
            </a:r>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SG" dirty="0" smtClean="0">
                <a:ea typeface="+mn-ea"/>
              </a:rPr>
              <a:t>Fail to take field notes, thinking that you can recall everything after that</a:t>
            </a:r>
          </a:p>
          <a:p>
            <a:pPr>
              <a:buFont typeface="Arial" panose="020B0604020202020204" pitchFamily="34" charset="0"/>
              <a:buChar char="•"/>
              <a:defRPr/>
            </a:pPr>
            <a:r>
              <a:rPr lang="en-SG" dirty="0" smtClean="0">
                <a:ea typeface="+mn-ea"/>
              </a:rPr>
              <a:t>Field notes should be written directly after observation</a:t>
            </a:r>
          </a:p>
          <a:p>
            <a:pPr>
              <a:buFont typeface="Arial" panose="020B0604020202020204" pitchFamily="34" charset="0"/>
              <a:buChar char="•"/>
              <a:defRPr/>
            </a:pPr>
            <a:r>
              <a:rPr lang="en-SG" dirty="0" smtClean="0">
                <a:ea typeface="+mn-ea"/>
              </a:rPr>
              <a:t>Steps in taking notes:</a:t>
            </a:r>
          </a:p>
          <a:p>
            <a:pPr marL="457200" indent="-457200">
              <a:buFont typeface="+mj-lt"/>
              <a:buAutoNum type="arabicPeriod"/>
              <a:defRPr/>
            </a:pPr>
            <a:r>
              <a:rPr lang="en-SG" dirty="0" smtClean="0">
                <a:ea typeface="+mn-ea"/>
              </a:rPr>
              <a:t>Mentally capture and remember as much detail as possible: who was at the scene, what they look like, what did they say, how did you feel about them etc.</a:t>
            </a:r>
          </a:p>
          <a:p>
            <a:pPr marL="457200" indent="-457200">
              <a:buFont typeface="+mj-lt"/>
              <a:buAutoNum type="arabicPeriod"/>
              <a:defRPr/>
            </a:pPr>
            <a:r>
              <a:rPr lang="en-SG" dirty="0" smtClean="0">
                <a:ea typeface="+mn-ea"/>
              </a:rPr>
              <a:t>These make up mental notes, which you can recall later to help you understand your notes</a:t>
            </a:r>
          </a:p>
        </p:txBody>
      </p:sp>
      <p:pic>
        <p:nvPicPr>
          <p:cNvPr id="41988"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66225" y="41275"/>
            <a:ext cx="30257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atin typeface="Trebuchet MS" charset="0"/>
              </a:rPr>
              <a:t>Step 1: Primary Observation</a:t>
            </a:r>
          </a:p>
        </p:txBody>
      </p:sp>
      <p:sp>
        <p:nvSpPr>
          <p:cNvPr id="3" name="Content Placeholder 2"/>
          <p:cNvSpPr>
            <a:spLocks noGrp="1"/>
          </p:cNvSpPr>
          <p:nvPr>
            <p:ph idx="1"/>
          </p:nvPr>
        </p:nvSpPr>
        <p:spPr>
          <a:xfrm>
            <a:off x="862013" y="2246313"/>
            <a:ext cx="9613900" cy="3598862"/>
          </a:xfrm>
        </p:spPr>
        <p:txBody>
          <a:bodyPr/>
          <a:lstStyle/>
          <a:p>
            <a:r>
              <a:rPr lang="en-US" sz="3200">
                <a:latin typeface="Trebuchet MS" charset="0"/>
              </a:rPr>
              <a:t>Chronological log – record raw data: </a:t>
            </a:r>
          </a:p>
          <a:p>
            <a:pPr>
              <a:buFont typeface="Arial" charset="0"/>
              <a:buNone/>
            </a:pPr>
            <a:r>
              <a:rPr lang="en-US" sz="3200" i="1">
                <a:latin typeface="Trebuchet MS" charset="0"/>
              </a:rPr>
              <a:t>People, their surroundings, behaviour, conversations etc.</a:t>
            </a:r>
          </a:p>
          <a:p>
            <a:r>
              <a:rPr lang="en-US" sz="3200">
                <a:latin typeface="Trebuchet MS" charset="0"/>
              </a:rPr>
              <a:t>Record date and time of occurrence </a:t>
            </a:r>
          </a:p>
          <a:p>
            <a:r>
              <a:rPr lang="en-US" sz="3200">
                <a:latin typeface="Trebuchet MS" charset="0"/>
              </a:rPr>
              <a:t>Record quotes of conversations and your paraphrase of the conversations: distinguish between these</a:t>
            </a:r>
          </a:p>
        </p:txBody>
      </p:sp>
      <p:pic>
        <p:nvPicPr>
          <p:cNvPr id="43012"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904288" y="2022475"/>
            <a:ext cx="316388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Trebuchet MS" charset="0"/>
              </a:rPr>
              <a:t>Following Steps</a:t>
            </a:r>
          </a:p>
        </p:txBody>
      </p:sp>
      <p:sp>
        <p:nvSpPr>
          <p:cNvPr id="3" name="Content Placeholder 2"/>
          <p:cNvSpPr>
            <a:spLocks noGrp="1"/>
          </p:cNvSpPr>
          <p:nvPr>
            <p:ph idx="1"/>
          </p:nvPr>
        </p:nvSpPr>
        <p:spPr>
          <a:xfrm>
            <a:off x="681038" y="1938338"/>
            <a:ext cx="10510837" cy="3598862"/>
          </a:xfrm>
        </p:spPr>
        <p:txBody>
          <a:bodyPr/>
          <a:lstStyle/>
          <a:p>
            <a:pPr marL="0" indent="0">
              <a:buFont typeface="Arial" charset="0"/>
              <a:buNone/>
            </a:pPr>
            <a:r>
              <a:rPr lang="en-US" sz="3200">
                <a:latin typeface="Trebuchet MS" charset="0"/>
              </a:rPr>
              <a:t>Step 2: Reflection and Recall</a:t>
            </a:r>
          </a:p>
          <a:p>
            <a:pPr marL="0" indent="0"/>
            <a:r>
              <a:rPr lang="en-US" sz="3200">
                <a:latin typeface="Trebuchet MS" charset="0"/>
              </a:rPr>
              <a:t>Reflect and recall observations from notes and memory</a:t>
            </a:r>
          </a:p>
          <a:p>
            <a:pPr marL="0" indent="0">
              <a:buFont typeface="Arial" charset="0"/>
              <a:buNone/>
            </a:pPr>
            <a:r>
              <a:rPr lang="en-US" sz="3200">
                <a:latin typeface="Trebuchet MS" charset="0"/>
              </a:rPr>
              <a:t>Step 3: Pre-analysis data – </a:t>
            </a:r>
            <a:r>
              <a:rPr lang="en-US" sz="3200" i="1">
                <a:latin typeface="Trebuchet MS" charset="0"/>
              </a:rPr>
              <a:t>ideas and inferences</a:t>
            </a:r>
          </a:p>
          <a:p>
            <a:pPr marL="0" indent="0"/>
            <a:r>
              <a:rPr lang="en-US" sz="3200" i="1">
                <a:latin typeface="Trebuchet MS" charset="0"/>
              </a:rPr>
              <a:t>Themes and insights may start to appear. Do not censor yourself at this stage. Write down everything as occurs to you.</a:t>
            </a:r>
          </a:p>
          <a:p>
            <a:pPr marL="0" indent="0"/>
            <a:r>
              <a:rPr lang="en-US" sz="3200" i="1">
                <a:latin typeface="Trebuchet MS" charset="0"/>
              </a:rPr>
              <a:t>Distinguish between your field notes and your analysis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Trebuchet MS" charset="0"/>
              </a:rPr>
              <a:t>Final Steps</a:t>
            </a:r>
          </a:p>
        </p:txBody>
      </p:sp>
      <p:sp>
        <p:nvSpPr>
          <p:cNvPr id="45059" name="Content Placeholder 2"/>
          <p:cNvSpPr>
            <a:spLocks noGrp="1"/>
          </p:cNvSpPr>
          <p:nvPr>
            <p:ph idx="1"/>
          </p:nvPr>
        </p:nvSpPr>
        <p:spPr>
          <a:xfrm>
            <a:off x="681038" y="1833563"/>
            <a:ext cx="11012487" cy="3598862"/>
          </a:xfrm>
        </p:spPr>
        <p:txBody>
          <a:bodyPr/>
          <a:lstStyle/>
          <a:p>
            <a:pPr marL="0" indent="0">
              <a:buFont typeface="Arial" charset="0"/>
              <a:buNone/>
            </a:pPr>
            <a:r>
              <a:rPr lang="en-US" sz="3200">
                <a:latin typeface="Trebuchet MS" charset="0"/>
              </a:rPr>
              <a:t>Step 4: Experiential data – </a:t>
            </a:r>
            <a:r>
              <a:rPr lang="en-US" sz="3200" i="1">
                <a:latin typeface="Trebuchet MS" charset="0"/>
              </a:rPr>
              <a:t>impressions and personal feelings</a:t>
            </a:r>
          </a:p>
          <a:p>
            <a:pPr marL="0" indent="0">
              <a:buFont typeface="Arial" charset="0"/>
              <a:buNone/>
            </a:pPr>
            <a:r>
              <a:rPr lang="en-US" sz="3200" i="1">
                <a:latin typeface="Trebuchet MS" charset="0"/>
              </a:rPr>
              <a:t>Useful source of analytic data at a later stage.</a:t>
            </a:r>
          </a:p>
          <a:p>
            <a:pPr marL="0" indent="0">
              <a:buFont typeface="Arial" charset="0"/>
              <a:buNone/>
            </a:pPr>
            <a:r>
              <a:rPr lang="en-US" sz="3200" i="1">
                <a:latin typeface="Trebuchet MS" charset="0"/>
              </a:rPr>
              <a:t>Write down everything you can think of. </a:t>
            </a:r>
          </a:p>
          <a:p>
            <a:pPr marL="0" indent="0">
              <a:buFont typeface="Arial" charset="0"/>
              <a:buNone/>
            </a:pPr>
            <a:r>
              <a:rPr lang="en-US" sz="3200" i="1">
                <a:latin typeface="Trebuchet MS" charset="0"/>
              </a:rPr>
              <a:t>These kinds of notes can be kept as a diary.</a:t>
            </a:r>
          </a:p>
          <a:p>
            <a:pPr marL="0" indent="0">
              <a:buFont typeface="Arial" charset="0"/>
              <a:buNone/>
            </a:pPr>
            <a:r>
              <a:rPr lang="en-US" sz="3200" i="1">
                <a:latin typeface="Trebuchet MS" charset="0"/>
              </a:rPr>
              <a:t>Step 5: Forward planning.</a:t>
            </a:r>
          </a:p>
          <a:p>
            <a:pPr marL="0" indent="0">
              <a:buFont typeface="Arial" charset="0"/>
              <a:buNone/>
            </a:pPr>
            <a:r>
              <a:rPr lang="en-US" sz="3200" i="1">
                <a:latin typeface="Trebuchet MS" charset="0"/>
              </a:rPr>
              <a:t>This can be planning to revisit the field to collect missing data or plan the next stage of the research project.</a:t>
            </a:r>
          </a:p>
        </p:txBody>
      </p:sp>
      <p:pic>
        <p:nvPicPr>
          <p:cNvPr id="45060"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44013" y="0"/>
            <a:ext cx="2947987"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6"/>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317500" y="173038"/>
            <a:ext cx="11557000" cy="6553200"/>
          </a:xfr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085975" y="0"/>
            <a:ext cx="8191500" cy="6858000"/>
          </a:xfr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atin typeface="Trebuchet MS" charset="0"/>
              </a:rPr>
              <a:t>Activity</a:t>
            </a:r>
          </a:p>
        </p:txBody>
      </p:sp>
      <p:sp>
        <p:nvSpPr>
          <p:cNvPr id="48131" name="Content Placeholder 2"/>
          <p:cNvSpPr>
            <a:spLocks noGrp="1"/>
          </p:cNvSpPr>
          <p:nvPr>
            <p:ph idx="1"/>
          </p:nvPr>
        </p:nvSpPr>
        <p:spPr/>
        <p:txBody>
          <a:bodyPr/>
          <a:lstStyle/>
          <a:p>
            <a:r>
              <a:rPr lang="en-US" sz="2800">
                <a:latin typeface="Trebuchet MS" charset="0"/>
              </a:rPr>
              <a:t>Go to a crowded public space and spend 20 minutes observing people in action, and listening to their conversations. During the observation, make as comprehensive a set of field notes as you can, and write these up as soon as you can. Examine your completed field notes. Do they accurately reflect what you observed? What was the ratio between the time observing and time taken to write up?</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atin typeface="Trebuchet MS" charset="0"/>
              </a:rPr>
              <a:t>What is Observation as a Research Method?</a:t>
            </a:r>
          </a:p>
        </p:txBody>
      </p:sp>
      <p:sp>
        <p:nvSpPr>
          <p:cNvPr id="21507" name="Content Placeholder 2"/>
          <p:cNvSpPr>
            <a:spLocks noGrp="1"/>
          </p:cNvSpPr>
          <p:nvPr>
            <p:ph idx="1"/>
          </p:nvPr>
        </p:nvSpPr>
        <p:spPr>
          <a:xfrm>
            <a:off x="681038" y="1833563"/>
            <a:ext cx="9613900" cy="4773612"/>
          </a:xfrm>
        </p:spPr>
        <p:txBody>
          <a:bodyPr/>
          <a:lstStyle/>
          <a:p>
            <a:pPr eaLnBrk="1" hangingPunct="1"/>
            <a:r>
              <a:rPr lang="en-US">
                <a:latin typeface="Trebuchet MS" charset="0"/>
              </a:rPr>
              <a:t>Systematic viewing of people’s actions</a:t>
            </a:r>
          </a:p>
          <a:p>
            <a:pPr eaLnBrk="1" hangingPunct="1"/>
            <a:r>
              <a:rPr lang="en-US">
                <a:latin typeface="Trebuchet MS" charset="0"/>
              </a:rPr>
              <a:t>Recording, analysis and interpretation of their behaviour</a:t>
            </a:r>
          </a:p>
          <a:p>
            <a:pPr eaLnBrk="1" hangingPunct="1"/>
            <a:r>
              <a:rPr lang="en-US">
                <a:latin typeface="Trebuchet MS" charset="0"/>
              </a:rPr>
              <a:t>Saunders (2007): difference between participant and structured observation.</a:t>
            </a:r>
          </a:p>
          <a:p>
            <a:pPr eaLnBrk="1" hangingPunct="1"/>
            <a:r>
              <a:rPr lang="en-US">
                <a:latin typeface="Trebuchet MS" charset="0"/>
              </a:rPr>
              <a:t>Participant observation – largely qualitative and emphasizes meanings that people give to their actions</a:t>
            </a:r>
          </a:p>
          <a:p>
            <a:pPr eaLnBrk="1" hangingPunct="1"/>
            <a:r>
              <a:rPr lang="en-US">
                <a:latin typeface="Trebuchet MS" charset="0"/>
              </a:rPr>
              <a:t>Structured observation – largely quantitative and focuses on the frequency of their actions. For example, in an observation of a teacher’s teaching, the observer may observe how many times s/he asks the class questions. </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47"/>
            <a:ext cx="3571832"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10465886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2400" b="1" dirty="0">
                <a:solidFill>
                  <a:srgbClr val="FFFFFF"/>
                </a:solidFill>
                <a:latin typeface="Arial" charset="0"/>
                <a:ea typeface="ＭＳ Ｐゴシック" charset="0"/>
              </a:rPr>
              <a:t>Research &amp; Writing link at </a:t>
            </a:r>
            <a:r>
              <a:rPr lang="en-US" sz="2400" b="1" dirty="0" err="1"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9633" y="2222340"/>
            <a:ext cx="8204283" cy="3483594"/>
          </a:xfrm>
          <a:prstGeom prst="rect">
            <a:avLst/>
          </a:prstGeom>
        </p:spPr>
      </p:pic>
    </p:spTree>
    <p:extLst>
      <p:ext uri="{BB962C8B-B14F-4D97-AF65-F5344CB8AC3E}">
        <p14:creationId xmlns:p14="http://schemas.microsoft.com/office/powerpoint/2010/main" val="19341212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atin typeface="Trebuchet MS" charset="0"/>
              </a:rPr>
              <a:t>Overt and Covert Observation</a:t>
            </a:r>
          </a:p>
        </p:txBody>
      </p:sp>
      <p:sp>
        <p:nvSpPr>
          <p:cNvPr id="22531" name="Content Placeholder 2"/>
          <p:cNvSpPr>
            <a:spLocks noGrp="1"/>
          </p:cNvSpPr>
          <p:nvPr>
            <p:ph idx="1"/>
          </p:nvPr>
        </p:nvSpPr>
        <p:spPr/>
        <p:txBody>
          <a:bodyPr/>
          <a:lstStyle/>
          <a:p>
            <a:pPr eaLnBrk="1" hangingPunct="1"/>
            <a:r>
              <a:rPr lang="en-US" sz="3200">
                <a:latin typeface="Trebuchet MS" charset="0"/>
              </a:rPr>
              <a:t>Overt Observation: those being observed are aware that the observation is taking place</a:t>
            </a:r>
          </a:p>
          <a:p>
            <a:pPr eaLnBrk="1" hangingPunct="1"/>
            <a:r>
              <a:rPr lang="en-US" sz="3200">
                <a:latin typeface="Trebuchet MS" charset="0"/>
              </a:rPr>
              <a:t>Covert Observation: participants are unaware of being observed</a:t>
            </a:r>
          </a:p>
        </p:txBody>
      </p:sp>
      <p:pic>
        <p:nvPicPr>
          <p:cNvPr id="22532"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299450" y="45339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atin typeface="Trebuchet MS" charset="0"/>
              </a:rPr>
              <a:t>Practice</a:t>
            </a:r>
          </a:p>
        </p:txBody>
      </p:sp>
      <p:sp>
        <p:nvSpPr>
          <p:cNvPr id="23555" name="Content Placeholder 2"/>
          <p:cNvSpPr>
            <a:spLocks noGrp="1"/>
          </p:cNvSpPr>
          <p:nvPr>
            <p:ph idx="1"/>
          </p:nvPr>
        </p:nvSpPr>
        <p:spPr/>
        <p:txBody>
          <a:bodyPr/>
          <a:lstStyle/>
          <a:p>
            <a:pPr eaLnBrk="1" hangingPunct="1"/>
            <a:r>
              <a:rPr lang="en-US">
                <a:latin typeface="Trebuchet MS" charset="0"/>
              </a:rPr>
              <a:t>Watch a video on detection in a crime scene. What does crime detection and observation as a research method have in common?</a:t>
            </a:r>
          </a:p>
          <a:p>
            <a:pPr eaLnBrk="1" hangingPunct="1"/>
            <a:r>
              <a:rPr lang="en-US">
                <a:latin typeface="Trebuchet MS" charset="0"/>
                <a:hlinkClick r:id="rId2"/>
              </a:rPr>
              <a:t>https://www.youtube.com/watch?v=467aWZEtCmI</a:t>
            </a:r>
            <a:endParaRPr lang="en-US">
              <a:latin typeface="Trebuchet MS" charset="0"/>
            </a:endParaRPr>
          </a:p>
          <a:p>
            <a:pPr eaLnBrk="1" hangingPunct="1"/>
            <a:r>
              <a:rPr lang="en-US">
                <a:latin typeface="Trebuchet MS" charset="0"/>
              </a:rPr>
              <a:t>Now, watch another video. What evidence did the juvenile delinquent leave behind: </a:t>
            </a:r>
          </a:p>
          <a:p>
            <a:pPr eaLnBrk="1" hangingPunct="1"/>
            <a:r>
              <a:rPr lang="en-US">
                <a:latin typeface="Trebuchet MS" charset="0"/>
              </a:rPr>
              <a:t>https://www.youtube.com/watch?v=jxrYybZNPgA</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atin typeface="Trebuchet MS" charset="0"/>
              </a:rPr>
              <a:t>Advantages of Observation as a Research Method</a:t>
            </a:r>
          </a:p>
        </p:txBody>
      </p:sp>
      <p:sp>
        <p:nvSpPr>
          <p:cNvPr id="24579" name="Content Placeholder 2"/>
          <p:cNvSpPr>
            <a:spLocks noGrp="1"/>
          </p:cNvSpPr>
          <p:nvPr>
            <p:ph idx="1"/>
          </p:nvPr>
        </p:nvSpPr>
        <p:spPr/>
        <p:txBody>
          <a:bodyPr/>
          <a:lstStyle/>
          <a:p>
            <a:pPr eaLnBrk="1" hangingPunct="1"/>
            <a:r>
              <a:rPr lang="en-US">
                <a:latin typeface="Trebuchet MS" charset="0"/>
              </a:rPr>
              <a:t>Get beyond people’s opinions and self-interpretations of their own attitudes and behaviour which can occur in interviews and surveys</a:t>
            </a:r>
          </a:p>
          <a:p>
            <a:pPr eaLnBrk="1" hangingPunct="1"/>
            <a:r>
              <a:rPr lang="en-US">
                <a:latin typeface="Trebuchet MS" charset="0"/>
              </a:rPr>
              <a:t>Unobtrusive – observe people’s behaviour in real-life situations</a:t>
            </a:r>
          </a:p>
        </p:txBody>
      </p:sp>
      <p:pic>
        <p:nvPicPr>
          <p:cNvPr id="24580"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19500" y="3683000"/>
            <a:ext cx="3529013"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atin typeface="Trebuchet MS" charset="0"/>
              </a:rPr>
              <a:t>Disadvantages of Observation as a Research Method</a:t>
            </a:r>
          </a:p>
        </p:txBody>
      </p:sp>
      <p:sp>
        <p:nvSpPr>
          <p:cNvPr id="25603" name="Content Placeholder 2"/>
          <p:cNvSpPr>
            <a:spLocks noGrp="1"/>
          </p:cNvSpPr>
          <p:nvPr>
            <p:ph idx="1"/>
          </p:nvPr>
        </p:nvSpPr>
        <p:spPr/>
        <p:txBody>
          <a:bodyPr/>
          <a:lstStyle/>
          <a:p>
            <a:pPr eaLnBrk="1" hangingPunct="1"/>
            <a:r>
              <a:rPr lang="en-US">
                <a:latin typeface="Trebuchet MS" charset="0"/>
              </a:rPr>
              <a:t>Interpretation of what is observed may be influenced by the mindset of the researcher. </a:t>
            </a:r>
          </a:p>
          <a:p>
            <a:pPr eaLnBrk="1" hangingPunct="1"/>
            <a:r>
              <a:rPr lang="en-US">
                <a:latin typeface="Trebuchet MS" charset="0"/>
              </a:rPr>
              <a:t>We often see what we want to see and disregard other phenomena that may be important</a:t>
            </a:r>
          </a:p>
          <a:p>
            <a:pPr eaLnBrk="1" hangingPunct="1"/>
            <a:r>
              <a:rPr lang="en-US">
                <a:latin typeface="Trebuchet MS" charset="0"/>
              </a:rPr>
              <a:t>The presence of the researcher can also influence the behaviour of others, for example, in a classroom, the presence of the researcher may influence the behaviour of the students</a:t>
            </a:r>
          </a:p>
          <a:p>
            <a:pPr eaLnBrk="1" hangingPunct="1"/>
            <a:r>
              <a:rPr lang="en-US">
                <a:latin typeface="Trebuchet MS" charset="0"/>
              </a:rPr>
              <a:t>Data gathered from observation are rich in evidence, but extracting themes and concepts from the data can be challenging.</a:t>
            </a:r>
          </a:p>
          <a:p>
            <a:pPr eaLnBrk="1" hangingPunct="1"/>
            <a:endParaRPr lang="en-US">
              <a:latin typeface="Trebuchet MS"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atin typeface="Trebuchet MS" charset="0"/>
              </a:rPr>
              <a:t>Problems </a:t>
            </a:r>
          </a:p>
        </p:txBody>
      </p:sp>
      <p:sp>
        <p:nvSpPr>
          <p:cNvPr id="3" name="Content Placeholder 2"/>
          <p:cNvSpPr>
            <a:spLocks noGrp="1"/>
          </p:cNvSpPr>
          <p:nvPr>
            <p:ph idx="1"/>
          </p:nvPr>
        </p:nvSpPr>
        <p:spPr>
          <a:xfrm>
            <a:off x="950913" y="2271713"/>
            <a:ext cx="9613900" cy="3598862"/>
          </a:xfrm>
        </p:spPr>
        <p:txBody>
          <a:bodyPr/>
          <a:lstStyle/>
          <a:p>
            <a:pPr eaLnBrk="1" hangingPunct="1"/>
            <a:r>
              <a:rPr lang="en-US" sz="2800">
                <a:latin typeface="Trebuchet MS" charset="0"/>
              </a:rPr>
              <a:t>What do you think is the argument against overt observation?</a:t>
            </a:r>
          </a:p>
          <a:p>
            <a:pPr eaLnBrk="1" hangingPunct="1"/>
            <a:r>
              <a:rPr lang="en-US" sz="2800">
                <a:latin typeface="Trebuchet MS" charset="0"/>
              </a:rPr>
              <a:t>Answer: people can change their behaviour if they know they’re being observed</a:t>
            </a:r>
          </a:p>
          <a:p>
            <a:pPr eaLnBrk="1" hangingPunct="1"/>
            <a:r>
              <a:rPr lang="en-US" sz="2800">
                <a:latin typeface="Trebuchet MS" charset="0"/>
              </a:rPr>
              <a:t>What do you think is the problem against covert observation?</a:t>
            </a:r>
          </a:p>
          <a:p>
            <a:pPr eaLnBrk="1" hangingPunct="1"/>
            <a:r>
              <a:rPr lang="en-US" sz="2800">
                <a:latin typeface="Trebuchet MS" charset="0"/>
              </a:rPr>
              <a:t>It can be considered unethical.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 y="96838"/>
            <a:ext cx="9613900" cy="1081087"/>
          </a:xfrm>
        </p:spPr>
        <p:txBody>
          <a:bodyPr/>
          <a:lstStyle/>
          <a:p>
            <a:pPr eaLnBrk="1" hangingPunct="1"/>
            <a:r>
              <a:rPr lang="en-US">
                <a:latin typeface="Trebuchet MS" charset="0"/>
              </a:rPr>
              <a:t>Observation research roles</a:t>
            </a:r>
          </a:p>
        </p:txBody>
      </p:sp>
      <p:graphicFrame>
        <p:nvGraphicFramePr>
          <p:cNvPr id="4" name="Content Placeholder 3"/>
          <p:cNvGraphicFramePr>
            <a:graphicFrameLocks noGrp="1"/>
          </p:cNvGraphicFramePr>
          <p:nvPr>
            <p:ph idx="1"/>
          </p:nvPr>
        </p:nvGraphicFramePr>
        <p:xfrm>
          <a:off x="359066" y="1378039"/>
          <a:ext cx="11832934" cy="5145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2" name="TextBox 4"/>
          <p:cNvSpPr txBox="1">
            <a:spLocks noChangeArrowheads="1"/>
          </p:cNvSpPr>
          <p:nvPr/>
        </p:nvSpPr>
        <p:spPr bwMode="auto">
          <a:xfrm>
            <a:off x="5087938" y="854075"/>
            <a:ext cx="2871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rebuchet MS" charset="0"/>
                <a:ea typeface="ＭＳ Ｐゴシック" charset="0"/>
              </a:defRPr>
            </a:lvl1pPr>
            <a:lvl2pPr marL="742950" indent="-285750" defTabSz="457200">
              <a:defRPr sz="2000">
                <a:solidFill>
                  <a:schemeClr val="tx1"/>
                </a:solidFill>
                <a:latin typeface="Trebuchet MS" charset="0"/>
                <a:ea typeface="ＭＳ Ｐゴシック" charset="0"/>
              </a:defRPr>
            </a:lvl2pPr>
            <a:lvl3pPr defTabSz="457200">
              <a:defRPr>
                <a:solidFill>
                  <a:schemeClr val="tx1"/>
                </a:solidFill>
                <a:latin typeface="Trebuchet MS" charset="0"/>
                <a:ea typeface="ＭＳ Ｐゴシック" charset="0"/>
              </a:defRPr>
            </a:lvl3pPr>
            <a:lvl4pPr defTabSz="457200">
              <a:defRPr sz="1600">
                <a:solidFill>
                  <a:schemeClr val="tx1"/>
                </a:solidFill>
                <a:latin typeface="Trebuchet MS" charset="0"/>
                <a:ea typeface="ＭＳ Ｐゴシック" charset="0"/>
              </a:defRPr>
            </a:lvl4pPr>
            <a:lvl5pPr defTabSz="457200">
              <a:defRPr sz="1600">
                <a:solidFill>
                  <a:schemeClr val="tx1"/>
                </a:solidFill>
                <a:latin typeface="Trebuchet MS" charset="0"/>
                <a:ea typeface="ＭＳ Ｐゴシック" charset="0"/>
              </a:defRPr>
            </a:lvl5pPr>
            <a:lvl6pPr defTabSz="457200" eaLnBrk="0" fontAlgn="base" hangingPunct="0">
              <a:spcAft>
                <a:spcPct val="0"/>
              </a:spcAft>
              <a:buFont typeface="Arial" charset="0"/>
              <a:defRPr sz="1600">
                <a:solidFill>
                  <a:schemeClr val="tx1"/>
                </a:solidFill>
                <a:latin typeface="Trebuchet MS" charset="0"/>
                <a:ea typeface="ＭＳ Ｐゴシック" charset="0"/>
              </a:defRPr>
            </a:lvl6pPr>
            <a:lvl7pPr defTabSz="457200" eaLnBrk="0" fontAlgn="base" hangingPunct="0">
              <a:spcAft>
                <a:spcPct val="0"/>
              </a:spcAft>
              <a:buFont typeface="Arial" charset="0"/>
              <a:defRPr sz="1600">
                <a:solidFill>
                  <a:schemeClr val="tx1"/>
                </a:solidFill>
                <a:latin typeface="Trebuchet MS" charset="0"/>
                <a:ea typeface="ＭＳ Ｐゴシック" charset="0"/>
              </a:defRPr>
            </a:lvl7pPr>
            <a:lvl8pPr defTabSz="457200" eaLnBrk="0" fontAlgn="base" hangingPunct="0">
              <a:spcAft>
                <a:spcPct val="0"/>
              </a:spcAft>
              <a:buFont typeface="Arial" charset="0"/>
              <a:defRPr sz="1600">
                <a:solidFill>
                  <a:schemeClr val="tx1"/>
                </a:solidFill>
                <a:latin typeface="Trebuchet MS" charset="0"/>
                <a:ea typeface="ＭＳ Ｐゴシック" charset="0"/>
              </a:defRPr>
            </a:lvl8pPr>
            <a:lvl9pPr defTabSz="457200" eaLnBrk="0" fontAlgn="base" hangingPunct="0">
              <a:spcAft>
                <a:spcPct val="0"/>
              </a:spcAft>
              <a:buFont typeface="Arial" charset="0"/>
              <a:defRPr sz="1600">
                <a:solidFill>
                  <a:schemeClr val="tx1"/>
                </a:solidFill>
                <a:latin typeface="Trebuchet MS" charset="0"/>
                <a:ea typeface="ＭＳ Ｐゴシック" charset="0"/>
              </a:defRPr>
            </a:lvl9pPr>
          </a:lstStyle>
          <a:p>
            <a:pPr eaLnBrk="1" hangingPunct="1"/>
            <a:r>
              <a:rPr lang="en-US" sz="1800" b="1"/>
              <a:t>Overt Observation</a:t>
            </a:r>
          </a:p>
        </p:txBody>
      </p:sp>
      <p:sp>
        <p:nvSpPr>
          <p:cNvPr id="27653" name="TextBox 5"/>
          <p:cNvSpPr txBox="1">
            <a:spLocks noChangeArrowheads="1"/>
          </p:cNvSpPr>
          <p:nvPr/>
        </p:nvSpPr>
        <p:spPr bwMode="auto">
          <a:xfrm>
            <a:off x="4919663" y="6516688"/>
            <a:ext cx="2395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rebuchet MS" charset="0"/>
                <a:ea typeface="ＭＳ Ｐゴシック" charset="0"/>
              </a:defRPr>
            </a:lvl1pPr>
            <a:lvl2pPr marL="742950" indent="-285750" defTabSz="457200">
              <a:defRPr sz="2000">
                <a:solidFill>
                  <a:schemeClr val="tx1"/>
                </a:solidFill>
                <a:latin typeface="Trebuchet MS" charset="0"/>
                <a:ea typeface="ＭＳ Ｐゴシック" charset="0"/>
              </a:defRPr>
            </a:lvl2pPr>
            <a:lvl3pPr defTabSz="457200">
              <a:defRPr>
                <a:solidFill>
                  <a:schemeClr val="tx1"/>
                </a:solidFill>
                <a:latin typeface="Trebuchet MS" charset="0"/>
                <a:ea typeface="ＭＳ Ｐゴシック" charset="0"/>
              </a:defRPr>
            </a:lvl3pPr>
            <a:lvl4pPr defTabSz="457200">
              <a:defRPr sz="1600">
                <a:solidFill>
                  <a:schemeClr val="tx1"/>
                </a:solidFill>
                <a:latin typeface="Trebuchet MS" charset="0"/>
                <a:ea typeface="ＭＳ Ｐゴシック" charset="0"/>
              </a:defRPr>
            </a:lvl4pPr>
            <a:lvl5pPr defTabSz="457200">
              <a:defRPr sz="1600">
                <a:solidFill>
                  <a:schemeClr val="tx1"/>
                </a:solidFill>
                <a:latin typeface="Trebuchet MS" charset="0"/>
                <a:ea typeface="ＭＳ Ｐゴシック" charset="0"/>
              </a:defRPr>
            </a:lvl5pPr>
            <a:lvl6pPr defTabSz="457200" eaLnBrk="0" fontAlgn="base" hangingPunct="0">
              <a:spcAft>
                <a:spcPct val="0"/>
              </a:spcAft>
              <a:buFont typeface="Arial" charset="0"/>
              <a:defRPr sz="1600">
                <a:solidFill>
                  <a:schemeClr val="tx1"/>
                </a:solidFill>
                <a:latin typeface="Trebuchet MS" charset="0"/>
                <a:ea typeface="ＭＳ Ｐゴシック" charset="0"/>
              </a:defRPr>
            </a:lvl6pPr>
            <a:lvl7pPr defTabSz="457200" eaLnBrk="0" fontAlgn="base" hangingPunct="0">
              <a:spcAft>
                <a:spcPct val="0"/>
              </a:spcAft>
              <a:buFont typeface="Arial" charset="0"/>
              <a:defRPr sz="1600">
                <a:solidFill>
                  <a:schemeClr val="tx1"/>
                </a:solidFill>
                <a:latin typeface="Trebuchet MS" charset="0"/>
                <a:ea typeface="ＭＳ Ｐゴシック" charset="0"/>
              </a:defRPr>
            </a:lvl7pPr>
            <a:lvl8pPr defTabSz="457200" eaLnBrk="0" fontAlgn="base" hangingPunct="0">
              <a:spcAft>
                <a:spcPct val="0"/>
              </a:spcAft>
              <a:buFont typeface="Arial" charset="0"/>
              <a:defRPr sz="1600">
                <a:solidFill>
                  <a:schemeClr val="tx1"/>
                </a:solidFill>
                <a:latin typeface="Trebuchet MS" charset="0"/>
                <a:ea typeface="ＭＳ Ｐゴシック" charset="0"/>
              </a:defRPr>
            </a:lvl8pPr>
            <a:lvl9pPr defTabSz="457200" eaLnBrk="0" fontAlgn="base" hangingPunct="0">
              <a:spcAft>
                <a:spcPct val="0"/>
              </a:spcAft>
              <a:buFont typeface="Arial" charset="0"/>
              <a:defRPr sz="1600">
                <a:solidFill>
                  <a:schemeClr val="tx1"/>
                </a:solidFill>
                <a:latin typeface="Trebuchet MS" charset="0"/>
                <a:ea typeface="ＭＳ Ｐゴシック" charset="0"/>
              </a:defRPr>
            </a:lvl9pPr>
          </a:lstStyle>
          <a:p>
            <a:pPr eaLnBrk="1" hangingPunct="1"/>
            <a:r>
              <a:rPr lang="en-US" sz="1800" b="1"/>
              <a:t>Covert Observation</a:t>
            </a:r>
          </a:p>
        </p:txBody>
      </p:sp>
      <p:sp>
        <p:nvSpPr>
          <p:cNvPr id="27654" name="TextBox 6"/>
          <p:cNvSpPr txBox="1">
            <a:spLocks noChangeArrowheads="1"/>
          </p:cNvSpPr>
          <p:nvPr/>
        </p:nvSpPr>
        <p:spPr bwMode="auto">
          <a:xfrm>
            <a:off x="9028113" y="3708400"/>
            <a:ext cx="2768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rebuchet MS" charset="0"/>
                <a:ea typeface="ＭＳ Ｐゴシック" charset="0"/>
              </a:defRPr>
            </a:lvl1pPr>
            <a:lvl2pPr marL="742950" indent="-285750" defTabSz="457200">
              <a:defRPr sz="2000">
                <a:solidFill>
                  <a:schemeClr val="tx1"/>
                </a:solidFill>
                <a:latin typeface="Trebuchet MS" charset="0"/>
                <a:ea typeface="ＭＳ Ｐゴシック" charset="0"/>
              </a:defRPr>
            </a:lvl2pPr>
            <a:lvl3pPr defTabSz="457200">
              <a:defRPr>
                <a:solidFill>
                  <a:schemeClr val="tx1"/>
                </a:solidFill>
                <a:latin typeface="Trebuchet MS" charset="0"/>
                <a:ea typeface="ＭＳ Ｐゴシック" charset="0"/>
              </a:defRPr>
            </a:lvl3pPr>
            <a:lvl4pPr defTabSz="457200">
              <a:defRPr sz="1600">
                <a:solidFill>
                  <a:schemeClr val="tx1"/>
                </a:solidFill>
                <a:latin typeface="Trebuchet MS" charset="0"/>
                <a:ea typeface="ＭＳ Ｐゴシック" charset="0"/>
              </a:defRPr>
            </a:lvl4pPr>
            <a:lvl5pPr defTabSz="457200">
              <a:defRPr sz="1600">
                <a:solidFill>
                  <a:schemeClr val="tx1"/>
                </a:solidFill>
                <a:latin typeface="Trebuchet MS" charset="0"/>
                <a:ea typeface="ＭＳ Ｐゴシック" charset="0"/>
              </a:defRPr>
            </a:lvl5pPr>
            <a:lvl6pPr defTabSz="457200" eaLnBrk="0" fontAlgn="base" hangingPunct="0">
              <a:spcAft>
                <a:spcPct val="0"/>
              </a:spcAft>
              <a:buFont typeface="Arial" charset="0"/>
              <a:defRPr sz="1600">
                <a:solidFill>
                  <a:schemeClr val="tx1"/>
                </a:solidFill>
                <a:latin typeface="Trebuchet MS" charset="0"/>
                <a:ea typeface="ＭＳ Ｐゴシック" charset="0"/>
              </a:defRPr>
            </a:lvl6pPr>
            <a:lvl7pPr defTabSz="457200" eaLnBrk="0" fontAlgn="base" hangingPunct="0">
              <a:spcAft>
                <a:spcPct val="0"/>
              </a:spcAft>
              <a:buFont typeface="Arial" charset="0"/>
              <a:defRPr sz="1600">
                <a:solidFill>
                  <a:schemeClr val="tx1"/>
                </a:solidFill>
                <a:latin typeface="Trebuchet MS" charset="0"/>
                <a:ea typeface="ＭＳ Ｐゴシック" charset="0"/>
              </a:defRPr>
            </a:lvl7pPr>
            <a:lvl8pPr defTabSz="457200" eaLnBrk="0" fontAlgn="base" hangingPunct="0">
              <a:spcAft>
                <a:spcPct val="0"/>
              </a:spcAft>
              <a:buFont typeface="Arial" charset="0"/>
              <a:defRPr sz="1600">
                <a:solidFill>
                  <a:schemeClr val="tx1"/>
                </a:solidFill>
                <a:latin typeface="Trebuchet MS" charset="0"/>
                <a:ea typeface="ＭＳ Ｐゴシック" charset="0"/>
              </a:defRPr>
            </a:lvl8pPr>
            <a:lvl9pPr defTabSz="457200" eaLnBrk="0" fontAlgn="base" hangingPunct="0">
              <a:spcAft>
                <a:spcPct val="0"/>
              </a:spcAft>
              <a:buFont typeface="Arial" charset="0"/>
              <a:defRPr sz="1600">
                <a:solidFill>
                  <a:schemeClr val="tx1"/>
                </a:solidFill>
                <a:latin typeface="Trebuchet MS" charset="0"/>
                <a:ea typeface="ＭＳ Ｐゴシック" charset="0"/>
              </a:defRPr>
            </a:lvl9pPr>
          </a:lstStyle>
          <a:p>
            <a:pPr eaLnBrk="1" hangingPunct="1"/>
            <a:r>
              <a:rPr lang="en-US" sz="1800" b="1"/>
              <a:t>Non-participant Observation</a:t>
            </a:r>
          </a:p>
        </p:txBody>
      </p:sp>
      <p:sp>
        <p:nvSpPr>
          <p:cNvPr id="27655" name="TextBox 7"/>
          <p:cNvSpPr txBox="1">
            <a:spLocks noChangeArrowheads="1"/>
          </p:cNvSpPr>
          <p:nvPr/>
        </p:nvSpPr>
        <p:spPr bwMode="auto">
          <a:xfrm>
            <a:off x="1854200" y="3708400"/>
            <a:ext cx="1765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rebuchet MS" charset="0"/>
                <a:ea typeface="ＭＳ Ｐゴシック" charset="0"/>
              </a:defRPr>
            </a:lvl1pPr>
            <a:lvl2pPr marL="742950" indent="-285750" defTabSz="457200">
              <a:defRPr sz="2000">
                <a:solidFill>
                  <a:schemeClr val="tx1"/>
                </a:solidFill>
                <a:latin typeface="Trebuchet MS" charset="0"/>
                <a:ea typeface="ＭＳ Ｐゴシック" charset="0"/>
              </a:defRPr>
            </a:lvl2pPr>
            <a:lvl3pPr defTabSz="457200">
              <a:defRPr>
                <a:solidFill>
                  <a:schemeClr val="tx1"/>
                </a:solidFill>
                <a:latin typeface="Trebuchet MS" charset="0"/>
                <a:ea typeface="ＭＳ Ｐゴシック" charset="0"/>
              </a:defRPr>
            </a:lvl3pPr>
            <a:lvl4pPr defTabSz="457200">
              <a:defRPr sz="1600">
                <a:solidFill>
                  <a:schemeClr val="tx1"/>
                </a:solidFill>
                <a:latin typeface="Trebuchet MS" charset="0"/>
                <a:ea typeface="ＭＳ Ｐゴシック" charset="0"/>
              </a:defRPr>
            </a:lvl4pPr>
            <a:lvl5pPr defTabSz="457200">
              <a:defRPr sz="1600">
                <a:solidFill>
                  <a:schemeClr val="tx1"/>
                </a:solidFill>
                <a:latin typeface="Trebuchet MS" charset="0"/>
                <a:ea typeface="ＭＳ Ｐゴシック" charset="0"/>
              </a:defRPr>
            </a:lvl5pPr>
            <a:lvl6pPr defTabSz="457200" eaLnBrk="0" fontAlgn="base" hangingPunct="0">
              <a:spcAft>
                <a:spcPct val="0"/>
              </a:spcAft>
              <a:buFont typeface="Arial" charset="0"/>
              <a:defRPr sz="1600">
                <a:solidFill>
                  <a:schemeClr val="tx1"/>
                </a:solidFill>
                <a:latin typeface="Trebuchet MS" charset="0"/>
                <a:ea typeface="ＭＳ Ｐゴシック" charset="0"/>
              </a:defRPr>
            </a:lvl6pPr>
            <a:lvl7pPr defTabSz="457200" eaLnBrk="0" fontAlgn="base" hangingPunct="0">
              <a:spcAft>
                <a:spcPct val="0"/>
              </a:spcAft>
              <a:buFont typeface="Arial" charset="0"/>
              <a:defRPr sz="1600">
                <a:solidFill>
                  <a:schemeClr val="tx1"/>
                </a:solidFill>
                <a:latin typeface="Trebuchet MS" charset="0"/>
                <a:ea typeface="ＭＳ Ｐゴシック" charset="0"/>
              </a:defRPr>
            </a:lvl7pPr>
            <a:lvl8pPr defTabSz="457200" eaLnBrk="0" fontAlgn="base" hangingPunct="0">
              <a:spcAft>
                <a:spcPct val="0"/>
              </a:spcAft>
              <a:buFont typeface="Arial" charset="0"/>
              <a:defRPr sz="1600">
                <a:solidFill>
                  <a:schemeClr val="tx1"/>
                </a:solidFill>
                <a:latin typeface="Trebuchet MS" charset="0"/>
                <a:ea typeface="ＭＳ Ｐゴシック" charset="0"/>
              </a:defRPr>
            </a:lvl8pPr>
            <a:lvl9pPr defTabSz="457200" eaLnBrk="0" fontAlgn="base" hangingPunct="0">
              <a:spcAft>
                <a:spcPct val="0"/>
              </a:spcAft>
              <a:buFont typeface="Arial" charset="0"/>
              <a:defRPr sz="1600">
                <a:solidFill>
                  <a:schemeClr val="tx1"/>
                </a:solidFill>
                <a:latin typeface="Trebuchet MS" charset="0"/>
                <a:ea typeface="ＭＳ Ｐゴシック" charset="0"/>
              </a:defRPr>
            </a:lvl9pPr>
          </a:lstStyle>
          <a:p>
            <a:pPr eaLnBrk="1" hangingPunct="1"/>
            <a:r>
              <a:rPr lang="en-US" sz="1800" b="1"/>
              <a:t>Participant Observation</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Berlin</Template>
  <TotalTime>985</TotalTime>
  <Words>1593</Words>
  <Application>Microsoft Macintosh PowerPoint</Application>
  <PresentationFormat>Custom</PresentationFormat>
  <Paragraphs>161</Paragraphs>
  <Slides>31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Trebuchet MS</vt:lpstr>
      <vt:lpstr>Arial</vt:lpstr>
      <vt:lpstr>Calibri</vt:lpstr>
      <vt:lpstr>Wingdings</vt:lpstr>
      <vt:lpstr>Berlin</vt:lpstr>
      <vt:lpstr>Orbit</vt:lpstr>
      <vt:lpstr>Primary Data: Observation I</vt:lpstr>
      <vt:lpstr>What is Observation as a Research Method?</vt:lpstr>
      <vt:lpstr>What is Observation as a Research Method?</vt:lpstr>
      <vt:lpstr>Overt and Covert Observation</vt:lpstr>
      <vt:lpstr>Practice</vt:lpstr>
      <vt:lpstr>Advantages of Observation as a Research Method</vt:lpstr>
      <vt:lpstr>Disadvantages of Observation as a Research Method</vt:lpstr>
      <vt:lpstr>Problems </vt:lpstr>
      <vt:lpstr>Observation research roles</vt:lpstr>
      <vt:lpstr>Disclosure</vt:lpstr>
      <vt:lpstr>Disclosure</vt:lpstr>
      <vt:lpstr>Case Study: How Smart is Covert Observation</vt:lpstr>
      <vt:lpstr>Examine the case. Is covert observation justified here? Could the study have been conducted using overt observation with the same success?</vt:lpstr>
      <vt:lpstr>Participant and Non-Participant Observation</vt:lpstr>
      <vt:lpstr>Goal of Participant Observation </vt:lpstr>
      <vt:lpstr>The Process of Participant Observation</vt:lpstr>
      <vt:lpstr>What is Symbolic Interactionism?</vt:lpstr>
      <vt:lpstr>CHALLENGES OF SYMBOLIC INTERACTIONISM</vt:lpstr>
      <vt:lpstr>Access to Participants</vt:lpstr>
      <vt:lpstr>Maintaining a balance</vt:lpstr>
      <vt:lpstr>Value of Participant Observation</vt:lpstr>
      <vt:lpstr>Making Field Notes Adapted from Burgess, 1984</vt:lpstr>
      <vt:lpstr>What to watch out for…………….</vt:lpstr>
      <vt:lpstr>Step 1: Primary Observation</vt:lpstr>
      <vt:lpstr>Following Steps</vt:lpstr>
      <vt:lpstr>Final Steps</vt:lpstr>
      <vt:lpstr>PowerPoint Presentation</vt:lpstr>
      <vt:lpstr>PowerPoint Presentation</vt:lpstr>
      <vt:lpstr>Activity</vt:lpstr>
      <vt:lpstr>Black</vt:lpstr>
      <vt:lpstr>Research &amp; Writing link at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Data: Observation</dc:title>
  <dc:creator>Bee Bee Sng</dc:creator>
  <cp:lastModifiedBy>Rick Griffith</cp:lastModifiedBy>
  <cp:revision>107</cp:revision>
  <dcterms:created xsi:type="dcterms:W3CDTF">2015-01-19T04:50:53Z</dcterms:created>
  <dcterms:modified xsi:type="dcterms:W3CDTF">2016-12-01T19:39:19Z</dcterms:modified>
</cp:coreProperties>
</file>