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53" r:id="rId2"/>
  </p:sldMasterIdLst>
  <p:notesMasterIdLst>
    <p:notesMasterId r:id="rId33"/>
  </p:notesMasterIdLst>
  <p:sldIdLst>
    <p:sldId id="256" r:id="rId3"/>
    <p:sldId id="280" r:id="rId4"/>
    <p:sldId id="269" r:id="rId5"/>
    <p:sldId id="270" r:id="rId6"/>
    <p:sldId id="271" r:id="rId7"/>
    <p:sldId id="281" r:id="rId8"/>
    <p:sldId id="282" r:id="rId9"/>
    <p:sldId id="283" r:id="rId10"/>
    <p:sldId id="268" r:id="rId11"/>
    <p:sldId id="272" r:id="rId12"/>
    <p:sldId id="257" r:id="rId13"/>
    <p:sldId id="258" r:id="rId14"/>
    <p:sldId id="259" r:id="rId15"/>
    <p:sldId id="260" r:id="rId16"/>
    <p:sldId id="261" r:id="rId17"/>
    <p:sldId id="262" r:id="rId18"/>
    <p:sldId id="263" r:id="rId19"/>
    <p:sldId id="264" r:id="rId20"/>
    <p:sldId id="265" r:id="rId21"/>
    <p:sldId id="266" r:id="rId22"/>
    <p:sldId id="267" r:id="rId23"/>
    <p:sldId id="273" r:id="rId24"/>
    <p:sldId id="274" r:id="rId25"/>
    <p:sldId id="275" r:id="rId26"/>
    <p:sldId id="276" r:id="rId27"/>
    <p:sldId id="277" r:id="rId28"/>
    <p:sldId id="278" r:id="rId29"/>
    <p:sldId id="279" r:id="rId30"/>
    <p:sldId id="284" r:id="rId31"/>
    <p:sldId id="285" r:id="rId32"/>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Lucida Sans Unicode" charset="0"/>
        <a:ea typeface="ＭＳ Ｐゴシック" charset="0"/>
        <a:cs typeface="Arial" charset="0"/>
      </a:defRPr>
    </a:lvl1pPr>
    <a:lvl2pPr marL="457200" algn="l" rtl="0" eaLnBrk="0" fontAlgn="base" hangingPunct="0">
      <a:spcBef>
        <a:spcPct val="0"/>
      </a:spcBef>
      <a:spcAft>
        <a:spcPct val="0"/>
      </a:spcAft>
      <a:defRPr kern="1200">
        <a:solidFill>
          <a:schemeClr val="tx1"/>
        </a:solidFill>
        <a:latin typeface="Lucida Sans Unicode" charset="0"/>
        <a:ea typeface="ＭＳ Ｐゴシック" charset="0"/>
        <a:cs typeface="Arial" charset="0"/>
      </a:defRPr>
    </a:lvl2pPr>
    <a:lvl3pPr marL="914400" algn="l" rtl="0" eaLnBrk="0" fontAlgn="base" hangingPunct="0">
      <a:spcBef>
        <a:spcPct val="0"/>
      </a:spcBef>
      <a:spcAft>
        <a:spcPct val="0"/>
      </a:spcAft>
      <a:defRPr kern="1200">
        <a:solidFill>
          <a:schemeClr val="tx1"/>
        </a:solidFill>
        <a:latin typeface="Lucida Sans Unicode" charset="0"/>
        <a:ea typeface="ＭＳ Ｐゴシック" charset="0"/>
        <a:cs typeface="Arial" charset="0"/>
      </a:defRPr>
    </a:lvl3pPr>
    <a:lvl4pPr marL="1371600" algn="l" rtl="0" eaLnBrk="0" fontAlgn="base" hangingPunct="0">
      <a:spcBef>
        <a:spcPct val="0"/>
      </a:spcBef>
      <a:spcAft>
        <a:spcPct val="0"/>
      </a:spcAft>
      <a:defRPr kern="1200">
        <a:solidFill>
          <a:schemeClr val="tx1"/>
        </a:solidFill>
        <a:latin typeface="Lucida Sans Unicode" charset="0"/>
        <a:ea typeface="ＭＳ Ｐゴシック" charset="0"/>
        <a:cs typeface="Arial" charset="0"/>
      </a:defRPr>
    </a:lvl4pPr>
    <a:lvl5pPr marL="1828800" algn="l" rtl="0" eaLnBrk="0" fontAlgn="base" hangingPunct="0">
      <a:spcBef>
        <a:spcPct val="0"/>
      </a:spcBef>
      <a:spcAft>
        <a:spcPct val="0"/>
      </a:spcAft>
      <a:defRPr kern="1200">
        <a:solidFill>
          <a:schemeClr val="tx1"/>
        </a:solidFill>
        <a:latin typeface="Lucida Sans Unicode" charset="0"/>
        <a:ea typeface="ＭＳ Ｐゴシック" charset="0"/>
        <a:cs typeface="Arial" charset="0"/>
      </a:defRPr>
    </a:lvl5pPr>
    <a:lvl6pPr marL="2286000" algn="l" defTabSz="457200" rtl="0" eaLnBrk="1" latinLnBrk="0" hangingPunct="1">
      <a:defRPr kern="1200">
        <a:solidFill>
          <a:schemeClr val="tx1"/>
        </a:solidFill>
        <a:latin typeface="Lucida Sans Unicode" charset="0"/>
        <a:ea typeface="ＭＳ Ｐゴシック" charset="0"/>
        <a:cs typeface="Arial" charset="0"/>
      </a:defRPr>
    </a:lvl6pPr>
    <a:lvl7pPr marL="2743200" algn="l" defTabSz="457200" rtl="0" eaLnBrk="1" latinLnBrk="0" hangingPunct="1">
      <a:defRPr kern="1200">
        <a:solidFill>
          <a:schemeClr val="tx1"/>
        </a:solidFill>
        <a:latin typeface="Lucida Sans Unicode" charset="0"/>
        <a:ea typeface="ＭＳ Ｐゴシック" charset="0"/>
        <a:cs typeface="Arial" charset="0"/>
      </a:defRPr>
    </a:lvl7pPr>
    <a:lvl8pPr marL="3200400" algn="l" defTabSz="457200" rtl="0" eaLnBrk="1" latinLnBrk="0" hangingPunct="1">
      <a:defRPr kern="1200">
        <a:solidFill>
          <a:schemeClr val="tx1"/>
        </a:solidFill>
        <a:latin typeface="Lucida Sans Unicode" charset="0"/>
        <a:ea typeface="ＭＳ Ｐゴシック" charset="0"/>
        <a:cs typeface="Arial" charset="0"/>
      </a:defRPr>
    </a:lvl8pPr>
    <a:lvl9pPr marL="3657600" algn="l" defTabSz="457200" rtl="0" eaLnBrk="1" latinLnBrk="0" hangingPunct="1">
      <a:defRPr kern="1200">
        <a:solidFill>
          <a:schemeClr val="tx1"/>
        </a:solidFill>
        <a:latin typeface="Lucida Sans Unicode" charset="0"/>
        <a:ea typeface="ＭＳ Ｐゴシック" charset="0"/>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p:cViewPr varScale="1">
        <p:scale>
          <a:sx n="82" d="100"/>
          <a:sy n="82" d="100"/>
        </p:scale>
        <p:origin x="-1328" y="-96"/>
      </p:cViewPr>
      <p:guideLst>
        <p:guide orient="horz" pos="2160"/>
        <p:guide pos="2880"/>
      </p:guideLst>
    </p:cSldViewPr>
  </p:slideViewPr>
  <p:notesTextViewPr>
    <p:cViewPr>
      <p:scale>
        <a:sx n="1" d="1"/>
        <a:sy n="1" d="1"/>
      </p:scale>
      <p:origin x="0" y="0"/>
    </p:cViewPr>
  </p:notesTextViewPr>
  <p:sorterViewPr>
    <p:cViewPr>
      <p:scale>
        <a:sx n="100" d="100"/>
        <a:sy n="100" d="100"/>
      </p:scale>
      <p:origin x="0" y="3896"/>
    </p:cViewPr>
  </p:sorter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theme" Target="theme/theme1.xml"/><Relationship Id="rId38"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80B524-A92D-475A-9CF5-A95DC02BB2B7}" type="doc">
      <dgm:prSet loTypeId="urn:microsoft.com/office/officeart/2005/8/layout/chevronAccent+Icon" loCatId="process" qsTypeId="urn:microsoft.com/office/officeart/2005/8/quickstyle/simple1" qsCatId="simple" csTypeId="urn:microsoft.com/office/officeart/2005/8/colors/accent1_2" csCatId="accent1" phldr="1"/>
      <dgm:spPr/>
    </dgm:pt>
    <dgm:pt modelId="{4779CCA6-F327-47D4-8660-3E59821BBA57}">
      <dgm:prSet phldrT="[Text]"/>
      <dgm:spPr/>
      <dgm:t>
        <a:bodyPr/>
        <a:lstStyle/>
        <a:p>
          <a:r>
            <a:rPr lang="en-US" dirty="0" smtClean="0"/>
            <a:t>Observations</a:t>
          </a:r>
          <a:endParaRPr lang="en-SG" dirty="0"/>
        </a:p>
      </dgm:t>
    </dgm:pt>
    <dgm:pt modelId="{E89DF1C9-8756-40B0-ADF7-6C0A16A87260}" type="parTrans" cxnId="{3F584D39-2855-4337-A21D-8742CFA801CF}">
      <dgm:prSet/>
      <dgm:spPr/>
      <dgm:t>
        <a:bodyPr/>
        <a:lstStyle/>
        <a:p>
          <a:endParaRPr lang="en-SG"/>
        </a:p>
      </dgm:t>
    </dgm:pt>
    <dgm:pt modelId="{E7E5F549-5D1B-49F8-B68E-F54B4CE98849}" type="sibTrans" cxnId="{3F584D39-2855-4337-A21D-8742CFA801CF}">
      <dgm:prSet/>
      <dgm:spPr/>
      <dgm:t>
        <a:bodyPr/>
        <a:lstStyle/>
        <a:p>
          <a:endParaRPr lang="en-SG"/>
        </a:p>
      </dgm:t>
    </dgm:pt>
    <dgm:pt modelId="{9F17169A-6FDE-46F1-A515-013F24F82053}">
      <dgm:prSet phldrT="[Text]"/>
      <dgm:spPr/>
      <dgm:t>
        <a:bodyPr/>
        <a:lstStyle/>
        <a:p>
          <a:r>
            <a:rPr lang="en-US" dirty="0" smtClean="0"/>
            <a:t>Implications</a:t>
          </a:r>
          <a:endParaRPr lang="en-SG" dirty="0"/>
        </a:p>
      </dgm:t>
    </dgm:pt>
    <dgm:pt modelId="{A7DC512C-1086-4FFF-9A44-5FA7E61C840B}" type="parTrans" cxnId="{B0D80FA1-AE6D-4FE5-AF50-2890EB8E6CC0}">
      <dgm:prSet/>
      <dgm:spPr/>
      <dgm:t>
        <a:bodyPr/>
        <a:lstStyle/>
        <a:p>
          <a:endParaRPr lang="en-SG"/>
        </a:p>
      </dgm:t>
    </dgm:pt>
    <dgm:pt modelId="{D5BACDE9-9D67-4EFB-881E-5758E8213462}" type="sibTrans" cxnId="{B0D80FA1-AE6D-4FE5-AF50-2890EB8E6CC0}">
      <dgm:prSet/>
      <dgm:spPr/>
      <dgm:t>
        <a:bodyPr/>
        <a:lstStyle/>
        <a:p>
          <a:endParaRPr lang="en-SG"/>
        </a:p>
      </dgm:t>
    </dgm:pt>
    <dgm:pt modelId="{A1EC692E-2F04-427F-A90D-9B71F2A8F96E}">
      <dgm:prSet phldrT="[Text]"/>
      <dgm:spPr/>
      <dgm:t>
        <a:bodyPr/>
        <a:lstStyle/>
        <a:p>
          <a:r>
            <a:rPr lang="en-US" dirty="0" smtClean="0"/>
            <a:t>Conclusions</a:t>
          </a:r>
          <a:endParaRPr lang="en-SG" dirty="0"/>
        </a:p>
      </dgm:t>
    </dgm:pt>
    <dgm:pt modelId="{52629000-08AA-4DA0-BBA2-7717A42208E2}" type="parTrans" cxnId="{C7DEBA5E-CCB9-467E-AC38-CDD78914A5EB}">
      <dgm:prSet/>
      <dgm:spPr/>
      <dgm:t>
        <a:bodyPr/>
        <a:lstStyle/>
        <a:p>
          <a:endParaRPr lang="en-SG"/>
        </a:p>
      </dgm:t>
    </dgm:pt>
    <dgm:pt modelId="{49EEED3B-FB0C-4315-B23C-574B99B403DD}" type="sibTrans" cxnId="{C7DEBA5E-CCB9-467E-AC38-CDD78914A5EB}">
      <dgm:prSet/>
      <dgm:spPr/>
      <dgm:t>
        <a:bodyPr/>
        <a:lstStyle/>
        <a:p>
          <a:endParaRPr lang="en-SG"/>
        </a:p>
      </dgm:t>
    </dgm:pt>
    <dgm:pt modelId="{0D6FC496-9A87-4E12-A9BB-066BB902A8E4}" type="pres">
      <dgm:prSet presAssocID="{3380B524-A92D-475A-9CF5-A95DC02BB2B7}" presName="Name0" presStyleCnt="0">
        <dgm:presLayoutVars>
          <dgm:dir/>
          <dgm:resizeHandles val="exact"/>
        </dgm:presLayoutVars>
      </dgm:prSet>
      <dgm:spPr/>
    </dgm:pt>
    <dgm:pt modelId="{FECBF903-F481-4B73-AD7E-EC2672D9C34B}" type="pres">
      <dgm:prSet presAssocID="{4779CCA6-F327-47D4-8660-3E59821BBA57}" presName="composite" presStyleCnt="0"/>
      <dgm:spPr/>
    </dgm:pt>
    <dgm:pt modelId="{CC57F02B-206D-42A7-BABC-3055D0390000}" type="pres">
      <dgm:prSet presAssocID="{4779CCA6-F327-47D4-8660-3E59821BBA57}" presName="bgChev" presStyleLbl="node1" presStyleIdx="0" presStyleCnt="3"/>
      <dgm:spPr>
        <a:solidFill>
          <a:schemeClr val="accent2"/>
        </a:solidFill>
      </dgm:spPr>
    </dgm:pt>
    <dgm:pt modelId="{4915CC83-AD21-4A5C-A988-87523E6B0399}" type="pres">
      <dgm:prSet presAssocID="{4779CCA6-F327-47D4-8660-3E59821BBA57}" presName="txNode" presStyleLbl="fgAcc1" presStyleIdx="0" presStyleCnt="3">
        <dgm:presLayoutVars>
          <dgm:bulletEnabled val="1"/>
        </dgm:presLayoutVars>
      </dgm:prSet>
      <dgm:spPr/>
      <dgm:t>
        <a:bodyPr/>
        <a:lstStyle/>
        <a:p>
          <a:endParaRPr lang="en-US"/>
        </a:p>
      </dgm:t>
    </dgm:pt>
    <dgm:pt modelId="{39542BCE-D835-466D-8331-297E0DE20DF6}" type="pres">
      <dgm:prSet presAssocID="{E7E5F549-5D1B-49F8-B68E-F54B4CE98849}" presName="compositeSpace" presStyleCnt="0"/>
      <dgm:spPr/>
    </dgm:pt>
    <dgm:pt modelId="{960A48D4-CBB4-4F0A-8B41-4A1A21931985}" type="pres">
      <dgm:prSet presAssocID="{9F17169A-6FDE-46F1-A515-013F24F82053}" presName="composite" presStyleCnt="0"/>
      <dgm:spPr/>
    </dgm:pt>
    <dgm:pt modelId="{2C665209-B9F1-4E69-A874-DC95F4634014}" type="pres">
      <dgm:prSet presAssocID="{9F17169A-6FDE-46F1-A515-013F24F82053}" presName="bgChev" presStyleLbl="node1" presStyleIdx="1" presStyleCnt="3"/>
      <dgm:spPr>
        <a:solidFill>
          <a:srgbClr val="FFFF00"/>
        </a:solidFill>
      </dgm:spPr>
    </dgm:pt>
    <dgm:pt modelId="{53CF4E19-CE55-4D65-AA9E-11B24FBD48B8}" type="pres">
      <dgm:prSet presAssocID="{9F17169A-6FDE-46F1-A515-013F24F82053}" presName="txNode" presStyleLbl="fgAcc1" presStyleIdx="1" presStyleCnt="3">
        <dgm:presLayoutVars>
          <dgm:bulletEnabled val="1"/>
        </dgm:presLayoutVars>
      </dgm:prSet>
      <dgm:spPr/>
      <dgm:t>
        <a:bodyPr/>
        <a:lstStyle/>
        <a:p>
          <a:endParaRPr lang="en-US"/>
        </a:p>
      </dgm:t>
    </dgm:pt>
    <dgm:pt modelId="{4EABA028-CD74-49AA-9DC7-EE6DFF15C56E}" type="pres">
      <dgm:prSet presAssocID="{D5BACDE9-9D67-4EFB-881E-5758E8213462}" presName="compositeSpace" presStyleCnt="0"/>
      <dgm:spPr/>
    </dgm:pt>
    <dgm:pt modelId="{D39405C6-6A1A-45AF-A9F7-B1A39CD26BBF}" type="pres">
      <dgm:prSet presAssocID="{A1EC692E-2F04-427F-A90D-9B71F2A8F96E}" presName="composite" presStyleCnt="0"/>
      <dgm:spPr/>
    </dgm:pt>
    <dgm:pt modelId="{3E2F94BC-133F-4D51-A4A9-81C9F51871B1}" type="pres">
      <dgm:prSet presAssocID="{A1EC692E-2F04-427F-A90D-9B71F2A8F96E}" presName="bgChev" presStyleLbl="node1" presStyleIdx="2" presStyleCnt="3"/>
      <dgm:spPr>
        <a:solidFill>
          <a:srgbClr val="00B050"/>
        </a:solidFill>
      </dgm:spPr>
    </dgm:pt>
    <dgm:pt modelId="{4FFC5B96-9F64-4CD1-8483-47C0A0ADDC9C}" type="pres">
      <dgm:prSet presAssocID="{A1EC692E-2F04-427F-A90D-9B71F2A8F96E}" presName="txNode" presStyleLbl="fgAcc1" presStyleIdx="2" presStyleCnt="3">
        <dgm:presLayoutVars>
          <dgm:bulletEnabled val="1"/>
        </dgm:presLayoutVars>
      </dgm:prSet>
      <dgm:spPr/>
      <dgm:t>
        <a:bodyPr/>
        <a:lstStyle/>
        <a:p>
          <a:endParaRPr lang="en-US"/>
        </a:p>
      </dgm:t>
    </dgm:pt>
  </dgm:ptLst>
  <dgm:cxnLst>
    <dgm:cxn modelId="{3F584D39-2855-4337-A21D-8742CFA801CF}" srcId="{3380B524-A92D-475A-9CF5-A95DC02BB2B7}" destId="{4779CCA6-F327-47D4-8660-3E59821BBA57}" srcOrd="0" destOrd="0" parTransId="{E89DF1C9-8756-40B0-ADF7-6C0A16A87260}" sibTransId="{E7E5F549-5D1B-49F8-B68E-F54B4CE98849}"/>
    <dgm:cxn modelId="{0A63EE02-0F20-4C7B-A181-1B5D7C448962}" type="presOf" srcId="{A1EC692E-2F04-427F-A90D-9B71F2A8F96E}" destId="{4FFC5B96-9F64-4CD1-8483-47C0A0ADDC9C}" srcOrd="0" destOrd="0" presId="urn:microsoft.com/office/officeart/2005/8/layout/chevronAccent+Icon"/>
    <dgm:cxn modelId="{B0D80FA1-AE6D-4FE5-AF50-2890EB8E6CC0}" srcId="{3380B524-A92D-475A-9CF5-A95DC02BB2B7}" destId="{9F17169A-6FDE-46F1-A515-013F24F82053}" srcOrd="1" destOrd="0" parTransId="{A7DC512C-1086-4FFF-9A44-5FA7E61C840B}" sibTransId="{D5BACDE9-9D67-4EFB-881E-5758E8213462}"/>
    <dgm:cxn modelId="{1415EA58-BB41-4A9A-8B3E-E2D49DF3CDA0}" type="presOf" srcId="{9F17169A-6FDE-46F1-A515-013F24F82053}" destId="{53CF4E19-CE55-4D65-AA9E-11B24FBD48B8}" srcOrd="0" destOrd="0" presId="urn:microsoft.com/office/officeart/2005/8/layout/chevronAccent+Icon"/>
    <dgm:cxn modelId="{744DF64D-2CCD-4163-ADF9-FE5A3412277C}" type="presOf" srcId="{4779CCA6-F327-47D4-8660-3E59821BBA57}" destId="{4915CC83-AD21-4A5C-A988-87523E6B0399}" srcOrd="0" destOrd="0" presId="urn:microsoft.com/office/officeart/2005/8/layout/chevronAccent+Icon"/>
    <dgm:cxn modelId="{7BB4F6E9-DB20-401B-BEB5-2D38931FC939}" type="presOf" srcId="{3380B524-A92D-475A-9CF5-A95DC02BB2B7}" destId="{0D6FC496-9A87-4E12-A9BB-066BB902A8E4}" srcOrd="0" destOrd="0" presId="urn:microsoft.com/office/officeart/2005/8/layout/chevronAccent+Icon"/>
    <dgm:cxn modelId="{C7DEBA5E-CCB9-467E-AC38-CDD78914A5EB}" srcId="{3380B524-A92D-475A-9CF5-A95DC02BB2B7}" destId="{A1EC692E-2F04-427F-A90D-9B71F2A8F96E}" srcOrd="2" destOrd="0" parTransId="{52629000-08AA-4DA0-BBA2-7717A42208E2}" sibTransId="{49EEED3B-FB0C-4315-B23C-574B99B403DD}"/>
    <dgm:cxn modelId="{50136E00-AA70-451C-994D-BC069F1D1A2E}" type="presParOf" srcId="{0D6FC496-9A87-4E12-A9BB-066BB902A8E4}" destId="{FECBF903-F481-4B73-AD7E-EC2672D9C34B}" srcOrd="0" destOrd="0" presId="urn:microsoft.com/office/officeart/2005/8/layout/chevronAccent+Icon"/>
    <dgm:cxn modelId="{D1D8459B-1D92-43D0-AAEA-6929A1020499}" type="presParOf" srcId="{FECBF903-F481-4B73-AD7E-EC2672D9C34B}" destId="{CC57F02B-206D-42A7-BABC-3055D0390000}" srcOrd="0" destOrd="0" presId="urn:microsoft.com/office/officeart/2005/8/layout/chevronAccent+Icon"/>
    <dgm:cxn modelId="{7EECE4D1-363B-4BA4-A72E-3BB4F2CE8442}" type="presParOf" srcId="{FECBF903-F481-4B73-AD7E-EC2672D9C34B}" destId="{4915CC83-AD21-4A5C-A988-87523E6B0399}" srcOrd="1" destOrd="0" presId="urn:microsoft.com/office/officeart/2005/8/layout/chevronAccent+Icon"/>
    <dgm:cxn modelId="{C5800F30-3804-4F4D-BCB2-C7EA8A9C9D9D}" type="presParOf" srcId="{0D6FC496-9A87-4E12-A9BB-066BB902A8E4}" destId="{39542BCE-D835-466D-8331-297E0DE20DF6}" srcOrd="1" destOrd="0" presId="urn:microsoft.com/office/officeart/2005/8/layout/chevronAccent+Icon"/>
    <dgm:cxn modelId="{0B6BA9F8-4927-45E7-9798-986036B23645}" type="presParOf" srcId="{0D6FC496-9A87-4E12-A9BB-066BB902A8E4}" destId="{960A48D4-CBB4-4F0A-8B41-4A1A21931985}" srcOrd="2" destOrd="0" presId="urn:microsoft.com/office/officeart/2005/8/layout/chevronAccent+Icon"/>
    <dgm:cxn modelId="{BFE0E3AD-A5FD-45C8-B3D1-6BBFE5EC8861}" type="presParOf" srcId="{960A48D4-CBB4-4F0A-8B41-4A1A21931985}" destId="{2C665209-B9F1-4E69-A874-DC95F4634014}" srcOrd="0" destOrd="0" presId="urn:microsoft.com/office/officeart/2005/8/layout/chevronAccent+Icon"/>
    <dgm:cxn modelId="{0AC34AB9-322C-439B-8A16-06AD4025F839}" type="presParOf" srcId="{960A48D4-CBB4-4F0A-8B41-4A1A21931985}" destId="{53CF4E19-CE55-4D65-AA9E-11B24FBD48B8}" srcOrd="1" destOrd="0" presId="urn:microsoft.com/office/officeart/2005/8/layout/chevronAccent+Icon"/>
    <dgm:cxn modelId="{E783F325-4060-4AEF-8E71-488D31406B11}" type="presParOf" srcId="{0D6FC496-9A87-4E12-A9BB-066BB902A8E4}" destId="{4EABA028-CD74-49AA-9DC7-EE6DFF15C56E}" srcOrd="3" destOrd="0" presId="urn:microsoft.com/office/officeart/2005/8/layout/chevronAccent+Icon"/>
    <dgm:cxn modelId="{6F907F4E-880D-4EBC-A7E6-39A9B72C85E0}" type="presParOf" srcId="{0D6FC496-9A87-4E12-A9BB-066BB902A8E4}" destId="{D39405C6-6A1A-45AF-A9F7-B1A39CD26BBF}" srcOrd="4" destOrd="0" presId="urn:microsoft.com/office/officeart/2005/8/layout/chevronAccent+Icon"/>
    <dgm:cxn modelId="{D89EB3EC-4E0C-485A-93CD-6358D131CF2E}" type="presParOf" srcId="{D39405C6-6A1A-45AF-A9F7-B1A39CD26BBF}" destId="{3E2F94BC-133F-4D51-A4A9-81C9F51871B1}" srcOrd="0" destOrd="0" presId="urn:microsoft.com/office/officeart/2005/8/layout/chevronAccent+Icon"/>
    <dgm:cxn modelId="{57525104-5868-4F91-91BF-C3633D910127}" type="presParOf" srcId="{D39405C6-6A1A-45AF-A9F7-B1A39CD26BBF}" destId="{4FFC5B96-9F64-4CD1-8483-47C0A0ADDC9C}" srcOrd="1" destOrd="0" presId="urn:microsoft.com/office/officeart/2005/8/layout/chevronAccent+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C57F02B-206D-42A7-BABC-3055D0390000}">
      <dsp:nvSpPr>
        <dsp:cNvPr id="0" name=""/>
        <dsp:cNvSpPr/>
      </dsp:nvSpPr>
      <dsp:spPr>
        <a:xfrm>
          <a:off x="964" y="1678415"/>
          <a:ext cx="2423070" cy="935305"/>
        </a:xfrm>
        <a:prstGeom prst="chevron">
          <a:avLst>
            <a:gd name="adj" fmla="val 40000"/>
          </a:avLst>
        </a:prstGeom>
        <a:solidFill>
          <a:schemeClr val="accent2"/>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915CC83-AD21-4A5C-A988-87523E6B0399}">
      <dsp:nvSpPr>
        <dsp:cNvPr id="0" name=""/>
        <dsp:cNvSpPr/>
      </dsp:nvSpPr>
      <dsp:spPr>
        <a:xfrm>
          <a:off x="647116" y="1912241"/>
          <a:ext cx="2046148" cy="93530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Observations</a:t>
          </a:r>
          <a:endParaRPr lang="en-SG" sz="2100" kern="1200" dirty="0"/>
        </a:p>
      </dsp:txBody>
      <dsp:txXfrm>
        <a:off x="674510" y="1939635"/>
        <a:ext cx="1991360" cy="880517"/>
      </dsp:txXfrm>
    </dsp:sp>
    <dsp:sp modelId="{2C665209-B9F1-4E69-A874-DC95F4634014}">
      <dsp:nvSpPr>
        <dsp:cNvPr id="0" name=""/>
        <dsp:cNvSpPr/>
      </dsp:nvSpPr>
      <dsp:spPr>
        <a:xfrm>
          <a:off x="2768649" y="1678415"/>
          <a:ext cx="2423070" cy="935305"/>
        </a:xfrm>
        <a:prstGeom prst="chevron">
          <a:avLst>
            <a:gd name="adj" fmla="val 40000"/>
          </a:avLst>
        </a:prstGeom>
        <a:solidFill>
          <a:srgbClr val="FFFF0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CF4E19-CE55-4D65-AA9E-11B24FBD48B8}">
      <dsp:nvSpPr>
        <dsp:cNvPr id="0" name=""/>
        <dsp:cNvSpPr/>
      </dsp:nvSpPr>
      <dsp:spPr>
        <a:xfrm>
          <a:off x="3414801" y="1912241"/>
          <a:ext cx="2046148" cy="93530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Implications</a:t>
          </a:r>
          <a:endParaRPr lang="en-SG" sz="2100" kern="1200" dirty="0"/>
        </a:p>
      </dsp:txBody>
      <dsp:txXfrm>
        <a:off x="3442195" y="1939635"/>
        <a:ext cx="1991360" cy="880517"/>
      </dsp:txXfrm>
    </dsp:sp>
    <dsp:sp modelId="{3E2F94BC-133F-4D51-A4A9-81C9F51871B1}">
      <dsp:nvSpPr>
        <dsp:cNvPr id="0" name=""/>
        <dsp:cNvSpPr/>
      </dsp:nvSpPr>
      <dsp:spPr>
        <a:xfrm>
          <a:off x="5536334" y="1678415"/>
          <a:ext cx="2423070" cy="935305"/>
        </a:xfrm>
        <a:prstGeom prst="chevron">
          <a:avLst>
            <a:gd name="adj" fmla="val 40000"/>
          </a:avLst>
        </a:prstGeom>
        <a:solidFill>
          <a:srgbClr val="00B050"/>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FFC5B96-9F64-4CD1-8483-47C0A0ADDC9C}">
      <dsp:nvSpPr>
        <dsp:cNvPr id="0" name=""/>
        <dsp:cNvSpPr/>
      </dsp:nvSpPr>
      <dsp:spPr>
        <a:xfrm>
          <a:off x="6182487" y="1912241"/>
          <a:ext cx="2046148" cy="935305"/>
        </a:xfrm>
        <a:prstGeom prst="roundRect">
          <a:avLst>
            <a:gd name="adj" fmla="val 10000"/>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9352" tIns="149352" rIns="149352" bIns="149352" numCol="1" spcCol="1270" anchor="ctr" anchorCtr="0">
          <a:noAutofit/>
        </a:bodyPr>
        <a:lstStyle/>
        <a:p>
          <a:pPr lvl="0" algn="ctr" defTabSz="933450">
            <a:lnSpc>
              <a:spcPct val="90000"/>
            </a:lnSpc>
            <a:spcBef>
              <a:spcPct val="0"/>
            </a:spcBef>
            <a:spcAft>
              <a:spcPct val="35000"/>
            </a:spcAft>
          </a:pPr>
          <a:r>
            <a:rPr lang="en-US" sz="2100" kern="1200" dirty="0" smtClean="0"/>
            <a:t>Conclusions</a:t>
          </a:r>
          <a:endParaRPr lang="en-SG" sz="2100" kern="1200" dirty="0"/>
        </a:p>
      </dsp:txBody>
      <dsp:txXfrm>
        <a:off x="6209881" y="1939635"/>
        <a:ext cx="1991360" cy="880517"/>
      </dsp:txXfrm>
    </dsp:sp>
  </dsp:spTree>
</dsp:drawing>
</file>

<file path=ppt/diagrams/layout1.xml><?xml version="1.0" encoding="utf-8"?>
<dgm:layoutDef xmlns:dgm="http://schemas.openxmlformats.org/drawingml/2006/diagram" xmlns:a="http://schemas.openxmlformats.org/drawingml/2006/main" uniqueId="urn:microsoft.com/office/officeart/2005/8/layout/chevronAccent+Icon">
  <dgm:title val="Chevron Accent Process"/>
  <dgm:desc val="Use to show sequential steps in a task, process, or workflow, or to emphasize movement or direction. Works best with minimal Level 1 and Level 2 text."/>
  <dgm:catLst>
    <dgm:cat type="process" pri="9500"/>
    <dgm:cat type="officeonline" pri="2000"/>
  </dgm:catLst>
  <dgm:sampData useDef="1">
    <dgm:dataModel>
      <dgm:pt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primFontSz" for="des" forName="txNode" op="equ" val="65"/>
      <dgm:constr type="w" for="ch" forName="compositeSpace" refType="w" refFor="ch" refForName="composite" fact="0.02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bgChev"/>
              <dgm:constr type="w" for="ch" forName="bgChev" refType="w" fact="0.9"/>
              <dgm:constr type="t" for="ch" forName="bgChev"/>
              <dgm:constr type="h" for="ch" forName="bgChev" refType="w" refFor="ch" refForName="bgChev" fact="0.386"/>
              <dgm:constr type="l" for="ch" forName="txNode" refType="w" fact="0.24"/>
              <dgm:constr type="w" for="ch" forName="txNode" refType="w" fact="0.76"/>
              <dgm:constr type="t" for="ch" forName="txNode" refType="h" refFor="ch" refForName="bgChev" fact="0.25"/>
              <dgm:constr type="h" for="ch" forName="txNode" refType="h" refFor="ch" refForName="bgChev"/>
            </dgm:constrLst>
          </dgm:if>
          <dgm:else name="Name7">
            <dgm:constrLst>
              <dgm:constr type="l" for="ch" forName="bgChev" refType="w" fact="0.1"/>
              <dgm:constr type="w" for="ch" forName="bgChev" refType="w" fact="0.9"/>
              <dgm:constr type="t" for="ch" forName="bgChev"/>
              <dgm:constr type="h" for="ch" forName="bgChev" refType="w" refFor="ch" refForName="bgChev" fact="0.386"/>
              <dgm:constr type="l" for="ch" forName="txNode"/>
              <dgm:constr type="w" for="ch" forName="txNode" refType="w" fact="0.76"/>
              <dgm:constr type="t" for="ch" forName="txNode" refType="h" refFor="ch" refForName="bgChev" fact="0.25"/>
              <dgm:constr type="h" for="ch" forName="txNode" refType="h" refFor="ch" refForName="bgChev"/>
            </dgm:constrLst>
          </dgm:else>
        </dgm:choose>
        <dgm:ruleLst/>
        <dgm:layoutNode name="bgChev" styleLbl="node1">
          <dgm:alg type="sp"/>
          <dgm:choose name="Name8">
            <dgm:if name="Name9" func="var" arg="dir" op="equ" val="norm">
              <dgm:shape xmlns:r="http://schemas.openxmlformats.org/officeDocument/2006/relationships" type="chevron" r:blip="">
                <dgm:adjLst>
                  <dgm:adj idx="1" val="0.4"/>
                </dgm:adjLst>
              </dgm:shape>
            </dgm:if>
            <dgm:else name="Name10">
              <dgm:shape xmlns:r="http://schemas.openxmlformats.org/officeDocument/2006/relationships" rot="180" type="chevron" r:blip="">
                <dgm:adjLst>
                  <dgm:adj idx="1" val="0.4"/>
                </dgm:adjLst>
              </dgm:shape>
            </dgm:else>
          </dgm:choose>
          <dgm:presOf/>
          <dgm:constrLst/>
        </dgm:layoutNode>
        <dgm:layoutNode name="txNode" styleLbl="fgAcc1">
          <dgm:varLst>
            <dgm:bulletEnabled val="1"/>
          </dgm:varLst>
          <dgm:alg type="tx"/>
          <dgm:shape xmlns:r="http://schemas.openxmlformats.org/officeDocument/2006/relationships" type="roundRect" r:blip="">
            <dgm:adjLst>
              <dgm:adj idx="1" val="0.1"/>
            </dgm:adjLst>
          </dgm:shape>
          <dgm:presOf axis="desOrSelf" ptType="node"/>
          <dgm:ruleLst>
            <dgm:rule type="primFontSz" val="5" fact="NaN" max="NaN"/>
          </dgm:ruleLst>
        </dgm:layoutNode>
      </dgm:layoutNode>
      <dgm:forEach name="Name11" axis="followSib" ptType="sibTrans" cnt="1">
        <dgm:layoutNode name="compositeSpace">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4E160F-3C04-D745-B1E4-66DDAA237C44}" type="datetimeFigureOut">
              <a:t>1/12/16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7D91B28-195F-F849-9BF5-D3CC0AE1C3D9}" type="slidenum">
              <a:t>‹#›</a:t>
            </a:fld>
            <a:endParaRPr lang="en-US"/>
          </a:p>
        </p:txBody>
      </p:sp>
    </p:spTree>
    <p:extLst>
      <p:ext uri="{BB962C8B-B14F-4D97-AF65-F5344CB8AC3E}">
        <p14:creationId xmlns:p14="http://schemas.microsoft.com/office/powerpoint/2010/main" val="215615834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30</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50939" y="685362"/>
            <a:ext cx="4556125" cy="3429996"/>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ma14="http://schemas.microsoft.com/office/mac/drawingml/2011/main" val="1"/>
            </a:ext>
          </a:extLst>
        </p:spPr>
        <p:txBody>
          <a:bodyPr/>
          <a:lstStyle/>
          <a:p>
            <a:pPr eaLnBrk="1" hangingPunct="1"/>
            <a:r>
              <a:rPr lang="en-US" sz="1200" b="0" dirty="0" smtClean="0">
                <a:solidFill>
                  <a:srgbClr val="FFFFFF"/>
                </a:solidFill>
                <a:latin typeface="Arial" charset="0"/>
                <a:ea typeface="ＭＳ Ｐゴシック" charset="0"/>
              </a:rPr>
              <a:t>Research &amp; Writing (rw)</a:t>
            </a:r>
          </a:p>
          <a:p>
            <a:pPr eaLnBrk="1" hangingPunct="1"/>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 Id="rId3" Type="http://schemas.openxmlformats.org/officeDocument/2006/relationships/image" Target="../media/image2.jpeg"/></Relationships>
</file>

<file path=ppt/slideLayouts/_rels/slideLayout4.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 Id="rId3" Type="http://schemas.openxmlformats.org/officeDocument/2006/relationships/image" Target="../media/image2.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6.xml.rels><?xml version="1.0" encoding="UTF-8" standalone="yes"?>
<Relationships xmlns="http://schemas.openxmlformats.org/package/2006/relationships"><Relationship Id="rId1" Type="http://schemas.openxmlformats.org/officeDocument/2006/relationships/themeOverride" Target="../theme/themeOverride3.xml"/><Relationship Id="rId2" Type="http://schemas.openxmlformats.org/officeDocument/2006/relationships/slideMaster" Target="../slideMasters/slideMaster1.xml"/><Relationship Id="rId3" Type="http://schemas.openxmlformats.org/officeDocument/2006/relationships/image" Target="../media/image2.jpe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1.jpeg"/><Relationship Id="rId1" Type="http://schemas.openxmlformats.org/officeDocument/2006/relationships/themeOverride" Target="../theme/themeOverride4.xml"/><Relationship Id="rId2"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ight Triangle 3"/>
          <p:cNvSpPr/>
          <p:nvPr/>
        </p:nvSpPr>
        <p:spPr>
          <a:xfrm>
            <a:off x="0" y="4664075"/>
            <a:ext cx="9150350"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hangingPunct="1"/>
            <a:endParaRPr lang="en-US">
              <a:solidFill>
                <a:srgbClr val="FFFFFF"/>
              </a:solidFill>
              <a:latin typeface="Lucida Sans Unicode" charset="0"/>
              <a:ea typeface="ＭＳ Ｐゴシック" charset="0"/>
              <a:cs typeface="Arial" charset="0"/>
            </a:endParaRPr>
          </a:p>
        </p:txBody>
      </p:sp>
      <p:grpSp>
        <p:nvGrpSpPr>
          <p:cNvPr id="5" name="Group 15"/>
          <p:cNvGrpSpPr>
            <a:grpSpLocks/>
          </p:cNvGrpSpPr>
          <p:nvPr/>
        </p:nvGrpSpPr>
        <p:grpSpPr bwMode="auto">
          <a:xfrm>
            <a:off x="-3175" y="4953000"/>
            <a:ext cx="9147175" cy="1911350"/>
            <a:chOff x="-3765" y="4832896"/>
            <a:chExt cx="9147765" cy="2032192"/>
          </a:xfrm>
        </p:grpSpPr>
        <p:sp>
          <p:nvSpPr>
            <p:cNvPr id="6" name="Freeform 5"/>
            <p:cNvSpPr>
              <a:spLocks/>
            </p:cNvSpPr>
            <p:nvPr/>
          </p:nvSpPr>
          <p:spPr bwMode="auto">
            <a:xfrm>
              <a:off x="1687032" y="4832896"/>
              <a:ext cx="7456968" cy="51817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a typeface="+mn-ea"/>
                <a:cs typeface="+mn-cs"/>
              </a:endParaRPr>
            </a:p>
          </p:txBody>
        </p:sp>
        <p:sp>
          <p:nvSpPr>
            <p:cNvPr id="7" name="Freeform 18"/>
            <p:cNvSpPr>
              <a:spLocks/>
            </p:cNvSpPr>
            <p:nvPr/>
          </p:nvSpPr>
          <p:spPr bwMode="auto">
            <a:xfrm>
              <a:off x="35926" y="5135025"/>
              <a:ext cx="9108074" cy="838869"/>
            </a:xfrm>
            <a:custGeom>
              <a:avLst/>
              <a:gdLst>
                <a:gd name="T0" fmla="*/ 0 w 5760"/>
                <a:gd name="T1" fmla="*/ 0 h 528"/>
                <a:gd name="T2" fmla="*/ 9108074 w 5760"/>
                <a:gd name="T3" fmla="*/ 0 h 528"/>
                <a:gd name="T4" fmla="*/ 9108074 w 5760"/>
                <a:gd name="T5" fmla="*/ 838869 h 528"/>
                <a:gd name="T6" fmla="*/ 75901 w 5760"/>
                <a:gd name="T7" fmla="*/ 0 h 528"/>
                <a:gd name="T8" fmla="*/ 0 60000 65536"/>
                <a:gd name="T9" fmla="*/ 0 60000 65536"/>
                <a:gd name="T10" fmla="*/ 0 60000 65536"/>
                <a:gd name="T11" fmla="*/ 0 60000 65536"/>
                <a:gd name="T12" fmla="*/ 0 w 5760"/>
                <a:gd name="T13" fmla="*/ 0 h 528"/>
                <a:gd name="T14" fmla="*/ 5760 w 5760"/>
                <a:gd name="T15" fmla="*/ 528 h 528"/>
              </a:gdLst>
              <a:ahLst/>
              <a:cxnLst>
                <a:cxn ang="T8">
                  <a:pos x="T0" y="T1"/>
                </a:cxn>
                <a:cxn ang="T9">
                  <a:pos x="T2" y="T3"/>
                </a:cxn>
                <a:cxn ang="T10">
                  <a:pos x="T4" y="T5"/>
                </a:cxn>
                <a:cxn ang="T11">
                  <a:pos x="T6" y="T7"/>
                </a:cxn>
              </a:cxnLst>
              <a:rect l="T12" t="T13" r="T14" b="T15"/>
              <a:pathLst>
                <a:path w="5760" h="528">
                  <a:moveTo>
                    <a:pt x="0" y="0"/>
                  </a:moveTo>
                  <a:lnTo>
                    <a:pt x="5760" y="0"/>
                  </a:lnTo>
                  <a:lnTo>
                    <a:pt x="5760" y="528"/>
                  </a:lnTo>
                  <a:lnTo>
                    <a:pt x="48" y="0"/>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8" name="Freeform 7"/>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Lucida Sans Unicode" charset="0"/>
                  <a:ea typeface="ＭＳ Ｐゴシック" charset="0"/>
                  <a:cs typeface="Arial" charset="0"/>
                </a:defRPr>
              </a:lvl1pPr>
              <a:lvl2pPr marL="742950" indent="-285750">
                <a:defRPr>
                  <a:solidFill>
                    <a:schemeClr val="tx1"/>
                  </a:solidFill>
                  <a:latin typeface="Lucida Sans Unicode" charset="0"/>
                  <a:ea typeface="Arial" charset="0"/>
                  <a:cs typeface="Arial" charset="0"/>
                </a:defRPr>
              </a:lvl2pPr>
              <a:lvl3pPr marL="1143000" indent="-228600">
                <a:defRPr>
                  <a:solidFill>
                    <a:schemeClr val="tx1"/>
                  </a:solidFill>
                  <a:latin typeface="Lucida Sans Unicode" charset="0"/>
                  <a:ea typeface="Arial" charset="0"/>
                  <a:cs typeface="Arial" charset="0"/>
                </a:defRPr>
              </a:lvl3pPr>
              <a:lvl4pPr marL="1600200" indent="-228600">
                <a:defRPr>
                  <a:solidFill>
                    <a:schemeClr val="tx1"/>
                  </a:solidFill>
                  <a:latin typeface="Lucida Sans Unicode" charset="0"/>
                  <a:ea typeface="Arial" charset="0"/>
                  <a:cs typeface="Arial" charset="0"/>
                </a:defRPr>
              </a:lvl4pPr>
              <a:lvl5pPr marL="2057400" indent="-228600">
                <a:defRPr>
                  <a:solidFill>
                    <a:schemeClr val="tx1"/>
                  </a:solidFill>
                  <a:latin typeface="Lucida Sans Unicode" charset="0"/>
                  <a:ea typeface="Arial" charset="0"/>
                  <a:cs typeface="Arial" charset="0"/>
                </a:defRPr>
              </a:lvl5pPr>
              <a:lvl6pPr marL="2514600" indent="-228600"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eaLnBrk="0" fontAlgn="base" hangingPunct="0">
                <a:spcBef>
                  <a:spcPct val="0"/>
                </a:spcBef>
                <a:spcAft>
                  <a:spcPct val="0"/>
                </a:spcAft>
                <a:defRPr>
                  <a:solidFill>
                    <a:schemeClr val="tx1"/>
                  </a:solidFill>
                  <a:latin typeface="Lucida Sans Unicode" charset="0"/>
                  <a:ea typeface="Arial" charset="0"/>
                  <a:cs typeface="Arial" charset="0"/>
                </a:defRPr>
              </a:lvl9pPr>
            </a:lstStyle>
            <a:p>
              <a:pPr algn="ctr" eaLnBrk="1" hangingPunct="1"/>
              <a:endParaRPr lang="en-US">
                <a:solidFill>
                  <a:srgbClr val="FFFFFF"/>
                </a:solidFill>
              </a:endParaRPr>
            </a:p>
          </p:txBody>
        </p:sp>
        <p:cxnSp>
          <p:nvCxnSpPr>
            <p:cNvPr id="10" name="Straight Connector 9"/>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9" name="Title 8"/>
          <p:cNvSpPr>
            <a:spLocks noGrp="1"/>
          </p:cNvSpPr>
          <p:nvPr>
            <p:ph type="ctrTitle"/>
          </p:nvPr>
        </p:nvSpPr>
        <p:spPr>
          <a:xfrm>
            <a:off x="685800" y="1752601"/>
            <a:ext cx="7772400" cy="1829761"/>
          </a:xfrm>
        </p:spPr>
        <p:txBody>
          <a:bodyPr anchor="b"/>
          <a:lstStyle>
            <a:lvl1pPr algn="r">
              <a:defRPr sz="4800" b="1">
                <a:solidFill>
                  <a:schemeClr val="tx2"/>
                </a:solidFill>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smtClean="0"/>
              <a:t>Click to edit Master subtitle style</a:t>
            </a:r>
            <a:endParaRPr lang="en-US"/>
          </a:p>
        </p:txBody>
      </p:sp>
      <p:sp>
        <p:nvSpPr>
          <p:cNvPr id="11" name="Date Placeholder 29"/>
          <p:cNvSpPr>
            <a:spLocks noGrp="1"/>
          </p:cNvSpPr>
          <p:nvPr>
            <p:ph type="dt" sz="half" idx="10"/>
          </p:nvPr>
        </p:nvSpPr>
        <p:spPr/>
        <p:txBody>
          <a:bodyPr/>
          <a:lstStyle>
            <a:lvl1pPr>
              <a:defRPr>
                <a:solidFill>
                  <a:srgbClr val="FFFFFF"/>
                </a:solidFill>
              </a:defRPr>
            </a:lvl1pPr>
          </a:lstStyle>
          <a:p>
            <a:fld id="{4FB0EAFE-8229-AD49-B7BF-B39C7BF4C6DB}" type="datetimeFigureOut">
              <a:rPr lang="en-US"/>
              <a:pPr/>
              <a:t>1/12/16</a:t>
            </a:fld>
            <a:endParaRPr lang="en-US"/>
          </a:p>
        </p:txBody>
      </p:sp>
      <p:sp>
        <p:nvSpPr>
          <p:cNvPr id="12" name="Footer Placeholder 18"/>
          <p:cNvSpPr>
            <a:spLocks noGrp="1"/>
          </p:cNvSpPr>
          <p:nvPr>
            <p:ph type="ftr" sz="quarter" idx="11"/>
          </p:nvPr>
        </p:nvSpPr>
        <p:spPr/>
        <p:txBody>
          <a:bodyPr/>
          <a:lstStyle>
            <a:lvl1pPr>
              <a:defRPr>
                <a:solidFill>
                  <a:srgbClr val="E8F0F4"/>
                </a:solidFill>
              </a:defRPr>
            </a:lvl1pPr>
          </a:lstStyle>
          <a:p>
            <a:endParaRPr lang="en-US"/>
          </a:p>
        </p:txBody>
      </p:sp>
      <p:sp>
        <p:nvSpPr>
          <p:cNvPr id="13" name="Slide Number Placeholder 26"/>
          <p:cNvSpPr>
            <a:spLocks noGrp="1"/>
          </p:cNvSpPr>
          <p:nvPr>
            <p:ph type="sldNum" sz="quarter" idx="12"/>
          </p:nvPr>
        </p:nvSpPr>
        <p:spPr/>
        <p:txBody>
          <a:bodyPr/>
          <a:lstStyle>
            <a:lvl1pPr>
              <a:defRPr>
                <a:solidFill>
                  <a:srgbClr val="FFFFFF"/>
                </a:solidFill>
              </a:defRPr>
            </a:lvl1pPr>
          </a:lstStyle>
          <a:p>
            <a:fld id="{1B62C755-F65F-8544-BE55-3037F48A7C2D}" type="slidenum">
              <a:rPr lang="en-US"/>
              <a:pPr/>
              <a:t>‹#›</a:t>
            </a:fld>
            <a:endParaRPr lang="en-US"/>
          </a:p>
        </p:txBody>
      </p:sp>
    </p:spTree>
    <p:extLst>
      <p:ext uri="{BB962C8B-B14F-4D97-AF65-F5344CB8AC3E}">
        <p14:creationId xmlns:p14="http://schemas.microsoft.com/office/powerpoint/2010/main" val="281361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BC8945C3-8D7F-D54B-A7D8-BF8A05990692}" type="datetimeFigureOut">
              <a:rPr lang="en-US"/>
              <a:pPr/>
              <a:t>1/12/16</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0F060A21-242E-244C-979B-972655D8898F}" type="slidenum">
              <a:rPr lang="en-US"/>
              <a:pPr/>
              <a:t>‹#›</a:t>
            </a:fld>
            <a:endParaRPr lang="en-US"/>
          </a:p>
        </p:txBody>
      </p:sp>
    </p:spTree>
    <p:extLst>
      <p:ext uri="{BB962C8B-B14F-4D97-AF65-F5344CB8AC3E}">
        <p14:creationId xmlns:p14="http://schemas.microsoft.com/office/powerpoint/2010/main" val="23356831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fld id="{335FC9E0-DCC1-3C4C-A28F-ADC452EBB8C7}" type="datetimeFigureOut">
              <a:rPr lang="en-US"/>
              <a:pPr/>
              <a:t>1/12/16</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96428945-860E-5C43-A072-EE9C8FDDD300}" type="slidenum">
              <a:rPr lang="en-US"/>
              <a:pPr/>
              <a:t>‹#›</a:t>
            </a:fld>
            <a:endParaRPr lang="en-US"/>
          </a:p>
        </p:txBody>
      </p:sp>
    </p:spTree>
    <p:extLst>
      <p:ext uri="{BB962C8B-B14F-4D97-AF65-F5344CB8AC3E}">
        <p14:creationId xmlns:p14="http://schemas.microsoft.com/office/powerpoint/2010/main" val="18408458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371600"/>
          </a:xfrm>
        </p:spPr>
        <p:txBody>
          <a:bodyPr/>
          <a:lstStyle/>
          <a:p>
            <a:r>
              <a:rPr lang="en-US" smtClean="0"/>
              <a:t>Click to edit Master title style</a:t>
            </a:r>
            <a:endParaRPr lang="en-SG"/>
          </a:p>
        </p:txBody>
      </p:sp>
      <p:sp>
        <p:nvSpPr>
          <p:cNvPr id="3" name="Table Placeholder 2"/>
          <p:cNvSpPr>
            <a:spLocks noGrp="1"/>
          </p:cNvSpPr>
          <p:nvPr>
            <p:ph type="tbl" idx="1"/>
          </p:nvPr>
        </p:nvSpPr>
        <p:spPr>
          <a:xfrm>
            <a:off x="457200" y="1981200"/>
            <a:ext cx="8229600" cy="3886200"/>
          </a:xfrm>
        </p:spPr>
        <p:txBody>
          <a:bodyPr>
            <a:normAutofit/>
          </a:bodyPr>
          <a:lstStyle/>
          <a:p>
            <a:pPr lvl="0"/>
            <a:endParaRPr lang="en-SG" noProof="0" smtClean="0"/>
          </a:p>
        </p:txBody>
      </p:sp>
      <p:sp>
        <p:nvSpPr>
          <p:cNvPr id="4" name="Rectangle 2"/>
          <p:cNvSpPr>
            <a:spLocks noGrp="1" noChangeArrowheads="1"/>
          </p:cNvSpPr>
          <p:nvPr>
            <p:ph type="ftr" sz="quarter" idx="10"/>
          </p:nvPr>
        </p:nvSpPr>
        <p:spPr/>
        <p:txBody>
          <a:bodyPr/>
          <a:lstStyle>
            <a:lvl1pPr>
              <a:defRPr/>
            </a:lvl1pPr>
          </a:lstStyle>
          <a:p>
            <a:endParaRPr lang="en-US"/>
          </a:p>
        </p:txBody>
      </p:sp>
      <p:sp>
        <p:nvSpPr>
          <p:cNvPr id="5" name="Rectangle 3"/>
          <p:cNvSpPr>
            <a:spLocks noGrp="1" noChangeArrowheads="1"/>
          </p:cNvSpPr>
          <p:nvPr>
            <p:ph type="sldNum" sz="quarter" idx="11"/>
          </p:nvPr>
        </p:nvSpPr>
        <p:spPr/>
        <p:txBody>
          <a:bodyPr/>
          <a:lstStyle>
            <a:lvl1pPr>
              <a:defRPr/>
            </a:lvl1pPr>
          </a:lstStyle>
          <a:p>
            <a:fld id="{03AF69CB-1105-1244-821A-7875B96CEADA}" type="slidenum">
              <a:rPr lang="en-US"/>
              <a:pPr/>
              <a:t>‹#›</a:t>
            </a:fld>
            <a:endParaRPr lang="en-US"/>
          </a:p>
        </p:txBody>
      </p:sp>
      <p:sp>
        <p:nvSpPr>
          <p:cNvPr id="6" name="Rectangle 5"/>
          <p:cNvSpPr>
            <a:spLocks noGrp="1" noChangeArrowheads="1"/>
          </p:cNvSpPr>
          <p:nvPr>
            <p:ph type="dt" sz="half" idx="12"/>
          </p:nvPr>
        </p:nvSpPr>
        <p:spPr/>
        <p:txBody>
          <a:bodyPr/>
          <a:lstStyle>
            <a:lvl1pPr>
              <a:defRPr/>
            </a:lvl1pPr>
          </a:lstStyle>
          <a:p>
            <a:endParaRPr lang="en-US"/>
          </a:p>
        </p:txBody>
      </p:sp>
    </p:spTree>
    <p:extLst>
      <p:ext uri="{BB962C8B-B14F-4D97-AF65-F5344CB8AC3E}">
        <p14:creationId xmlns:p14="http://schemas.microsoft.com/office/powerpoint/2010/main" val="2055074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20266258"/>
      </p:ext>
    </p:extLst>
  </p:cSld>
  <p:clrMapOvr>
    <a:masterClrMapping/>
  </p:clrMapOvr>
  <p:transition xmlns:p14="http://schemas.microsoft.com/office/powerpoint/2010/mai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4"/>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78220311"/>
      </p:ext>
    </p:extLst>
  </p:cSld>
  <p:clrMapOvr>
    <a:masterClrMapping/>
  </p:clrMapOvr>
  <p:transition xmlns:p14="http://schemas.microsoft.com/office/powerpoint/2010/mai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233172436"/>
      </p:ext>
    </p:extLst>
  </p:cSld>
  <p:clrMapOvr>
    <a:masterClrMapping/>
  </p:clrMapOvr>
  <p:transition xmlns:p14="http://schemas.microsoft.com/office/powerpoint/2010/mai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74978257"/>
      </p:ext>
    </p:extLst>
  </p:cSld>
  <p:clrMapOvr>
    <a:masterClrMapping/>
  </p:clrMapOvr>
  <p:transition xmlns:p14="http://schemas.microsoft.com/office/powerpoint/2010/mai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799368736"/>
      </p:ext>
    </p:extLst>
  </p:cSld>
  <p:clrMapOvr>
    <a:masterClrMapping/>
  </p:clrMapOvr>
  <p:transition xmlns:p14="http://schemas.microsoft.com/office/powerpoint/2010/mai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35704494"/>
      </p:ext>
    </p:extLst>
  </p:cSld>
  <p:clrMapOvr>
    <a:masterClrMapping/>
  </p:clrMapOvr>
  <p:transition xmlns:p14="http://schemas.microsoft.com/office/powerpoint/2010/mai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4"/>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536207662"/>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itle 6"/>
          <p:cNvSpPr>
            <a:spLocks noGrp="1"/>
          </p:cNvSpPr>
          <p:nvPr>
            <p:ph type="title"/>
          </p:nvPr>
        </p:nvSpPr>
        <p:spPr/>
        <p:txBody>
          <a:bodyPr rtlCol="0"/>
          <a:lstStyle>
            <a:extLst/>
          </a:lstStyle>
          <a:p>
            <a:r>
              <a:rPr lang="en-US" smtClean="0"/>
              <a:t>Click to edit Master title style</a:t>
            </a:r>
            <a:endParaRPr lang="en-US"/>
          </a:p>
        </p:txBody>
      </p:sp>
      <p:sp>
        <p:nvSpPr>
          <p:cNvPr id="4" name="Date Placeholder 9"/>
          <p:cNvSpPr>
            <a:spLocks noGrp="1"/>
          </p:cNvSpPr>
          <p:nvPr>
            <p:ph type="dt" sz="half" idx="10"/>
          </p:nvPr>
        </p:nvSpPr>
        <p:spPr/>
        <p:txBody>
          <a:bodyPr/>
          <a:lstStyle>
            <a:lvl1pPr>
              <a:defRPr/>
            </a:lvl1pPr>
          </a:lstStyle>
          <a:p>
            <a:fld id="{43B49926-887B-094A-9D59-4C057A605B27}" type="datetimeFigureOut">
              <a:rPr lang="en-US"/>
              <a:pPr/>
              <a:t>1/12/16</a:t>
            </a:fld>
            <a:endParaRPr lang="en-US"/>
          </a:p>
        </p:txBody>
      </p:sp>
      <p:sp>
        <p:nvSpPr>
          <p:cNvPr id="5" name="Footer Placeholder 21"/>
          <p:cNvSpPr>
            <a:spLocks noGrp="1"/>
          </p:cNvSpPr>
          <p:nvPr>
            <p:ph type="ftr" sz="quarter" idx="11"/>
          </p:nvPr>
        </p:nvSpPr>
        <p:spPr/>
        <p:txBody>
          <a:bodyPr/>
          <a:lstStyle>
            <a:lvl1pPr>
              <a:defRPr/>
            </a:lvl1pPr>
          </a:lstStyle>
          <a:p>
            <a:endParaRPr lang="en-US"/>
          </a:p>
        </p:txBody>
      </p:sp>
      <p:sp>
        <p:nvSpPr>
          <p:cNvPr id="6" name="Slide Number Placeholder 17"/>
          <p:cNvSpPr>
            <a:spLocks noGrp="1"/>
          </p:cNvSpPr>
          <p:nvPr>
            <p:ph type="sldNum" sz="quarter" idx="12"/>
          </p:nvPr>
        </p:nvSpPr>
        <p:spPr/>
        <p:txBody>
          <a:bodyPr/>
          <a:lstStyle>
            <a:lvl1pPr>
              <a:defRPr/>
            </a:lvl1pPr>
          </a:lstStyle>
          <a:p>
            <a:fld id="{D335193F-56F4-6C40-B5EB-0980A33E24E7}" type="slidenum">
              <a:rPr lang="en-US"/>
              <a:pPr/>
              <a:t>‹#›</a:t>
            </a:fld>
            <a:endParaRPr lang="en-US"/>
          </a:p>
        </p:txBody>
      </p:sp>
    </p:spTree>
    <p:extLst>
      <p:ext uri="{BB962C8B-B14F-4D97-AF65-F5344CB8AC3E}">
        <p14:creationId xmlns:p14="http://schemas.microsoft.com/office/powerpoint/2010/main" val="23261192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21619244"/>
      </p:ext>
    </p:extLst>
  </p:cSld>
  <p:clrMapOvr>
    <a:masterClrMapping/>
  </p:clrMapOvr>
  <p:transition xmlns:p14="http://schemas.microsoft.com/office/powerpoint/2010/mai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650159188"/>
      </p:ext>
    </p:extLst>
  </p:cSld>
  <p:clrMapOvr>
    <a:masterClrMapping/>
  </p:clrMapOvr>
  <p:transition xmlns:p14="http://schemas.microsoft.com/office/powerpoint/2010/mai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611574643"/>
      </p:ext>
    </p:extLst>
  </p:cSld>
  <p:clrMapOvr>
    <a:masterClrMapping/>
  </p:clrMapOvr>
  <p:transition xmlns:p14="http://schemas.microsoft.com/office/powerpoint/2010/mai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51463786"/>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4" name="Chevron 3"/>
          <p:cNvSpPr>
            <a:spLocks noChangeArrowheads="1"/>
          </p:cNvSpPr>
          <p:nvPr/>
        </p:nvSpPr>
        <p:spPr bwMode="auto">
          <a:xfrm>
            <a:off x="3636963" y="3005138"/>
            <a:ext cx="182562"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p>
            <a:pPr eaLnBrk="1" hangingPunct="1"/>
            <a:endParaRPr lang="en-US">
              <a:solidFill>
                <a:srgbClr val="FFFFFF"/>
              </a:solidFill>
            </a:endParaRPr>
          </a:p>
        </p:txBody>
      </p:sp>
      <p:sp>
        <p:nvSpPr>
          <p:cNvPr id="5" name="Chevron 4"/>
          <p:cNvSpPr>
            <a:spLocks noChangeArrowheads="1"/>
          </p:cNvSpPr>
          <p:nvPr/>
        </p:nvSpPr>
        <p:spPr bwMode="auto">
          <a:xfrm>
            <a:off x="3449638" y="3005138"/>
            <a:ext cx="184150"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p>
            <a:pPr eaLnBrk="1" hangingPunct="1"/>
            <a:endParaRPr lang="en-US">
              <a:solidFill>
                <a:srgbClr val="FFFFFF"/>
              </a:solidFill>
            </a:endParaRPr>
          </a:p>
        </p:txBody>
      </p:sp>
      <p:sp>
        <p:nvSpPr>
          <p:cNvPr id="2" name="Title 1"/>
          <p:cNvSpPr>
            <a:spLocks noGrp="1"/>
          </p:cNvSpPr>
          <p:nvPr>
            <p:ph type="title"/>
          </p:nvPr>
        </p:nvSpPr>
        <p:spPr>
          <a:xfrm>
            <a:off x="722376" y="1059712"/>
            <a:ext cx="7772400" cy="1828800"/>
          </a:xfrm>
        </p:spPr>
        <p:txBody>
          <a:bodyPr anchor="b"/>
          <a:lstStyle>
            <a:lvl1pPr algn="r">
              <a:buNone/>
              <a:defRPr sz="4800" b="1" cap="none" baseline="0">
                <a:effectLst>
                  <a:outerShdw blurRad="31750" dist="25400" dir="5400000" algn="tl" rotWithShape="0">
                    <a:srgbClr val="000000">
                      <a:alpha val="25000"/>
                    </a:srgbClr>
                  </a:outerShdw>
                </a:effectLst>
              </a:defRPr>
            </a:lvl1pPr>
            <a:extLst/>
          </a:lstStyle>
          <a:p>
            <a:r>
              <a:rPr lang="en-US" smtClean="0"/>
              <a:t>Click to edit Master title style</a:t>
            </a:r>
            <a:endParaRPr lang="en-US"/>
          </a:p>
        </p:txBody>
      </p:sp>
      <p:sp>
        <p:nvSpPr>
          <p:cNvPr id="3" name="Text Placeholder 2"/>
          <p:cNvSpPr>
            <a:spLocks noGrp="1"/>
          </p:cNvSpPr>
          <p:nvPr>
            <p:ph type="body" idx="1"/>
          </p:nvPr>
        </p:nvSpPr>
        <p:spPr>
          <a:xfrm>
            <a:off x="3922713" y="2931712"/>
            <a:ext cx="4572000" cy="1454888"/>
          </a:xfrm>
        </p:spPr>
        <p:txBody>
          <a:bodyPr/>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fld id="{6B159101-FB65-4049-914D-D3C24FA6DD12}" type="datetimeFigureOut">
              <a:rPr lang="en-US"/>
              <a:pPr/>
              <a:t>1/12/16</a:t>
            </a:fld>
            <a:endParaRPr lang="en-US"/>
          </a:p>
        </p:txBody>
      </p:sp>
      <p:sp>
        <p:nvSpPr>
          <p:cNvPr id="7" name="Footer Placeholder 4"/>
          <p:cNvSpPr>
            <a:spLocks noGrp="1"/>
          </p:cNvSpPr>
          <p:nvPr>
            <p:ph type="ftr" sz="quarter" idx="11"/>
          </p:nvPr>
        </p:nvSpPr>
        <p:spPr/>
        <p:txBody>
          <a:bodyPr/>
          <a:lstStyle>
            <a:lvl1pPr>
              <a:defRPr/>
            </a:lvl1pPr>
          </a:lstStyle>
          <a:p>
            <a:endParaRPr lang="en-US"/>
          </a:p>
        </p:txBody>
      </p:sp>
      <p:sp>
        <p:nvSpPr>
          <p:cNvPr id="8" name="Slide Number Placeholder 5"/>
          <p:cNvSpPr>
            <a:spLocks noGrp="1"/>
          </p:cNvSpPr>
          <p:nvPr>
            <p:ph type="sldNum" sz="quarter" idx="12"/>
          </p:nvPr>
        </p:nvSpPr>
        <p:spPr/>
        <p:txBody>
          <a:bodyPr/>
          <a:lstStyle>
            <a:lvl1pPr>
              <a:defRPr/>
            </a:lvl1pPr>
          </a:lstStyle>
          <a:p>
            <a:fld id="{FAD7A1BF-7D0B-5544-A75E-6230466FB1C3}" type="slidenum">
              <a:rPr lang="en-US"/>
              <a:pPr/>
              <a:t>‹#›</a:t>
            </a:fld>
            <a:endParaRPr lang="en-US"/>
          </a:p>
        </p:txBody>
      </p:sp>
    </p:spTree>
    <p:extLst>
      <p:ext uri="{BB962C8B-B14F-4D97-AF65-F5344CB8AC3E}">
        <p14:creationId xmlns:p14="http://schemas.microsoft.com/office/powerpoint/2010/main" val="1343592896"/>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itle 7"/>
          <p:cNvSpPr>
            <a:spLocks noGrp="1"/>
          </p:cNvSpPr>
          <p:nvPr>
            <p:ph type="title"/>
          </p:nvPr>
        </p:nvSpPr>
        <p:spPr/>
        <p:txBody>
          <a:bodyPr rtlCol="0"/>
          <a:lstStyle>
            <a:extLst/>
          </a:lstStyle>
          <a:p>
            <a:r>
              <a:rPr lang="en-US" smtClean="0"/>
              <a:t>Click to edit Master title style</a:t>
            </a:r>
            <a:endParaRPr lang="en-US"/>
          </a:p>
        </p:txBody>
      </p:sp>
      <p:sp>
        <p:nvSpPr>
          <p:cNvPr id="5" name="Date Placeholder 4"/>
          <p:cNvSpPr>
            <a:spLocks noGrp="1"/>
          </p:cNvSpPr>
          <p:nvPr>
            <p:ph type="dt" sz="half" idx="10"/>
          </p:nvPr>
        </p:nvSpPr>
        <p:spPr/>
        <p:txBody>
          <a:bodyPr/>
          <a:lstStyle>
            <a:lvl1pPr>
              <a:defRPr/>
            </a:lvl1pPr>
          </a:lstStyle>
          <a:p>
            <a:fld id="{F62E8E86-1323-EC49-89CD-14157747D409}" type="datetimeFigureOut">
              <a:rPr lang="en-US"/>
              <a:pPr/>
              <a:t>1/12/16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D5C10B6-D301-FB4D-ACE7-89E89993F717}" type="slidenum">
              <a:rPr lang="en-US"/>
              <a:pPr/>
              <a:t>‹#›</a:t>
            </a:fld>
            <a:endParaRPr lang="en-US"/>
          </a:p>
        </p:txBody>
      </p:sp>
    </p:spTree>
    <p:extLst>
      <p:ext uri="{BB962C8B-B14F-4D97-AF65-F5344CB8AC3E}">
        <p14:creationId xmlns:p14="http://schemas.microsoft.com/office/powerpoint/2010/main" val="3756016064"/>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9D76C4CF-F58E-464B-B9AF-77BA371AFCAE}" type="datetimeFigureOut">
              <a:rPr lang="en-US"/>
              <a:pPr/>
              <a:t>1/12/16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79E03ED-DD58-4947-8338-9B665C3DBE64}" type="slidenum">
              <a:rPr lang="en-US"/>
              <a:pPr/>
              <a:t>‹#›</a:t>
            </a:fld>
            <a:endParaRPr lang="en-US"/>
          </a:p>
        </p:txBody>
      </p:sp>
    </p:spTree>
    <p:extLst>
      <p:ext uri="{BB962C8B-B14F-4D97-AF65-F5344CB8AC3E}">
        <p14:creationId xmlns:p14="http://schemas.microsoft.com/office/powerpoint/2010/main" val="2171123220"/>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title"/>
          </p:nvPr>
        </p:nvSpPr>
        <p:spPr/>
        <p:txBody>
          <a:bodyPr rtlCol="0"/>
          <a:lstStyle>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DDA7990E-ED59-2A40-9EA3-F4911381889B}" type="datetimeFigureOut">
              <a:rPr lang="en-US"/>
              <a:pPr/>
              <a:t>1/12/16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52BAC64-AE97-9C4E-9EED-ACD2AD993B5F}" type="slidenum">
              <a:rPr lang="en-US"/>
              <a:pPr/>
              <a:t>‹#›</a:t>
            </a:fld>
            <a:endParaRPr lang="en-US"/>
          </a:p>
        </p:txBody>
      </p:sp>
    </p:spTree>
    <p:extLst>
      <p:ext uri="{BB962C8B-B14F-4D97-AF65-F5344CB8AC3E}">
        <p14:creationId xmlns:p14="http://schemas.microsoft.com/office/powerpoint/2010/main" val="1657615701"/>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fld id="{D60FEF9F-CEC3-3645-BBC0-A2B2340F2CE6}" type="datetimeFigureOut">
              <a:rPr lang="en-US"/>
              <a:pPr/>
              <a:t>1/12/16</a:t>
            </a:fld>
            <a:endParaRPr lang="en-US"/>
          </a:p>
        </p:txBody>
      </p:sp>
      <p:sp>
        <p:nvSpPr>
          <p:cNvPr id="3" name="Footer Placeholder 21"/>
          <p:cNvSpPr>
            <a:spLocks noGrp="1"/>
          </p:cNvSpPr>
          <p:nvPr>
            <p:ph type="ftr" sz="quarter" idx="11"/>
          </p:nvPr>
        </p:nvSpPr>
        <p:spPr/>
        <p:txBody>
          <a:bodyPr/>
          <a:lstStyle>
            <a:lvl1pPr>
              <a:defRPr/>
            </a:lvl1pPr>
          </a:lstStyle>
          <a:p>
            <a:endParaRPr lang="en-US"/>
          </a:p>
        </p:txBody>
      </p:sp>
      <p:sp>
        <p:nvSpPr>
          <p:cNvPr id="4" name="Slide Number Placeholder 17"/>
          <p:cNvSpPr>
            <a:spLocks noGrp="1"/>
          </p:cNvSpPr>
          <p:nvPr>
            <p:ph type="sldNum" sz="quarter" idx="12"/>
          </p:nvPr>
        </p:nvSpPr>
        <p:spPr/>
        <p:txBody>
          <a:bodyPr/>
          <a:lstStyle>
            <a:lvl1pPr>
              <a:defRPr/>
            </a:lvl1pPr>
          </a:lstStyle>
          <a:p>
            <a:fld id="{18BDD598-D1EF-384F-A810-53423FD19D07}" type="slidenum">
              <a:rPr lang="en-US"/>
              <a:pPr/>
              <a:t>‹#›</a:t>
            </a:fld>
            <a:endParaRPr lang="en-US"/>
          </a:p>
        </p:txBody>
      </p:sp>
    </p:spTree>
    <p:extLst>
      <p:ext uri="{BB962C8B-B14F-4D97-AF65-F5344CB8AC3E}">
        <p14:creationId xmlns:p14="http://schemas.microsoft.com/office/powerpoint/2010/main" val="28669693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anchor="t">
            <a:noAutofit/>
            <a:sp3d prstMaterial="softEdge">
              <a:bevelT w="0" h="0"/>
            </a:sp3d>
          </a:bodyPr>
          <a:lstStyle>
            <a:lvl1pPr algn="r">
              <a:buNone/>
              <a:defRPr sz="2500" b="0">
                <a:solidFill>
                  <a:schemeClr val="accent1"/>
                </a:solidFill>
                <a:effectLst/>
              </a:defRPr>
            </a:lvl1pPr>
            <a:extLst/>
          </a:lstStyle>
          <a:p>
            <a:r>
              <a:rPr lang="en-US" smtClean="0"/>
              <a:t>Click to edit Master title style</a:t>
            </a:r>
            <a:endParaRPr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35D2B5AD-9F26-F24F-9FE2-EAEC6F6925B5}" type="datetimeFigureOut">
              <a:rPr lang="en-US"/>
              <a:pPr/>
              <a:t>1/12/16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18063032-42DA-D44B-B2DC-8829631009D8}" type="slidenum">
              <a:rPr lang="en-US"/>
              <a:pPr/>
              <a:t>‹#›</a:t>
            </a:fld>
            <a:endParaRPr lang="en-US"/>
          </a:p>
        </p:txBody>
      </p:sp>
    </p:spTree>
    <p:extLst>
      <p:ext uri="{BB962C8B-B14F-4D97-AF65-F5344CB8AC3E}">
        <p14:creationId xmlns:p14="http://schemas.microsoft.com/office/powerpoint/2010/main" val="254593581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5" name="Freeform 4"/>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a typeface="+mn-ea"/>
              <a:cs typeface="+mn-cs"/>
            </a:endParaRPr>
          </a:p>
        </p:txBody>
      </p:sp>
      <p:sp>
        <p:nvSpPr>
          <p:cNvPr id="6" name="Freeform 15"/>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7" name="Right Triangle 6"/>
          <p:cNvSpPr>
            <a:spLocks/>
          </p:cNvSpPr>
          <p:nvPr/>
        </p:nvSpPr>
        <p:spPr bwMode="auto">
          <a:xfrm>
            <a:off x="-6042" y="5791253"/>
            <a:ext cx="3402314" cy="1080868"/>
          </a:xfrm>
          <a:prstGeom prst="rtTriangle">
            <a:avLst/>
          </a:prstGeom>
          <a:blipFill>
            <a:blip r:embed="rId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Lucida Sans Unicode" charset="0"/>
                <a:ea typeface="ＭＳ Ｐゴシック" charset="0"/>
                <a:cs typeface="Arial" charset="0"/>
              </a:defRPr>
            </a:lvl1pPr>
            <a:lvl2pPr marL="742950" indent="-285750">
              <a:defRPr>
                <a:solidFill>
                  <a:schemeClr val="tx1"/>
                </a:solidFill>
                <a:latin typeface="Lucida Sans Unicode" charset="0"/>
                <a:ea typeface="Arial" charset="0"/>
                <a:cs typeface="Arial" charset="0"/>
              </a:defRPr>
            </a:lvl2pPr>
            <a:lvl3pPr marL="1143000" indent="-228600">
              <a:defRPr>
                <a:solidFill>
                  <a:schemeClr val="tx1"/>
                </a:solidFill>
                <a:latin typeface="Lucida Sans Unicode" charset="0"/>
                <a:ea typeface="Arial" charset="0"/>
                <a:cs typeface="Arial" charset="0"/>
              </a:defRPr>
            </a:lvl3pPr>
            <a:lvl4pPr marL="1600200" indent="-228600">
              <a:defRPr>
                <a:solidFill>
                  <a:schemeClr val="tx1"/>
                </a:solidFill>
                <a:latin typeface="Lucida Sans Unicode" charset="0"/>
                <a:ea typeface="Arial" charset="0"/>
                <a:cs typeface="Arial" charset="0"/>
              </a:defRPr>
            </a:lvl4pPr>
            <a:lvl5pPr marL="2057400" indent="-228600">
              <a:defRPr>
                <a:solidFill>
                  <a:schemeClr val="tx1"/>
                </a:solidFill>
                <a:latin typeface="Lucida Sans Unicode" charset="0"/>
                <a:ea typeface="Arial" charset="0"/>
                <a:cs typeface="Arial" charset="0"/>
              </a:defRPr>
            </a:lvl5pPr>
            <a:lvl6pPr marL="2514600" indent="-228600"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eaLnBrk="0" fontAlgn="base" hangingPunct="0">
              <a:spcBef>
                <a:spcPct val="0"/>
              </a:spcBef>
              <a:spcAft>
                <a:spcPct val="0"/>
              </a:spcAft>
              <a:defRPr>
                <a:solidFill>
                  <a:schemeClr val="tx1"/>
                </a:solidFill>
                <a:latin typeface="Lucida Sans Unicode" charset="0"/>
                <a:ea typeface="Arial" charset="0"/>
                <a:cs typeface="Arial" charset="0"/>
              </a:defRPr>
            </a:lvl9pPr>
          </a:lstStyle>
          <a:p>
            <a:pPr algn="ctr" eaLnBrk="1" hangingPunct="1"/>
            <a:endParaRPr lang="en-US">
              <a:solidFill>
                <a:srgbClr val="FFFFFF"/>
              </a:solidFill>
            </a:endParaRPr>
          </a:p>
        </p:txBody>
      </p:sp>
      <p:cxnSp>
        <p:nvCxnSpPr>
          <p:cNvPr id="8" name="Straight Connector 7"/>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Chevron 8"/>
          <p:cNvSpPr>
            <a:spLocks noChangeArrowheads="1"/>
          </p:cNvSpPr>
          <p:nvPr/>
        </p:nvSpPr>
        <p:spPr bwMode="auto">
          <a:xfrm>
            <a:off x="8664575"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p>
            <a:pPr eaLnBrk="1" hangingPunct="1"/>
            <a:endParaRPr lang="en-US">
              <a:solidFill>
                <a:srgbClr val="FFFFFF"/>
              </a:solidFill>
            </a:endParaRPr>
          </a:p>
        </p:txBody>
      </p:sp>
      <p:sp>
        <p:nvSpPr>
          <p:cNvPr id="10" name="Chevron 9"/>
          <p:cNvSpPr>
            <a:spLocks noChangeArrowheads="1"/>
          </p:cNvSpPr>
          <p:nvPr/>
        </p:nvSpPr>
        <p:spPr bwMode="auto">
          <a:xfrm>
            <a:off x="8477250" y="4987925"/>
            <a:ext cx="182563" cy="228600"/>
          </a:xfrm>
          <a:prstGeom prst="chevron">
            <a:avLst>
              <a:gd name="adj" fmla="val 50000"/>
            </a:avLst>
          </a:prstGeom>
          <a:gradFill rotWithShape="1">
            <a:gsLst>
              <a:gs pos="0">
                <a:srgbClr val="1389A6"/>
              </a:gs>
              <a:gs pos="72000">
                <a:srgbClr val="50B8DA"/>
              </a:gs>
              <a:gs pos="100000">
                <a:srgbClr val="7FC4DD"/>
              </a:gs>
            </a:gsLst>
            <a:lin ang="16200000"/>
          </a:gradFill>
          <a:ln w="3175" cap="rnd">
            <a:solidFill>
              <a:srgbClr val="1E768C"/>
            </a:solidFill>
            <a:miter lim="800000"/>
            <a:headEnd/>
            <a:tailEnd/>
          </a:ln>
          <a:effectLst>
            <a:outerShdw blurRad="50800" dist="26940" dir="5400000" rotWithShape="0">
              <a:srgbClr val="000000">
                <a:alpha val="45999"/>
              </a:srgbClr>
            </a:outerShdw>
          </a:effectLst>
        </p:spPr>
        <p:txBody>
          <a:bodyPr anchor="ctr"/>
          <a:lstStyle/>
          <a:p>
            <a:pPr eaLnBrk="1" hangingPunct="1"/>
            <a:endParaRPr lang="en-US">
              <a:solidFill>
                <a:srgbClr val="FFFFFF"/>
              </a:solidFill>
            </a:endParaRPr>
          </a:p>
        </p:txBody>
      </p:sp>
      <p:sp>
        <p:nvSpPr>
          <p:cNvPr id="4" name="Text Placeholder 3"/>
          <p:cNvSpPr>
            <a:spLocks noGrp="1"/>
          </p:cNvSpPr>
          <p:nvPr>
            <p:ph type="body" sz="half" idx="2"/>
          </p:nvPr>
        </p:nvSpPr>
        <p:spPr>
          <a:xfrm>
            <a:off x="1141232" y="5443402"/>
            <a:ext cx="7162800" cy="648232"/>
          </a:xfrm>
          <a:noFill/>
        </p:spPr>
        <p:txBody>
          <a:bodyPr tIns="0"/>
          <a:lstStyle>
            <a:lvl1pPr marL="0" marR="18288" indent="0" algn="r">
              <a:buNone/>
              <a:defRPr sz="1400"/>
            </a:lvl1pPr>
            <a:lvl2pPr>
              <a:defRPr sz="1200"/>
            </a:lvl2pPr>
            <a:lvl3pPr>
              <a:defRPr sz="1000"/>
            </a:lvl3pPr>
            <a:lvl4pPr>
              <a:defRPr sz="900"/>
            </a:lvl4pPr>
            <a:lvl5pPr>
              <a:defRPr sz="900"/>
            </a:lvl5pPr>
            <a:extLst/>
          </a:lstStyle>
          <a:p>
            <a:pPr lvl="0"/>
            <a:r>
              <a:rPr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normAutofit/>
          </a:bodyPr>
          <a:lstStyle>
            <a:lvl1pPr marL="0" indent="0">
              <a:buNone/>
              <a:defRPr sz="3200"/>
            </a:lvl1pPr>
            <a:extLst/>
          </a:lstStyle>
          <a:p>
            <a:pPr lvl="0"/>
            <a:r>
              <a:rPr lang="en-US" noProof="0" smtClean="0"/>
              <a:t>Click icon to add picture</a:t>
            </a:r>
            <a:endParaRPr lang="en-US" noProof="0" dirty="0"/>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lang="en-US" smtClean="0"/>
              <a:t>Click to edit Master title style</a:t>
            </a:r>
            <a:endParaRPr lang="en-US"/>
          </a:p>
        </p:txBody>
      </p:sp>
      <p:sp>
        <p:nvSpPr>
          <p:cNvPr id="11" name="Date Placeholder 4"/>
          <p:cNvSpPr>
            <a:spLocks noGrp="1"/>
          </p:cNvSpPr>
          <p:nvPr>
            <p:ph type="dt" sz="half" idx="10"/>
          </p:nvPr>
        </p:nvSpPr>
        <p:spPr/>
        <p:txBody>
          <a:bodyPr/>
          <a:lstStyle>
            <a:lvl1pPr>
              <a:defRPr/>
            </a:lvl1pPr>
          </a:lstStyle>
          <a:p>
            <a:fld id="{8EA09397-318B-2944-A8FE-6E75CA87AFC6}" type="datetimeFigureOut">
              <a:rPr lang="en-US"/>
              <a:pPr/>
              <a:t>1/12/16</a:t>
            </a:fld>
            <a:endParaRPr lang="en-US"/>
          </a:p>
        </p:txBody>
      </p:sp>
      <p:sp>
        <p:nvSpPr>
          <p:cNvPr id="12" name="Footer Placeholder 5"/>
          <p:cNvSpPr>
            <a:spLocks noGrp="1"/>
          </p:cNvSpPr>
          <p:nvPr>
            <p:ph type="ftr" sz="quarter" idx="11"/>
          </p:nvPr>
        </p:nvSpPr>
        <p:spPr/>
        <p:txBody>
          <a:bodyPr/>
          <a:lstStyle>
            <a:lvl1pPr>
              <a:defRPr/>
            </a:lvl1pPr>
          </a:lstStyle>
          <a:p>
            <a:endParaRPr lang="en-US"/>
          </a:p>
        </p:txBody>
      </p:sp>
      <p:sp>
        <p:nvSpPr>
          <p:cNvPr id="13" name="Slide Number Placeholder 6"/>
          <p:cNvSpPr>
            <a:spLocks noGrp="1"/>
          </p:cNvSpPr>
          <p:nvPr>
            <p:ph type="sldNum" sz="quarter" idx="12"/>
          </p:nvPr>
        </p:nvSpPr>
        <p:spPr/>
        <p:txBody>
          <a:bodyPr/>
          <a:lstStyle>
            <a:lvl1pPr>
              <a:defRPr/>
            </a:lvl1pPr>
          </a:lstStyle>
          <a:p>
            <a:fld id="{AB5498A8-9763-A84D-B526-09A5A376A3B9}" type="slidenum">
              <a:rPr lang="en-US"/>
              <a:pPr/>
              <a:t>‹#›</a:t>
            </a:fld>
            <a:endParaRPr lang="en-US"/>
          </a:p>
        </p:txBody>
      </p:sp>
    </p:spTree>
    <p:extLst>
      <p:ext uri="{BB962C8B-B14F-4D97-AF65-F5344CB8AC3E}">
        <p14:creationId xmlns:p14="http://schemas.microsoft.com/office/powerpoint/2010/main" val="1859852224"/>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500063" y="5945188"/>
            <a:ext cx="4940300" cy="9207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a:lstStyle>
            <a:extLst/>
          </a:lstStyle>
          <a:p>
            <a:pPr eaLnBrk="1" fontAlgn="auto" hangingPunct="1">
              <a:spcBef>
                <a:spcPts val="0"/>
              </a:spcBef>
              <a:spcAft>
                <a:spcPts val="0"/>
              </a:spcAft>
              <a:defRPr/>
            </a:pPr>
            <a:endParaRPr lang="en-US">
              <a:latin typeface="+mn-lt"/>
              <a:ea typeface="+mn-ea"/>
              <a:cs typeface="+mn-cs"/>
            </a:endParaRPr>
          </a:p>
        </p:txBody>
      </p:sp>
      <p:sp>
        <p:nvSpPr>
          <p:cNvPr id="1027" name="Freeform 11"/>
          <p:cNvSpPr>
            <a:spLocks/>
          </p:cNvSpPr>
          <p:nvPr/>
        </p:nvSpPr>
        <p:spPr bwMode="auto">
          <a:xfrm>
            <a:off x="485775" y="5938838"/>
            <a:ext cx="3690938" cy="933450"/>
          </a:xfrm>
          <a:custGeom>
            <a:avLst/>
            <a:gdLst>
              <a:gd name="T0" fmla="*/ 0 w 5591"/>
              <a:gd name="T1" fmla="*/ 0 h 588"/>
              <a:gd name="T2" fmla="*/ 3802505 w 5591"/>
              <a:gd name="T3" fmla="*/ 0 h 588"/>
              <a:gd name="T4" fmla="*/ 3802505 w 5591"/>
              <a:gd name="T5" fmla="*/ 838200 h 588"/>
              <a:gd name="T6" fmla="*/ 31688 w 5591"/>
              <a:gd name="T7" fmla="*/ 0 h 588"/>
              <a:gd name="T8" fmla="*/ 0 60000 65536"/>
              <a:gd name="T9" fmla="*/ 0 60000 65536"/>
              <a:gd name="T10" fmla="*/ 0 60000 65536"/>
              <a:gd name="T11" fmla="*/ 0 60000 65536"/>
              <a:gd name="T12" fmla="*/ 0 w 5591"/>
              <a:gd name="T13" fmla="*/ 0 h 588"/>
              <a:gd name="T14" fmla="*/ 5591 w 5591"/>
              <a:gd name="T15" fmla="*/ 588 h 588"/>
            </a:gdLst>
            <a:ahLst/>
            <a:cxnLst>
              <a:cxn ang="T8">
                <a:pos x="T0" y="T1"/>
              </a:cxn>
              <a:cxn ang="T9">
                <a:pos x="T2" y="T3"/>
              </a:cxn>
              <a:cxn ang="T10">
                <a:pos x="T4" y="T5"/>
              </a:cxn>
              <a:cxn ang="T11">
                <a:pos x="T6" y="T7"/>
              </a:cxn>
            </a:cxnLst>
            <a:rect l="T12" t="T13" r="T14" b="T15"/>
            <a:pathLst>
              <a:path w="5591" h="588">
                <a:moveTo>
                  <a:pt x="0" y="0"/>
                </a:moveTo>
                <a:lnTo>
                  <a:pt x="5591" y="585"/>
                </a:lnTo>
                <a:lnTo>
                  <a:pt x="4415" y="588"/>
                </a:lnTo>
                <a:lnTo>
                  <a:pt x="12" y="4"/>
                </a:lnTo>
              </a:path>
            </a:pathLst>
          </a:custGeom>
          <a:solidFill>
            <a:srgbClr val="000000"/>
          </a:solidFill>
          <a:ln>
            <a:noFill/>
          </a:ln>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a:lstStyle/>
          <a:p>
            <a:endParaRPr lang="en-US"/>
          </a:p>
        </p:txBody>
      </p:sp>
      <p:sp>
        <p:nvSpPr>
          <p:cNvPr id="14" name="Right Triangle 13"/>
          <p:cNvSpPr>
            <a:spLocks/>
          </p:cNvSpPr>
          <p:nvPr/>
        </p:nvSpPr>
        <p:spPr bwMode="auto">
          <a:xfrm>
            <a:off x="-6042" y="5791253"/>
            <a:ext cx="3402314" cy="1080868"/>
          </a:xfrm>
          <a:prstGeom prst="rtTriangle">
            <a:avLst/>
          </a:prstGeom>
          <a:blipFill>
            <a:blip r:embed="rId14">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anchor="ctr"/>
          <a:lstStyle>
            <a:lvl1pPr>
              <a:defRPr>
                <a:solidFill>
                  <a:schemeClr val="tx1"/>
                </a:solidFill>
                <a:latin typeface="Lucida Sans Unicode" charset="0"/>
                <a:ea typeface="ＭＳ Ｐゴシック" charset="0"/>
                <a:cs typeface="Arial" charset="0"/>
              </a:defRPr>
            </a:lvl1pPr>
            <a:lvl2pPr marL="742950" indent="-285750">
              <a:defRPr>
                <a:solidFill>
                  <a:schemeClr val="tx1"/>
                </a:solidFill>
                <a:latin typeface="Lucida Sans Unicode" charset="0"/>
                <a:ea typeface="Arial" charset="0"/>
                <a:cs typeface="Arial" charset="0"/>
              </a:defRPr>
            </a:lvl2pPr>
            <a:lvl3pPr marL="1143000" indent="-228600">
              <a:defRPr>
                <a:solidFill>
                  <a:schemeClr val="tx1"/>
                </a:solidFill>
                <a:latin typeface="Lucida Sans Unicode" charset="0"/>
                <a:ea typeface="Arial" charset="0"/>
                <a:cs typeface="Arial" charset="0"/>
              </a:defRPr>
            </a:lvl3pPr>
            <a:lvl4pPr marL="1600200" indent="-228600">
              <a:defRPr>
                <a:solidFill>
                  <a:schemeClr val="tx1"/>
                </a:solidFill>
                <a:latin typeface="Lucida Sans Unicode" charset="0"/>
                <a:ea typeface="Arial" charset="0"/>
                <a:cs typeface="Arial" charset="0"/>
              </a:defRPr>
            </a:lvl4pPr>
            <a:lvl5pPr marL="2057400" indent="-228600">
              <a:defRPr>
                <a:solidFill>
                  <a:schemeClr val="tx1"/>
                </a:solidFill>
                <a:latin typeface="Lucida Sans Unicode" charset="0"/>
                <a:ea typeface="Arial" charset="0"/>
                <a:cs typeface="Arial" charset="0"/>
              </a:defRPr>
            </a:lvl5pPr>
            <a:lvl6pPr marL="2514600" indent="-228600" eaLnBrk="0" fontAlgn="base" hangingPunct="0">
              <a:spcBef>
                <a:spcPct val="0"/>
              </a:spcBef>
              <a:spcAft>
                <a:spcPct val="0"/>
              </a:spcAft>
              <a:defRPr>
                <a:solidFill>
                  <a:schemeClr val="tx1"/>
                </a:solidFill>
                <a:latin typeface="Lucida Sans Unicode" charset="0"/>
                <a:ea typeface="Arial" charset="0"/>
                <a:cs typeface="Arial" charset="0"/>
              </a:defRPr>
            </a:lvl6pPr>
            <a:lvl7pPr marL="2971800" indent="-228600" eaLnBrk="0" fontAlgn="base" hangingPunct="0">
              <a:spcBef>
                <a:spcPct val="0"/>
              </a:spcBef>
              <a:spcAft>
                <a:spcPct val="0"/>
              </a:spcAft>
              <a:defRPr>
                <a:solidFill>
                  <a:schemeClr val="tx1"/>
                </a:solidFill>
                <a:latin typeface="Lucida Sans Unicode" charset="0"/>
                <a:ea typeface="Arial" charset="0"/>
                <a:cs typeface="Arial" charset="0"/>
              </a:defRPr>
            </a:lvl7pPr>
            <a:lvl8pPr marL="3429000" indent="-228600" eaLnBrk="0" fontAlgn="base" hangingPunct="0">
              <a:spcBef>
                <a:spcPct val="0"/>
              </a:spcBef>
              <a:spcAft>
                <a:spcPct val="0"/>
              </a:spcAft>
              <a:defRPr>
                <a:solidFill>
                  <a:schemeClr val="tx1"/>
                </a:solidFill>
                <a:latin typeface="Lucida Sans Unicode" charset="0"/>
                <a:ea typeface="Arial" charset="0"/>
                <a:cs typeface="Arial" charset="0"/>
              </a:defRPr>
            </a:lvl8pPr>
            <a:lvl9pPr marL="3886200" indent="-228600" eaLnBrk="0" fontAlgn="base" hangingPunct="0">
              <a:spcBef>
                <a:spcPct val="0"/>
              </a:spcBef>
              <a:spcAft>
                <a:spcPct val="0"/>
              </a:spcAft>
              <a:defRPr>
                <a:solidFill>
                  <a:schemeClr val="tx1"/>
                </a:solidFill>
                <a:latin typeface="Lucida Sans Unicode" charset="0"/>
                <a:ea typeface="Arial" charset="0"/>
                <a:cs typeface="Arial" charset="0"/>
              </a:defRPr>
            </a:lvl9pPr>
          </a:lstStyle>
          <a:p>
            <a:pPr algn="ctr" eaLnBrk="1" hangingPunct="1"/>
            <a:endParaRPr lang="en-US">
              <a:solidFill>
                <a:srgbClr val="FFFFFF"/>
              </a:solidFill>
            </a:endParaRPr>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lang="en-US" smtClean="0"/>
              <a:t>Click to edit Master title style</a:t>
            </a:r>
            <a:endParaRPr lang="en-US"/>
          </a:p>
        </p:txBody>
      </p:sp>
      <p:sp>
        <p:nvSpPr>
          <p:cNvPr id="1033" name="Text Placeholder 29"/>
          <p:cNvSpPr>
            <a:spLocks noGrp="1"/>
          </p:cNvSpPr>
          <p:nvPr>
            <p:ph type="body" idx="1"/>
          </p:nvPr>
        </p:nvSpPr>
        <p:spPr bwMode="auto">
          <a:xfrm>
            <a:off x="457200" y="1481138"/>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9"/>
          <p:cNvSpPr>
            <a:spLocks noGrp="1"/>
          </p:cNvSpPr>
          <p:nvPr>
            <p:ph type="dt" sz="half" idx="2"/>
          </p:nvPr>
        </p:nvSpPr>
        <p:spPr>
          <a:xfrm>
            <a:off x="6727825" y="6408738"/>
            <a:ext cx="1919288" cy="365125"/>
          </a:xfrm>
          <a:prstGeom prst="rect">
            <a:avLst/>
          </a:prstGeom>
        </p:spPr>
        <p:txBody>
          <a:bodyPr vert="horz" wrap="square" lIns="91440" tIns="45720" rIns="91440" bIns="45720" numCol="1" anchor="b" anchorCtr="0" compatLnSpc="1">
            <a:prstTxWarp prst="textNoShape">
              <a:avLst/>
            </a:prstTxWarp>
          </a:bodyPr>
          <a:lstStyle>
            <a:lvl1pPr eaLnBrk="1" hangingPunct="1">
              <a:defRPr sz="1000"/>
            </a:lvl1pPr>
          </a:lstStyle>
          <a:p>
            <a:fld id="{48BCFDFC-FB36-E745-BE6C-FDF645797484}" type="datetimeFigureOut">
              <a:rPr lang="en-US"/>
              <a:pPr/>
              <a:t>1/12/16</a:t>
            </a:fld>
            <a:endParaRPr lang="en-US"/>
          </a:p>
        </p:txBody>
      </p:sp>
      <p:sp>
        <p:nvSpPr>
          <p:cNvPr id="22" name="Footer Placeholder 21"/>
          <p:cNvSpPr>
            <a:spLocks noGrp="1"/>
          </p:cNvSpPr>
          <p:nvPr>
            <p:ph type="ftr" sz="quarter" idx="3"/>
          </p:nvPr>
        </p:nvSpPr>
        <p:spPr>
          <a:xfrm>
            <a:off x="4379913" y="6408738"/>
            <a:ext cx="2351087"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endParaRPr lang="en-US"/>
          </a:p>
        </p:txBody>
      </p:sp>
      <p:sp>
        <p:nvSpPr>
          <p:cNvPr id="18" name="Slide Number Placeholder 17"/>
          <p:cNvSpPr>
            <a:spLocks noGrp="1"/>
          </p:cNvSpPr>
          <p:nvPr>
            <p:ph type="sldNum" sz="quarter" idx="4"/>
          </p:nvPr>
        </p:nvSpPr>
        <p:spPr>
          <a:xfrm>
            <a:off x="8647113" y="6408738"/>
            <a:ext cx="366712" cy="365125"/>
          </a:xfrm>
          <a:prstGeom prst="rect">
            <a:avLst/>
          </a:prstGeom>
        </p:spPr>
        <p:txBody>
          <a:bodyPr vert="horz" wrap="square" lIns="91440" tIns="45720" rIns="91440" bIns="45720" numCol="1" anchor="b" anchorCtr="0" compatLnSpc="1">
            <a:prstTxWarp prst="textNoShape">
              <a:avLst/>
            </a:prstTxWarp>
          </a:bodyPr>
          <a:lstStyle>
            <a:lvl1pPr algn="r" eaLnBrk="1" hangingPunct="1">
              <a:defRPr sz="1000"/>
            </a:lvl1pPr>
          </a:lstStyle>
          <a:p>
            <a:fld id="{1FFABF08-20AF-EC4E-84A6-261DF976CA9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1" r:id="rId2"/>
    <p:sldLayoutId id="2147483746" r:id="rId3"/>
    <p:sldLayoutId id="2147483747" r:id="rId4"/>
    <p:sldLayoutId id="2147483748" r:id="rId5"/>
    <p:sldLayoutId id="2147483749" r:id="rId6"/>
    <p:sldLayoutId id="2147483742" r:id="rId7"/>
    <p:sldLayoutId id="2147483750" r:id="rId8"/>
    <p:sldLayoutId id="2147483751" r:id="rId9"/>
    <p:sldLayoutId id="2147483743" r:id="rId10"/>
    <p:sldLayoutId id="2147483744" r:id="rId11"/>
    <p:sldLayoutId id="2147483752" r:id="rId12"/>
  </p:sldLayoutIdLst>
  <p:txStyles>
    <p:titleStyle>
      <a:lvl1pPr algn="l" rtl="0" eaLnBrk="0" fontAlgn="base" hangingPunct="0">
        <a:spcBef>
          <a:spcPct val="0"/>
        </a:spcBef>
        <a:spcAft>
          <a:spcPct val="0"/>
        </a:spcAft>
        <a:defRPr sz="4100" b="1" kern="1200">
          <a:solidFill>
            <a:schemeClr val="tx2"/>
          </a:solidFill>
          <a:effectLst>
            <a:outerShdw blurRad="31750" dist="25400" dir="5400000" algn="tl" rotWithShape="0">
              <a:srgbClr val="000000">
                <a:alpha val="25000"/>
              </a:srgbClr>
            </a:outerShdw>
          </a:effectLst>
          <a:latin typeface="+mj-lt"/>
          <a:ea typeface="ＭＳ Ｐゴシック" charset="0"/>
          <a:cs typeface="+mj-cs"/>
        </a:defRPr>
      </a:lvl1pPr>
      <a:lvl2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2pPr>
      <a:lvl3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3pPr>
      <a:lvl4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4pPr>
      <a:lvl5pPr algn="l" rtl="0" eaLnBrk="0" fontAlgn="base" hangingPunct="0">
        <a:spcBef>
          <a:spcPct val="0"/>
        </a:spcBef>
        <a:spcAft>
          <a:spcPct val="0"/>
        </a:spcAft>
        <a:defRPr sz="4100" b="1">
          <a:solidFill>
            <a:schemeClr val="tx2"/>
          </a:solidFill>
          <a:latin typeface="Lucida Sans Unicode" pitchFamily="34" charset="0"/>
          <a:ea typeface="ＭＳ Ｐゴシック"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p:titleStyle>
    <p:bodyStyle>
      <a:lvl1pPr marL="365125" indent="-255588" algn="l" rtl="0" eaLnBrk="0" fontAlgn="base" hangingPunct="0">
        <a:spcBef>
          <a:spcPts val="400"/>
        </a:spcBef>
        <a:spcAft>
          <a:spcPct val="0"/>
        </a:spcAft>
        <a:buClr>
          <a:schemeClr val="accent1"/>
        </a:buClr>
        <a:buSzPct val="68000"/>
        <a:buFont typeface="Wingdings 3" charset="0"/>
        <a:buChar char=""/>
        <a:defRPr sz="2700" kern="1200">
          <a:solidFill>
            <a:schemeClr val="tx1"/>
          </a:solidFill>
          <a:latin typeface="+mn-lt"/>
          <a:ea typeface="ＭＳ Ｐゴシック" charset="0"/>
          <a:cs typeface="+mn-cs"/>
        </a:defRPr>
      </a:lvl1pPr>
      <a:lvl2pPr marL="620713" indent="-228600" algn="l" rtl="0" eaLnBrk="0" fontAlgn="base" hangingPunct="0">
        <a:spcBef>
          <a:spcPts val="325"/>
        </a:spcBef>
        <a:spcAft>
          <a:spcPct val="0"/>
        </a:spcAft>
        <a:buClr>
          <a:schemeClr val="accent1"/>
        </a:buClr>
        <a:buFont typeface="Verdana" charset="0"/>
        <a:buChar char="◦"/>
        <a:defRPr sz="2300" kern="1200">
          <a:solidFill>
            <a:schemeClr val="tx1"/>
          </a:solidFill>
          <a:latin typeface="+mn-lt"/>
          <a:ea typeface="ＭＳ Ｐゴシック" charset="0"/>
          <a:cs typeface="+mn-cs"/>
        </a:defRPr>
      </a:lvl2pPr>
      <a:lvl3pPr marL="858838" indent="-228600" algn="l" rtl="0" eaLnBrk="0" fontAlgn="base" hangingPunct="0">
        <a:spcBef>
          <a:spcPts val="350"/>
        </a:spcBef>
        <a:spcAft>
          <a:spcPct val="0"/>
        </a:spcAft>
        <a:buClr>
          <a:schemeClr val="accent2"/>
        </a:buClr>
        <a:buSzPct val="100000"/>
        <a:buFont typeface="Wingdings 2" charset="0"/>
        <a:buChar char=""/>
        <a:defRPr sz="2100" kern="1200">
          <a:solidFill>
            <a:schemeClr val="tx1"/>
          </a:solidFill>
          <a:latin typeface="+mn-lt"/>
          <a:ea typeface="ＭＳ Ｐゴシック" charset="0"/>
          <a:cs typeface="+mn-cs"/>
        </a:defRPr>
      </a:lvl3pPr>
      <a:lvl4pPr marL="1143000" indent="-228600" algn="l" rtl="0" eaLnBrk="0" fontAlgn="base" hangingPunct="0">
        <a:spcBef>
          <a:spcPts val="350"/>
        </a:spcBef>
        <a:spcAft>
          <a:spcPct val="0"/>
        </a:spcAft>
        <a:buClr>
          <a:schemeClr val="accent2"/>
        </a:buClr>
        <a:buFont typeface="Wingdings 2" charset="0"/>
        <a:buChar char=""/>
        <a:defRPr sz="1900" kern="1200">
          <a:solidFill>
            <a:schemeClr val="tx1"/>
          </a:solidFill>
          <a:latin typeface="+mn-lt"/>
          <a:ea typeface="ＭＳ Ｐゴシック" charset="0"/>
          <a:cs typeface="+mn-cs"/>
        </a:defRPr>
      </a:lvl4pPr>
      <a:lvl5pPr marL="1371600" indent="-228600" algn="l" rtl="0" eaLnBrk="0" fontAlgn="base" hangingPunct="0">
        <a:spcBef>
          <a:spcPts val="350"/>
        </a:spcBef>
        <a:spcAft>
          <a:spcPct val="0"/>
        </a:spcAft>
        <a:buClr>
          <a:schemeClr val="accent2"/>
        </a:buClr>
        <a:buFont typeface="Wingdings 2" charset="0"/>
        <a:buChar char=""/>
        <a:defRPr sz="2000" kern="1200">
          <a:solidFill>
            <a:schemeClr val="tx1"/>
          </a:solidFill>
          <a:latin typeface="+mn-lt"/>
          <a:ea typeface="ＭＳ Ｐゴシック" charset="0"/>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9"/>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eaLnBrk="1" hangingPunct="1">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hangingPunct="1"/>
              <a:endParaRPr lang="en-US" sz="2400">
                <a:solidFill>
                  <a:srgbClr val="FFFFFF"/>
                </a:solidFill>
                <a:latin typeface="Times New Roman" charset="0"/>
                <a:cs typeface="ＭＳ Ｐゴシック" charset="0"/>
              </a:endParaRPr>
            </a:p>
          </p:txBody>
        </p:sp>
      </p:grpSp>
      <p:sp>
        <p:nvSpPr>
          <p:cNvPr id="329738" name="Rectangle 10"/>
          <p:cNvSpPr>
            <a:spLocks noGrp="1" noChangeArrowheads="1"/>
          </p:cNvSpPr>
          <p:nvPr>
            <p:ph type="title"/>
          </p:nvPr>
        </p:nvSpPr>
        <p:spPr bwMode="auto">
          <a:xfrm>
            <a:off x="457200" y="277817"/>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4"/>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eaLnBrk="1" hangingPunct="1">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eaLnBrk="1" hangingPunct="1">
              <a:defRPr/>
            </a:pPr>
            <a:fld id="{61F442D0-A11F-2640-8129-5D1BEF7A3C1E}" type="slidenum">
              <a:rPr lang="en-US"/>
              <a:pPr eaLnBrk="1" hangingPunct="1">
                <a:defRPr/>
              </a:pPr>
              <a:t>‹#›</a:t>
            </a:fld>
            <a:endParaRPr lang="en-US"/>
          </a:p>
        </p:txBody>
      </p:sp>
    </p:spTree>
    <p:extLst>
      <p:ext uri="{BB962C8B-B14F-4D97-AF65-F5344CB8AC3E}">
        <p14:creationId xmlns:p14="http://schemas.microsoft.com/office/powerpoint/2010/main" val="2742317616"/>
      </p:ext>
    </p:extLst>
  </p:cSld>
  <p:clrMap bg1="dk2" tx1="lt1" bg2="dk1"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Lst>
  <p:transition xmlns:p14="http://schemas.microsoft.com/office/powerpoint/2010/main"/>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3.xml"/><Relationship Id="rId2" Type="http://schemas.openxmlformats.org/officeDocument/2006/relationships/notesSlide" Target="../notesSlides/notesSlid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eaLnBrk="1" fontAlgn="auto" hangingPunct="1">
              <a:spcAft>
                <a:spcPts val="0"/>
              </a:spcAft>
              <a:defRPr/>
            </a:pPr>
            <a:r>
              <a:rPr lang="en-US" dirty="0" smtClean="0">
                <a:ea typeface="+mj-ea"/>
              </a:rPr>
              <a:t>Data Commentary II</a:t>
            </a:r>
            <a:endParaRPr lang="en-SG" dirty="0">
              <a:ea typeface="+mj-ea"/>
            </a:endParaRPr>
          </a:p>
        </p:txBody>
      </p:sp>
      <p:sp>
        <p:nvSpPr>
          <p:cNvPr id="10243" name="Subtitle 2"/>
          <p:cNvSpPr>
            <a:spLocks noGrp="1"/>
          </p:cNvSpPr>
          <p:nvPr>
            <p:ph type="subTitle" idx="1"/>
          </p:nvPr>
        </p:nvSpPr>
        <p:spPr>
          <a:xfrm>
            <a:off x="685800" y="3611563"/>
            <a:ext cx="7772400" cy="1200150"/>
          </a:xfrm>
        </p:spPr>
        <p:txBody>
          <a:bodyPr/>
          <a:lstStyle/>
          <a:p>
            <a:pPr marR="0" eaLnBrk="1" hangingPunct="1"/>
            <a:r>
              <a:rPr lang="en-US">
                <a:latin typeface="Lucida Sans Unicode" charset="0"/>
              </a:rPr>
              <a:t>Content Analysis; Analysis of Surveys and Interview Data</a:t>
            </a:r>
          </a:p>
        </p:txBody>
      </p:sp>
      <p:sp>
        <p:nvSpPr>
          <p:cNvPr id="4" name="Rectangle 3"/>
          <p:cNvSpPr>
            <a:spLocks noChangeArrowheads="1"/>
          </p:cNvSpPr>
          <p:nvPr/>
        </p:nvSpPr>
        <p:spPr bwMode="auto">
          <a:xfrm>
            <a:off x="-36512" y="6093295"/>
            <a:ext cx="9252520" cy="76470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defTabSz="914400" fontAlgn="base">
              <a:spcBef>
                <a:spcPct val="20000"/>
              </a:spcBef>
              <a:buClr>
                <a:srgbClr val="FFCC00"/>
              </a:buClr>
              <a:buSzPct val="70000"/>
              <a:buFont typeface="Wingdings" charset="0"/>
              <a:buNone/>
              <a:defRPr/>
            </a:pPr>
            <a:r>
              <a:rPr lang="en-US" sz="2000" b="1" kern="0" dirty="0" smtClean="0">
                <a:solidFill>
                  <a:srgbClr val="FFFFFF"/>
                </a:solidFill>
                <a:effectLst>
                  <a:outerShdw blurRad="38100" dist="38100" dir="2700000" algn="tl">
                    <a:srgbClr val="000000"/>
                  </a:outerShdw>
                </a:effectLst>
                <a:latin typeface="Arial"/>
                <a:ea typeface="ＭＳ Ｐゴシック" charset="0"/>
                <a:cs typeface="Arial"/>
              </a:rPr>
              <a:t>Taught by Dr</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 Sng Bee Bee • Singapore Bible College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cs typeface="Arial"/>
              </a:rPr>
              <a:t>F</a:t>
            </a:r>
            <a:r>
              <a:rPr lang="en-US" sz="2000" b="1" kern="0" dirty="0" smtClean="0">
                <a:solidFill>
                  <a:srgbClr val="FFFFFF"/>
                </a:solidFill>
                <a:effectLst>
                  <a:outerShdw blurRad="38100" dist="38100" dir="2700000" algn="tl">
                    <a:srgbClr val="000000"/>
                  </a:outerShdw>
                </a:effectLst>
                <a:latin typeface="Arial"/>
                <a:ea typeface="ＭＳ Ｐゴシック" charset="0"/>
                <a:cs typeface="Arial"/>
              </a:rPr>
              <a:t>iles in many languages for free download at BibleStudyDownloads.org</a:t>
            </a:r>
            <a:endParaRPr lang="en-US" sz="2000" b="1" kern="0" dirty="0">
              <a:solidFill>
                <a:srgbClr val="FFFFFF"/>
              </a:solidFill>
              <a:effectLst>
                <a:outerShdw blurRad="38100" dist="38100" dir="2700000" algn="tl">
                  <a:srgbClr val="000000"/>
                </a:outerShdw>
              </a:effectLst>
              <a:latin typeface="Arial"/>
              <a:ea typeface="ＭＳ Ｐゴシック" charset="0"/>
              <a:cs typeface="Arial"/>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Content Placeholder 1"/>
          <p:cNvSpPr>
            <a:spLocks noGrp="1"/>
          </p:cNvSpPr>
          <p:nvPr>
            <p:ph idx="1"/>
          </p:nvPr>
        </p:nvSpPr>
        <p:spPr/>
        <p:txBody>
          <a:bodyPr/>
          <a:lstStyle/>
          <a:p>
            <a:pPr eaLnBrk="1" hangingPunct="1">
              <a:lnSpc>
                <a:spcPct val="90000"/>
              </a:lnSpc>
            </a:pPr>
            <a:r>
              <a:rPr lang="en-US">
                <a:latin typeface="Lucida Sans Unicode" charset="0"/>
              </a:rPr>
              <a:t>Take note of the following rules:</a:t>
            </a:r>
          </a:p>
          <a:p>
            <a:pPr eaLnBrk="1" hangingPunct="1">
              <a:lnSpc>
                <a:spcPct val="90000"/>
              </a:lnSpc>
              <a:buFont typeface="Lucida Sans Unicode" charset="0"/>
              <a:buAutoNum type="arabicPeriod"/>
            </a:pPr>
            <a:r>
              <a:rPr lang="en-US">
                <a:latin typeface="Lucida Sans Unicode" charset="0"/>
              </a:rPr>
              <a:t>Make associations of the detail or words in the context of the advertisement/text.</a:t>
            </a:r>
          </a:p>
          <a:p>
            <a:pPr eaLnBrk="1" hangingPunct="1">
              <a:lnSpc>
                <a:spcPct val="90000"/>
              </a:lnSpc>
              <a:buFont typeface="Lucida Sans Unicode" charset="0"/>
              <a:buAutoNum type="arabicPeriod"/>
            </a:pPr>
            <a:r>
              <a:rPr lang="en-US">
                <a:latin typeface="Lucida Sans Unicode" charset="0"/>
              </a:rPr>
              <a:t>Take care not to make the interpretive leap stretch further than what the actual details support.</a:t>
            </a:r>
          </a:p>
          <a:p>
            <a:pPr eaLnBrk="1" hangingPunct="1">
              <a:lnSpc>
                <a:spcPct val="90000"/>
              </a:lnSpc>
              <a:buFont typeface="Lucida Sans Unicode" charset="0"/>
              <a:buAutoNum type="arabicPeriod"/>
            </a:pPr>
            <a:r>
              <a:rPr lang="en-US">
                <a:latin typeface="Lucida Sans Unicode" charset="0"/>
              </a:rPr>
              <a:t>We tend to transfer meanings from our own life into the subject. You need to ask yourself what other explanations may account for the detail and compare your interpretation with members in your group.</a:t>
            </a: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ea typeface="+mj-ea"/>
              </a:rPr>
              <a:t>Points to be Wary About in Analysis </a:t>
            </a:r>
            <a:r>
              <a:rPr lang="en-SG" sz="1800" i="1" dirty="0" err="1">
                <a:solidFill>
                  <a:srgbClr val="FFC000"/>
                </a:solidFill>
                <a:ea typeface="+mj-ea"/>
              </a:rPr>
              <a:t>Rosenwasser</a:t>
            </a:r>
            <a:r>
              <a:rPr lang="en-SG" sz="1800" i="1" dirty="0">
                <a:solidFill>
                  <a:srgbClr val="FFC000"/>
                </a:solidFill>
                <a:ea typeface="+mj-ea"/>
              </a:rPr>
              <a:t>, David and Stephen, Jill (2009), Writing Analytically, Sixth Edition. Canada: Thomson Wadsworth.</a:t>
            </a:r>
            <a:br>
              <a:rPr lang="en-SG" sz="1800" i="1" dirty="0">
                <a:solidFill>
                  <a:srgbClr val="FFC000"/>
                </a:solidFill>
                <a:ea typeface="+mj-ea"/>
              </a:rPr>
            </a:br>
            <a:endParaRPr lang="en-SG" sz="1800" i="1" dirty="0">
              <a:solidFill>
                <a:srgbClr val="FFC000"/>
              </a:solidFill>
              <a:ea typeface="+mj-ea"/>
            </a:endParaRPr>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11"/>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57200" y="152400"/>
            <a:ext cx="83058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3" name="TextBox 1"/>
          <p:cNvSpPr txBox="1">
            <a:spLocks noChangeArrowheads="1"/>
          </p:cNvSpPr>
          <p:nvPr/>
        </p:nvSpPr>
        <p:spPr bwMode="auto">
          <a:xfrm>
            <a:off x="1258888" y="152400"/>
            <a:ext cx="669766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charset="0"/>
                <a:ea typeface="ＭＳ Ｐゴシック" charset="0"/>
              </a:defRPr>
            </a:lvl1pPr>
            <a:lvl2pPr marL="742950" indent="-285750">
              <a:defRPr sz="2300">
                <a:solidFill>
                  <a:schemeClr val="tx1"/>
                </a:solidFill>
                <a:latin typeface="Lucida Sans Unicode" charset="0"/>
                <a:ea typeface="ＭＳ Ｐゴシック" charset="0"/>
              </a:defRPr>
            </a:lvl2pPr>
            <a:lvl3pPr marL="1143000">
              <a:defRPr sz="2100">
                <a:solidFill>
                  <a:schemeClr val="tx1"/>
                </a:solidFill>
                <a:latin typeface="Lucida Sans Unicode" charset="0"/>
                <a:ea typeface="ＭＳ Ｐゴシック" charset="0"/>
              </a:defRPr>
            </a:lvl3pPr>
            <a:lvl4pPr marL="1600200">
              <a:defRPr sz="1900">
                <a:solidFill>
                  <a:schemeClr val="tx1"/>
                </a:solidFill>
                <a:latin typeface="Lucida Sans Unicode" charset="0"/>
                <a:ea typeface="ＭＳ Ｐゴシック" charset="0"/>
              </a:defRPr>
            </a:lvl4pPr>
            <a:lvl5pPr marL="2057400">
              <a:defRPr sz="2000">
                <a:solidFill>
                  <a:schemeClr val="tx1"/>
                </a:solidFill>
                <a:latin typeface="Lucida Sans Unicode" charset="0"/>
                <a:ea typeface="ＭＳ Ｐゴシック" charset="0"/>
              </a:defRPr>
            </a:lvl5pPr>
            <a:lvl6pPr marL="2514600" eaLnBrk="0" fontAlgn="base" hangingPunct="0">
              <a:spcAft>
                <a:spcPct val="0"/>
              </a:spcAft>
              <a:buClr>
                <a:schemeClr val="accent2"/>
              </a:buClr>
              <a:buFont typeface="Wingdings 2" charset="0"/>
              <a:buChar char=""/>
              <a:defRPr sz="2000">
                <a:solidFill>
                  <a:schemeClr val="tx1"/>
                </a:solidFill>
                <a:latin typeface="Lucida Sans Unicode" charset="0"/>
                <a:ea typeface="ＭＳ Ｐゴシック" charset="0"/>
              </a:defRPr>
            </a:lvl6pPr>
            <a:lvl7pPr marL="2971800" eaLnBrk="0" fontAlgn="base" hangingPunct="0">
              <a:spcAft>
                <a:spcPct val="0"/>
              </a:spcAft>
              <a:buClr>
                <a:schemeClr val="accent2"/>
              </a:buClr>
              <a:buFont typeface="Wingdings 2" charset="0"/>
              <a:buChar char=""/>
              <a:defRPr sz="2000">
                <a:solidFill>
                  <a:schemeClr val="tx1"/>
                </a:solidFill>
                <a:latin typeface="Lucida Sans Unicode" charset="0"/>
                <a:ea typeface="ＭＳ Ｐゴシック" charset="0"/>
              </a:defRPr>
            </a:lvl7pPr>
            <a:lvl8pPr marL="3429000" eaLnBrk="0" fontAlgn="base" hangingPunct="0">
              <a:spcAft>
                <a:spcPct val="0"/>
              </a:spcAft>
              <a:buClr>
                <a:schemeClr val="accent2"/>
              </a:buClr>
              <a:buFont typeface="Wingdings 2" charset="0"/>
              <a:buChar char=""/>
              <a:defRPr sz="2000">
                <a:solidFill>
                  <a:schemeClr val="tx1"/>
                </a:solidFill>
                <a:latin typeface="Lucida Sans Unicode" charset="0"/>
                <a:ea typeface="ＭＳ Ｐゴシック" charset="0"/>
              </a:defRPr>
            </a:lvl8pPr>
            <a:lvl9pPr marL="3886200" eaLnBrk="0" fontAlgn="base" hangingPunct="0">
              <a:spcAft>
                <a:spcPct val="0"/>
              </a:spcAft>
              <a:buClr>
                <a:schemeClr val="accent2"/>
              </a:buClr>
              <a:buFont typeface="Wingdings 2" charset="0"/>
              <a:buChar char=""/>
              <a:defRPr sz="2000">
                <a:solidFill>
                  <a:schemeClr val="tx1"/>
                </a:solidFill>
                <a:latin typeface="Lucida Sans Unicode" charset="0"/>
                <a:ea typeface="ＭＳ Ｐゴシック" charset="0"/>
              </a:defRPr>
            </a:lvl9pPr>
          </a:lstStyle>
          <a:p>
            <a:pPr eaLnBrk="1" hangingPunct="1"/>
            <a:r>
              <a:rPr lang="en-US" sz="1800" b="1">
                <a:solidFill>
                  <a:srgbClr val="C00000"/>
                </a:solidFill>
              </a:rPr>
              <a:t>Exercise: Analyze the poverty trend in the following graph</a:t>
            </a:r>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ea typeface="+mj-ea"/>
              </a:rPr>
              <a:t>The regional picture is one of highly uneven progress</a:t>
            </a:r>
            <a:br>
              <a:rPr lang="en-US" sz="4000" smtClean="0">
                <a:ea typeface="+mj-ea"/>
              </a:rPr>
            </a:br>
            <a:endParaRPr lang="en-US" sz="4000" smtClean="0">
              <a:ea typeface="+mj-ea"/>
            </a:endParaRPr>
          </a:p>
        </p:txBody>
      </p:sp>
      <p:sp>
        <p:nvSpPr>
          <p:cNvPr id="21507" name="Rectangle 3"/>
          <p:cNvSpPr>
            <a:spLocks noGrp="1" noChangeArrowheads="1"/>
          </p:cNvSpPr>
          <p:nvPr>
            <p:ph type="body" idx="1"/>
          </p:nvPr>
        </p:nvSpPr>
        <p:spPr>
          <a:xfrm>
            <a:off x="0" y="1600200"/>
            <a:ext cx="9144000" cy="5257800"/>
          </a:xfrm>
        </p:spPr>
        <p:txBody>
          <a:bodyPr/>
          <a:lstStyle/>
          <a:p>
            <a:pPr eaLnBrk="1" hangingPunct="1">
              <a:lnSpc>
                <a:spcPct val="80000"/>
              </a:lnSpc>
            </a:pPr>
            <a:endParaRPr lang="en-US" sz="1800">
              <a:latin typeface="Verdana" charset="0"/>
            </a:endParaRPr>
          </a:p>
          <a:p>
            <a:pPr eaLnBrk="1" hangingPunct="1">
              <a:lnSpc>
                <a:spcPct val="80000"/>
              </a:lnSpc>
              <a:buFontTx/>
              <a:buAutoNum type="arabicPeriod"/>
            </a:pPr>
            <a:r>
              <a:rPr lang="en-US" sz="1800">
                <a:latin typeface="Verdana" charset="0"/>
              </a:rPr>
              <a:t>The new international poverty line set at $1.25 a day in 2005 prices instead of a dollar a day in 1993 prices. The international poverty line was set to measure poverty in the world by the standards of what poverty means in low-income countries, so the data that goes into the analysis is the poverty lines that are actually used in poor countries. </a:t>
            </a:r>
          </a:p>
          <a:p>
            <a:pPr eaLnBrk="1" hangingPunct="1">
              <a:lnSpc>
                <a:spcPct val="80000"/>
              </a:lnSpc>
              <a:buFontTx/>
              <a:buAutoNum type="arabicPeriod"/>
            </a:pPr>
            <a:endParaRPr lang="en-US" sz="1800">
              <a:latin typeface="Verdana" charset="0"/>
            </a:endParaRPr>
          </a:p>
          <a:p>
            <a:pPr eaLnBrk="1" hangingPunct="1">
              <a:lnSpc>
                <a:spcPct val="80000"/>
              </a:lnSpc>
              <a:buFontTx/>
              <a:buAutoNum type="arabicPeriod"/>
            </a:pPr>
            <a:r>
              <a:rPr lang="en-US" sz="1800">
                <a:latin typeface="Verdana" charset="0"/>
              </a:rPr>
              <a:t>A major effort has been made to update and improve data on the world’s poor, including both new data on the cost-of-living in developing countries and new household surveys.</a:t>
            </a:r>
          </a:p>
          <a:p>
            <a:pPr eaLnBrk="1" hangingPunct="1">
              <a:lnSpc>
                <a:spcPct val="80000"/>
              </a:lnSpc>
              <a:buClr>
                <a:schemeClr val="tx1"/>
              </a:buClr>
              <a:buFontTx/>
              <a:buAutoNum type="arabicPeriod"/>
            </a:pPr>
            <a:endParaRPr lang="en-US" sz="1800">
              <a:latin typeface="Verdana" charset="0"/>
            </a:endParaRPr>
          </a:p>
          <a:p>
            <a:pPr eaLnBrk="1" hangingPunct="1">
              <a:lnSpc>
                <a:spcPct val="80000"/>
              </a:lnSpc>
              <a:buClr>
                <a:schemeClr val="tx1"/>
              </a:buClr>
              <a:buFontTx/>
              <a:buAutoNum type="arabicPeriod"/>
            </a:pPr>
            <a:r>
              <a:rPr lang="en-US" sz="1800">
                <a:latin typeface="Verdana" charset="0"/>
              </a:rPr>
              <a:t>As in past estimates, the composition of world poverty has changed noticeably over  time. Numbers of poor have fallen in Asia, but risen elsewhere as shown in Figure 1</a:t>
            </a:r>
          </a:p>
          <a:p>
            <a:pPr eaLnBrk="1" hangingPunct="1">
              <a:lnSpc>
                <a:spcPct val="80000"/>
              </a:lnSpc>
              <a:buClr>
                <a:schemeClr val="tx1"/>
              </a:buClr>
              <a:buFontTx/>
              <a:buAutoNum type="arabicPeriod"/>
            </a:pPr>
            <a:endParaRPr lang="en-US" sz="1800">
              <a:latin typeface="Verdana" charset="0"/>
            </a:endParaRPr>
          </a:p>
          <a:p>
            <a:pPr eaLnBrk="1" hangingPunct="1">
              <a:lnSpc>
                <a:spcPct val="80000"/>
              </a:lnSpc>
              <a:buClr>
                <a:schemeClr val="tx1"/>
              </a:buClr>
              <a:buFontTx/>
              <a:buAutoNum type="arabicPeriod"/>
            </a:pPr>
            <a:r>
              <a:rPr lang="en-US" sz="1800">
                <a:latin typeface="Verdana" charset="0"/>
              </a:rPr>
              <a:t>As can be seen in Figure 1, there is a dramatic progress in East Asia. Looking back to the early 1980s, East Asia was the region with the highest incidence of poverty in the world, with almost 80% living below $1.25 a day in 1981. By 2005 this had fallen to 18%.</a:t>
            </a:r>
          </a:p>
          <a:p>
            <a:pPr eaLnBrk="1" hangingPunct="1">
              <a:lnSpc>
                <a:spcPct val="80000"/>
              </a:lnSpc>
              <a:buClr>
                <a:schemeClr val="tx1"/>
              </a:buClr>
              <a:buFont typeface="Wingdings" charset="0"/>
              <a:buNone/>
            </a:pPr>
            <a:endParaRPr lang="en-US" sz="1800">
              <a:latin typeface="Verdana" charset="0"/>
            </a:endParaRPr>
          </a:p>
          <a:p>
            <a:pPr eaLnBrk="1" hangingPunct="1">
              <a:lnSpc>
                <a:spcPct val="80000"/>
              </a:lnSpc>
              <a:buClr>
                <a:schemeClr val="tx1"/>
              </a:buClr>
              <a:buFont typeface="Wingdings" charset="0"/>
              <a:buNone/>
            </a:pPr>
            <a:endParaRPr lang="en-US" sz="1600">
              <a:latin typeface="Verdana" charset="0"/>
            </a:endParaRPr>
          </a:p>
          <a:p>
            <a:pPr eaLnBrk="1" hangingPunct="1">
              <a:lnSpc>
                <a:spcPct val="80000"/>
              </a:lnSpc>
            </a:pPr>
            <a:endParaRPr lang="en-US" sz="1600">
              <a:latin typeface="Verdana" charset="0"/>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ea typeface="+mj-ea"/>
              </a:rPr>
              <a:t>The regional picture is one of highly uneven progress</a:t>
            </a:r>
          </a:p>
        </p:txBody>
      </p:sp>
      <p:sp>
        <p:nvSpPr>
          <p:cNvPr id="22531" name="Rectangle 3"/>
          <p:cNvSpPr>
            <a:spLocks noGrp="1" noChangeArrowheads="1"/>
          </p:cNvSpPr>
          <p:nvPr>
            <p:ph type="body" idx="1"/>
          </p:nvPr>
        </p:nvSpPr>
        <p:spPr/>
        <p:txBody>
          <a:bodyPr/>
          <a:lstStyle/>
          <a:p>
            <a:pPr eaLnBrk="1" hangingPunct="1">
              <a:lnSpc>
                <a:spcPct val="80000"/>
              </a:lnSpc>
              <a:buClr>
                <a:schemeClr val="tx1"/>
              </a:buClr>
              <a:buFontTx/>
              <a:buAutoNum type="arabicPeriod" startAt="5"/>
            </a:pPr>
            <a:r>
              <a:rPr lang="en-US" sz="1600">
                <a:latin typeface="Verdana" charset="0"/>
              </a:rPr>
              <a:t>There are 600 million fewer people living in poverty by this standard in China alone, though progress in China has been uneven over time.</a:t>
            </a:r>
          </a:p>
          <a:p>
            <a:pPr eaLnBrk="1" hangingPunct="1">
              <a:lnSpc>
                <a:spcPct val="80000"/>
              </a:lnSpc>
              <a:buClr>
                <a:schemeClr val="tx1"/>
              </a:buClr>
              <a:buFontTx/>
              <a:buAutoNum type="arabicPeriod" startAt="5"/>
            </a:pPr>
            <a:endParaRPr lang="en-US" sz="1600">
              <a:latin typeface="Verdana" charset="0"/>
            </a:endParaRPr>
          </a:p>
          <a:p>
            <a:pPr eaLnBrk="1" hangingPunct="1">
              <a:lnSpc>
                <a:spcPct val="80000"/>
              </a:lnSpc>
              <a:buClr>
                <a:schemeClr val="tx1"/>
              </a:buClr>
              <a:buFontTx/>
              <a:buAutoNum type="arabicPeriod" startAt="5"/>
            </a:pPr>
            <a:r>
              <a:rPr lang="en-US" sz="1600">
                <a:latin typeface="Verdana" charset="0"/>
              </a:rPr>
              <a:t>In the developing world outside China, the $1.25 poverty rate has fallen from 40% to 29% over 1981-2005, though not enough to bring down the total number of poor, which has stayed at around 1.2 billion.</a:t>
            </a:r>
          </a:p>
          <a:p>
            <a:pPr eaLnBrk="1" hangingPunct="1">
              <a:lnSpc>
                <a:spcPct val="80000"/>
              </a:lnSpc>
              <a:buClr>
                <a:schemeClr val="tx1"/>
              </a:buClr>
              <a:buFontTx/>
              <a:buAutoNum type="arabicPeriod" startAt="5"/>
            </a:pPr>
            <a:endParaRPr lang="en-US" sz="1600">
              <a:latin typeface="Verdana" charset="0"/>
            </a:endParaRPr>
          </a:p>
          <a:p>
            <a:pPr eaLnBrk="1" hangingPunct="1">
              <a:lnSpc>
                <a:spcPct val="80000"/>
              </a:lnSpc>
              <a:buClr>
                <a:schemeClr val="tx1"/>
              </a:buClr>
              <a:buFontTx/>
              <a:buAutoNum type="arabicPeriod" startAt="5"/>
            </a:pPr>
            <a:r>
              <a:rPr lang="en-US" sz="1600">
                <a:latin typeface="Verdana" charset="0"/>
              </a:rPr>
              <a:t>The poverty rate has fallen in South Asia from 60% to 40% between 1981 and 2005. But this has not been enough to bring down the number of poor.</a:t>
            </a:r>
          </a:p>
          <a:p>
            <a:pPr eaLnBrk="1" hangingPunct="1">
              <a:lnSpc>
                <a:spcPct val="80000"/>
              </a:lnSpc>
              <a:buClr>
                <a:schemeClr val="tx1"/>
              </a:buClr>
              <a:buFontTx/>
              <a:buNone/>
            </a:pPr>
            <a:endParaRPr lang="en-US" sz="1600">
              <a:latin typeface="Verdana" charset="0"/>
            </a:endParaRPr>
          </a:p>
          <a:p>
            <a:pPr eaLnBrk="1" hangingPunct="1">
              <a:lnSpc>
                <a:spcPct val="80000"/>
              </a:lnSpc>
              <a:buClr>
                <a:schemeClr val="tx1"/>
              </a:buClr>
              <a:buFontTx/>
              <a:buAutoNum type="arabicPeriod" startAt="5"/>
            </a:pPr>
            <a:endParaRPr lang="en-US" sz="1600">
              <a:latin typeface="Verdana" charset="0"/>
            </a:endParaRPr>
          </a:p>
          <a:p>
            <a:pPr eaLnBrk="1" hangingPunct="1">
              <a:lnSpc>
                <a:spcPct val="80000"/>
              </a:lnSpc>
              <a:buClr>
                <a:schemeClr val="tx1"/>
              </a:buClr>
              <a:buFontTx/>
              <a:buAutoNum type="arabicPeriod" startAt="5"/>
            </a:pPr>
            <a:r>
              <a:rPr lang="en-US" sz="1600">
                <a:latin typeface="Verdana" charset="0"/>
              </a:rPr>
              <a:t>Rising incidence and number of poor in Eastern Europe and Central Asia, though with signs of progress since the late 1990s.</a:t>
            </a:r>
          </a:p>
          <a:p>
            <a:pPr eaLnBrk="1" hangingPunct="1">
              <a:lnSpc>
                <a:spcPct val="80000"/>
              </a:lnSpc>
              <a:buClr>
                <a:schemeClr val="tx1"/>
              </a:buClr>
              <a:buFontTx/>
              <a:buAutoNum type="arabicPeriod" startAt="5"/>
            </a:pPr>
            <a:endParaRPr lang="en-US" sz="800">
              <a:latin typeface="Lucida Sans Unicode" charset="0"/>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fontAlgn="auto" hangingPunct="1">
              <a:spcAft>
                <a:spcPts val="0"/>
              </a:spcAft>
              <a:defRPr/>
            </a:pPr>
            <a:r>
              <a:rPr lang="en-US" smtClean="0">
                <a:ea typeface="+mj-ea"/>
              </a:rPr>
              <a:t>Comments on Figure 1</a:t>
            </a:r>
          </a:p>
        </p:txBody>
      </p:sp>
      <p:sp>
        <p:nvSpPr>
          <p:cNvPr id="23555" name="Rectangle 3"/>
          <p:cNvSpPr>
            <a:spLocks noGrp="1" noChangeArrowheads="1"/>
          </p:cNvSpPr>
          <p:nvPr>
            <p:ph type="body" idx="1"/>
          </p:nvPr>
        </p:nvSpPr>
        <p:spPr>
          <a:xfrm>
            <a:off x="457200" y="1600200"/>
            <a:ext cx="8229600" cy="4876800"/>
          </a:xfrm>
        </p:spPr>
        <p:txBody>
          <a:bodyPr/>
          <a:lstStyle/>
          <a:p>
            <a:pPr eaLnBrk="1" hangingPunct="1">
              <a:lnSpc>
                <a:spcPct val="80000"/>
              </a:lnSpc>
              <a:buClr>
                <a:schemeClr val="tx1"/>
              </a:buClr>
              <a:buFont typeface="Wingdings" charset="0"/>
              <a:buNone/>
            </a:pPr>
            <a:r>
              <a:rPr lang="en-US" sz="2000" b="1">
                <a:latin typeface="Lucida Sans Unicode" charset="0"/>
              </a:rPr>
              <a:t>9. Of course, data are never ideal, but they are getting better over time</a:t>
            </a:r>
          </a:p>
          <a:p>
            <a:pPr eaLnBrk="1" hangingPunct="1">
              <a:lnSpc>
                <a:spcPct val="80000"/>
              </a:lnSpc>
              <a:buClr>
                <a:schemeClr val="tx1"/>
              </a:buClr>
              <a:buFont typeface="Wingdings" charset="0"/>
              <a:buNone/>
            </a:pPr>
            <a:r>
              <a:rPr lang="en-US" sz="2000">
                <a:latin typeface="Lucida Sans Unicode" charset="0"/>
              </a:rPr>
              <a:t>	As a consequence of the improvements in price data collection and processing, it is discovered that the cost of living is higher in the developing world than expected.</a:t>
            </a:r>
          </a:p>
          <a:p>
            <a:pPr eaLnBrk="1" hangingPunct="1">
              <a:lnSpc>
                <a:spcPct val="80000"/>
              </a:lnSpc>
              <a:buClr>
                <a:schemeClr val="tx1"/>
              </a:buClr>
              <a:buFont typeface="Wingdings" charset="0"/>
              <a:buNone/>
            </a:pPr>
            <a:r>
              <a:rPr lang="en-US" sz="2000">
                <a:latin typeface="Lucida Sans Unicode" charset="0"/>
              </a:rPr>
              <a:t>	So past estimates of the level of poverty in the developing world have to be revised upwards in the light of these new data.</a:t>
            </a:r>
          </a:p>
          <a:p>
            <a:pPr eaLnBrk="1" hangingPunct="1">
              <a:lnSpc>
                <a:spcPct val="80000"/>
              </a:lnSpc>
              <a:buClr>
                <a:schemeClr val="tx1"/>
              </a:buClr>
              <a:buFont typeface="Wingdings" charset="0"/>
              <a:buNone/>
            </a:pPr>
            <a:endParaRPr lang="en-US" sz="2000">
              <a:latin typeface="Lucida Sans Unicode" charset="0"/>
            </a:endParaRPr>
          </a:p>
          <a:p>
            <a:pPr eaLnBrk="1" hangingPunct="1">
              <a:lnSpc>
                <a:spcPct val="80000"/>
              </a:lnSpc>
              <a:buClr>
                <a:schemeClr val="tx1"/>
              </a:buClr>
              <a:buFont typeface="Wingdings" charset="0"/>
              <a:buNone/>
            </a:pPr>
            <a:r>
              <a:rPr lang="en-US" sz="2000" b="1">
                <a:latin typeface="Lucida Sans Unicode" charset="0"/>
              </a:rPr>
              <a:t>10. The new data indicate a higher count of the number of poor</a:t>
            </a:r>
          </a:p>
          <a:p>
            <a:pPr eaLnBrk="1" hangingPunct="1">
              <a:lnSpc>
                <a:spcPct val="80000"/>
              </a:lnSpc>
              <a:buClr>
                <a:schemeClr val="tx1"/>
              </a:buClr>
              <a:buFont typeface="Wingdings" charset="0"/>
              <a:buNone/>
            </a:pPr>
            <a:r>
              <a:rPr lang="en-US" sz="2000">
                <a:latin typeface="Lucida Sans Unicode" charset="0"/>
              </a:rPr>
              <a:t>	The old data suggested that the poverty count had fallen below one billion, but with the upward adjustment to the cost-of-living in developing countries we estimate that 1.4 billion people in the</a:t>
            </a:r>
          </a:p>
          <a:p>
            <a:pPr eaLnBrk="1" hangingPunct="1">
              <a:lnSpc>
                <a:spcPct val="80000"/>
              </a:lnSpc>
              <a:buClr>
                <a:schemeClr val="tx1"/>
              </a:buClr>
              <a:buFont typeface="Wingdings" charset="0"/>
              <a:buNone/>
            </a:pPr>
            <a:r>
              <a:rPr lang="en-US" sz="2000">
                <a:latin typeface="Lucida Sans Unicode" charset="0"/>
              </a:rPr>
              <a:t>	world are still poor by the standards of the poorest countries.</a:t>
            </a:r>
          </a:p>
          <a:p>
            <a:pPr eaLnBrk="1" hangingPunct="1">
              <a:lnSpc>
                <a:spcPct val="80000"/>
              </a:lnSpc>
              <a:buClr>
                <a:schemeClr val="tx1"/>
              </a:buClr>
              <a:buFont typeface="Wingdings" charset="0"/>
              <a:buNone/>
            </a:pPr>
            <a:r>
              <a:rPr lang="en-US" sz="2000">
                <a:latin typeface="Lucida Sans Unicode" charset="0"/>
              </a:rPr>
              <a:t>	2.6 billion people consume less than $2 a day in 2005 prices.</a:t>
            </a:r>
          </a:p>
          <a:p>
            <a:pPr eaLnBrk="1" hangingPunct="1">
              <a:lnSpc>
                <a:spcPct val="80000"/>
              </a:lnSpc>
            </a:pPr>
            <a:endParaRPr lang="en-US" sz="2000">
              <a:latin typeface="Lucida Sans Unicode" charset="0"/>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ea typeface="+mj-ea"/>
              </a:rPr>
              <a:t>Questions on the Data Commentary</a:t>
            </a:r>
          </a:p>
        </p:txBody>
      </p:sp>
      <p:sp>
        <p:nvSpPr>
          <p:cNvPr id="24579" name="Rectangle 3"/>
          <p:cNvSpPr>
            <a:spLocks noGrp="1" noChangeArrowheads="1"/>
          </p:cNvSpPr>
          <p:nvPr>
            <p:ph type="body" idx="1"/>
          </p:nvPr>
        </p:nvSpPr>
        <p:spPr>
          <a:xfrm>
            <a:off x="457200" y="1600200"/>
            <a:ext cx="8229600" cy="4953000"/>
          </a:xfrm>
        </p:spPr>
        <p:txBody>
          <a:bodyPr/>
          <a:lstStyle/>
          <a:p>
            <a:pPr marL="609600" indent="-609600" eaLnBrk="1" hangingPunct="1">
              <a:lnSpc>
                <a:spcPct val="90000"/>
              </a:lnSpc>
              <a:buFontTx/>
              <a:buAutoNum type="arabicPeriod"/>
            </a:pPr>
            <a:r>
              <a:rPr lang="en-US">
                <a:latin typeface="Lucida Sans Unicode" charset="0"/>
              </a:rPr>
              <a:t>What are the purposes of sentences 1 and 2.</a:t>
            </a:r>
          </a:p>
          <a:p>
            <a:pPr marL="609600" indent="-609600" eaLnBrk="1" hangingPunct="1">
              <a:lnSpc>
                <a:spcPct val="90000"/>
              </a:lnSpc>
              <a:buFontTx/>
              <a:buAutoNum type="arabicPeriod"/>
            </a:pPr>
            <a:r>
              <a:rPr lang="en-US">
                <a:latin typeface="Lucida Sans Unicode" charset="0"/>
              </a:rPr>
              <a:t>What are the features of this text that make it an example of written academic English?</a:t>
            </a:r>
          </a:p>
          <a:p>
            <a:pPr marL="609600" indent="-609600" eaLnBrk="1" hangingPunct="1">
              <a:lnSpc>
                <a:spcPct val="90000"/>
              </a:lnSpc>
              <a:buFontTx/>
              <a:buAutoNum type="arabicPeriod"/>
            </a:pPr>
            <a:r>
              <a:rPr lang="en-US">
                <a:latin typeface="Lucida Sans Unicode" charset="0"/>
              </a:rPr>
              <a:t>Which sentence contains the author’s key point? </a:t>
            </a:r>
          </a:p>
          <a:p>
            <a:pPr marL="609600" indent="-609600" eaLnBrk="1" hangingPunct="1">
              <a:lnSpc>
                <a:spcPct val="90000"/>
              </a:lnSpc>
              <a:buFontTx/>
              <a:buAutoNum type="arabicPeriod"/>
            </a:pPr>
            <a:r>
              <a:rPr lang="en-US">
                <a:latin typeface="Lucida Sans Unicode" charset="0"/>
              </a:rPr>
              <a:t>In Slide 1, the purposes for data commentaries are listed. In which category does each sentence fall into. </a:t>
            </a: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fontAlgn="auto" hangingPunct="1">
              <a:spcAft>
                <a:spcPts val="0"/>
              </a:spcAft>
              <a:defRPr/>
            </a:pPr>
            <a:r>
              <a:rPr lang="en-US" smtClean="0">
                <a:ea typeface="+mj-ea"/>
              </a:rPr>
              <a:t>Structure of Data Commentary</a:t>
            </a:r>
          </a:p>
        </p:txBody>
      </p:sp>
      <p:sp>
        <p:nvSpPr>
          <p:cNvPr id="25603" name="Rectangle 3"/>
          <p:cNvSpPr>
            <a:spLocks noGrp="1" noChangeArrowheads="1"/>
          </p:cNvSpPr>
          <p:nvPr>
            <p:ph type="body" idx="1"/>
          </p:nvPr>
        </p:nvSpPr>
        <p:spPr/>
        <p:txBody>
          <a:bodyPr/>
          <a:lstStyle/>
          <a:p>
            <a:pPr marL="609600" indent="-609600" eaLnBrk="1" hangingPunct="1"/>
            <a:r>
              <a:rPr lang="en-US">
                <a:latin typeface="Lucida Sans Unicode" charset="0"/>
              </a:rPr>
              <a:t>Data commentaries often have the following elements in the following order:</a:t>
            </a:r>
          </a:p>
          <a:p>
            <a:pPr marL="609600" indent="-609600" eaLnBrk="1" hangingPunct="1">
              <a:buFont typeface="Wingdings" charset="0"/>
              <a:buAutoNum type="arabicPeriod"/>
            </a:pPr>
            <a:r>
              <a:rPr lang="en-US">
                <a:latin typeface="Lucida Sans Unicode" charset="0"/>
              </a:rPr>
              <a:t>Location, elements and/or summary statements</a:t>
            </a:r>
          </a:p>
          <a:p>
            <a:pPr marL="609600" indent="-609600" eaLnBrk="1" hangingPunct="1">
              <a:buFont typeface="Wingdings" charset="0"/>
              <a:buAutoNum type="arabicPeriod"/>
            </a:pPr>
            <a:r>
              <a:rPr lang="en-US">
                <a:latin typeface="Lucida Sans Unicode" charset="0"/>
              </a:rPr>
              <a:t>Highlighting elements</a:t>
            </a:r>
          </a:p>
          <a:p>
            <a:pPr marL="609600" indent="-609600" eaLnBrk="1" hangingPunct="1">
              <a:buFont typeface="Wingdings" charset="0"/>
              <a:buAutoNum type="arabicPeriod"/>
            </a:pPr>
            <a:r>
              <a:rPr lang="en-US">
                <a:latin typeface="Lucida Sans Unicode" charset="0"/>
              </a:rPr>
              <a:t>Discussions of implications, problems, exceptions, recommendations etc. </a:t>
            </a:r>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fontAlgn="auto" hangingPunct="1">
              <a:spcAft>
                <a:spcPts val="0"/>
              </a:spcAft>
              <a:defRPr/>
            </a:pPr>
            <a:r>
              <a:rPr lang="en-US" sz="2400" smtClean="0">
                <a:solidFill>
                  <a:srgbClr val="FF0000"/>
                </a:solidFill>
                <a:ea typeface="+mj-ea"/>
              </a:rPr>
              <a:t>Location + indicative summary</a:t>
            </a:r>
          </a:p>
        </p:txBody>
      </p:sp>
      <p:sp>
        <p:nvSpPr>
          <p:cNvPr id="26627" name="Rectangle 3"/>
          <p:cNvSpPr>
            <a:spLocks noGrp="1" noChangeArrowheads="1"/>
          </p:cNvSpPr>
          <p:nvPr>
            <p:ph type="body" idx="1"/>
          </p:nvPr>
        </p:nvSpPr>
        <p:spPr>
          <a:xfrm>
            <a:off x="457200" y="1214438"/>
            <a:ext cx="8229600" cy="5338762"/>
          </a:xfrm>
        </p:spPr>
        <p:txBody>
          <a:bodyPr/>
          <a:lstStyle/>
          <a:p>
            <a:pPr marL="609600" indent="-609600" eaLnBrk="1" hangingPunct="1">
              <a:lnSpc>
                <a:spcPct val="80000"/>
              </a:lnSpc>
              <a:buClr>
                <a:schemeClr val="tx1"/>
              </a:buClr>
              <a:buFontTx/>
              <a:buNone/>
            </a:pPr>
            <a:r>
              <a:rPr lang="en-US" sz="2000">
                <a:latin typeface="Verdana" charset="0"/>
              </a:rPr>
              <a:t>	1. As in past estimates, the composition of world poverty has changed noticeably over  time. Numbers of poor have fallen in Asia, but risen elsewhere as shown in Figure 1. The new international poverty line is set at $1.25 a day in 2005 prices instead of a dollar a day in 1993 prices. The international poverty line was set to measure poverty in the world by the standards of what poverty means in low-income countries, so the data that goes into the analysis is the poverty lines that are actually used in poor countries.  A major effort has been made to update and improve data on the world’s poor, including both new data on the cost-of-living in developing countries and new household surveys. </a:t>
            </a:r>
            <a:r>
              <a:rPr lang="en-US" sz="2000" u="sng">
                <a:latin typeface="Verdana" charset="0"/>
              </a:rPr>
              <a:t>As can be seen in Figure 1</a:t>
            </a:r>
            <a:r>
              <a:rPr lang="en-US" sz="2000">
                <a:latin typeface="Verdana" charset="0"/>
              </a:rPr>
              <a:t>, there is a dramatic progress in East Asia. </a:t>
            </a:r>
            <a:r>
              <a:rPr lang="en-US" sz="2000">
                <a:solidFill>
                  <a:srgbClr val="002060"/>
                </a:solidFill>
                <a:latin typeface="Verdana" charset="0"/>
              </a:rPr>
              <a:t>Looking back to the early 1980s, East Asia was the region with the highest incidence of poverty in the world, with almost 80% living below $1.25 a day in 1981. By 2005 this had fallen to 18%.</a:t>
            </a:r>
          </a:p>
          <a:p>
            <a:pPr marL="609600" indent="-609600" eaLnBrk="1" hangingPunct="1">
              <a:lnSpc>
                <a:spcPct val="80000"/>
              </a:lnSpc>
              <a:buFont typeface="Wingdings" charset="0"/>
              <a:buNone/>
            </a:pPr>
            <a:endParaRPr lang="en-US" sz="2000">
              <a:solidFill>
                <a:schemeClr val="bg2"/>
              </a:solidFill>
              <a:latin typeface="Verdana" charset="0"/>
            </a:endParaRPr>
          </a:p>
        </p:txBody>
      </p:sp>
      <p:sp>
        <p:nvSpPr>
          <p:cNvPr id="26628" name="AutoShape 4"/>
          <p:cNvSpPr>
            <a:spLocks/>
          </p:cNvSpPr>
          <p:nvPr/>
        </p:nvSpPr>
        <p:spPr bwMode="auto">
          <a:xfrm>
            <a:off x="1066800" y="1905000"/>
            <a:ext cx="76200" cy="838200"/>
          </a:xfrm>
          <a:prstGeom prst="leftBracket">
            <a:avLst>
              <a:gd name="adj" fmla="val 91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p>
        </p:txBody>
      </p:sp>
      <p:sp>
        <p:nvSpPr>
          <p:cNvPr id="26629" name="AutoShape 5"/>
          <p:cNvSpPr>
            <a:spLocks/>
          </p:cNvSpPr>
          <p:nvPr/>
        </p:nvSpPr>
        <p:spPr bwMode="auto">
          <a:xfrm>
            <a:off x="8458200" y="1981200"/>
            <a:ext cx="228600" cy="762000"/>
          </a:xfrm>
          <a:prstGeom prst="rightBracket">
            <a:avLst>
              <a:gd name="adj" fmla="val 27778"/>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p>
        </p:txBody>
      </p:sp>
      <p:sp>
        <p:nvSpPr>
          <p:cNvPr id="26630" name="Line 6"/>
          <p:cNvSpPr>
            <a:spLocks noChangeShapeType="1"/>
          </p:cNvSpPr>
          <p:nvPr/>
        </p:nvSpPr>
        <p:spPr bwMode="auto">
          <a:xfrm flipV="1">
            <a:off x="685800" y="1371600"/>
            <a:ext cx="0" cy="914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1" name="Line 7"/>
          <p:cNvSpPr>
            <a:spLocks noChangeShapeType="1"/>
          </p:cNvSpPr>
          <p:nvPr/>
        </p:nvSpPr>
        <p:spPr bwMode="auto">
          <a:xfrm>
            <a:off x="685800" y="2286000"/>
            <a:ext cx="381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2" name="Line 8"/>
          <p:cNvSpPr>
            <a:spLocks noChangeShapeType="1"/>
          </p:cNvSpPr>
          <p:nvPr/>
        </p:nvSpPr>
        <p:spPr bwMode="auto">
          <a:xfrm>
            <a:off x="1143000" y="2743200"/>
            <a:ext cx="72390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3" name="Line 9"/>
          <p:cNvSpPr>
            <a:spLocks noChangeShapeType="1"/>
          </p:cNvSpPr>
          <p:nvPr/>
        </p:nvSpPr>
        <p:spPr bwMode="auto">
          <a:xfrm>
            <a:off x="4191000" y="5029200"/>
            <a:ext cx="0" cy="12954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4" name="Line 10"/>
          <p:cNvSpPr>
            <a:spLocks noChangeShapeType="1"/>
          </p:cNvSpPr>
          <p:nvPr/>
        </p:nvSpPr>
        <p:spPr bwMode="auto">
          <a:xfrm>
            <a:off x="4191000" y="5029200"/>
            <a:ext cx="22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6635" name="Text Box 11"/>
          <p:cNvSpPr txBox="1">
            <a:spLocks noChangeArrowheads="1"/>
          </p:cNvSpPr>
          <p:nvPr/>
        </p:nvSpPr>
        <p:spPr bwMode="auto">
          <a:xfrm>
            <a:off x="2895600" y="6400800"/>
            <a:ext cx="37338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charset="0"/>
                <a:ea typeface="ＭＳ Ｐゴシック" charset="0"/>
              </a:defRPr>
            </a:lvl1pPr>
            <a:lvl2pPr marL="742950" indent="-285750">
              <a:defRPr sz="2300">
                <a:solidFill>
                  <a:schemeClr val="tx1"/>
                </a:solidFill>
                <a:latin typeface="Lucida Sans Unicode" charset="0"/>
                <a:ea typeface="ＭＳ Ｐゴシック" charset="0"/>
              </a:defRPr>
            </a:lvl2pPr>
            <a:lvl3pPr marL="1143000">
              <a:defRPr sz="2100">
                <a:solidFill>
                  <a:schemeClr val="tx1"/>
                </a:solidFill>
                <a:latin typeface="Lucida Sans Unicode" charset="0"/>
                <a:ea typeface="ＭＳ Ｐゴシック" charset="0"/>
              </a:defRPr>
            </a:lvl3pPr>
            <a:lvl4pPr marL="1600200">
              <a:defRPr sz="1900">
                <a:solidFill>
                  <a:schemeClr val="tx1"/>
                </a:solidFill>
                <a:latin typeface="Lucida Sans Unicode" charset="0"/>
                <a:ea typeface="ＭＳ Ｐゴシック" charset="0"/>
              </a:defRPr>
            </a:lvl4pPr>
            <a:lvl5pPr marL="2057400">
              <a:defRPr sz="2000">
                <a:solidFill>
                  <a:schemeClr val="tx1"/>
                </a:solidFill>
                <a:latin typeface="Lucida Sans Unicode" charset="0"/>
                <a:ea typeface="ＭＳ Ｐゴシック" charset="0"/>
              </a:defRPr>
            </a:lvl5pPr>
            <a:lvl6pPr marL="2514600" eaLnBrk="0" fontAlgn="base" hangingPunct="0">
              <a:spcAft>
                <a:spcPct val="0"/>
              </a:spcAft>
              <a:buClr>
                <a:schemeClr val="accent2"/>
              </a:buClr>
              <a:buFont typeface="Wingdings 2" charset="0"/>
              <a:buChar char=""/>
              <a:defRPr sz="2000">
                <a:solidFill>
                  <a:schemeClr val="tx1"/>
                </a:solidFill>
                <a:latin typeface="Lucida Sans Unicode" charset="0"/>
                <a:ea typeface="ＭＳ Ｐゴシック" charset="0"/>
              </a:defRPr>
            </a:lvl6pPr>
            <a:lvl7pPr marL="2971800" eaLnBrk="0" fontAlgn="base" hangingPunct="0">
              <a:spcAft>
                <a:spcPct val="0"/>
              </a:spcAft>
              <a:buClr>
                <a:schemeClr val="accent2"/>
              </a:buClr>
              <a:buFont typeface="Wingdings 2" charset="0"/>
              <a:buChar char=""/>
              <a:defRPr sz="2000">
                <a:solidFill>
                  <a:schemeClr val="tx1"/>
                </a:solidFill>
                <a:latin typeface="Lucida Sans Unicode" charset="0"/>
                <a:ea typeface="ＭＳ Ｐゴシック" charset="0"/>
              </a:defRPr>
            </a:lvl7pPr>
            <a:lvl8pPr marL="3429000" eaLnBrk="0" fontAlgn="base" hangingPunct="0">
              <a:spcAft>
                <a:spcPct val="0"/>
              </a:spcAft>
              <a:buClr>
                <a:schemeClr val="accent2"/>
              </a:buClr>
              <a:buFont typeface="Wingdings 2" charset="0"/>
              <a:buChar char=""/>
              <a:defRPr sz="2000">
                <a:solidFill>
                  <a:schemeClr val="tx1"/>
                </a:solidFill>
                <a:latin typeface="Lucida Sans Unicode" charset="0"/>
                <a:ea typeface="ＭＳ Ｐゴシック" charset="0"/>
              </a:defRPr>
            </a:lvl8pPr>
            <a:lvl9pPr marL="3886200" eaLnBrk="0" fontAlgn="base" hangingPunct="0">
              <a:spcAft>
                <a:spcPct val="0"/>
              </a:spcAft>
              <a:buClr>
                <a:schemeClr val="accent2"/>
              </a:buClr>
              <a:buFont typeface="Wingdings 2" charset="0"/>
              <a:buChar char=""/>
              <a:defRPr sz="2000">
                <a:solidFill>
                  <a:schemeClr val="tx1"/>
                </a:solidFill>
                <a:latin typeface="Lucida Sans Unicode" charset="0"/>
                <a:ea typeface="ＭＳ Ｐゴシック" charset="0"/>
              </a:defRPr>
            </a:lvl9pPr>
          </a:lstStyle>
          <a:p>
            <a:pPr eaLnBrk="1" hangingPunct="1">
              <a:spcBef>
                <a:spcPct val="50000"/>
              </a:spcBef>
            </a:pPr>
            <a:r>
              <a:rPr lang="en-US" sz="1800" b="1">
                <a:solidFill>
                  <a:srgbClr val="FF0000"/>
                </a:solidFill>
                <a:latin typeface="Arial" charset="0"/>
              </a:rPr>
              <a:t>Linking ‘as’ clause and highlight</a:t>
            </a:r>
          </a:p>
        </p:txBody>
      </p:sp>
      <p:sp>
        <p:nvSpPr>
          <p:cNvPr id="26636" name="AutoShape 13"/>
          <p:cNvSpPr>
            <a:spLocks/>
          </p:cNvSpPr>
          <p:nvPr/>
        </p:nvSpPr>
        <p:spPr bwMode="auto">
          <a:xfrm>
            <a:off x="5715000" y="5105400"/>
            <a:ext cx="76200" cy="381000"/>
          </a:xfrm>
          <a:prstGeom prst="leftBracket">
            <a:avLst>
              <a:gd name="adj" fmla="val 41667"/>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p>
        </p:txBody>
      </p:sp>
      <p:sp>
        <p:nvSpPr>
          <p:cNvPr id="26637" name="AutoShape 14"/>
          <p:cNvSpPr>
            <a:spLocks/>
          </p:cNvSpPr>
          <p:nvPr/>
        </p:nvSpPr>
        <p:spPr bwMode="auto">
          <a:xfrm>
            <a:off x="1828800" y="6172200"/>
            <a:ext cx="152400" cy="381000"/>
          </a:xfrm>
          <a:prstGeom prst="rightBracket">
            <a:avLst>
              <a:gd name="adj" fmla="val 20833"/>
            </a:avLst>
          </a:prstGeom>
          <a:noFill/>
          <a:ln w="9525">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pPr eaLnBrk="1" hangingPunct="1"/>
            <a:endParaRPr lang="en-US"/>
          </a:p>
        </p:txBody>
      </p:sp>
      <p:sp>
        <p:nvSpPr>
          <p:cNvPr id="26638" name="Line 15"/>
          <p:cNvSpPr>
            <a:spLocks noChangeShapeType="1"/>
          </p:cNvSpPr>
          <p:nvPr/>
        </p:nvSpPr>
        <p:spPr bwMode="auto">
          <a:xfrm>
            <a:off x="6858000" y="5286375"/>
            <a:ext cx="838200" cy="1190625"/>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6639" name="Text Box 16"/>
          <p:cNvSpPr txBox="1">
            <a:spLocks noChangeArrowheads="1"/>
          </p:cNvSpPr>
          <p:nvPr/>
        </p:nvSpPr>
        <p:spPr bwMode="auto">
          <a:xfrm>
            <a:off x="6858000" y="6553200"/>
            <a:ext cx="19050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charset="0"/>
                <a:ea typeface="ＭＳ Ｐゴシック" charset="0"/>
              </a:defRPr>
            </a:lvl1pPr>
            <a:lvl2pPr marL="742950" indent="-285750">
              <a:defRPr sz="2300">
                <a:solidFill>
                  <a:schemeClr val="tx1"/>
                </a:solidFill>
                <a:latin typeface="Lucida Sans Unicode" charset="0"/>
                <a:ea typeface="ＭＳ Ｐゴシック" charset="0"/>
              </a:defRPr>
            </a:lvl2pPr>
            <a:lvl3pPr marL="1143000">
              <a:defRPr sz="2100">
                <a:solidFill>
                  <a:schemeClr val="tx1"/>
                </a:solidFill>
                <a:latin typeface="Lucida Sans Unicode" charset="0"/>
                <a:ea typeface="ＭＳ Ｐゴシック" charset="0"/>
              </a:defRPr>
            </a:lvl3pPr>
            <a:lvl4pPr marL="1600200">
              <a:defRPr sz="1900">
                <a:solidFill>
                  <a:schemeClr val="tx1"/>
                </a:solidFill>
                <a:latin typeface="Lucida Sans Unicode" charset="0"/>
                <a:ea typeface="ＭＳ Ｐゴシック" charset="0"/>
              </a:defRPr>
            </a:lvl4pPr>
            <a:lvl5pPr marL="2057400">
              <a:defRPr sz="2000">
                <a:solidFill>
                  <a:schemeClr val="tx1"/>
                </a:solidFill>
                <a:latin typeface="Lucida Sans Unicode" charset="0"/>
                <a:ea typeface="ＭＳ Ｐゴシック" charset="0"/>
              </a:defRPr>
            </a:lvl5pPr>
            <a:lvl6pPr marL="2514600" eaLnBrk="0" fontAlgn="base" hangingPunct="0">
              <a:spcAft>
                <a:spcPct val="0"/>
              </a:spcAft>
              <a:buClr>
                <a:schemeClr val="accent2"/>
              </a:buClr>
              <a:buFont typeface="Wingdings 2" charset="0"/>
              <a:buChar char=""/>
              <a:defRPr sz="2000">
                <a:solidFill>
                  <a:schemeClr val="tx1"/>
                </a:solidFill>
                <a:latin typeface="Lucida Sans Unicode" charset="0"/>
                <a:ea typeface="ＭＳ Ｐゴシック" charset="0"/>
              </a:defRPr>
            </a:lvl6pPr>
            <a:lvl7pPr marL="2971800" eaLnBrk="0" fontAlgn="base" hangingPunct="0">
              <a:spcAft>
                <a:spcPct val="0"/>
              </a:spcAft>
              <a:buClr>
                <a:schemeClr val="accent2"/>
              </a:buClr>
              <a:buFont typeface="Wingdings 2" charset="0"/>
              <a:buChar char=""/>
              <a:defRPr sz="2000">
                <a:solidFill>
                  <a:schemeClr val="tx1"/>
                </a:solidFill>
                <a:latin typeface="Lucida Sans Unicode" charset="0"/>
                <a:ea typeface="ＭＳ Ｐゴシック" charset="0"/>
              </a:defRPr>
            </a:lvl7pPr>
            <a:lvl8pPr marL="3429000" eaLnBrk="0" fontAlgn="base" hangingPunct="0">
              <a:spcAft>
                <a:spcPct val="0"/>
              </a:spcAft>
              <a:buClr>
                <a:schemeClr val="accent2"/>
              </a:buClr>
              <a:buFont typeface="Wingdings 2" charset="0"/>
              <a:buChar char=""/>
              <a:defRPr sz="2000">
                <a:solidFill>
                  <a:schemeClr val="tx1"/>
                </a:solidFill>
                <a:latin typeface="Lucida Sans Unicode" charset="0"/>
                <a:ea typeface="ＭＳ Ｐゴシック" charset="0"/>
              </a:defRPr>
            </a:lvl8pPr>
            <a:lvl9pPr marL="3886200" eaLnBrk="0" fontAlgn="base" hangingPunct="0">
              <a:spcAft>
                <a:spcPct val="0"/>
              </a:spcAft>
              <a:buClr>
                <a:schemeClr val="accent2"/>
              </a:buClr>
              <a:buFont typeface="Wingdings 2" charset="0"/>
              <a:buChar char=""/>
              <a:defRPr sz="2000">
                <a:solidFill>
                  <a:schemeClr val="tx1"/>
                </a:solidFill>
                <a:latin typeface="Lucida Sans Unicode" charset="0"/>
                <a:ea typeface="ＭＳ Ｐゴシック" charset="0"/>
              </a:defRPr>
            </a:lvl9pPr>
          </a:lstStyle>
          <a:p>
            <a:pPr eaLnBrk="1" hangingPunct="1">
              <a:spcBef>
                <a:spcPct val="50000"/>
              </a:spcBef>
            </a:pPr>
            <a:r>
              <a:rPr lang="en-US" sz="1800" b="1">
                <a:solidFill>
                  <a:srgbClr val="FF0000"/>
                </a:solidFill>
                <a:latin typeface="Arial" charset="0"/>
              </a:rPr>
              <a:t>Implications</a:t>
            </a:r>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fontAlgn="auto" hangingPunct="1">
              <a:spcAft>
                <a:spcPts val="0"/>
              </a:spcAft>
              <a:defRPr/>
            </a:pPr>
            <a:r>
              <a:rPr lang="en-US" sz="4000" smtClean="0">
                <a:ea typeface="+mj-ea"/>
              </a:rPr>
              <a:t>Location Elements and Summary</a:t>
            </a:r>
          </a:p>
        </p:txBody>
      </p:sp>
      <p:sp>
        <p:nvSpPr>
          <p:cNvPr id="27651" name="Rectangle 3"/>
          <p:cNvSpPr>
            <a:spLocks noGrp="1" noChangeArrowheads="1"/>
          </p:cNvSpPr>
          <p:nvPr>
            <p:ph type="body" idx="1"/>
          </p:nvPr>
        </p:nvSpPr>
        <p:spPr/>
        <p:txBody>
          <a:bodyPr/>
          <a:lstStyle/>
          <a:p>
            <a:pPr eaLnBrk="1" hangingPunct="1">
              <a:buFont typeface="Wingdings" charset="0"/>
              <a:buNone/>
            </a:pPr>
            <a:r>
              <a:rPr lang="en-US">
                <a:latin typeface="Lucida Sans Unicode" charset="0"/>
              </a:rPr>
              <a:t>Data commentary often begins with location elements and summary. </a:t>
            </a:r>
          </a:p>
          <a:p>
            <a:pPr eaLnBrk="1" hangingPunct="1">
              <a:buFont typeface="Wingdings" charset="0"/>
              <a:buNone/>
            </a:pPr>
            <a:r>
              <a:rPr lang="en-US">
                <a:latin typeface="Lucida Sans Unicode" charset="0"/>
              </a:rPr>
              <a:t>Location Elements:</a:t>
            </a:r>
          </a:p>
          <a:p>
            <a:pPr eaLnBrk="1" hangingPunct="1">
              <a:buFont typeface="Wingdings" charset="0"/>
              <a:buChar char="ü"/>
            </a:pPr>
            <a:r>
              <a:rPr lang="en-US">
                <a:latin typeface="Lucida Sans Unicode" charset="0"/>
              </a:rPr>
              <a:t>Refer readers to the table, chart or graph</a:t>
            </a:r>
          </a:p>
          <a:p>
            <a:pPr eaLnBrk="1" hangingPunct="1">
              <a:buFont typeface="Wingdings" charset="0"/>
              <a:buChar char="ü"/>
            </a:pPr>
            <a:r>
              <a:rPr lang="en-US">
                <a:latin typeface="Lucida Sans Unicode" charset="0"/>
              </a:rPr>
              <a:t>They are a form of metadiscourse – reveal organization, parts of text and logical connections</a:t>
            </a:r>
          </a:p>
          <a:p>
            <a:pPr eaLnBrk="1" hangingPunct="1">
              <a:buFont typeface="Wingdings" charset="0"/>
              <a:buNone/>
            </a:pPr>
            <a:endParaRPr lang="en-US">
              <a:latin typeface="Lucida Sans Unicode" charset="0"/>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ea typeface="+mj-ea"/>
              </a:rPr>
              <a:t>Starting a Data Commentary</a:t>
            </a:r>
            <a:br>
              <a:rPr lang="en-US" sz="4000" smtClean="0">
                <a:ea typeface="+mj-ea"/>
              </a:rPr>
            </a:br>
            <a:r>
              <a:rPr lang="en-US" sz="4000" i="1" smtClean="0">
                <a:solidFill>
                  <a:srgbClr val="FF0000"/>
                </a:solidFill>
                <a:ea typeface="+mj-ea"/>
              </a:rPr>
              <a:t>Location Element          Summary</a:t>
            </a:r>
            <a:r>
              <a:rPr lang="en-US" sz="4000" smtClean="0">
                <a:ea typeface="+mj-ea"/>
              </a:rPr>
              <a:t> </a:t>
            </a:r>
          </a:p>
        </p:txBody>
      </p:sp>
      <p:graphicFrame>
        <p:nvGraphicFramePr>
          <p:cNvPr id="20526" name="Group 46"/>
          <p:cNvGraphicFramePr>
            <a:graphicFrameLocks noGrp="1"/>
          </p:cNvGraphicFramePr>
          <p:nvPr>
            <p:ph idx="1"/>
          </p:nvPr>
        </p:nvGraphicFramePr>
        <p:xfrm>
          <a:off x="457200" y="1981200"/>
          <a:ext cx="8229600" cy="3940189"/>
        </p:xfrm>
        <a:graphic>
          <a:graphicData uri="http://schemas.openxmlformats.org/drawingml/2006/table">
            <a:tbl>
              <a:tblPr/>
              <a:tblGrid>
                <a:gridCol w="762000"/>
                <a:gridCol w="2895600"/>
                <a:gridCol w="4572000"/>
              </a:tblGrid>
              <a:tr h="9715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a.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Table 5 shows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50000"/>
                        </a:lnSpc>
                        <a:spcBef>
                          <a:spcPct val="20000"/>
                        </a:spcBef>
                        <a:spcAft>
                          <a:spcPct val="0"/>
                        </a:spcAft>
                        <a:buClr>
                          <a:schemeClr val="bg2"/>
                        </a:buClr>
                        <a:buSzPct val="75000"/>
                        <a:buFont typeface="Wingdings" charset="0"/>
                        <a:buNone/>
                        <a:tabLst/>
                      </a:pPr>
                      <a:endParaRPr kumimoji="0" lang="en-US" sz="1600" b="0" i="0" u="none" strike="noStrike" cap="none" normalizeH="0" baseline="0">
                        <a:ln>
                          <a:noFill/>
                        </a:ln>
                        <a:solidFill>
                          <a:schemeClr val="tx1"/>
                        </a:solidFill>
                        <a:effectLst/>
                        <a:latin typeface="Arial" charset="0"/>
                        <a:ea typeface="ＭＳ Ｐゴシック" charset="0"/>
                        <a:cs typeface="Arial" charset="0"/>
                      </a:endParaRPr>
                    </a:p>
                    <a:p>
                      <a:pPr marL="0" marR="0" lvl="0" indent="0" algn="l" defTabSz="914400" rtl="0" eaLnBrk="1" fontAlgn="base" latinLnBrk="0" hangingPunct="1">
                        <a:lnSpc>
                          <a:spcPct val="105000"/>
                        </a:lnSpc>
                        <a:spcBef>
                          <a:spcPct val="20000"/>
                        </a:spcBef>
                        <a:spcAft>
                          <a:spcPct val="0"/>
                        </a:spcAft>
                        <a:buClr>
                          <a:schemeClr val="bg2"/>
                        </a:buClr>
                        <a:buSzPct val="75000"/>
                        <a:buFont typeface="Wingdings" charset="0"/>
                        <a:buNone/>
                        <a:tabLst/>
                      </a:pPr>
                      <a:r>
                        <a:rPr kumimoji="0" lang="en-US" sz="2000" b="0" i="0" u="none" strike="noStrike" cap="none" normalizeH="0" baseline="0">
                          <a:ln>
                            <a:noFill/>
                          </a:ln>
                          <a:solidFill>
                            <a:schemeClr val="tx1"/>
                          </a:solidFill>
                          <a:effectLst/>
                          <a:latin typeface="Arial" charset="0"/>
                          <a:ea typeface="ＭＳ Ｐゴシック" charset="0"/>
                          <a:cs typeface="Arial" charset="0"/>
                        </a:rPr>
                        <a:t>that the composition of world poverty has changed overtime.</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15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b.</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Table 2 provides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000" b="0" i="0" u="none" strike="noStrike" cap="none" normalizeH="0" baseline="0">
                          <a:ln>
                            <a:noFill/>
                          </a:ln>
                          <a:solidFill>
                            <a:schemeClr val="tx1"/>
                          </a:solidFill>
                          <a:effectLst/>
                          <a:latin typeface="Verdana" charset="0"/>
                          <a:ea typeface="ＭＳ Ｐゴシック" charset="0"/>
                          <a:cs typeface="Arial" charset="0"/>
                        </a:rPr>
                        <a:t>there is a dramatic progress in East Asia.</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7155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c. </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Figure 2 plots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1" i="0" u="none" strike="noStrike" cap="none" normalizeH="0" baseline="0">
                          <a:ln>
                            <a:noFill/>
                          </a:ln>
                          <a:solidFill>
                            <a:schemeClr val="tx1"/>
                          </a:solidFill>
                          <a:effectLst/>
                          <a:latin typeface="Verdana" charset="0"/>
                          <a:ea typeface="ＭＳ Ｐゴシック" charset="0"/>
                          <a:cs typeface="Arial" charset="0"/>
                        </a:rPr>
                        <a:t>the poverty rate in South Asia which has fallen from 60% to 40% between 1981 and 2005.</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06475">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d.</a:t>
                      </a:r>
                    </a:p>
                  </a:txBody>
                  <a:tcPr marT="45727" marB="4572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Figure 4 gives</a:t>
                      </a:r>
                    </a:p>
                  </a:txBody>
                  <a:tcPr marT="45727" marB="4572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000" b="0" i="0" u="none" strike="noStrike" cap="none" normalizeH="0" baseline="0">
                          <a:ln>
                            <a:noFill/>
                          </a:ln>
                          <a:solidFill>
                            <a:schemeClr val="tx1"/>
                          </a:solidFill>
                          <a:effectLst/>
                          <a:latin typeface="Verdana" charset="0"/>
                          <a:ea typeface="ＭＳ Ｐゴシック" charset="0"/>
                          <a:cs typeface="Arial" charset="0"/>
                        </a:rPr>
                        <a:t>the poverty rate which has fallen in South Asia from 60% to 40% between 1981 and 2005.</a:t>
                      </a:r>
                    </a:p>
                  </a:txBody>
                  <a:tcPr marT="45727" marB="4572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b="1" i="1">
                <a:solidFill>
                  <a:srgbClr val="FF0000"/>
                </a:solidFill>
                <a:latin typeface="Lucida Sans Unicode" charset="0"/>
              </a:rPr>
              <a:t>Interviewing is a powerful way of helping people to make explicit things that are hitherto been implicit – to articulate their tacit perceptions, feelings and understandings. </a:t>
            </a:r>
          </a:p>
          <a:p>
            <a:pPr>
              <a:buFont typeface="Wingdings 3" charset="0"/>
              <a:buNone/>
            </a:pPr>
            <a:r>
              <a:rPr lang="en-US">
                <a:latin typeface="Lucida Sans Unicode" charset="0"/>
              </a:rPr>
              <a:t>		(Arksey and Knight, 1999:32)</a:t>
            </a:r>
          </a:p>
        </p:txBody>
      </p:sp>
      <p:sp>
        <p:nvSpPr>
          <p:cNvPr id="3" name="Title 2"/>
          <p:cNvSpPr>
            <a:spLocks noGrp="1"/>
          </p:cNvSpPr>
          <p:nvPr>
            <p:ph type="title"/>
          </p:nvPr>
        </p:nvSpPr>
        <p:spPr/>
        <p:txBody>
          <a:bodyPr>
            <a:normAutofit fontScale="90000"/>
          </a:bodyPr>
          <a:lstStyle/>
          <a:p>
            <a:pPr>
              <a:defRPr/>
            </a:pPr>
            <a:r>
              <a:rPr lang="en-SG" dirty="0" smtClean="0">
                <a:ea typeface="+mj-ea"/>
              </a:rPr>
              <a:t>Why use interviews?</a:t>
            </a:r>
            <a:br>
              <a:rPr lang="en-SG" dirty="0" smtClean="0">
                <a:ea typeface="+mj-ea"/>
              </a:rPr>
            </a:br>
            <a:r>
              <a:rPr lang="en-US" sz="1800" i="1" dirty="0">
                <a:solidFill>
                  <a:srgbClr val="FF0000"/>
                </a:solidFill>
                <a:effectLst/>
                <a:latin typeface="Arial" panose="020B0604020202020204" pitchFamily="34" charset="0"/>
                <a:ea typeface="+mj-ea"/>
                <a:cs typeface="Arial" panose="020B0604020202020204" pitchFamily="34" charset="0"/>
              </a:rPr>
              <a:t>Gray, David E., </a:t>
            </a:r>
            <a:r>
              <a:rPr lang="en-US" sz="1800" i="1" u="sng" dirty="0">
                <a:solidFill>
                  <a:srgbClr val="FF0000"/>
                </a:solidFill>
                <a:effectLst/>
                <a:latin typeface="Arial" panose="020B0604020202020204" pitchFamily="34" charset="0"/>
                <a:ea typeface="+mj-ea"/>
                <a:cs typeface="Arial" panose="020B0604020202020204" pitchFamily="34" charset="0"/>
              </a:rPr>
              <a:t>Doing Research in the Real World</a:t>
            </a:r>
            <a:r>
              <a:rPr lang="en-US" sz="1800" i="1" dirty="0">
                <a:solidFill>
                  <a:srgbClr val="FF0000"/>
                </a:solidFill>
                <a:effectLst/>
                <a:latin typeface="Arial" panose="020B0604020202020204" pitchFamily="34" charset="0"/>
                <a:ea typeface="+mj-ea"/>
                <a:cs typeface="Arial" panose="020B0604020202020204" pitchFamily="34" charset="0"/>
              </a:rPr>
              <a:t>. (2nd ed.). London: Sage, 2009. </a:t>
            </a:r>
            <a:r>
              <a:rPr lang="en-GB" sz="1800" i="1" dirty="0">
                <a:solidFill>
                  <a:srgbClr val="FF0000"/>
                </a:solidFill>
                <a:effectLst/>
                <a:latin typeface="Arial" panose="020B0604020202020204" pitchFamily="34" charset="0"/>
                <a:ea typeface="+mj-ea"/>
                <a:cs typeface="Arial" panose="020B0604020202020204" pitchFamily="34" charset="0"/>
              </a:rPr>
              <a:t/>
            </a:r>
            <a:br>
              <a:rPr lang="en-GB" sz="1800" i="1" dirty="0">
                <a:solidFill>
                  <a:srgbClr val="FF0000"/>
                </a:solidFill>
                <a:effectLst/>
                <a:latin typeface="Arial" panose="020B0604020202020204" pitchFamily="34" charset="0"/>
                <a:ea typeface="+mj-ea"/>
                <a:cs typeface="Arial" panose="020B0604020202020204" pitchFamily="34" charset="0"/>
              </a:rPr>
            </a:br>
            <a:endParaRPr lang="en-SG" sz="1800" i="1" dirty="0">
              <a:solidFill>
                <a:srgbClr val="FF0000"/>
              </a:solidFill>
              <a:latin typeface="Arial" panose="020B0604020202020204" pitchFamily="34" charset="0"/>
              <a:ea typeface="+mj-ea"/>
              <a:cs typeface="Arial" panose="020B0604020202020204" pitchFamily="34" charset="0"/>
            </a:endParaRP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normAutofit fontScale="90000"/>
          </a:bodyPr>
          <a:lstStyle/>
          <a:p>
            <a:pPr eaLnBrk="1" fontAlgn="auto" hangingPunct="1">
              <a:spcAft>
                <a:spcPts val="0"/>
              </a:spcAft>
              <a:defRPr/>
            </a:pPr>
            <a:r>
              <a:rPr lang="en-US" sz="4000" smtClean="0">
                <a:ea typeface="+mj-ea"/>
              </a:rPr>
              <a:t>Passives in Starting a Data Commentary</a:t>
            </a:r>
            <a:br>
              <a:rPr lang="en-US" sz="4000" smtClean="0">
                <a:ea typeface="+mj-ea"/>
              </a:rPr>
            </a:br>
            <a:r>
              <a:rPr lang="en-US" sz="4000" i="1" smtClean="0">
                <a:solidFill>
                  <a:srgbClr val="FF0000"/>
                </a:solidFill>
                <a:ea typeface="+mj-ea"/>
              </a:rPr>
              <a:t>Summary		Location Element</a:t>
            </a:r>
          </a:p>
        </p:txBody>
      </p:sp>
      <p:graphicFrame>
        <p:nvGraphicFramePr>
          <p:cNvPr id="22571" name="Group 43"/>
          <p:cNvGraphicFramePr>
            <a:graphicFrameLocks noGrp="1"/>
          </p:cNvGraphicFramePr>
          <p:nvPr>
            <p:ph idx="1"/>
          </p:nvPr>
        </p:nvGraphicFramePr>
        <p:xfrm>
          <a:off x="457200" y="2362200"/>
          <a:ext cx="8458200" cy="3810000"/>
        </p:xfrm>
        <a:graphic>
          <a:graphicData uri="http://schemas.openxmlformats.org/drawingml/2006/table">
            <a:tbl>
              <a:tblPr/>
              <a:tblGrid>
                <a:gridCol w="769938"/>
                <a:gridCol w="3843337"/>
                <a:gridCol w="3844925"/>
              </a:tblGrid>
              <a:tr h="9525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a.</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50000"/>
                        </a:lnSpc>
                        <a:spcBef>
                          <a:spcPct val="20000"/>
                        </a:spcBef>
                        <a:spcAft>
                          <a:spcPct val="0"/>
                        </a:spcAft>
                        <a:buClr>
                          <a:schemeClr val="bg2"/>
                        </a:buClr>
                        <a:buSzPct val="75000"/>
                        <a:buFont typeface="Wingdings" charset="0"/>
                        <a:buNone/>
                        <a:tabLst/>
                      </a:pPr>
                      <a:endParaRPr kumimoji="0" lang="en-US" sz="1600" b="0" i="0" u="none" strike="noStrike" cap="none" normalizeH="0" baseline="0">
                        <a:ln>
                          <a:noFill/>
                        </a:ln>
                        <a:solidFill>
                          <a:schemeClr val="tx1"/>
                        </a:solidFill>
                        <a:effectLst/>
                        <a:latin typeface="Verdana" charset="0"/>
                        <a:ea typeface="ＭＳ Ｐゴシック" charset="0"/>
                        <a:cs typeface="Arial" charset="0"/>
                      </a:endParaRPr>
                    </a:p>
                    <a:p>
                      <a:pPr marL="0" marR="0" lvl="0" indent="0" algn="l" defTabSz="914400" rtl="0" eaLnBrk="1" fontAlgn="base" latinLnBrk="0" hangingPunct="1">
                        <a:lnSpc>
                          <a:spcPct val="105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cs typeface="Arial" charset="0"/>
                        </a:rPr>
                        <a:t>The composition of world poverty has changed overtime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are shown in Table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b.</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cs typeface="Arial" charset="0"/>
                        </a:rPr>
                        <a:t>There is a dramatic progress in East Asia</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800" b="0" i="0" u="none" strike="noStrike" cap="none" normalizeH="0" baseline="0">
                          <a:ln>
                            <a:noFill/>
                          </a:ln>
                          <a:solidFill>
                            <a:schemeClr val="tx1"/>
                          </a:solidFill>
                          <a:effectLst/>
                          <a:latin typeface="Verdana" charset="0"/>
                          <a:ea typeface="ＭＳ Ｐゴシック" charset="0"/>
                          <a:cs typeface="Arial" charset="0"/>
                        </a:rPr>
                        <a:t>are provided in Table 5.</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c.</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cs typeface="Arial" charset="0"/>
                        </a:rPr>
                        <a:t>The poverty rate in South Asia which has fallen from 60% to 40% between 1981 and 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000" b="0" i="0" u="none" strike="noStrike" cap="none" normalizeH="0" baseline="0">
                          <a:ln>
                            <a:noFill/>
                          </a:ln>
                          <a:solidFill>
                            <a:schemeClr val="tx1"/>
                          </a:solidFill>
                          <a:effectLst/>
                          <a:latin typeface="Verdana" charset="0"/>
                          <a:ea typeface="ＭＳ Ｐゴシック" charset="0"/>
                          <a:cs typeface="Arial" charset="0"/>
                        </a:rPr>
                        <a:t>are plotted in Figure 2.</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52500">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800" b="0" i="0" u="none" strike="noStrike" cap="none" normalizeH="0" baseline="0">
                          <a:ln>
                            <a:noFill/>
                          </a:ln>
                          <a:solidFill>
                            <a:schemeClr val="tx1"/>
                          </a:solidFill>
                          <a:effectLst/>
                          <a:latin typeface="Arial" charset="0"/>
                          <a:ea typeface="ＭＳ Ｐゴシック" charset="0"/>
                          <a:cs typeface="Arial" charset="0"/>
                        </a:rPr>
                        <a:t>d.</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1600" b="0" i="0" u="none" strike="noStrike" cap="none" normalizeH="0" baseline="0">
                          <a:ln>
                            <a:noFill/>
                          </a:ln>
                          <a:solidFill>
                            <a:schemeClr val="tx1"/>
                          </a:solidFill>
                          <a:effectLst/>
                          <a:latin typeface="Verdana" charset="0"/>
                          <a:ea typeface="ＭＳ Ｐゴシック" charset="0"/>
                          <a:cs typeface="Arial" charset="0"/>
                        </a:rPr>
                        <a:t>The poverty rate which has fallen in South Asia from 60% to 40% between 1981 and 2005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charset="0"/>
                        <a:buNone/>
                        <a:tabLst/>
                      </a:pPr>
                      <a:r>
                        <a:rPr kumimoji="0" lang="en-US" sz="2000" b="0" i="0" u="none" strike="noStrike" cap="none" normalizeH="0" baseline="0">
                          <a:ln>
                            <a:noFill/>
                          </a:ln>
                          <a:solidFill>
                            <a:schemeClr val="tx1"/>
                          </a:solidFill>
                          <a:effectLst/>
                          <a:latin typeface="Verdana" charset="0"/>
                          <a:ea typeface="ＭＳ Ｐゴシック" charset="0"/>
                          <a:cs typeface="Arial" charset="0"/>
                        </a:rPr>
                        <a:t>are given in Figure 4.</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0"/>
            <a:ext cx="8229600" cy="1143000"/>
          </a:xfrm>
        </p:spPr>
        <p:txBody>
          <a:bodyPr/>
          <a:lstStyle/>
          <a:p>
            <a:pPr algn="ctr" eaLnBrk="1" fontAlgn="auto" hangingPunct="1">
              <a:spcAft>
                <a:spcPts val="0"/>
              </a:spcAft>
              <a:defRPr/>
            </a:pPr>
            <a:r>
              <a:rPr lang="en-US" smtClean="0">
                <a:ea typeface="+mj-ea"/>
              </a:rPr>
              <a:t>Verbs</a:t>
            </a:r>
          </a:p>
        </p:txBody>
      </p:sp>
      <p:graphicFrame>
        <p:nvGraphicFramePr>
          <p:cNvPr id="24615" name="Group 39"/>
          <p:cNvGraphicFramePr>
            <a:graphicFrameLocks noGrp="1"/>
          </p:cNvGraphicFramePr>
          <p:nvPr>
            <p:ph idx="1"/>
          </p:nvPr>
        </p:nvGraphicFramePr>
        <p:xfrm>
          <a:off x="457200" y="990600"/>
          <a:ext cx="8229600" cy="4835852"/>
        </p:xfrm>
        <a:graphic>
          <a:graphicData uri="http://schemas.openxmlformats.org/drawingml/2006/table">
            <a:tbl>
              <a:tblPr/>
              <a:tblGrid>
                <a:gridCol w="2743200"/>
                <a:gridCol w="2743200"/>
                <a:gridCol w="2743200"/>
              </a:tblGrid>
              <a:tr h="782028">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FF0000"/>
                          </a:solidFill>
                          <a:effectLst/>
                          <a:latin typeface="Arial" charset="0"/>
                        </a:rPr>
                        <a:t>Indicative and Informative Verbs</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FF0000"/>
                          </a:solidFill>
                          <a:effectLst/>
                          <a:latin typeface="Arial" charset="0"/>
                        </a:rPr>
                        <a:t>Active Verbs following References to Visuals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FF0000"/>
                          </a:solidFill>
                          <a:effectLst/>
                          <a:latin typeface="Arial" charset="0"/>
                        </a:rPr>
                        <a:t>Passive Verbs in Reference to Visuals</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053497">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Show</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Provide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Give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Present</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Summarize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Illustrate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Reveal</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Display</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Demonstrate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Indicate</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Suggest</a:t>
                      </a:r>
                    </a:p>
                  </a:txBody>
                  <a:tcPr marT="45712" marB="4571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Shows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Presents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Illustrates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Summarizes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Demonstrates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Contains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Provides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Depicts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Lists</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Reports</a:t>
                      </a:r>
                    </a:p>
                  </a:txBody>
                  <a:tcPr marT="45712" marB="4571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Shown in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Illustrated in </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Presented in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Given in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Listed in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Seen in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Provided in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Summarized in</a:t>
                      </a:r>
                    </a:p>
                    <a:p>
                      <a:pPr marL="0" marR="0" lvl="0" indent="0" algn="l" defTabSz="914400" rtl="0" eaLnBrk="1" fontAlgn="base" latinLnBrk="0" hangingPunct="1">
                        <a:lnSpc>
                          <a:spcPct val="100000"/>
                        </a:lnSpc>
                        <a:spcBef>
                          <a:spcPct val="20000"/>
                        </a:spcBef>
                        <a:spcAft>
                          <a:spcPct val="0"/>
                        </a:spcAft>
                        <a:buClr>
                          <a:schemeClr val="bg2"/>
                        </a:buClr>
                        <a:buSzPct val="75000"/>
                        <a:buFont typeface="Wingdings" pitchFamily="2" charset="2"/>
                        <a:buNone/>
                        <a:tabLst/>
                      </a:pPr>
                      <a:r>
                        <a:rPr kumimoji="0" lang="en-US" sz="2000" b="0" i="0" u="none" strike="noStrike" cap="none" normalizeH="0" baseline="0" dirty="0" smtClean="0">
                          <a:ln>
                            <a:noFill/>
                          </a:ln>
                          <a:solidFill>
                            <a:srgbClr val="0070C0"/>
                          </a:solidFill>
                          <a:effectLst/>
                          <a:latin typeface="Arial" charset="0"/>
                        </a:rPr>
                        <a:t>Seen from</a:t>
                      </a:r>
                    </a:p>
                  </a:txBody>
                  <a:tcPr marT="45712" marB="4571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Content Placeholder 3"/>
          <p:cNvSpPr>
            <a:spLocks noGrp="1"/>
          </p:cNvSpPr>
          <p:nvPr>
            <p:ph idx="1"/>
          </p:nvPr>
        </p:nvSpPr>
        <p:spPr/>
        <p:txBody>
          <a:bodyPr/>
          <a:lstStyle/>
          <a:p>
            <a:pPr eaLnBrk="1" hangingPunct="1"/>
            <a:r>
              <a:rPr lang="en-US" sz="3600">
                <a:solidFill>
                  <a:srgbClr val="C00000"/>
                </a:solidFill>
                <a:latin typeface="Lucida Sans Unicode" charset="0"/>
              </a:rPr>
              <a:t>Meaning is contextual, meaning it always occurs inside some social, cultural or other frame of reference</a:t>
            </a:r>
          </a:p>
        </p:txBody>
      </p:sp>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ea typeface="+mj-ea"/>
              </a:rPr>
              <a:t>Interpreting Interview Data – What is Interpretation </a:t>
            </a:r>
            <a:r>
              <a:rPr lang="en-SG" sz="1600" dirty="0" err="1">
                <a:solidFill>
                  <a:srgbClr val="FFC000"/>
                </a:solidFill>
                <a:ea typeface="+mj-ea"/>
              </a:rPr>
              <a:t>Rosenwasser</a:t>
            </a:r>
            <a:r>
              <a:rPr lang="en-SG" sz="1600" dirty="0">
                <a:solidFill>
                  <a:srgbClr val="FFC000"/>
                </a:solidFill>
                <a:ea typeface="+mj-ea"/>
              </a:rPr>
              <a:t>, David and Stephen, Jill (2009), Writing Analytically, Sixth Edition. Canada: Thomson Wadsworth.</a:t>
            </a:r>
            <a:br>
              <a:rPr lang="en-SG" sz="1600" dirty="0">
                <a:solidFill>
                  <a:srgbClr val="FFC000"/>
                </a:solidFill>
                <a:ea typeface="+mj-ea"/>
              </a:rPr>
            </a:br>
            <a:endParaRPr lang="en-SG" sz="1600" dirty="0">
              <a:solidFill>
                <a:srgbClr val="FFC000"/>
              </a:solidFill>
              <a:ea typeface="+mj-ea"/>
            </a:endParaRPr>
          </a:p>
        </p:txBody>
      </p:sp>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Content Placeholder 1"/>
          <p:cNvSpPr>
            <a:spLocks noGrp="1"/>
          </p:cNvSpPr>
          <p:nvPr>
            <p:ph idx="1"/>
          </p:nvPr>
        </p:nvSpPr>
        <p:spPr/>
        <p:txBody>
          <a:bodyPr/>
          <a:lstStyle/>
          <a:p>
            <a:pPr eaLnBrk="1" hangingPunct="1"/>
            <a:r>
              <a:rPr lang="en-US" sz="3200">
                <a:solidFill>
                  <a:srgbClr val="C00000"/>
                </a:solidFill>
                <a:latin typeface="Lucida Sans Unicode" charset="0"/>
              </a:rPr>
              <a:t>What does the data imply?</a:t>
            </a:r>
          </a:p>
          <a:p>
            <a:pPr eaLnBrk="1" hangingPunct="1"/>
            <a:r>
              <a:rPr lang="en-US" sz="3200">
                <a:solidFill>
                  <a:srgbClr val="C00000"/>
                </a:solidFill>
                <a:latin typeface="Lucida Sans Unicode" charset="0"/>
              </a:rPr>
              <a:t>Why does this data matter?</a:t>
            </a:r>
          </a:p>
          <a:p>
            <a:pPr eaLnBrk="1" hangingPunct="1"/>
            <a:r>
              <a:rPr lang="en-US" sz="3200">
                <a:solidFill>
                  <a:srgbClr val="C00000"/>
                </a:solidFill>
                <a:latin typeface="Lucida Sans Unicode" charset="0"/>
              </a:rPr>
              <a:t>Where does this observation get us?</a:t>
            </a:r>
          </a:p>
          <a:p>
            <a:pPr eaLnBrk="1" hangingPunct="1"/>
            <a:r>
              <a:rPr lang="en-US" sz="3200">
                <a:solidFill>
                  <a:srgbClr val="C00000"/>
                </a:solidFill>
                <a:latin typeface="Lucida Sans Unicode" charset="0"/>
              </a:rPr>
              <a:t>How can we begin to generalize about the subject?</a:t>
            </a: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sz="3600" dirty="0" smtClean="0">
                <a:ea typeface="+mj-ea"/>
              </a:rPr>
              <a:t>Pushing Observations to Conclusions: Asking So What? Question</a:t>
            </a:r>
            <a:r>
              <a:rPr lang="en-US" dirty="0" smtClean="0">
                <a:ea typeface="+mj-ea"/>
              </a:rPr>
              <a:t>. </a:t>
            </a:r>
            <a:r>
              <a:rPr lang="en-SG" sz="1600" i="1" dirty="0" err="1">
                <a:solidFill>
                  <a:srgbClr val="FFC000"/>
                </a:solidFill>
                <a:ea typeface="+mj-ea"/>
              </a:rPr>
              <a:t>Rosenwasser</a:t>
            </a:r>
            <a:r>
              <a:rPr lang="en-SG" sz="1600" i="1" dirty="0">
                <a:solidFill>
                  <a:srgbClr val="FFC000"/>
                </a:solidFill>
                <a:ea typeface="+mj-ea"/>
              </a:rPr>
              <a:t>, David and Stephen, Jill (2009), Writing Analytically, Sixth Edition. Canada: Thomson Wadsworth.</a:t>
            </a:r>
            <a:br>
              <a:rPr lang="en-SG" sz="1600" i="1" dirty="0">
                <a:solidFill>
                  <a:srgbClr val="FFC000"/>
                </a:solidFill>
                <a:ea typeface="+mj-ea"/>
              </a:rPr>
            </a:br>
            <a:endParaRPr lang="en-SG" sz="1600" dirty="0">
              <a:ea typeface="+mj-ea"/>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itle 2"/>
          <p:cNvSpPr>
            <a:spLocks noGrp="1"/>
          </p:cNvSpPr>
          <p:nvPr>
            <p:ph type="title"/>
          </p:nvPr>
        </p:nvSpPr>
        <p:spPr/>
        <p:txBody>
          <a:bodyPr>
            <a:normAutofit fontScale="90000"/>
          </a:bodyPr>
          <a:lstStyle/>
          <a:p>
            <a:pPr eaLnBrk="1" fontAlgn="auto" hangingPunct="1">
              <a:spcAft>
                <a:spcPts val="0"/>
              </a:spcAft>
              <a:defRPr/>
            </a:pPr>
            <a:r>
              <a:rPr lang="en-US" sz="3600" dirty="0">
                <a:ea typeface="+mj-ea"/>
              </a:rPr>
              <a:t>Pushing Observations to Conclusions: Asking So What? Question. </a:t>
            </a:r>
            <a:r>
              <a:rPr lang="en-SG" sz="1600" i="1" dirty="0" err="1">
                <a:solidFill>
                  <a:srgbClr val="FFC000"/>
                </a:solidFill>
                <a:ea typeface="+mj-ea"/>
              </a:rPr>
              <a:t>Rosenwasser</a:t>
            </a:r>
            <a:r>
              <a:rPr lang="en-SG" sz="1600" i="1" dirty="0">
                <a:solidFill>
                  <a:srgbClr val="FFC000"/>
                </a:solidFill>
                <a:ea typeface="+mj-ea"/>
              </a:rPr>
              <a:t>, David and Stephen, Jill (2009), Writing Analytically, Sixth Edition. Canada: Thomson Wadsworth.</a:t>
            </a:r>
            <a:br>
              <a:rPr lang="en-SG" sz="1600" i="1" dirty="0">
                <a:solidFill>
                  <a:srgbClr val="FFC000"/>
                </a:solidFill>
                <a:ea typeface="+mj-ea"/>
              </a:rPr>
            </a:br>
            <a:endParaRPr lang="en-SG" sz="1600" dirty="0">
              <a:ea typeface="+mj-ea"/>
            </a:endParaRPr>
          </a:p>
        </p:txBody>
      </p:sp>
      <p:sp>
        <p:nvSpPr>
          <p:cNvPr id="33796" name="TextBox 4"/>
          <p:cNvSpPr txBox="1">
            <a:spLocks noChangeArrowheads="1"/>
          </p:cNvSpPr>
          <p:nvPr/>
        </p:nvSpPr>
        <p:spPr bwMode="auto">
          <a:xfrm>
            <a:off x="2555875" y="2420938"/>
            <a:ext cx="1728788"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charset="0"/>
                <a:ea typeface="ＭＳ Ｐゴシック" charset="0"/>
              </a:defRPr>
            </a:lvl1pPr>
            <a:lvl2pPr marL="742950" indent="-285750">
              <a:defRPr sz="2300">
                <a:solidFill>
                  <a:schemeClr val="tx1"/>
                </a:solidFill>
                <a:latin typeface="Lucida Sans Unicode" charset="0"/>
                <a:ea typeface="ＭＳ Ｐゴシック" charset="0"/>
              </a:defRPr>
            </a:lvl2pPr>
            <a:lvl3pPr marL="1143000">
              <a:defRPr sz="2100">
                <a:solidFill>
                  <a:schemeClr val="tx1"/>
                </a:solidFill>
                <a:latin typeface="Lucida Sans Unicode" charset="0"/>
                <a:ea typeface="ＭＳ Ｐゴシック" charset="0"/>
              </a:defRPr>
            </a:lvl3pPr>
            <a:lvl4pPr marL="1600200">
              <a:defRPr sz="1900">
                <a:solidFill>
                  <a:schemeClr val="tx1"/>
                </a:solidFill>
                <a:latin typeface="Lucida Sans Unicode" charset="0"/>
                <a:ea typeface="ＭＳ Ｐゴシック" charset="0"/>
              </a:defRPr>
            </a:lvl4pPr>
            <a:lvl5pPr marL="2057400">
              <a:defRPr sz="2000">
                <a:solidFill>
                  <a:schemeClr val="tx1"/>
                </a:solidFill>
                <a:latin typeface="Lucida Sans Unicode" charset="0"/>
                <a:ea typeface="ＭＳ Ｐゴシック" charset="0"/>
              </a:defRPr>
            </a:lvl5pPr>
            <a:lvl6pPr marL="2514600" eaLnBrk="0" fontAlgn="base" hangingPunct="0">
              <a:spcAft>
                <a:spcPct val="0"/>
              </a:spcAft>
              <a:buClr>
                <a:schemeClr val="accent2"/>
              </a:buClr>
              <a:buFont typeface="Wingdings 2" charset="0"/>
              <a:buChar char=""/>
              <a:defRPr sz="2000">
                <a:solidFill>
                  <a:schemeClr val="tx1"/>
                </a:solidFill>
                <a:latin typeface="Lucida Sans Unicode" charset="0"/>
                <a:ea typeface="ＭＳ Ｐゴシック" charset="0"/>
              </a:defRPr>
            </a:lvl6pPr>
            <a:lvl7pPr marL="2971800" eaLnBrk="0" fontAlgn="base" hangingPunct="0">
              <a:spcAft>
                <a:spcPct val="0"/>
              </a:spcAft>
              <a:buClr>
                <a:schemeClr val="accent2"/>
              </a:buClr>
              <a:buFont typeface="Wingdings 2" charset="0"/>
              <a:buChar char=""/>
              <a:defRPr sz="2000">
                <a:solidFill>
                  <a:schemeClr val="tx1"/>
                </a:solidFill>
                <a:latin typeface="Lucida Sans Unicode" charset="0"/>
                <a:ea typeface="ＭＳ Ｐゴシック" charset="0"/>
              </a:defRPr>
            </a:lvl7pPr>
            <a:lvl8pPr marL="3429000" eaLnBrk="0" fontAlgn="base" hangingPunct="0">
              <a:spcAft>
                <a:spcPct val="0"/>
              </a:spcAft>
              <a:buClr>
                <a:schemeClr val="accent2"/>
              </a:buClr>
              <a:buFont typeface="Wingdings 2" charset="0"/>
              <a:buChar char=""/>
              <a:defRPr sz="2000">
                <a:solidFill>
                  <a:schemeClr val="tx1"/>
                </a:solidFill>
                <a:latin typeface="Lucida Sans Unicode" charset="0"/>
                <a:ea typeface="ＭＳ Ｐゴシック" charset="0"/>
              </a:defRPr>
            </a:lvl8pPr>
            <a:lvl9pPr marL="3886200" eaLnBrk="0" fontAlgn="base" hangingPunct="0">
              <a:spcAft>
                <a:spcPct val="0"/>
              </a:spcAft>
              <a:buClr>
                <a:schemeClr val="accent2"/>
              </a:buClr>
              <a:buFont typeface="Wingdings 2" charset="0"/>
              <a:buChar char=""/>
              <a:defRPr sz="2000">
                <a:solidFill>
                  <a:schemeClr val="tx1"/>
                </a:solidFill>
                <a:latin typeface="Lucida Sans Unicode" charset="0"/>
                <a:ea typeface="ＭＳ Ｐゴシック" charset="0"/>
              </a:defRPr>
            </a:lvl9pPr>
          </a:lstStyle>
          <a:p>
            <a:pPr eaLnBrk="1" hangingPunct="1"/>
            <a:r>
              <a:rPr lang="en-US" sz="1800">
                <a:solidFill>
                  <a:srgbClr val="002060"/>
                </a:solidFill>
              </a:rPr>
              <a:t>Ask the so what? question</a:t>
            </a:r>
          </a:p>
        </p:txBody>
      </p:sp>
      <p:sp>
        <p:nvSpPr>
          <p:cNvPr id="33797" name="TextBox 5"/>
          <p:cNvSpPr txBox="1">
            <a:spLocks noChangeArrowheads="1"/>
          </p:cNvSpPr>
          <p:nvPr/>
        </p:nvSpPr>
        <p:spPr bwMode="auto">
          <a:xfrm>
            <a:off x="5364163" y="2420938"/>
            <a:ext cx="13684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700">
                <a:solidFill>
                  <a:schemeClr val="tx1"/>
                </a:solidFill>
                <a:latin typeface="Lucida Sans Unicode" charset="0"/>
                <a:ea typeface="ＭＳ Ｐゴシック" charset="0"/>
              </a:defRPr>
            </a:lvl1pPr>
            <a:lvl2pPr marL="742950" indent="-285750">
              <a:defRPr sz="2300">
                <a:solidFill>
                  <a:schemeClr val="tx1"/>
                </a:solidFill>
                <a:latin typeface="Lucida Sans Unicode" charset="0"/>
                <a:ea typeface="ＭＳ Ｐゴシック" charset="0"/>
              </a:defRPr>
            </a:lvl2pPr>
            <a:lvl3pPr marL="1143000">
              <a:defRPr sz="2100">
                <a:solidFill>
                  <a:schemeClr val="tx1"/>
                </a:solidFill>
                <a:latin typeface="Lucida Sans Unicode" charset="0"/>
                <a:ea typeface="ＭＳ Ｐゴシック" charset="0"/>
              </a:defRPr>
            </a:lvl3pPr>
            <a:lvl4pPr marL="1600200">
              <a:defRPr sz="1900">
                <a:solidFill>
                  <a:schemeClr val="tx1"/>
                </a:solidFill>
                <a:latin typeface="Lucida Sans Unicode" charset="0"/>
                <a:ea typeface="ＭＳ Ｐゴシック" charset="0"/>
              </a:defRPr>
            </a:lvl4pPr>
            <a:lvl5pPr marL="2057400">
              <a:defRPr sz="2000">
                <a:solidFill>
                  <a:schemeClr val="tx1"/>
                </a:solidFill>
                <a:latin typeface="Lucida Sans Unicode" charset="0"/>
                <a:ea typeface="ＭＳ Ｐゴシック" charset="0"/>
              </a:defRPr>
            </a:lvl5pPr>
            <a:lvl6pPr marL="2514600" eaLnBrk="0" fontAlgn="base" hangingPunct="0">
              <a:spcAft>
                <a:spcPct val="0"/>
              </a:spcAft>
              <a:buClr>
                <a:schemeClr val="accent2"/>
              </a:buClr>
              <a:buFont typeface="Wingdings 2" charset="0"/>
              <a:buChar char=""/>
              <a:defRPr sz="2000">
                <a:solidFill>
                  <a:schemeClr val="tx1"/>
                </a:solidFill>
                <a:latin typeface="Lucida Sans Unicode" charset="0"/>
                <a:ea typeface="ＭＳ Ｐゴシック" charset="0"/>
              </a:defRPr>
            </a:lvl6pPr>
            <a:lvl7pPr marL="2971800" eaLnBrk="0" fontAlgn="base" hangingPunct="0">
              <a:spcAft>
                <a:spcPct val="0"/>
              </a:spcAft>
              <a:buClr>
                <a:schemeClr val="accent2"/>
              </a:buClr>
              <a:buFont typeface="Wingdings 2" charset="0"/>
              <a:buChar char=""/>
              <a:defRPr sz="2000">
                <a:solidFill>
                  <a:schemeClr val="tx1"/>
                </a:solidFill>
                <a:latin typeface="Lucida Sans Unicode" charset="0"/>
                <a:ea typeface="ＭＳ Ｐゴシック" charset="0"/>
              </a:defRPr>
            </a:lvl7pPr>
            <a:lvl8pPr marL="3429000" eaLnBrk="0" fontAlgn="base" hangingPunct="0">
              <a:spcAft>
                <a:spcPct val="0"/>
              </a:spcAft>
              <a:buClr>
                <a:schemeClr val="accent2"/>
              </a:buClr>
              <a:buFont typeface="Wingdings 2" charset="0"/>
              <a:buChar char=""/>
              <a:defRPr sz="2000">
                <a:solidFill>
                  <a:schemeClr val="tx1"/>
                </a:solidFill>
                <a:latin typeface="Lucida Sans Unicode" charset="0"/>
                <a:ea typeface="ＭＳ Ｐゴシック" charset="0"/>
              </a:defRPr>
            </a:lvl8pPr>
            <a:lvl9pPr marL="3886200" eaLnBrk="0" fontAlgn="base" hangingPunct="0">
              <a:spcAft>
                <a:spcPct val="0"/>
              </a:spcAft>
              <a:buClr>
                <a:schemeClr val="accent2"/>
              </a:buClr>
              <a:buFont typeface="Wingdings 2" charset="0"/>
              <a:buChar char=""/>
              <a:defRPr sz="2000">
                <a:solidFill>
                  <a:schemeClr val="tx1"/>
                </a:solidFill>
                <a:latin typeface="Lucida Sans Unicode" charset="0"/>
                <a:ea typeface="ＭＳ Ｐゴシック" charset="0"/>
              </a:defRPr>
            </a:lvl9pPr>
          </a:lstStyle>
          <a:p>
            <a:pPr eaLnBrk="1" hangingPunct="1"/>
            <a:r>
              <a:rPr lang="en-US" sz="1800">
                <a:solidFill>
                  <a:srgbClr val="002060"/>
                </a:solidFill>
              </a:rPr>
              <a:t>Ask the so what? question</a:t>
            </a:r>
          </a:p>
          <a:p>
            <a:pPr eaLnBrk="1" hangingPunct="1"/>
            <a:endParaRPr lang="en-US" sz="1800"/>
          </a:p>
        </p:txBody>
      </p:sp>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Content Placeholder 1"/>
          <p:cNvSpPr>
            <a:spLocks noGrp="1"/>
          </p:cNvSpPr>
          <p:nvPr>
            <p:ph idx="1"/>
          </p:nvPr>
        </p:nvSpPr>
        <p:spPr/>
        <p:txBody>
          <a:bodyPr/>
          <a:lstStyle/>
          <a:p>
            <a:pPr eaLnBrk="1" hangingPunct="1"/>
            <a:r>
              <a:rPr lang="en-US">
                <a:latin typeface="Lucida Sans Unicode" charset="0"/>
              </a:rPr>
              <a:t>Look at your results and see how they can be grouped or organized logically.</a:t>
            </a:r>
          </a:p>
          <a:p>
            <a:pPr eaLnBrk="1" hangingPunct="1"/>
            <a:r>
              <a:rPr lang="en-US">
                <a:latin typeface="Lucida Sans Unicode" charset="0"/>
              </a:rPr>
              <a:t>Name the groups of categories</a:t>
            </a:r>
          </a:p>
          <a:p>
            <a:pPr eaLnBrk="1" hangingPunct="1"/>
            <a:r>
              <a:rPr lang="en-US">
                <a:latin typeface="Lucida Sans Unicode" charset="0"/>
              </a:rPr>
              <a:t>Make an outline for your results section </a:t>
            </a:r>
          </a:p>
          <a:p>
            <a:pPr eaLnBrk="1" hangingPunct="1"/>
            <a:r>
              <a:rPr lang="en-US">
                <a:latin typeface="Lucida Sans Unicode" charset="0"/>
              </a:rPr>
              <a:t>Use appropriate headings and subheadings</a:t>
            </a:r>
          </a:p>
        </p:txBody>
      </p:sp>
      <p:sp>
        <p:nvSpPr>
          <p:cNvPr id="3" name="Title 2"/>
          <p:cNvSpPr>
            <a:spLocks noGrp="1"/>
          </p:cNvSpPr>
          <p:nvPr>
            <p:ph type="title"/>
          </p:nvPr>
        </p:nvSpPr>
        <p:spPr/>
        <p:txBody>
          <a:bodyPr/>
          <a:lstStyle/>
          <a:p>
            <a:pPr eaLnBrk="1" hangingPunct="1">
              <a:defRPr/>
            </a:pPr>
            <a:r>
              <a:rPr lang="en-US" dirty="0" smtClean="0">
                <a:ea typeface="+mj-ea"/>
              </a:rPr>
              <a:t>Make an Outline</a:t>
            </a:r>
            <a:endParaRPr lang="en-US" dirty="0">
              <a:ea typeface="+mj-ea"/>
            </a:endParaRPr>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Content Placeholder 1"/>
          <p:cNvSpPr>
            <a:spLocks noGrp="1"/>
          </p:cNvSpPr>
          <p:nvPr>
            <p:ph idx="1"/>
          </p:nvPr>
        </p:nvSpPr>
        <p:spPr/>
        <p:txBody>
          <a:bodyPr/>
          <a:lstStyle/>
          <a:p>
            <a:pPr eaLnBrk="1" hangingPunct="1"/>
            <a:r>
              <a:rPr lang="en-US">
                <a:latin typeface="Lucida Sans Unicode" charset="0"/>
              </a:rPr>
              <a:t>Your research objective is a central theme that runs throughout your research report</a:t>
            </a:r>
          </a:p>
          <a:p>
            <a:pPr eaLnBrk="1" hangingPunct="1"/>
            <a:r>
              <a:rPr lang="en-US">
                <a:latin typeface="Lucida Sans Unicode" charset="0"/>
              </a:rPr>
              <a:t>You can use parts of your research objective as headings</a:t>
            </a:r>
          </a:p>
          <a:p>
            <a:pPr eaLnBrk="1" hangingPunct="1"/>
            <a:r>
              <a:rPr lang="en-US">
                <a:latin typeface="Lucida Sans Unicode" charset="0"/>
              </a:rPr>
              <a:t>Another way you can construct your headings is the operationalization of your key concept, e.g. on the research topic of ‘importance of outward appearance’, you can have the heading ‘work’, ‘relationships’ and ‘people’s perception’. </a:t>
            </a:r>
          </a:p>
        </p:txBody>
      </p:sp>
      <p:sp>
        <p:nvSpPr>
          <p:cNvPr id="3" name="Title 2"/>
          <p:cNvSpPr>
            <a:spLocks noGrp="1"/>
          </p:cNvSpPr>
          <p:nvPr>
            <p:ph type="title"/>
          </p:nvPr>
        </p:nvSpPr>
        <p:spPr/>
        <p:txBody>
          <a:bodyPr/>
          <a:lstStyle/>
          <a:p>
            <a:pPr eaLnBrk="1" hangingPunct="1">
              <a:defRPr/>
            </a:pPr>
            <a:r>
              <a:rPr lang="en-US" dirty="0" smtClean="0">
                <a:ea typeface="+mj-ea"/>
              </a:rPr>
              <a:t>1) Your Research Objective</a:t>
            </a:r>
            <a:endParaRPr lang="en-US" dirty="0">
              <a:ea typeface="+mj-ea"/>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1"/>
          <p:cNvSpPr>
            <a:spLocks noGrp="1"/>
          </p:cNvSpPr>
          <p:nvPr>
            <p:ph idx="1"/>
          </p:nvPr>
        </p:nvSpPr>
        <p:spPr>
          <a:xfrm>
            <a:off x="457200" y="1785938"/>
            <a:ext cx="8229600" cy="4221162"/>
          </a:xfrm>
        </p:spPr>
        <p:txBody>
          <a:bodyPr/>
          <a:lstStyle/>
          <a:p>
            <a:pPr eaLnBrk="1" hangingPunct="1"/>
            <a:r>
              <a:rPr lang="en-US" sz="3200">
                <a:solidFill>
                  <a:srgbClr val="0070C0"/>
                </a:solidFill>
                <a:latin typeface="Lucida Sans Unicode" charset="0"/>
              </a:rPr>
              <a:t>Reporting results is to explain what your found e.g totals, averages and percentages</a:t>
            </a:r>
          </a:p>
          <a:p>
            <a:pPr eaLnBrk="1" hangingPunct="1"/>
            <a:r>
              <a:rPr lang="en-US" sz="3200">
                <a:solidFill>
                  <a:srgbClr val="0070C0"/>
                </a:solidFill>
                <a:latin typeface="Lucida Sans Unicode" charset="0"/>
              </a:rPr>
              <a:t>Interpreting the results is to answer the ‘so what?’ question, in other words, the implications of the results, suggesting improvements and solutions. </a:t>
            </a:r>
          </a:p>
        </p:txBody>
      </p:sp>
      <p:sp>
        <p:nvSpPr>
          <p:cNvPr id="3" name="Title 2"/>
          <p:cNvSpPr>
            <a:spLocks noGrp="1"/>
          </p:cNvSpPr>
          <p:nvPr>
            <p:ph type="title"/>
          </p:nvPr>
        </p:nvSpPr>
        <p:spPr/>
        <p:txBody>
          <a:bodyPr>
            <a:normAutofit fontScale="90000"/>
          </a:bodyPr>
          <a:lstStyle/>
          <a:p>
            <a:pPr eaLnBrk="1" hangingPunct="1">
              <a:defRPr/>
            </a:pPr>
            <a:r>
              <a:rPr lang="en-US" dirty="0" smtClean="0">
                <a:ea typeface="+mj-ea"/>
              </a:rPr>
              <a:t>2) The difference between reporting results and interpreting results</a:t>
            </a:r>
            <a:endParaRPr lang="en-US" dirty="0">
              <a:ea typeface="+mj-ea"/>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Content Placeholder 1"/>
          <p:cNvSpPr>
            <a:spLocks noGrp="1"/>
          </p:cNvSpPr>
          <p:nvPr>
            <p:ph idx="1"/>
          </p:nvPr>
        </p:nvSpPr>
        <p:spPr/>
        <p:txBody>
          <a:bodyPr/>
          <a:lstStyle/>
          <a:p>
            <a:pPr eaLnBrk="1" hangingPunct="1"/>
            <a:r>
              <a:rPr lang="en-US">
                <a:latin typeface="Lucida Sans Unicode" charset="0"/>
              </a:rPr>
              <a:t>Design graphs to include in your Results Section that reveal significant findings in your study.</a:t>
            </a:r>
          </a:p>
          <a:p>
            <a:pPr eaLnBrk="1" hangingPunct="1"/>
            <a:r>
              <a:rPr lang="en-US">
                <a:latin typeface="Lucida Sans Unicode" charset="0"/>
              </a:rPr>
              <a:t>Choose two related variables and plot them in the x and y axis of your graphs.</a:t>
            </a:r>
          </a:p>
          <a:p>
            <a:pPr eaLnBrk="1" hangingPunct="1"/>
            <a:r>
              <a:rPr lang="en-US">
                <a:latin typeface="Lucida Sans Unicode" charset="0"/>
              </a:rPr>
              <a:t>Analyze the variables in the handout and answer the questions</a:t>
            </a:r>
          </a:p>
        </p:txBody>
      </p:sp>
      <p:sp>
        <p:nvSpPr>
          <p:cNvPr id="3" name="Title 2"/>
          <p:cNvSpPr>
            <a:spLocks noGrp="1"/>
          </p:cNvSpPr>
          <p:nvPr>
            <p:ph type="title"/>
          </p:nvPr>
        </p:nvSpPr>
        <p:spPr/>
        <p:txBody>
          <a:bodyPr/>
          <a:lstStyle/>
          <a:p>
            <a:pPr eaLnBrk="1" hangingPunct="1">
              <a:defRPr/>
            </a:pPr>
            <a:r>
              <a:rPr lang="en-US" dirty="0" smtClean="0">
                <a:ea typeface="+mj-ea"/>
              </a:rPr>
              <a:t>3) Plotting Graphs</a:t>
            </a:r>
            <a:endParaRPr lang="en-US" dirty="0">
              <a:ea typeface="+mj-e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2"/>
            <a:ext cx="2678874" cy="2522151"/>
          </a:xfrm>
        </p:spPr>
        <p:txBody>
          <a:bodyPr/>
          <a:lstStyle/>
          <a:p>
            <a:pPr algn="r"/>
            <a:r>
              <a:rPr lang="en-US" dirty="0" smtClean="0"/>
              <a:t>Black</a:t>
            </a:r>
            <a:endParaRPr lang="en-US" dirty="0"/>
          </a:p>
        </p:txBody>
      </p:sp>
    </p:spTree>
    <p:extLst>
      <p:ext uri="{BB962C8B-B14F-4D97-AF65-F5344CB8AC3E}">
        <p14:creationId xmlns:p14="http://schemas.microsoft.com/office/powerpoint/2010/main" val="104658867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Content Placeholder 1"/>
          <p:cNvSpPr>
            <a:spLocks noGrp="1"/>
          </p:cNvSpPr>
          <p:nvPr>
            <p:ph idx="1"/>
          </p:nvPr>
        </p:nvSpPr>
        <p:spPr/>
        <p:txBody>
          <a:bodyPr/>
          <a:lstStyle/>
          <a:p>
            <a:pPr eaLnBrk="1" hangingPunct="1"/>
            <a:endParaRPr lang="en-US">
              <a:latin typeface="Lucida Sans Unicode" charset="0"/>
            </a:endParaRPr>
          </a:p>
        </p:txBody>
      </p:sp>
      <p:sp>
        <p:nvSpPr>
          <p:cNvPr id="3" name="Title 2"/>
          <p:cNvSpPr>
            <a:spLocks noGrp="1"/>
          </p:cNvSpPr>
          <p:nvPr>
            <p:ph type="title"/>
          </p:nvPr>
        </p:nvSpPr>
        <p:spPr>
          <a:xfrm>
            <a:off x="457200" y="274638"/>
            <a:ext cx="8507288" cy="1143000"/>
          </a:xfrm>
        </p:spPr>
        <p:txBody>
          <a:bodyPr>
            <a:noAutofit/>
          </a:bodyPr>
          <a:lstStyle/>
          <a:p>
            <a:pPr eaLnBrk="1" fontAlgn="auto" hangingPunct="1">
              <a:spcAft>
                <a:spcPts val="0"/>
              </a:spcAft>
              <a:defRPr/>
            </a:pPr>
            <a:r>
              <a:rPr lang="en-US" sz="3200" dirty="0" smtClean="0">
                <a:ea typeface="+mj-ea"/>
              </a:rPr>
              <a:t>Content Analysis-Analyze the following advertisement entitled ‘Unveiling the Truth’</a:t>
            </a:r>
            <a:endParaRPr lang="en-SG" sz="3200" dirty="0">
              <a:ea typeface="+mj-ea"/>
            </a:endParaRPr>
          </a:p>
        </p:txBody>
      </p:sp>
      <p:pic>
        <p:nvPicPr>
          <p:cNvPr id="12292"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23850" y="1412875"/>
            <a:ext cx="8424863" cy="460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Research &amp; Writing link at </a:t>
            </a:r>
            <a:r>
              <a:rPr lang="en-US" sz="2400" b="1" dirty="0" err="1" smtClean="0">
                <a:solidFill>
                  <a:srgbClr val="FFFFFF"/>
                </a:solidFill>
                <a:latin typeface="Arial" charset="0"/>
                <a:ea typeface="ＭＳ Ｐゴシック" charset="0"/>
              </a:rPr>
              <a:t>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en-US" sz="4000" b="1">
                <a:solidFill>
                  <a:srgbClr val="FFFFFF"/>
                </a:solidFill>
                <a:latin typeface="Arial" charset="0"/>
                <a:cs typeface="Arial" charset="0"/>
              </a:rPr>
              <a:t>Get this presentation for free!</a:t>
            </a:r>
            <a:endParaRPr lang="en-US" sz="1400" b="1">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5" y="2222340"/>
            <a:ext cx="6153212" cy="3483594"/>
          </a:xfrm>
          <a:prstGeom prst="rect">
            <a:avLst/>
          </a:prstGeom>
        </p:spPr>
      </p:pic>
    </p:spTree>
    <p:extLst>
      <p:ext uri="{BB962C8B-B14F-4D97-AF65-F5344CB8AC3E}">
        <p14:creationId xmlns:p14="http://schemas.microsoft.com/office/powerpoint/2010/main" val="1934121283"/>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nvPr>
        </p:nvGraphicFramePr>
        <p:xfrm>
          <a:off x="457200" y="1481138"/>
          <a:ext cx="8229600" cy="4486275"/>
        </p:xfrm>
        <a:graphic>
          <a:graphicData uri="http://schemas.openxmlformats.org/drawingml/2006/table">
            <a:tbl>
              <a:tblPr/>
              <a:tblGrid>
                <a:gridCol w="2743200"/>
                <a:gridCol w="2743200"/>
                <a:gridCol w="2743200"/>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Lucida Sans Unicode" charset="0"/>
                          <a:ea typeface="ＭＳ Ｐゴシック" charset="0"/>
                          <a:cs typeface="Arial" charset="0"/>
                        </a:rPr>
                        <a:t>Data</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Lucida Sans Unicode" charset="0"/>
                          <a:ea typeface="ＭＳ Ｐゴシック" charset="0"/>
                          <a:cs typeface="Arial" charset="0"/>
                        </a:rPr>
                        <a:t>Method of Analysis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Lucida Sans Unicode" charset="0"/>
                          <a:ea typeface="ＭＳ Ｐゴシック" charset="0"/>
                          <a:cs typeface="Arial" charset="0"/>
                        </a:rPr>
                        <a:t>Interpretiv e Leaps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Lucida Sans Unicode" charset="0"/>
                          <a:ea typeface="ＭＳ Ｐゴシック" charset="0"/>
                          <a:cs typeface="Arial" charset="0"/>
                        </a:rPr>
                        <a:t>Subject in the advertisement is glaring at the reader</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Lucida Sans Unicode" charset="0"/>
                          <a:ea typeface="ＭＳ Ｐゴシック" charset="0"/>
                          <a:cs typeface="Arial" charset="0"/>
                        </a:rPr>
                        <a:t>Make the implicit explicit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Lucida Sans Unicode" charset="0"/>
                          <a:ea typeface="ＭＳ Ｐゴシック" charset="0"/>
                          <a:cs typeface="Arial" charset="0"/>
                        </a:rPr>
                        <a:t>The man in the advertisement is confronting and challenging the readers</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Lucida Sans Unicode"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Lucida Sans Unicode" charset="0"/>
                          <a:ea typeface="ＭＳ Ｐゴシック" charset="0"/>
                          <a:cs typeface="Arial" charset="0"/>
                        </a:rPr>
                        <a:t>Locate pattern of same detail; make what is implicit in pattern of details explicit.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Lucida Sans Unicode"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Lucida Sans Unicode"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Lucida Sans Unicode" charset="0"/>
                          <a:ea typeface="ＭＳ Ｐゴシック" charset="0"/>
                          <a:cs typeface="Arial" charset="0"/>
                        </a:rPr>
                        <a:t>Locate organizing contrast; make what is implicit in the contrast explicit.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Lucida Sans Unicode"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Lucida Sans Unicode"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rgbClr val="000000"/>
                          </a:solidFill>
                          <a:effectLst/>
                          <a:latin typeface="Lucida Sans Unicode" charset="0"/>
                          <a:ea typeface="ＭＳ Ｐゴシック" charset="0"/>
                          <a:cs typeface="Arial" charset="0"/>
                        </a:rPr>
                        <a:t>Anomalies; make what is implicit in the anomalies explicit.</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rgbClr val="000000"/>
                        </a:solidFill>
                        <a:effectLst/>
                        <a:latin typeface="Lucida Sans Unicode" charset="0"/>
                        <a:ea typeface="ＭＳ Ｐゴシック" charset="0"/>
                        <a:cs typeface="Arial"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bl>
          </a:graphicData>
        </a:graphic>
      </p:graphicFrame>
      <p:sp>
        <p:nvSpPr>
          <p:cNvPr id="4" name="Title 3"/>
          <p:cNvSpPr>
            <a:spLocks noGrp="1"/>
          </p:cNvSpPr>
          <p:nvPr>
            <p:ph type="title"/>
          </p:nvPr>
        </p:nvSpPr>
        <p:spPr/>
        <p:txBody>
          <a:bodyPr>
            <a:normAutofit fontScale="90000"/>
          </a:bodyPr>
          <a:lstStyle/>
          <a:p>
            <a:pPr eaLnBrk="1" fontAlgn="auto" hangingPunct="1">
              <a:spcAft>
                <a:spcPts val="0"/>
              </a:spcAft>
              <a:defRPr/>
            </a:pPr>
            <a:r>
              <a:rPr lang="en-US" dirty="0" smtClean="0">
                <a:ea typeface="+mj-ea"/>
              </a:rPr>
              <a:t>Content Analysis</a:t>
            </a:r>
            <a:br>
              <a:rPr lang="en-US" dirty="0" smtClean="0">
                <a:ea typeface="+mj-ea"/>
              </a:rPr>
            </a:br>
            <a:r>
              <a:rPr lang="en-SG" sz="1800" i="1" dirty="0" err="1">
                <a:solidFill>
                  <a:srgbClr val="FFC000"/>
                </a:solidFill>
                <a:ea typeface="+mj-ea"/>
              </a:rPr>
              <a:t>Rosenwasser</a:t>
            </a:r>
            <a:r>
              <a:rPr lang="en-SG" sz="1800" i="1" dirty="0">
                <a:solidFill>
                  <a:srgbClr val="FFC000"/>
                </a:solidFill>
                <a:ea typeface="+mj-ea"/>
              </a:rPr>
              <a:t>, David and Stephen, Jill (2009), Writing Analytically, Sixth Edition. Canada: Thomson Wadsworth.</a:t>
            </a:r>
            <a:br>
              <a:rPr lang="en-SG" sz="1800" i="1" dirty="0">
                <a:solidFill>
                  <a:srgbClr val="FFC000"/>
                </a:solidFill>
                <a:ea typeface="+mj-ea"/>
              </a:rPr>
            </a:br>
            <a:endParaRPr lang="en-SG" sz="1800" i="1" dirty="0">
              <a:solidFill>
                <a:srgbClr val="FFC000"/>
              </a:solidFill>
              <a:ea typeface="+mj-ea"/>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eaLnBrk="1" fontAlgn="auto" hangingPunct="1">
              <a:spcAft>
                <a:spcPts val="0"/>
              </a:spcAft>
              <a:defRPr/>
            </a:pPr>
            <a:r>
              <a:rPr lang="en-US" dirty="0" smtClean="0">
                <a:ea typeface="+mj-ea"/>
              </a:rPr>
              <a:t>Content Analysis</a:t>
            </a:r>
            <a:endParaRPr lang="en-SG" dirty="0">
              <a:ea typeface="+mj-ea"/>
            </a:endParaRPr>
          </a:p>
        </p:txBody>
      </p:sp>
      <p:graphicFrame>
        <p:nvGraphicFramePr>
          <p:cNvPr id="5" name="Content Placeholder 4"/>
          <p:cNvGraphicFramePr>
            <a:graphicFrameLocks noGrp="1"/>
          </p:cNvGraphicFramePr>
          <p:nvPr>
            <p:ph idx="1"/>
          </p:nvPr>
        </p:nvGraphicFramePr>
        <p:xfrm>
          <a:off x="179388" y="1489075"/>
          <a:ext cx="8867775" cy="5127625"/>
        </p:xfrm>
        <a:graphic>
          <a:graphicData uri="http://schemas.openxmlformats.org/drawingml/2006/table">
            <a:tbl>
              <a:tblPr/>
              <a:tblGrid>
                <a:gridCol w="2955925"/>
                <a:gridCol w="2955925"/>
                <a:gridCol w="2955925"/>
              </a:tblGrid>
              <a:tr h="3714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Lucida Sans Unicode" charset="0"/>
                          <a:ea typeface="ＭＳ Ｐゴシック" charset="0"/>
                          <a:cs typeface="Arial" charset="0"/>
                        </a:rPr>
                        <a:t>Data</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Lucida Sans Unicode" charset="0"/>
                          <a:ea typeface="ＭＳ Ｐゴシック" charset="0"/>
                          <a:cs typeface="Arial" charset="0"/>
                        </a:rPr>
                        <a:t>Method of Analysis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rgbClr val="FFFFFF"/>
                          </a:solidFill>
                          <a:effectLst/>
                          <a:latin typeface="Lucida Sans Unicode" charset="0"/>
                          <a:ea typeface="ＭＳ Ｐゴシック" charset="0"/>
                          <a:cs typeface="Arial" charset="0"/>
                        </a:rPr>
                        <a:t>Interpretiv e Leaps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r>
              <a:tr h="1066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Lucida Sans Unicode" charset="0"/>
                          <a:ea typeface="ＭＳ Ｐゴシック" charset="0"/>
                          <a:cs typeface="Arial" charset="0"/>
                        </a:rPr>
                        <a:t>Subject in the advertisement is glaring at the reader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Lucida Sans Unicode" charset="0"/>
                          <a:ea typeface="ＭＳ Ｐゴシック" charset="0"/>
                          <a:cs typeface="Arial" charset="0"/>
                        </a:rPr>
                        <a:t>Make the implicit explicit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Lucida Sans Unicode" charset="0"/>
                          <a:ea typeface="ＭＳ Ｐゴシック" charset="0"/>
                          <a:cs typeface="Arial" charset="0"/>
                        </a:rPr>
                        <a:t>The man in the advertisement is confronting and challenging the readers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106680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Lucida Sans Unicode" charset="0"/>
                          <a:ea typeface="ＭＳ Ｐゴシック" charset="0"/>
                          <a:cs typeface="Arial" charset="0"/>
                        </a:rPr>
                        <a:t>The man depicted in the mask looks clean cut. He has neat and short hair.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Lucida Sans Unicode" charset="0"/>
                          <a:ea typeface="ＭＳ Ｐゴシック" charset="0"/>
                          <a:cs typeface="Arial" charset="0"/>
                        </a:rPr>
                        <a:t>Locate pattern of same detail; make what is implicit in pattern of details explicit.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Lucida Sans Unicode" charset="0"/>
                          <a:ea typeface="ＭＳ Ｐゴシック" charset="0"/>
                          <a:cs typeface="Arial" charset="0"/>
                        </a:rPr>
                        <a:t>The advertisement suggests that the mask the man puts on is a self that is neat cut, harmless and conformist.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r h="1311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Lucida Sans Unicode" charset="0"/>
                          <a:ea typeface="ＭＳ Ｐゴシック" charset="0"/>
                          <a:cs typeface="Arial" charset="0"/>
                        </a:rPr>
                        <a:t>The man underneath the mask looks aggressive. His eyes glare right at the reader and his mouth is open, suggesting anger.</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Lucida Sans Unicode" charset="0"/>
                          <a:ea typeface="ＭＳ Ｐゴシック" charset="0"/>
                          <a:cs typeface="Arial" charset="0"/>
                        </a:rPr>
                        <a:t>Locate organizing contrast; make what is implicit in the contrast explicit.</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Lucida Sans Unicode" charset="0"/>
                          <a:ea typeface="ＭＳ Ｐゴシック" charset="0"/>
                          <a:cs typeface="Arial" charset="0"/>
                        </a:rPr>
                        <a:t>This suggests that beneath the clean cut look, the man is aggressive and angry.</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DE0E8"/>
                    </a:solidFill>
                  </a:tcPr>
                </a:tc>
              </a:tr>
              <a:tr h="13112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Lucida Sans Unicode" charset="0"/>
                          <a:ea typeface="ＭＳ Ｐゴシック" charset="0"/>
                          <a:cs typeface="Arial" charset="0"/>
                        </a:rPr>
                        <a:t>The aggressive man beneath the first mask is wearing another mask that hides his real features.</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Lucida Sans Unicode" charset="0"/>
                          <a:ea typeface="ＭＳ Ｐゴシック" charset="0"/>
                          <a:cs typeface="Arial" charset="0"/>
                        </a:rPr>
                        <a:t>Anomalies; make what is implicit in the anomalies explicit.</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600" b="0" i="0" u="none" strike="noStrike" cap="none" normalizeH="0" baseline="0">
                        <a:ln>
                          <a:noFill/>
                        </a:ln>
                        <a:solidFill>
                          <a:srgbClr val="000000"/>
                        </a:solidFill>
                        <a:effectLst/>
                        <a:latin typeface="Lucida Sans Unicode" charset="0"/>
                        <a:ea typeface="ＭＳ Ｐゴシック" charset="0"/>
                        <a:cs typeface="Arial" charset="0"/>
                      </a:endParaRP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0" i="0" u="none" strike="noStrike" cap="none" normalizeH="0" baseline="0">
                          <a:ln>
                            <a:noFill/>
                          </a:ln>
                          <a:solidFill>
                            <a:srgbClr val="000000"/>
                          </a:solidFill>
                          <a:effectLst/>
                          <a:latin typeface="Lucida Sans Unicode" charset="0"/>
                          <a:ea typeface="ＭＳ Ｐゴシック" charset="0"/>
                          <a:cs typeface="Arial" charset="0"/>
                        </a:rPr>
                        <a:t>This suggests that the man wears more than one layer of mask. He is hiding his real self beneath many layers of mask.</a:t>
                      </a:r>
                    </a:p>
                  </a:txBody>
                  <a:tcPr marT="45717" marB="45717"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8F0F4"/>
                    </a:solidFill>
                  </a:tcPr>
                </a:tc>
              </a:tr>
            </a:tbl>
          </a:graphicData>
        </a:graphic>
      </p:graphicFrame>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Content Placeholder 1"/>
          <p:cNvSpPr>
            <a:spLocks noGrp="1"/>
          </p:cNvSpPr>
          <p:nvPr>
            <p:ph idx="1"/>
          </p:nvPr>
        </p:nvSpPr>
        <p:spPr/>
        <p:txBody>
          <a:bodyPr/>
          <a:lstStyle/>
          <a:p>
            <a:r>
              <a:rPr lang="en-US" sz="3200">
                <a:latin typeface="Lucida Sans Unicode" charset="0"/>
              </a:rPr>
              <a:t>Structured interviews</a:t>
            </a:r>
          </a:p>
          <a:p>
            <a:r>
              <a:rPr lang="en-US" sz="3200">
                <a:latin typeface="Lucida Sans Unicode" charset="0"/>
              </a:rPr>
              <a:t>Semi-structured interviews</a:t>
            </a:r>
          </a:p>
          <a:p>
            <a:r>
              <a:rPr lang="en-US" sz="3200">
                <a:latin typeface="Lucida Sans Unicode" charset="0"/>
              </a:rPr>
              <a:t>Non-directive interviews</a:t>
            </a:r>
          </a:p>
          <a:p>
            <a:r>
              <a:rPr lang="en-US" sz="3200">
                <a:latin typeface="Lucida Sans Unicode" charset="0"/>
              </a:rPr>
              <a:t>Focused interviews</a:t>
            </a:r>
          </a:p>
          <a:p>
            <a:r>
              <a:rPr lang="en-US" sz="3200">
                <a:latin typeface="Lucida Sans Unicode" charset="0"/>
              </a:rPr>
              <a:t>Informal conversational interviews</a:t>
            </a:r>
          </a:p>
        </p:txBody>
      </p:sp>
      <p:sp>
        <p:nvSpPr>
          <p:cNvPr id="3" name="Title 2"/>
          <p:cNvSpPr>
            <a:spLocks noGrp="1"/>
          </p:cNvSpPr>
          <p:nvPr>
            <p:ph type="title"/>
          </p:nvPr>
        </p:nvSpPr>
        <p:spPr/>
        <p:txBody>
          <a:bodyPr>
            <a:normAutofit fontScale="90000"/>
          </a:bodyPr>
          <a:lstStyle/>
          <a:p>
            <a:pPr>
              <a:defRPr/>
            </a:pPr>
            <a:r>
              <a:rPr lang="en-SG" dirty="0" smtClean="0">
                <a:solidFill>
                  <a:srgbClr val="FF0000"/>
                </a:solidFill>
                <a:ea typeface="+mj-ea"/>
              </a:rPr>
              <a:t>Types of Interviews</a:t>
            </a:r>
            <a:br>
              <a:rPr lang="en-SG" dirty="0" smtClean="0">
                <a:solidFill>
                  <a:srgbClr val="FF0000"/>
                </a:solidFill>
                <a:ea typeface="+mj-ea"/>
              </a:rPr>
            </a:br>
            <a:r>
              <a:rPr lang="en-US" sz="2200" i="1" dirty="0">
                <a:solidFill>
                  <a:srgbClr val="FF0000"/>
                </a:solidFill>
                <a:effectLst/>
                <a:ea typeface="+mj-ea"/>
              </a:rPr>
              <a:t>Gray, David E., </a:t>
            </a:r>
            <a:r>
              <a:rPr lang="en-US" sz="2200" i="1" u="sng" dirty="0">
                <a:solidFill>
                  <a:srgbClr val="FF0000"/>
                </a:solidFill>
                <a:effectLst/>
                <a:ea typeface="+mj-ea"/>
              </a:rPr>
              <a:t>Doing Research in the Real World</a:t>
            </a:r>
            <a:r>
              <a:rPr lang="en-US" sz="2200" i="1" dirty="0">
                <a:solidFill>
                  <a:srgbClr val="FF0000"/>
                </a:solidFill>
                <a:effectLst/>
                <a:ea typeface="+mj-ea"/>
              </a:rPr>
              <a:t>. (2nd ed.). London: Sage, 2009. </a:t>
            </a:r>
            <a:r>
              <a:rPr lang="en-GB" sz="2200" i="1" dirty="0">
                <a:solidFill>
                  <a:srgbClr val="FF0000"/>
                </a:solidFill>
                <a:effectLst/>
                <a:ea typeface="+mj-ea"/>
              </a:rPr>
              <a:t/>
            </a:r>
            <a:br>
              <a:rPr lang="en-GB" sz="2200" i="1" dirty="0">
                <a:solidFill>
                  <a:srgbClr val="FF0000"/>
                </a:solidFill>
                <a:effectLst/>
                <a:ea typeface="+mj-ea"/>
              </a:rPr>
            </a:br>
            <a:endParaRPr lang="en-SG" sz="2200" i="1" dirty="0">
              <a:solidFill>
                <a:srgbClr val="FF0000"/>
              </a:solidFill>
              <a:ea typeface="+mj-ea"/>
            </a:endParaRPr>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Content Placeholder 1"/>
          <p:cNvSpPr>
            <a:spLocks noGrp="1"/>
          </p:cNvSpPr>
          <p:nvPr>
            <p:ph idx="1"/>
          </p:nvPr>
        </p:nvSpPr>
        <p:spPr/>
        <p:txBody>
          <a:bodyPr/>
          <a:lstStyle/>
          <a:p>
            <a:r>
              <a:rPr lang="en-US" sz="3200">
                <a:latin typeface="Arial" charset="0"/>
                <a:cs typeface="Arial" charset="0"/>
              </a:rPr>
              <a:t>Watch a video of an interview</a:t>
            </a:r>
          </a:p>
          <a:p>
            <a:r>
              <a:rPr lang="en-US" sz="3200">
                <a:latin typeface="Arial" charset="0"/>
                <a:cs typeface="Arial" charset="0"/>
              </a:rPr>
              <a:t>From the content of the interview, look for evidence of interviewer bias in the questions, the way they are expressed, or the non-verbal behaviour of the interviewer. </a:t>
            </a:r>
          </a:p>
        </p:txBody>
      </p:sp>
      <p:sp>
        <p:nvSpPr>
          <p:cNvPr id="3" name="Title 2"/>
          <p:cNvSpPr>
            <a:spLocks noGrp="1"/>
          </p:cNvSpPr>
          <p:nvPr>
            <p:ph type="title"/>
          </p:nvPr>
        </p:nvSpPr>
        <p:spPr/>
        <p:txBody>
          <a:bodyPr>
            <a:normAutofit fontScale="90000"/>
          </a:bodyPr>
          <a:lstStyle/>
          <a:p>
            <a:pPr>
              <a:defRPr/>
            </a:pPr>
            <a:r>
              <a:rPr lang="en-SG" dirty="0" smtClean="0">
                <a:ea typeface="+mj-ea"/>
              </a:rPr>
              <a:t>Analyse an interview</a:t>
            </a:r>
            <a:br>
              <a:rPr lang="en-SG" dirty="0" smtClean="0">
                <a:ea typeface="+mj-ea"/>
              </a:rPr>
            </a:br>
            <a:r>
              <a:rPr lang="en-US" sz="2200" dirty="0">
                <a:solidFill>
                  <a:srgbClr val="FF0000"/>
                </a:solidFill>
                <a:effectLst/>
                <a:ea typeface="+mj-ea"/>
              </a:rPr>
              <a:t>Gray, David E., </a:t>
            </a:r>
            <a:r>
              <a:rPr lang="en-US" sz="2200" i="1" u="sng" dirty="0">
                <a:solidFill>
                  <a:srgbClr val="FF0000"/>
                </a:solidFill>
                <a:effectLst/>
                <a:ea typeface="+mj-ea"/>
              </a:rPr>
              <a:t>Doing Research in the Real World</a:t>
            </a:r>
            <a:r>
              <a:rPr lang="en-US" sz="2200" dirty="0">
                <a:solidFill>
                  <a:srgbClr val="FF0000"/>
                </a:solidFill>
                <a:effectLst/>
                <a:ea typeface="+mj-ea"/>
              </a:rPr>
              <a:t>. (2nd ed.). London: Sage, 2009. </a:t>
            </a:r>
            <a:r>
              <a:rPr lang="en-GB" sz="2200" dirty="0">
                <a:solidFill>
                  <a:srgbClr val="FF0000"/>
                </a:solidFill>
                <a:effectLst/>
                <a:ea typeface="+mj-ea"/>
              </a:rPr>
              <a:t/>
            </a:r>
            <a:br>
              <a:rPr lang="en-GB" sz="2200" dirty="0">
                <a:solidFill>
                  <a:srgbClr val="FF0000"/>
                </a:solidFill>
                <a:effectLst/>
                <a:ea typeface="+mj-ea"/>
              </a:rPr>
            </a:br>
            <a:endParaRPr lang="en-SG" sz="2200" dirty="0">
              <a:solidFill>
                <a:srgbClr val="FF0000"/>
              </a:solidFill>
              <a:ea typeface="+mj-ea"/>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Content Placeholder 1"/>
          <p:cNvSpPr>
            <a:spLocks noGrp="1"/>
          </p:cNvSpPr>
          <p:nvPr>
            <p:ph idx="1"/>
          </p:nvPr>
        </p:nvSpPr>
        <p:spPr/>
        <p:txBody>
          <a:bodyPr/>
          <a:lstStyle/>
          <a:p>
            <a:r>
              <a:rPr lang="en-US">
                <a:latin typeface="Lucida Sans Unicode" charset="0"/>
              </a:rPr>
              <a:t>Before conducting the interview, get the interviewees to be as relaxed as possible;</a:t>
            </a:r>
          </a:p>
          <a:p>
            <a:r>
              <a:rPr lang="en-US">
                <a:latin typeface="Lucida Sans Unicode" charset="0"/>
              </a:rPr>
              <a:t>Know what the interview is seeking to find out;</a:t>
            </a:r>
          </a:p>
          <a:p>
            <a:r>
              <a:rPr lang="en-US">
                <a:latin typeface="Lucida Sans Unicode" charset="0"/>
              </a:rPr>
              <a:t>Ask the right questions</a:t>
            </a:r>
          </a:p>
          <a:p>
            <a:r>
              <a:rPr lang="en-US">
                <a:latin typeface="Lucida Sans Unicode" charset="0"/>
              </a:rPr>
              <a:t>Give appropriate verbal and non-verbal feedback</a:t>
            </a:r>
          </a:p>
          <a:p>
            <a:r>
              <a:rPr lang="en-US">
                <a:latin typeface="Lucida Sans Unicode" charset="0"/>
              </a:rPr>
              <a:t>Vary the question order to fit the flow of the interview</a:t>
            </a:r>
          </a:p>
          <a:p>
            <a:r>
              <a:rPr lang="en-US">
                <a:latin typeface="Lucida Sans Unicode" charset="0"/>
              </a:rPr>
              <a:t>Vary the phrasing of the questions to help the conversation seem natural</a:t>
            </a:r>
          </a:p>
        </p:txBody>
      </p:sp>
      <p:sp>
        <p:nvSpPr>
          <p:cNvPr id="3" name="Title 2"/>
          <p:cNvSpPr>
            <a:spLocks noGrp="1"/>
          </p:cNvSpPr>
          <p:nvPr>
            <p:ph type="title"/>
          </p:nvPr>
        </p:nvSpPr>
        <p:spPr/>
        <p:txBody>
          <a:bodyPr>
            <a:normAutofit fontScale="90000"/>
          </a:bodyPr>
          <a:lstStyle/>
          <a:p>
            <a:pPr>
              <a:defRPr/>
            </a:pPr>
            <a:r>
              <a:rPr lang="en-SG" dirty="0" smtClean="0">
                <a:ea typeface="+mj-ea"/>
              </a:rPr>
              <a:t>Tips on Conducting Interviews</a:t>
            </a:r>
            <a:br>
              <a:rPr lang="en-SG" dirty="0" smtClean="0">
                <a:ea typeface="+mj-ea"/>
              </a:rPr>
            </a:br>
            <a:r>
              <a:rPr lang="en-US" sz="2200" i="1" dirty="0">
                <a:solidFill>
                  <a:srgbClr val="FF0000"/>
                </a:solidFill>
                <a:effectLst/>
                <a:ea typeface="+mj-ea"/>
              </a:rPr>
              <a:t>Gray, David E., </a:t>
            </a:r>
            <a:r>
              <a:rPr lang="en-US" sz="2200" i="1" u="sng" dirty="0">
                <a:solidFill>
                  <a:srgbClr val="FF0000"/>
                </a:solidFill>
                <a:effectLst/>
                <a:ea typeface="+mj-ea"/>
              </a:rPr>
              <a:t>Doing Research in the Real World</a:t>
            </a:r>
            <a:r>
              <a:rPr lang="en-US" sz="2200" i="1" dirty="0">
                <a:solidFill>
                  <a:srgbClr val="FF0000"/>
                </a:solidFill>
                <a:effectLst/>
                <a:ea typeface="+mj-ea"/>
              </a:rPr>
              <a:t>. (2nd ed.). London: Sage, 2009. </a:t>
            </a:r>
            <a:r>
              <a:rPr lang="en-GB" sz="2200" i="1" dirty="0">
                <a:solidFill>
                  <a:srgbClr val="FF0000"/>
                </a:solidFill>
                <a:effectLst/>
                <a:ea typeface="+mj-ea"/>
              </a:rPr>
              <a:t/>
            </a:r>
            <a:br>
              <a:rPr lang="en-GB" sz="2200" i="1" dirty="0">
                <a:solidFill>
                  <a:srgbClr val="FF0000"/>
                </a:solidFill>
                <a:effectLst/>
                <a:ea typeface="+mj-ea"/>
              </a:rPr>
            </a:br>
            <a:endParaRPr lang="en-SG" sz="2200" i="1" dirty="0">
              <a:solidFill>
                <a:srgbClr val="FF0000"/>
              </a:solidFill>
              <a:ea typeface="+mj-ea"/>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1"/>
          <p:cNvSpPr>
            <a:spLocks noGrp="1"/>
          </p:cNvSpPr>
          <p:nvPr>
            <p:ph idx="1"/>
          </p:nvPr>
        </p:nvSpPr>
        <p:spPr/>
        <p:txBody>
          <a:bodyPr/>
          <a:lstStyle/>
          <a:p>
            <a:pPr eaLnBrk="1" hangingPunct="1"/>
            <a:r>
              <a:rPr lang="en-US">
                <a:latin typeface="Lucida Sans Unicode" charset="0"/>
              </a:rPr>
              <a:t>Describe with care. The words you choose to summarize your data will contain your key ideas</a:t>
            </a:r>
          </a:p>
          <a:p>
            <a:pPr eaLnBrk="1" hangingPunct="1"/>
            <a:r>
              <a:rPr lang="en-US">
                <a:latin typeface="Lucida Sans Unicode" charset="0"/>
              </a:rPr>
              <a:t>In moving from summary to ideas, think carefully about the language you have chosen.</a:t>
            </a:r>
          </a:p>
        </p:txBody>
      </p:sp>
      <p:sp>
        <p:nvSpPr>
          <p:cNvPr id="3" name="Title 2"/>
          <p:cNvSpPr>
            <a:spLocks noGrp="1"/>
          </p:cNvSpPr>
          <p:nvPr>
            <p:ph type="title"/>
          </p:nvPr>
        </p:nvSpPr>
        <p:spPr/>
        <p:txBody>
          <a:bodyPr>
            <a:normAutofit fontScale="90000"/>
          </a:bodyPr>
          <a:lstStyle/>
          <a:p>
            <a:pPr eaLnBrk="1" fontAlgn="auto" hangingPunct="1">
              <a:spcAft>
                <a:spcPts val="0"/>
              </a:spcAft>
              <a:defRPr/>
            </a:pPr>
            <a:r>
              <a:rPr lang="en-US" dirty="0" smtClean="0">
                <a:ea typeface="+mj-ea"/>
              </a:rPr>
              <a:t>Analysis of data</a:t>
            </a:r>
            <a:br>
              <a:rPr lang="en-US" dirty="0" smtClean="0">
                <a:ea typeface="+mj-ea"/>
              </a:rPr>
            </a:br>
            <a:r>
              <a:rPr lang="en-US" sz="2200" i="1" dirty="0" err="1">
                <a:solidFill>
                  <a:srgbClr val="FFC000"/>
                </a:solidFill>
                <a:effectLst/>
                <a:ea typeface="+mj-ea"/>
              </a:rPr>
              <a:t>Rosenwasser</a:t>
            </a:r>
            <a:r>
              <a:rPr lang="en-US" sz="2200" i="1" dirty="0">
                <a:solidFill>
                  <a:srgbClr val="FFC000"/>
                </a:solidFill>
                <a:effectLst/>
                <a:ea typeface="+mj-ea"/>
              </a:rPr>
              <a:t>, David and Stephen, Jill (2009), Writing Analytically, Sixth Edition. Canada: Thomson Wadsworth.</a:t>
            </a:r>
            <a:r>
              <a:rPr lang="en-SG" dirty="0">
                <a:effectLst/>
                <a:ea typeface="+mj-ea"/>
              </a:rPr>
              <a:t/>
            </a:r>
            <a:br>
              <a:rPr lang="en-SG" dirty="0">
                <a:effectLst/>
                <a:ea typeface="+mj-ea"/>
              </a:rPr>
            </a:br>
            <a:endParaRPr lang="en-SG" dirty="0">
              <a:ea typeface="+mj-ea"/>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themeOverride>
</file>

<file path=docProps/app.xml><?xml version="1.0" encoding="utf-8"?>
<Properties xmlns="http://schemas.openxmlformats.org/officeDocument/2006/extended-properties" xmlns:vt="http://schemas.openxmlformats.org/officeDocument/2006/docPropsVTypes">
  <Template>Concourse</Template>
  <TotalTime>126</TotalTime>
  <Words>1743</Words>
  <Application>Microsoft Macintosh PowerPoint</Application>
  <PresentationFormat>On-screen Show (4:3)</PresentationFormat>
  <Paragraphs>201</Paragraphs>
  <Slides>30</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30</vt:i4>
      </vt:variant>
    </vt:vector>
  </HeadingPairs>
  <TitlesOfParts>
    <vt:vector size="39" baseType="lpstr">
      <vt:lpstr>Lucida Sans Unicode</vt:lpstr>
      <vt:lpstr>Arial</vt:lpstr>
      <vt:lpstr>Wingdings 3</vt:lpstr>
      <vt:lpstr>Verdana</vt:lpstr>
      <vt:lpstr>Wingdings 2</vt:lpstr>
      <vt:lpstr>Calibri</vt:lpstr>
      <vt:lpstr>Wingdings</vt:lpstr>
      <vt:lpstr>Concourse</vt:lpstr>
      <vt:lpstr>Orbit</vt:lpstr>
      <vt:lpstr>Data Commentary II</vt:lpstr>
      <vt:lpstr>Why use interviews? Gray, David E., Doing Research in the Real World. (2nd ed.). London: Sage, 2009.  </vt:lpstr>
      <vt:lpstr>Content Analysis-Analyze the following advertisement entitled ‘Unveiling the Truth’</vt:lpstr>
      <vt:lpstr>Content Analysis Rosenwasser, David and Stephen, Jill (2009), Writing Analytically, Sixth Edition. Canada: Thomson Wadsworth. </vt:lpstr>
      <vt:lpstr>Content Analysis</vt:lpstr>
      <vt:lpstr>Types of Interviews Gray, David E., Doing Research in the Real World. (2nd ed.). London: Sage, 2009.  </vt:lpstr>
      <vt:lpstr>Analyse an interview Gray, David E., Doing Research in the Real World. (2nd ed.). London: Sage, 2009.  </vt:lpstr>
      <vt:lpstr>Tips on Conducting Interviews Gray, David E., Doing Research in the Real World. (2nd ed.). London: Sage, 2009.  </vt:lpstr>
      <vt:lpstr>Analysis of data Rosenwasser, David and Stephen, Jill (2009), Writing Analytically, Sixth Edition. Canada: Thomson Wadsworth. </vt:lpstr>
      <vt:lpstr>Points to be Wary About in Analysis Rosenwasser, David and Stephen, Jill (2009), Writing Analytically, Sixth Edition. Canada: Thomson Wadsworth. </vt:lpstr>
      <vt:lpstr>PowerPoint Presentation</vt:lpstr>
      <vt:lpstr>The regional picture is one of highly uneven progress </vt:lpstr>
      <vt:lpstr>The regional picture is one of highly uneven progress</vt:lpstr>
      <vt:lpstr>Comments on Figure 1</vt:lpstr>
      <vt:lpstr>Questions on the Data Commentary</vt:lpstr>
      <vt:lpstr>Structure of Data Commentary</vt:lpstr>
      <vt:lpstr>Location + indicative summary</vt:lpstr>
      <vt:lpstr>Location Elements and Summary</vt:lpstr>
      <vt:lpstr>Starting a Data Commentary Location Element          Summary </vt:lpstr>
      <vt:lpstr>Passives in Starting a Data Commentary Summary  Location Element</vt:lpstr>
      <vt:lpstr>Verbs</vt:lpstr>
      <vt:lpstr>Interpreting Interview Data – What is Interpretation Rosenwasser, David and Stephen, Jill (2009), Writing Analytically, Sixth Edition. Canada: Thomson Wadsworth. </vt:lpstr>
      <vt:lpstr>Pushing Observations to Conclusions: Asking So What? Question. Rosenwasser, David and Stephen, Jill (2009), Writing Analytically, Sixth Edition. Canada: Thomson Wadsworth. </vt:lpstr>
      <vt:lpstr>Pushing Observations to Conclusions: Asking So What? Question. Rosenwasser, David and Stephen, Jill (2009), Writing Analytically, Sixth Edition. Canada: Thomson Wadsworth. </vt:lpstr>
      <vt:lpstr>Make an Outline</vt:lpstr>
      <vt:lpstr>1) Your Research Objective</vt:lpstr>
      <vt:lpstr>2) The difference between reporting results and interpreting results</vt:lpstr>
      <vt:lpstr>3) Plotting Graphs</vt:lpstr>
      <vt:lpstr>Black</vt:lpstr>
      <vt:lpstr>Research &amp; Writing link at BibleStudyDownloads.org</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Commentary II</dc:title>
  <dc:creator>beebee</dc:creator>
  <cp:lastModifiedBy>Rick Griffith</cp:lastModifiedBy>
  <cp:revision>14</cp:revision>
  <dcterms:created xsi:type="dcterms:W3CDTF">2012-09-22T03:41:48Z</dcterms:created>
  <dcterms:modified xsi:type="dcterms:W3CDTF">2016-12-01T19:42:50Z</dcterms:modified>
</cp:coreProperties>
</file>