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444" r:id="rId2"/>
    <p:sldId id="435" r:id="rId3"/>
    <p:sldId id="433" r:id="rId4"/>
    <p:sldId id="432" r:id="rId5"/>
    <p:sldId id="434" r:id="rId6"/>
    <p:sldId id="443" r:id="rId7"/>
    <p:sldId id="448" r:id="rId8"/>
    <p:sldId id="449" r:id="rId9"/>
    <p:sldId id="446" r:id="rId10"/>
    <p:sldId id="447" r:id="rId11"/>
    <p:sldId id="428" r:id="rId12"/>
    <p:sldId id="412" r:id="rId13"/>
    <p:sldId id="431" r:id="rId14"/>
    <p:sldId id="347" r:id="rId15"/>
    <p:sldId id="348" r:id="rId16"/>
    <p:sldId id="408" r:id="rId17"/>
    <p:sldId id="410" r:id="rId18"/>
    <p:sldId id="405" r:id="rId19"/>
    <p:sldId id="450" r:id="rId20"/>
    <p:sldId id="453" r:id="rId21"/>
    <p:sldId id="452" r:id="rId22"/>
    <p:sldId id="454" r:id="rId23"/>
    <p:sldId id="455" r:id="rId24"/>
    <p:sldId id="456" r:id="rId25"/>
    <p:sldId id="451" r:id="rId26"/>
    <p:sldId id="311" r:id="rId27"/>
    <p:sldId id="309" r:id="rId28"/>
    <p:sldId id="310" r:id="rId29"/>
    <p:sldId id="312" r:id="rId30"/>
    <p:sldId id="457" r:id="rId31"/>
    <p:sldId id="318" r:id="rId32"/>
    <p:sldId id="319" r:id="rId33"/>
    <p:sldId id="320" r:id="rId34"/>
    <p:sldId id="268" r:id="rId35"/>
    <p:sldId id="345" r:id="rId36"/>
    <p:sldId id="445" r:id="rId37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0340" autoAdjust="0"/>
  </p:normalViewPr>
  <p:slideViewPr>
    <p:cSldViewPr snapToGrid="0" snapToObjects="1">
      <p:cViewPr varScale="1">
        <p:scale>
          <a:sx n="97" d="100"/>
          <a:sy n="97" d="100"/>
        </p:scale>
        <p:origin x="26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1/30/24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EA124-6423-5F72-D0C1-D3F14445E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CA8531CB-43A2-713E-531A-9B4617D36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A0AA4755-4113-6793-DF07-39D23A7C994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C2A6739A-16E9-8902-3C1C-DB18FBEE2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91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B90D-5525-A3AC-7FFA-48E7064BD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470746AE-6135-FBE6-ABD2-66E4ECB93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7F2B202D-4FC1-6FDB-56A1-7E255785B5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8763F62E-DA24-4771-9D0D-7FBAFE140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0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91E0C-0DFB-F91D-A163-937D0A4B2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A1356E53-A798-B755-ABF3-70C8877DF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81EE3493-8520-9A1F-CA7B-2182964667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409EDCCC-ABF1-1F67-E158-C5883AAFC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6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9FC8D-E983-64B8-BDC9-FA5D15AE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19C7225D-ED25-C182-B557-C9DA2881E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73C7824C-94C4-FDF2-520E-1710394082D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75173F6D-2B7D-9486-2BF4-2121DB55E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25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8E7A9-674D-5379-9362-BBF863C73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D11E19B5-C1A6-310D-6450-9AC65772C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17200D63-66EF-E0D6-80E2-6F612DA3451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DCFD4FE2-432E-66E4-5145-970311ECF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5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3A5E9-598B-B4A0-CBAB-0BAE795A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957EFF5C-35FA-1371-F72C-5BA371022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5300AA6B-2942-9E96-2C8E-D5484A4462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C4733530-601A-D3BC-E3D3-5A0E3149A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3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50128-9363-7EFD-51AF-E912CC65C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C1670A2A-6B47-960F-198A-FA8205A8A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AAD0D8D4-DC15-EC3B-4D83-9E0A794310F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196D5B5B-3703-1BF1-C5EA-F64A89F4F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9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DD00E-5148-4265-7800-2DABB874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D1876D54-4B96-2EE9-58F5-D66201D65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2E67F1C4-3CB9-091E-6444-FAD27DD069B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B169C68C-6762-7262-7CAC-52EE3AC78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5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019220-4E07-3C4E-BFE3-EE0190D80488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04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77EFA-D178-6AAA-3C63-1EB9A7D2F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78142556-7633-0337-D32E-729887277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>
            <a:extLst>
              <a:ext uri="{FF2B5EF4-FFF2-40B4-BE49-F238E27FC236}">
                <a16:creationId xmlns:a16="http://schemas.microsoft.com/office/drawing/2014/main" id="{8A0D9D78-1D2E-7101-45AA-B45B95C82CF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>
            <a:extLst>
              <a:ext uri="{FF2B5EF4-FFF2-40B4-BE49-F238E27FC236}">
                <a16:creationId xmlns:a16="http://schemas.microsoft.com/office/drawing/2014/main" id="{D99EBD2A-88BD-488F-68A8-5991AE380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663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3877B-6B8D-D905-9A1C-ECDC920B7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A716DDFF-1B87-B6C7-B47D-E6A97809E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1C2618B6-3C80-B0CA-9D69-4CAED16470F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06DCC42F-2167-A6D6-8E01-DB9EC7BEF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ABD04-22B4-D8F5-8696-CFB96D99D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E94D8343-A109-6176-51D3-B10174DDD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F8ED222B-7147-5274-7D77-4509114D1E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D22F8BD7-EDD4-90C0-863C-C0B522824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3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28F5A-BA06-09B9-2A93-ACB3A1D47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04397BE-D981-1707-8BA1-BD7A604E34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09A91848-BDD6-C630-8748-84CA735E43D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131EA878-5483-AAFF-6917-6E44E24C2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2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" y="1743280"/>
            <a:ext cx="9143999" cy="1674607"/>
          </a:xfrm>
          <a:effectLst/>
        </p:spPr>
        <p:txBody>
          <a:bodyPr anchor="t"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How can we have clearer presentations?</a:t>
            </a:r>
            <a:b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" y="3518679"/>
            <a:ext cx="9143999" cy="284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Use this template to save time setting things up and also to help recall the things to put on slides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759701C-D91B-45A9-C796-43DE1EBBE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23185"/>
            <a:ext cx="9143999" cy="144665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5400" b="1" kern="0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Sermon PPT Format</a:t>
            </a:r>
          </a:p>
        </p:txBody>
      </p:sp>
    </p:spTree>
    <p:extLst>
      <p:ext uri="{BB962C8B-B14F-4D97-AF65-F5344CB8AC3E}">
        <p14:creationId xmlns:p14="http://schemas.microsoft.com/office/powerpoint/2010/main" val="23327495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ACA69-C71F-FB97-94A5-63BC0F944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79E0D5E0-C32D-4273-D451-22B76EF87B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833522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II. Main Point</a:t>
            </a:r>
          </a:p>
        </p:txBody>
      </p:sp>
    </p:spTree>
    <p:extLst>
      <p:ext uri="{BB962C8B-B14F-4D97-AF65-F5344CB8AC3E}">
        <p14:creationId xmlns:p14="http://schemas.microsoft.com/office/powerpoint/2010/main" val="21237492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111022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9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Main Idea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00291"/>
            <a:ext cx="9144000" cy="76934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7155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 Blue Worship Backgr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052831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000152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463"/>
            <a:ext cx="9052420" cy="6306519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251317"/>
            <a:ext cx="9143999" cy="784797"/>
          </a:xfrm>
          <a:effectLst/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Big Ten</a:t>
            </a:r>
          </a:p>
        </p:txBody>
      </p:sp>
    </p:spTree>
    <p:extLst>
      <p:ext uri="{BB962C8B-B14F-4D97-AF65-F5344CB8AC3E}">
        <p14:creationId xmlns:p14="http://schemas.microsoft.com/office/powerpoint/2010/main" val="30695955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41572615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Black on White</a:t>
            </a:r>
          </a:p>
        </p:txBody>
      </p:sp>
    </p:spTree>
    <p:extLst>
      <p:ext uri="{BB962C8B-B14F-4D97-AF65-F5344CB8AC3E}">
        <p14:creationId xmlns:p14="http://schemas.microsoft.com/office/powerpoint/2010/main" val="30720392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5AF4-9C37-4339-F7F3-FFBAF5478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EA753436-ACCC-5FBB-9FC9-F24832C315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I. Main Point</a:t>
            </a:r>
          </a:p>
        </p:txBody>
      </p:sp>
    </p:spTree>
    <p:extLst>
      <p:ext uri="{BB962C8B-B14F-4D97-AF65-F5344CB8AC3E}">
        <p14:creationId xmlns:p14="http://schemas.microsoft.com/office/powerpoint/2010/main" val="5546205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3813" y="3391851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en-US" sz="4000" b="1" i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Passage</a:t>
            </a:r>
          </a:p>
          <a:p>
            <a:pPr defTabSz="914353">
              <a:defRPr/>
            </a:pPr>
            <a:endParaRPr lang="en-US" sz="4000" b="1" i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046827"/>
            <a:ext cx="9143999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Title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6092826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353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Crossroads International Church Singapore</a:t>
            </a:r>
          </a:p>
          <a:p>
            <a:pPr algn="ctr" defTabSz="914353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8084058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98537-2AA4-2721-8898-5D30C06F4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4632FC04-1642-073C-96C2-3C8CDC8462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797241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7F111-B6E1-6F93-6F91-B79C7238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64E229BC-DB58-0351-DF8F-6F23BC89D9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828068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7800-9522-6968-7C39-D0E2F63D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9779F5FE-B97C-FB21-56AD-F1D9399669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1175423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D37BC-5546-E1AC-E63A-48ABCD3BB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510B9CE7-7C22-9054-A474-1C6321E87F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197798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4429F-47C0-9E22-122A-734B5F2F2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77A9252E-0062-27D1-FF51-7E2648EC25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9499019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76D4-D6ED-7668-643F-6D98618EC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C8E09A11-3317-74E9-B605-9E0448478D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950944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-1658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Black Text</a:t>
            </a:r>
          </a:p>
        </p:txBody>
      </p:sp>
      <p:sp>
        <p:nvSpPr>
          <p:cNvPr id="100357" name="TextBox 2"/>
          <p:cNvSpPr txBox="1">
            <a:spLocks noChangeArrowheads="1"/>
          </p:cNvSpPr>
          <p:nvPr/>
        </p:nvSpPr>
        <p:spPr bwMode="auto">
          <a:xfrm>
            <a:off x="0" y="637009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7910718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24" y="-177800"/>
            <a:ext cx="8491813" cy="679345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25620"/>
            <a:ext cx="9144000" cy="949731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Title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889220"/>
            <a:ext cx="9144000" cy="9497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5572257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11741"/>
            <a:ext cx="9144000" cy="15557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 i="1" dirty="0">
                <a:effectLst>
                  <a:glow rad="8763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Blue Background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2334" y="1773239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en-US" sz="48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LIVE WELL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79373" y="1773239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en-US" sz="48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LAUGH OFTEN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96412" y="1773239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en-US" sz="48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LOVE MUCH</a:t>
            </a:r>
          </a:p>
        </p:txBody>
      </p:sp>
    </p:spTree>
    <p:extLst>
      <p:ext uri="{BB962C8B-B14F-4D97-AF65-F5344CB8AC3E}">
        <p14:creationId xmlns:p14="http://schemas.microsoft.com/office/powerpoint/2010/main" val="21221641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Nephew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3492" y="-1"/>
            <a:ext cx="7421017" cy="7519701"/>
            <a:chOff x="1013491" y="-1"/>
            <a:chExt cx="7421017" cy="75197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491" y="-1"/>
              <a:ext cx="7421017" cy="751970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2029161" y="80375"/>
              <a:ext cx="6175074" cy="46384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29161" y="632352"/>
              <a:ext cx="4729844" cy="46384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-112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14563" y="-19351"/>
            <a:ext cx="6175074" cy="120032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Here is the place where the translation goes</a:t>
            </a:r>
            <a:endParaRPr lang="en-US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491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9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Need</a:t>
            </a:r>
          </a:p>
        </p:txBody>
      </p:sp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6339A-B23D-D056-7C26-EA2520F3A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80A94A88-7A63-9670-A4CA-991FD844E5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-1658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Black Text</a:t>
            </a:r>
          </a:p>
        </p:txBody>
      </p:sp>
      <p:sp>
        <p:nvSpPr>
          <p:cNvPr id="100357" name="TextBox 2">
            <a:extLst>
              <a:ext uri="{FF2B5EF4-FFF2-40B4-BE49-F238E27FC236}">
                <a16:creationId xmlns:a16="http://schemas.microsoft.com/office/drawing/2014/main" id="{A0D5C63F-A1AF-19B5-7A32-FA6E2F392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7009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113246843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49793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0776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4123487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Sermons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Sermons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6" rIns="91430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57154" eaLnBrk="1" hangingPunct="1"/>
            <a:r>
              <a:rPr lang="en-US" sz="31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others like it for free!</a:t>
            </a:r>
            <a:endParaRPr lang="en-US" sz="1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1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Subject?</a:t>
            </a: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9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45086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Black on White</a:t>
            </a:r>
          </a:p>
        </p:txBody>
      </p:sp>
    </p:spTree>
    <p:extLst>
      <p:ext uri="{BB962C8B-B14F-4D97-AF65-F5344CB8AC3E}">
        <p14:creationId xmlns:p14="http://schemas.microsoft.com/office/powerpoint/2010/main" val="3532751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6EABD-6BA6-848B-EE43-AC39BC63A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C8F5B614-200D-3E10-ACA8-0B465B592F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I. Main Point</a:t>
            </a:r>
          </a:p>
        </p:txBody>
      </p:sp>
    </p:spTree>
    <p:extLst>
      <p:ext uri="{BB962C8B-B14F-4D97-AF65-F5344CB8AC3E}">
        <p14:creationId xmlns:p14="http://schemas.microsoft.com/office/powerpoint/2010/main" val="5323306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93C07-597F-24FB-4995-2DADED1E6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F02CE5C5-0013-FB8C-CEAB-925D027834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388455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7278-E161-B8D6-BF0E-E3A0C9971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02B6F2FF-C26E-1560-2039-3B8D227F96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II. Main Point</a:t>
            </a:r>
          </a:p>
        </p:txBody>
      </p:sp>
    </p:spTree>
    <p:extLst>
      <p:ext uri="{BB962C8B-B14F-4D97-AF65-F5344CB8AC3E}">
        <p14:creationId xmlns:p14="http://schemas.microsoft.com/office/powerpoint/2010/main" val="40371218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247</Words>
  <Application>Microsoft Macintosh PowerPoint</Application>
  <PresentationFormat>On-screen Show (4:3)</PresentationFormat>
  <Paragraphs>85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Comic Sans MS</vt:lpstr>
      <vt:lpstr>Helvetica Neue Black Condensed</vt:lpstr>
      <vt:lpstr>Times New Roman</vt:lpstr>
      <vt:lpstr>49_Blank Presentation</vt:lpstr>
      <vt:lpstr>How can we have clearer presentations? </vt:lpstr>
      <vt:lpstr>Title</vt:lpstr>
      <vt:lpstr>Need</vt:lpstr>
      <vt:lpstr>Subject?</vt:lpstr>
      <vt:lpstr>Background</vt:lpstr>
      <vt:lpstr>Black on White</vt:lpstr>
      <vt:lpstr>I. Main Point</vt:lpstr>
      <vt:lpstr>"Scripture" (4: NLT).</vt:lpstr>
      <vt:lpstr>II. Main Point</vt:lpstr>
      <vt:lpstr>"Scripture" (4: NLT).</vt:lpstr>
      <vt:lpstr>II. Main Point</vt:lpstr>
      <vt:lpstr>"Scripture" (4: NLT).</vt:lpstr>
      <vt:lpstr>Main Idea</vt:lpstr>
      <vt:lpstr>Text</vt:lpstr>
      <vt:lpstr>Text</vt:lpstr>
      <vt:lpstr>The Big Ten</vt:lpstr>
      <vt:lpstr>Worship</vt:lpstr>
      <vt:lpstr>Black on White</vt:lpstr>
      <vt:lpstr>I. Main Point</vt:lpstr>
      <vt:lpstr>"Scripture" (4: NLT).</vt:lpstr>
      <vt:lpstr>"Scripture" (4: NLT).</vt:lpstr>
      <vt:lpstr>"Scripture" (4: NLT).</vt:lpstr>
      <vt:lpstr>"Scripture" (4: NLT).</vt:lpstr>
      <vt:lpstr>"Scripture" (4: NLT).</vt:lpstr>
      <vt:lpstr>"Scripture" (4: NLT).</vt:lpstr>
      <vt:lpstr>Black Text</vt:lpstr>
      <vt:lpstr>Title</vt:lpstr>
      <vt:lpstr>Blue Background</vt:lpstr>
      <vt:lpstr>Nephew</vt:lpstr>
      <vt:lpstr>Black Text</vt:lpstr>
      <vt:lpstr>Title</vt:lpstr>
      <vt:lpstr>Title</vt:lpstr>
      <vt:lpstr>Black</vt:lpstr>
      <vt:lpstr>Black</vt:lpstr>
      <vt:lpstr>NT Sermons link at BibleStudyDownloads.org</vt:lpstr>
      <vt:lpstr>OT Sermons link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60</cp:revision>
  <dcterms:created xsi:type="dcterms:W3CDTF">2014-08-02T06:39:19Z</dcterms:created>
  <dcterms:modified xsi:type="dcterms:W3CDTF">2024-01-30T10:00:04Z</dcterms:modified>
</cp:coreProperties>
</file>