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6.xml" ContentType="application/vnd.openxmlformats-officedocument.theme+xml"/>
  <Override PartName="/ppt/slideLayouts/slideLayout148.xml" ContentType="application/vnd.openxmlformats-officedocument.presentationml.slideLayout+xml"/>
  <Override PartName="/ppt/theme/theme17.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70" r:id="rId4"/>
    <p:sldMasterId id="2147483666" r:id="rId5"/>
    <p:sldMasterId id="2147483662" r:id="rId6"/>
    <p:sldMasterId id="2147483650" r:id="rId7"/>
    <p:sldMasterId id="2147483649" r:id="rId8"/>
    <p:sldMasterId id="2147483871" r:id="rId9"/>
    <p:sldMasterId id="2147483995" r:id="rId10"/>
    <p:sldMasterId id="2147483997" r:id="rId11"/>
    <p:sldMasterId id="2147484227" r:id="rId12"/>
    <p:sldMasterId id="2147484931" r:id="rId13"/>
    <p:sldMasterId id="2147485839" r:id="rId14"/>
    <p:sldMasterId id="2147487430" r:id="rId15"/>
    <p:sldMasterId id="2147487442" r:id="rId16"/>
    <p:sldMasterId id="2147487454" r:id="rId17"/>
    <p:sldMasterId id="2147487456" r:id="rId18"/>
    <p:sldMasterId id="2147487468" r:id="rId19"/>
  </p:sldMasterIdLst>
  <p:notesMasterIdLst>
    <p:notesMasterId r:id="rId45"/>
  </p:notesMasterIdLst>
  <p:sldIdLst>
    <p:sldId id="308" r:id="rId20"/>
    <p:sldId id="281" r:id="rId21"/>
    <p:sldId id="325" r:id="rId22"/>
    <p:sldId id="313" r:id="rId23"/>
    <p:sldId id="317" r:id="rId24"/>
    <p:sldId id="279" r:id="rId25"/>
    <p:sldId id="277" r:id="rId26"/>
    <p:sldId id="257" r:id="rId27"/>
    <p:sldId id="332" r:id="rId28"/>
    <p:sldId id="314" r:id="rId29"/>
    <p:sldId id="335" r:id="rId30"/>
    <p:sldId id="309" r:id="rId31"/>
    <p:sldId id="274" r:id="rId32"/>
    <p:sldId id="326" r:id="rId33"/>
    <p:sldId id="315" r:id="rId34"/>
    <p:sldId id="333" r:id="rId35"/>
    <p:sldId id="323" r:id="rId36"/>
    <p:sldId id="320" r:id="rId37"/>
    <p:sldId id="334" r:id="rId38"/>
    <p:sldId id="327" r:id="rId39"/>
    <p:sldId id="330" r:id="rId40"/>
    <p:sldId id="321" r:id="rId41"/>
    <p:sldId id="316" r:id="rId42"/>
    <p:sldId id="258" r:id="rId43"/>
    <p:sldId id="33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3"/>
    <p:restoredTop sz="81760" autoAdjust="0"/>
  </p:normalViewPr>
  <p:slideViewPr>
    <p:cSldViewPr>
      <p:cViewPr varScale="1">
        <p:scale>
          <a:sx n="94" d="100"/>
          <a:sy n="94" d="100"/>
        </p:scale>
        <p:origin x="192"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E03A4D7-BD16-2941-909A-9C731BD11C7C}" type="slidenum">
              <a:rPr lang="en-US"/>
              <a:pPr>
                <a:defRPr/>
              </a:pPr>
              <a:t>‹#›</a:t>
            </a:fld>
            <a:endParaRPr lang="en-US"/>
          </a:p>
        </p:txBody>
      </p:sp>
    </p:spTree>
    <p:extLst>
      <p:ext uri="{BB962C8B-B14F-4D97-AF65-F5344CB8AC3E}">
        <p14:creationId xmlns:p14="http://schemas.microsoft.com/office/powerpoint/2010/main" val="2021241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5EF5B0-245E-3E48-9BD1-3536DBFCFC83}" type="slidenum">
              <a:rPr lang="en-US" sz="1200"/>
              <a:pPr/>
              <a:t>1</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7E1CA-94A6-DC41-8768-988B802AC196}" type="slidenum">
              <a:rPr lang="en-US" sz="1200"/>
              <a:pPr/>
              <a:t>10</a:t>
            </a:fld>
            <a:endParaRPr lang="en-US" sz="1200"/>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934A92-DD2C-7F47-BCD9-9102E66263E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1314" name="Rectangle 2"/>
          <p:cNvSpPr>
            <a:spLocks noGrp="1" noRot="1" noChangeAspect="1" noChangeArrowheads="1"/>
          </p:cNvSpPr>
          <p:nvPr>
            <p:ph type="sldImg"/>
          </p:nvPr>
        </p:nvSpPr>
        <p:spPr>
          <a:solidFill>
            <a:srgbClr val="FFFFFF"/>
          </a:solidFill>
          <a:ln/>
        </p:spPr>
      </p:sp>
      <p:sp>
        <p:nvSpPr>
          <p:cNvPr id="14131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PR-15-Clarity-28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CBC35F-2A7F-D54E-9F58-7CC85A77678A}" type="slidenum">
              <a:rPr lang="en-US" sz="1200"/>
              <a:pPr/>
              <a:t>12</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PTA = Principle for the MP level, Text is Bible passage portion, Application shared only for that portion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591B29-E836-984E-80EB-3B7E3CE0E733}" type="slidenum">
              <a:rPr lang="en-US" sz="1200"/>
              <a:pPr/>
              <a:t>13</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F06708-7751-3E49-BA4C-FFEB4219817E}" type="slidenum">
              <a:rPr lang="en-US" sz="1200">
                <a:solidFill>
                  <a:srgbClr val="000000"/>
                </a:solidFill>
              </a:rPr>
              <a:pPr/>
              <a:t>14</a:t>
            </a:fld>
            <a:endParaRPr lang="en-US" sz="1200">
              <a:solidFill>
                <a:srgbClr val="000000"/>
              </a:solidFill>
            </a:endParaRPr>
          </a:p>
        </p:txBody>
      </p:sp>
      <p:sp>
        <p:nvSpPr>
          <p:cNvPr id="187394" name="Rectangle 1026"/>
          <p:cNvSpPr>
            <a:spLocks noGrp="1" noRot="1" noChangeAspect="1" noChangeArrowheads="1"/>
          </p:cNvSpPr>
          <p:nvPr>
            <p:ph type="sldImg"/>
          </p:nvPr>
        </p:nvSpPr>
        <p:spPr>
          <a:solidFill>
            <a:srgbClr val="FFFFFF"/>
          </a:solidFill>
          <a:ln/>
        </p:spPr>
      </p:sp>
      <p:sp>
        <p:nvSpPr>
          <p:cNvPr id="18739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15</a:t>
            </a:fld>
            <a:endParaRPr lang="en-US" sz="1200"/>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3757E-68ED-F447-A497-8BC20F183FE0}" type="slidenum">
              <a:rPr lang="en-US" sz="1200">
                <a:solidFill>
                  <a:srgbClr val="000000"/>
                </a:solidFill>
              </a:rPr>
              <a:pPr/>
              <a:t>16</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07.15. 09.35; 11.25; 12.16; 16:11 HO subject only</a:t>
            </a:r>
          </a:p>
          <a:p>
            <a:pPr eaLnBrk="1" hangingPunct="1"/>
            <a:r>
              <a:rPr lang="en-US">
                <a:latin typeface="Times New Roman" charset="0"/>
                <a:ea typeface="MS PGothic" charset="0"/>
                <a:cs typeface="MS PGothic" charset="0"/>
              </a:rPr>
              <a:t>BS 18.43; 20.31; 25.11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1BFC8E-C70C-7E46-A4AA-2415B38905D7}" type="slidenum">
              <a:rPr lang="en-US" sz="1200">
                <a:solidFill>
                  <a:srgbClr val="000000"/>
                </a:solidFill>
              </a:rPr>
              <a:pPr/>
              <a:t>17</a:t>
            </a:fld>
            <a:endParaRPr lang="en-US" sz="1200">
              <a:solidFill>
                <a:srgbClr val="000000"/>
              </a:solidFill>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HOM 12.17; HSB 25.12</a:t>
            </a:r>
          </a:p>
          <a:p>
            <a:pPr eaLnBrk="1" hangingPunct="1"/>
            <a:r>
              <a:rPr lang="en-US">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5EDF0B-7369-AC49-A222-4811F9DCBB52}" type="slidenum">
              <a:rPr lang="en-US" sz="1200">
                <a:solidFill>
                  <a:srgbClr val="000000"/>
                </a:solidFill>
              </a:rPr>
              <a:pPr/>
              <a:t>18</a:t>
            </a:fld>
            <a:endParaRPr lang="en-US" sz="1200">
              <a:solidFill>
                <a:srgbClr val="000000"/>
              </a:solidFill>
            </a:endParaRPr>
          </a:p>
        </p:txBody>
      </p:sp>
      <p:sp>
        <p:nvSpPr>
          <p:cNvPr id="195586" name="Rectangle 2"/>
          <p:cNvSpPr>
            <a:spLocks noGrp="1" noRot="1" noChangeAspect="1" noChangeArrowheads="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08.13</a:t>
            </a:r>
          </a:p>
          <a:p>
            <a:pPr eaLnBrk="1" hangingPunct="1"/>
            <a:r>
              <a:rPr lang="en-US">
                <a:ea typeface="ＭＳ Ｐゴシック" charset="0"/>
                <a:cs typeface="ＭＳ Ｐゴシック" charset="0"/>
              </a:rPr>
              <a:t>11.25</a:t>
            </a:r>
          </a:p>
          <a:p>
            <a:pPr eaLnBrk="1" hangingPunct="1"/>
            <a:r>
              <a:rPr lang="en-US">
                <a:ea typeface="ＭＳ Ｐゴシック" charset="0"/>
                <a:cs typeface="ＭＳ Ｐゴシック" charset="0"/>
              </a:rPr>
              <a:t>12.18</a:t>
            </a:r>
          </a:p>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E65DE2-86F5-E141-806F-8241F4CA7F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Book Antiqua" charset="0"/>
                <a:ea typeface="ＭＳ Ｐゴシック" charset="0"/>
                <a:cs typeface="ＭＳ Ｐゴシック" charset="0"/>
              </a:rPr>
              <a:t>07.18</a:t>
            </a:r>
          </a:p>
          <a:p>
            <a:pPr eaLnBrk="1" hangingPunct="1"/>
            <a:r>
              <a:rPr lang="en-US" dirty="0">
                <a:latin typeface="Book Antiqua" charset="0"/>
                <a:ea typeface="ＭＳ Ｐゴシック" charset="0"/>
                <a:cs typeface="ＭＳ Ｐゴシック" charset="0"/>
              </a:rPr>
              <a:t>12.19</a:t>
            </a:r>
          </a:p>
          <a:p>
            <a:pPr eaLnBrk="1" hangingPunct="1"/>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42490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ED26C5-7255-4749-AA4B-1A8909AE1318}" type="slidenum">
              <a:rPr lang="en-US" sz="1200"/>
              <a:pPr/>
              <a:t>2</a:t>
            </a:fld>
            <a:endParaRPr lang="en-US"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ea typeface="ＭＳ Ｐゴシック" charset="0"/>
                <a:cs typeface="ＭＳ Ｐゴシック" charset="0"/>
              </a:rPr>
              <a:t>Homiletics 12.02 slide</a:t>
            </a:r>
            <a:r>
              <a:rPr lang="en-US" dirty="0">
                <a:ea typeface="ＭＳ Ｐゴシック" charset="0"/>
              </a:rPr>
              <a:t>To translate this slide, note that there are 22 boxes</a:t>
            </a:r>
            <a:r>
              <a:rPr lang="en-US" baseline="0" dirty="0">
                <a:ea typeface="ＭＳ Ｐゴシック" charset="0"/>
              </a:rPr>
              <a:t> that appear one at a time and then exit. Note the little animation numbers from 3 to 12 at the top and 13 to 22 below them.  Each is a different box that needs to be moved away from the others first to see what it says to translate it. After translation, put them back in order as on the English.</a:t>
            </a:r>
            <a:endParaRPr lang="en-US" dirty="0">
              <a:ea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2DFC78-8E9E-9546-AD9E-BEDCC2F8BCE0}" type="slidenum">
              <a:rPr lang="en-US" sz="1200">
                <a:solidFill>
                  <a:srgbClr val="000000"/>
                </a:solidFill>
              </a:rPr>
              <a:pPr/>
              <a:t>20</a:t>
            </a:fld>
            <a:endParaRPr lang="en-US" sz="1200">
              <a:solidFill>
                <a:srgbClr val="000000"/>
              </a:solidFill>
            </a:endParaRPr>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12.20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21</a:t>
            </a:fld>
            <a:endParaRPr lang="en-US" sz="1200">
              <a:solidFill>
                <a:prstClr val="black"/>
              </a:solidFill>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07.20</a:t>
            </a:r>
          </a:p>
          <a:p>
            <a:pPr eaLnBrk="1" hangingPunct="1"/>
            <a:r>
              <a:rPr lang="en-US" dirty="0">
                <a:ea typeface="ＭＳ Ｐゴシック" charset="0"/>
                <a:cs typeface="ＭＳ Ｐゴシック" charset="0"/>
              </a:rPr>
              <a:t>08.37 but changed to HO SP in:</a:t>
            </a:r>
          </a:p>
          <a:p>
            <a:pPr eaLnBrk="1" hangingPunct="1"/>
            <a:r>
              <a:rPr lang="en-US" dirty="0">
                <a:ea typeface="ＭＳ Ｐゴシック" charset="0"/>
                <a:cs typeface="ＭＳ Ｐゴシック" charset="0"/>
              </a:rPr>
              <a:t>11.30</a:t>
            </a:r>
          </a:p>
          <a:p>
            <a:pPr eaLnBrk="1" hangingPunct="1"/>
            <a:r>
              <a:rPr lang="en-US" dirty="0">
                <a:ea typeface="ＭＳ Ｐゴシック" charset="0"/>
                <a:cs typeface="ＭＳ Ｐゴシック" charset="0"/>
              </a:rPr>
              <a:t>12.21</a:t>
            </a:r>
          </a:p>
        </p:txBody>
      </p:sp>
    </p:spTree>
    <p:extLst>
      <p:ext uri="{BB962C8B-B14F-4D97-AF65-F5344CB8AC3E}">
        <p14:creationId xmlns:p14="http://schemas.microsoft.com/office/powerpoint/2010/main" val="364131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PR</a:t>
            </a:r>
            <a:r>
              <a:rPr lang="en-US" baseline="0">
                <a:ea typeface="ＭＳ Ｐゴシック" charset="0"/>
                <a:cs typeface="ＭＳ Ｐゴシック" charset="0"/>
              </a:rPr>
              <a:t> 07.21; </a:t>
            </a:r>
            <a:r>
              <a:rPr lang="en-US">
                <a:ea typeface="ＭＳ Ｐゴシック" charset="0"/>
                <a:cs typeface="ＭＳ Ｐゴシック" charset="0"/>
              </a:rPr>
              <a:t>08.44 but changed to HO in:</a:t>
            </a:r>
          </a:p>
          <a:p>
            <a:pPr eaLnBrk="1" hangingPunct="1"/>
            <a:r>
              <a:rPr lang="en-US">
                <a:ea typeface="ＭＳ Ｐゴシック" charset="0"/>
                <a:cs typeface="ＭＳ Ｐゴシック" charset="0"/>
              </a:rPr>
              <a:t>11.31</a:t>
            </a:r>
          </a:p>
          <a:p>
            <a:pPr eaLnBrk="1" hangingPunct="1"/>
            <a:r>
              <a:rPr lang="en-US">
                <a:ea typeface="ＭＳ Ｐゴシック" charset="0"/>
                <a:cs typeface="ＭＳ Ｐゴシック" charset="0"/>
              </a:rPr>
              <a:t>12.22</a:t>
            </a:r>
          </a:p>
          <a:p>
            <a:pPr eaLnBrk="1" hangingPunct="1"/>
            <a:r>
              <a:rPr lang="en-US">
                <a:ea typeface="ＭＳ Ｐゴシック" charset="0"/>
                <a:cs typeface="ＭＳ Ｐゴシック" charset="0"/>
              </a:rPr>
              <a:t>Cf. HSB 18.10 adds the EI on top from HOM 12.16</a:t>
            </a:r>
          </a:p>
          <a:p>
            <a:pPr eaLnBrk="1" hangingPunct="1"/>
            <a:endParaRPr lang="en-US">
              <a:ea typeface="ＭＳ Ｐゴシック" charset="0"/>
              <a:cs typeface="ＭＳ Ｐゴシック" charset="0"/>
            </a:endParaRPr>
          </a:p>
        </p:txBody>
      </p:sp>
      <p:sp>
        <p:nvSpPr>
          <p:cNvPr id="2037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A2EF95-030E-D146-89A9-FC35D02A02B6}"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BD88D-D742-C549-8F61-157845702F5D}" type="slidenum">
              <a:rPr lang="en-US" sz="1200"/>
              <a:pPr/>
              <a:t>23</a:t>
            </a:fld>
            <a:endParaRPr lang="en-US" sz="120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F68264-95FF-3B4F-914B-10B27CB96FE0}" type="slidenum">
              <a:rPr lang="en-US" sz="1200"/>
              <a:pPr/>
              <a:t>24</a:t>
            </a:fld>
            <a:endParaRPr lang="en-US" sz="1200"/>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2ED00F-1522-CE4B-A46F-CDE348E8F7F9}" type="slidenum">
              <a:rPr lang="en-US" sz="1200"/>
              <a:pPr/>
              <a:t>3</a:t>
            </a:fld>
            <a:endParaRPr lang="en-US"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66A81E-050F-FA4E-BDE9-79732B1D6EAC}" type="slidenum">
              <a:rPr lang="en-US" sz="1200"/>
              <a:pPr/>
              <a:t>4</a:t>
            </a:fld>
            <a:endParaRPr lang="en-US" sz="1200"/>
          </a:p>
        </p:txBody>
      </p:sp>
      <p:sp>
        <p:nvSpPr>
          <p:cNvPr id="166914" name="Rectangle 1026"/>
          <p:cNvSpPr>
            <a:spLocks noGrp="1" noRot="1" noChangeAspect="1" noChangeArrowheads="1" noTextEdit="1"/>
          </p:cNvSpPr>
          <p:nvPr>
            <p:ph type="sldImg"/>
          </p:nvPr>
        </p:nvSpPr>
        <p:spPr>
          <a:ln/>
        </p:spPr>
      </p:sp>
      <p:sp>
        <p:nvSpPr>
          <p:cNvPr id="166915"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39B2ED-3B9C-D845-9C90-857A4369C54C}" type="slidenum">
              <a:rPr lang="en-US" sz="1200">
                <a:solidFill>
                  <a:srgbClr val="000000"/>
                </a:solidFill>
              </a:rPr>
              <a:pPr/>
              <a:t>5</a:t>
            </a:fld>
            <a:endParaRPr lang="en-US" sz="1200">
              <a:solidFill>
                <a:srgbClr val="000000"/>
              </a:solidFill>
            </a:endParaRPr>
          </a:p>
        </p:txBody>
      </p:sp>
      <p:sp>
        <p:nvSpPr>
          <p:cNvPr id="168962" name="Rectangle 2"/>
          <p:cNvSpPr>
            <a:spLocks noGrp="1" noRot="1" noChangeAspect="1" noChangeArrowheads="1"/>
          </p:cNvSpPr>
          <p:nvPr>
            <p:ph type="sldImg"/>
          </p:nvPr>
        </p:nvSpPr>
        <p:spPr>
          <a:xfrm>
            <a:off x="1150938" y="692150"/>
            <a:ext cx="4556125" cy="3416300"/>
          </a:xfrm>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D6D804-538F-2446-8D7D-F9F83AA270F5}" type="slidenum">
              <a:rPr lang="en-US" sz="1200"/>
              <a:pPr/>
              <a:t>6</a:t>
            </a:fld>
            <a:endParaRPr lang="en-US" sz="1200"/>
          </a:p>
        </p:txBody>
      </p:sp>
      <p:sp>
        <p:nvSpPr>
          <p:cNvPr id="171010" name="Rectangle 1026"/>
          <p:cNvSpPr>
            <a:spLocks noGrp="1" noRot="1" noChangeAspect="1" noChangeArrowheads="1"/>
          </p:cNvSpPr>
          <p:nvPr>
            <p:ph type="sldImg"/>
          </p:nvPr>
        </p:nvSpPr>
        <p:spPr>
          <a:solidFill>
            <a:srgbClr val="FFFFFF"/>
          </a:solidFill>
          <a:ln/>
        </p:spPr>
      </p:sp>
      <p:sp>
        <p:nvSpPr>
          <p:cNvPr id="1710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ACB8C6-FD19-4347-9D48-2FD7245D04C2}" type="slidenum">
              <a:rPr lang="en-US" sz="1200"/>
              <a:pPr/>
              <a:t>7</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FF4007-02A3-8045-B4B7-4BD2F7DEE392}" type="slidenum">
              <a:rPr lang="en-US" sz="1200"/>
              <a:pPr/>
              <a:t>8</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Page 138</a:t>
            </a:r>
          </a:p>
          <a:p>
            <a:pPr eaLnBrk="1" hangingPunct="1"/>
            <a:r>
              <a:rPr lang="en-US">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5A2270-FAD6-3F46-BB89-1A07FCA1FF9B}" type="slidenum">
              <a:rPr lang="en-US" sz="1200">
                <a:solidFill>
                  <a:prstClr val="black"/>
                </a:solidFill>
              </a:rPr>
              <a:pPr/>
              <a:t>9</a:t>
            </a:fld>
            <a:endParaRPr lang="en-US" sz="1200">
              <a:solidFill>
                <a:prstClr val="black"/>
              </a:solidFill>
            </a:endParaRPr>
          </a:p>
        </p:txBody>
      </p:sp>
      <p:sp>
        <p:nvSpPr>
          <p:cNvPr id="177154" name="Rectangle 1026"/>
          <p:cNvSpPr>
            <a:spLocks noGrp="1" noRot="1" noChangeAspect="1" noChangeArrowheads="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8.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38135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23002596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2C4556-21E5-C348-8903-8A6E679B3750}" type="slidenum">
              <a:rPr lang="en-US"/>
              <a:pPr>
                <a:defRPr/>
              </a:pPr>
              <a:t>‹#›</a:t>
            </a:fld>
            <a:endParaRPr lang="en-US"/>
          </a:p>
        </p:txBody>
      </p:sp>
    </p:spTree>
    <p:extLst>
      <p:ext uri="{BB962C8B-B14F-4D97-AF65-F5344CB8AC3E}">
        <p14:creationId xmlns:p14="http://schemas.microsoft.com/office/powerpoint/2010/main" val="1298459663"/>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E9F94-7394-164F-A0AF-CF77C2A4D42F}" type="slidenum">
              <a:rPr lang="en-US"/>
              <a:pPr>
                <a:defRPr/>
              </a:pPr>
              <a:t>‹#›</a:t>
            </a:fld>
            <a:endParaRPr lang="en-US"/>
          </a:p>
        </p:txBody>
      </p:sp>
    </p:spTree>
    <p:extLst>
      <p:ext uri="{BB962C8B-B14F-4D97-AF65-F5344CB8AC3E}">
        <p14:creationId xmlns:p14="http://schemas.microsoft.com/office/powerpoint/2010/main" val="3906861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A7C0F3-D35B-F74E-A86F-D83C5A4D34D6}" type="slidenum">
              <a:rPr lang="en-US"/>
              <a:pPr>
                <a:defRPr/>
              </a:pPr>
              <a:t>‹#›</a:t>
            </a:fld>
            <a:endParaRPr lang="en-US"/>
          </a:p>
        </p:txBody>
      </p:sp>
    </p:spTree>
    <p:extLst>
      <p:ext uri="{BB962C8B-B14F-4D97-AF65-F5344CB8AC3E}">
        <p14:creationId xmlns:p14="http://schemas.microsoft.com/office/powerpoint/2010/main" val="1807981686"/>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305D289-B11E-7448-9F49-5D824CA3E03D}" type="slidenum">
              <a:rPr lang="en-GB"/>
              <a:pPr>
                <a:defRPr/>
              </a:pPr>
              <a:t>‹#›</a:t>
            </a:fld>
            <a:endParaRPr lang="en-GB"/>
          </a:p>
        </p:txBody>
      </p:sp>
    </p:spTree>
    <p:extLst>
      <p:ext uri="{BB962C8B-B14F-4D97-AF65-F5344CB8AC3E}">
        <p14:creationId xmlns:p14="http://schemas.microsoft.com/office/powerpoint/2010/main" val="1862743743"/>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850B62-628D-0041-86EC-FD8631BFFA33}" type="slidenum">
              <a:rPr lang="en-US"/>
              <a:pPr>
                <a:defRPr/>
              </a:pPr>
              <a:t>‹#›</a:t>
            </a:fld>
            <a:endParaRPr lang="en-US"/>
          </a:p>
        </p:txBody>
      </p:sp>
    </p:spTree>
    <p:extLst>
      <p:ext uri="{BB962C8B-B14F-4D97-AF65-F5344CB8AC3E}">
        <p14:creationId xmlns:p14="http://schemas.microsoft.com/office/powerpoint/2010/main" val="11291191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C8FD0-5D47-6541-85DC-A06A2618B96C}" type="slidenum">
              <a:rPr lang="en-US"/>
              <a:pPr>
                <a:defRPr/>
              </a:pPr>
              <a:t>‹#›</a:t>
            </a:fld>
            <a:endParaRPr lang="en-US"/>
          </a:p>
        </p:txBody>
      </p:sp>
    </p:spTree>
    <p:extLst>
      <p:ext uri="{BB962C8B-B14F-4D97-AF65-F5344CB8AC3E}">
        <p14:creationId xmlns:p14="http://schemas.microsoft.com/office/powerpoint/2010/main" val="3765185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B7307-5572-5949-9E83-B175A8542B2D}" type="slidenum">
              <a:rPr lang="en-US"/>
              <a:pPr>
                <a:defRPr/>
              </a:pPr>
              <a:t>‹#›</a:t>
            </a:fld>
            <a:endParaRPr lang="en-US"/>
          </a:p>
        </p:txBody>
      </p:sp>
    </p:spTree>
    <p:extLst>
      <p:ext uri="{BB962C8B-B14F-4D97-AF65-F5344CB8AC3E}">
        <p14:creationId xmlns:p14="http://schemas.microsoft.com/office/powerpoint/2010/main" val="19931117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3CBE3-5960-834D-899C-30E4C3704DC9}" type="slidenum">
              <a:rPr lang="en-US"/>
              <a:pPr>
                <a:defRPr/>
              </a:pPr>
              <a:t>‹#›</a:t>
            </a:fld>
            <a:endParaRPr lang="en-US"/>
          </a:p>
        </p:txBody>
      </p:sp>
    </p:spTree>
    <p:extLst>
      <p:ext uri="{BB962C8B-B14F-4D97-AF65-F5344CB8AC3E}">
        <p14:creationId xmlns:p14="http://schemas.microsoft.com/office/powerpoint/2010/main" val="21076406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D97A6D-6021-8146-A628-8FF0628A20B8}" type="slidenum">
              <a:rPr lang="en-US"/>
              <a:pPr>
                <a:defRPr/>
              </a:pPr>
              <a:t>‹#›</a:t>
            </a:fld>
            <a:endParaRPr lang="en-US"/>
          </a:p>
        </p:txBody>
      </p:sp>
    </p:spTree>
    <p:extLst>
      <p:ext uri="{BB962C8B-B14F-4D97-AF65-F5344CB8AC3E}">
        <p14:creationId xmlns:p14="http://schemas.microsoft.com/office/powerpoint/2010/main" val="25615048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948911-7B67-404A-B67D-574B4F25E3AD}" type="slidenum">
              <a:rPr lang="en-US"/>
              <a:pPr>
                <a:defRPr/>
              </a:pPr>
              <a:t>‹#›</a:t>
            </a:fld>
            <a:endParaRPr lang="en-US"/>
          </a:p>
        </p:txBody>
      </p:sp>
    </p:spTree>
    <p:extLst>
      <p:ext uri="{BB962C8B-B14F-4D97-AF65-F5344CB8AC3E}">
        <p14:creationId xmlns:p14="http://schemas.microsoft.com/office/powerpoint/2010/main" val="386713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84604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A2A572-AF18-CE4A-A1F5-58DC0624E2B9}" type="slidenum">
              <a:rPr lang="en-US"/>
              <a:pPr>
                <a:defRPr/>
              </a:pPr>
              <a:t>‹#›</a:t>
            </a:fld>
            <a:endParaRPr lang="en-US"/>
          </a:p>
        </p:txBody>
      </p:sp>
    </p:spTree>
    <p:extLst>
      <p:ext uri="{BB962C8B-B14F-4D97-AF65-F5344CB8AC3E}">
        <p14:creationId xmlns:p14="http://schemas.microsoft.com/office/powerpoint/2010/main" val="2658739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1E041-3C67-7F45-87BF-96E559869166}" type="slidenum">
              <a:rPr lang="en-US"/>
              <a:pPr>
                <a:defRPr/>
              </a:pPr>
              <a:t>‹#›</a:t>
            </a:fld>
            <a:endParaRPr lang="en-US"/>
          </a:p>
        </p:txBody>
      </p:sp>
    </p:spTree>
    <p:extLst>
      <p:ext uri="{BB962C8B-B14F-4D97-AF65-F5344CB8AC3E}">
        <p14:creationId xmlns:p14="http://schemas.microsoft.com/office/powerpoint/2010/main" val="4578213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186C44-76C5-E540-94C0-9D4EA24BF4D3}" type="slidenum">
              <a:rPr lang="en-US"/>
              <a:pPr>
                <a:defRPr/>
              </a:pPr>
              <a:t>‹#›</a:t>
            </a:fld>
            <a:endParaRPr lang="en-US"/>
          </a:p>
        </p:txBody>
      </p:sp>
    </p:spTree>
    <p:extLst>
      <p:ext uri="{BB962C8B-B14F-4D97-AF65-F5344CB8AC3E}">
        <p14:creationId xmlns:p14="http://schemas.microsoft.com/office/powerpoint/2010/main" val="18093373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3F5BE-21A8-5A4D-AE00-2FA2774E7757}" type="slidenum">
              <a:rPr lang="en-US"/>
              <a:pPr>
                <a:defRPr/>
              </a:pPr>
              <a:t>‹#›</a:t>
            </a:fld>
            <a:endParaRPr lang="en-US"/>
          </a:p>
        </p:txBody>
      </p:sp>
    </p:spTree>
    <p:extLst>
      <p:ext uri="{BB962C8B-B14F-4D97-AF65-F5344CB8AC3E}">
        <p14:creationId xmlns:p14="http://schemas.microsoft.com/office/powerpoint/2010/main" val="4099868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A5280-1610-5545-9922-30F21E398B80}" type="slidenum">
              <a:rPr lang="en-US"/>
              <a:pPr>
                <a:defRPr/>
              </a:pPr>
              <a:t>‹#›</a:t>
            </a:fld>
            <a:endParaRPr lang="en-US"/>
          </a:p>
        </p:txBody>
      </p:sp>
    </p:spTree>
    <p:extLst>
      <p:ext uri="{BB962C8B-B14F-4D97-AF65-F5344CB8AC3E}">
        <p14:creationId xmlns:p14="http://schemas.microsoft.com/office/powerpoint/2010/main" val="27080378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ABF51D-B015-D744-B3D7-733A664E73AD}" type="slidenum">
              <a:rPr lang="en-US"/>
              <a:pPr>
                <a:defRPr/>
              </a:pPr>
              <a:t>‹#›</a:t>
            </a:fld>
            <a:endParaRPr lang="en-US"/>
          </a:p>
        </p:txBody>
      </p:sp>
    </p:spTree>
    <p:extLst>
      <p:ext uri="{BB962C8B-B14F-4D97-AF65-F5344CB8AC3E}">
        <p14:creationId xmlns:p14="http://schemas.microsoft.com/office/powerpoint/2010/main" val="26524251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EA1CA2-B48D-B744-B9CA-EEE6EE136142}" type="slidenum">
              <a:rPr lang="en-US"/>
              <a:pPr>
                <a:defRPr/>
              </a:pPr>
              <a:t>‹#›</a:t>
            </a:fld>
            <a:endParaRPr lang="en-US"/>
          </a:p>
        </p:txBody>
      </p:sp>
    </p:spTree>
    <p:extLst>
      <p:ext uri="{BB962C8B-B14F-4D97-AF65-F5344CB8AC3E}">
        <p14:creationId xmlns:p14="http://schemas.microsoft.com/office/powerpoint/2010/main" val="9769427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6C9E0B-B296-0C44-BCDD-5B5D4A032028}" type="slidenum">
              <a:rPr lang="en-US"/>
              <a:pPr>
                <a:defRPr/>
              </a:pPr>
              <a:t>‹#›</a:t>
            </a:fld>
            <a:endParaRPr lang="en-US"/>
          </a:p>
        </p:txBody>
      </p:sp>
    </p:spTree>
    <p:extLst>
      <p:ext uri="{BB962C8B-B14F-4D97-AF65-F5344CB8AC3E}">
        <p14:creationId xmlns:p14="http://schemas.microsoft.com/office/powerpoint/2010/main" val="19674663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411A7-61A8-5E44-9B5E-C21AC7192AFB}" type="slidenum">
              <a:rPr lang="en-US"/>
              <a:pPr>
                <a:defRPr/>
              </a:pPr>
              <a:t>‹#›</a:t>
            </a:fld>
            <a:endParaRPr lang="en-US"/>
          </a:p>
        </p:txBody>
      </p:sp>
    </p:spTree>
    <p:extLst>
      <p:ext uri="{BB962C8B-B14F-4D97-AF65-F5344CB8AC3E}">
        <p14:creationId xmlns:p14="http://schemas.microsoft.com/office/powerpoint/2010/main" val="2990956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4CCE55-E829-8C42-B109-8A03580246D1}" type="slidenum">
              <a:rPr lang="en-US"/>
              <a:pPr>
                <a:defRPr/>
              </a:pPr>
              <a:t>‹#›</a:t>
            </a:fld>
            <a:endParaRPr lang="en-US"/>
          </a:p>
        </p:txBody>
      </p:sp>
    </p:spTree>
    <p:extLst>
      <p:ext uri="{BB962C8B-B14F-4D97-AF65-F5344CB8AC3E}">
        <p14:creationId xmlns:p14="http://schemas.microsoft.com/office/powerpoint/2010/main" val="383156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A92EE78-B90E-E04D-8B67-9773D25B47C0}" type="slidenum">
              <a:rPr lang="en-US"/>
              <a:pPr>
                <a:defRPr/>
              </a:pPr>
              <a:t>‹#›</a:t>
            </a:fld>
            <a:endParaRPr lang="en-US"/>
          </a:p>
        </p:txBody>
      </p:sp>
    </p:spTree>
    <p:extLst>
      <p:ext uri="{BB962C8B-B14F-4D97-AF65-F5344CB8AC3E}">
        <p14:creationId xmlns:p14="http://schemas.microsoft.com/office/powerpoint/2010/main" val="15805150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0E4B75-8D96-5246-B524-16F2F0353DD4}" type="slidenum">
              <a:rPr lang="en-US"/>
              <a:pPr>
                <a:defRPr/>
              </a:pPr>
              <a:t>‹#›</a:t>
            </a:fld>
            <a:endParaRPr lang="en-US"/>
          </a:p>
        </p:txBody>
      </p:sp>
    </p:spTree>
    <p:extLst>
      <p:ext uri="{BB962C8B-B14F-4D97-AF65-F5344CB8AC3E}">
        <p14:creationId xmlns:p14="http://schemas.microsoft.com/office/powerpoint/2010/main" val="584934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DE9333-95F3-5645-84EA-69FC7B8EB188}" type="slidenum">
              <a:rPr lang="en-US"/>
              <a:pPr>
                <a:defRPr/>
              </a:pPr>
              <a:t>‹#›</a:t>
            </a:fld>
            <a:endParaRPr lang="en-US"/>
          </a:p>
        </p:txBody>
      </p:sp>
    </p:spTree>
    <p:extLst>
      <p:ext uri="{BB962C8B-B14F-4D97-AF65-F5344CB8AC3E}">
        <p14:creationId xmlns:p14="http://schemas.microsoft.com/office/powerpoint/2010/main" val="11011186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E4E44F-6703-6843-B095-734A65810A0F}" type="slidenum">
              <a:rPr lang="en-US"/>
              <a:pPr>
                <a:defRPr/>
              </a:pPr>
              <a:t>‹#›</a:t>
            </a:fld>
            <a:endParaRPr lang="en-US"/>
          </a:p>
        </p:txBody>
      </p:sp>
    </p:spTree>
    <p:extLst>
      <p:ext uri="{BB962C8B-B14F-4D97-AF65-F5344CB8AC3E}">
        <p14:creationId xmlns:p14="http://schemas.microsoft.com/office/powerpoint/2010/main" val="38544936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056ECF-747C-8744-A161-EA9F56F9B12C}" type="slidenum">
              <a:rPr lang="en-US"/>
              <a:pPr>
                <a:defRPr/>
              </a:pPr>
              <a:t>‹#›</a:t>
            </a:fld>
            <a:endParaRPr lang="en-US"/>
          </a:p>
        </p:txBody>
      </p:sp>
    </p:spTree>
    <p:extLst>
      <p:ext uri="{BB962C8B-B14F-4D97-AF65-F5344CB8AC3E}">
        <p14:creationId xmlns:p14="http://schemas.microsoft.com/office/powerpoint/2010/main" val="15162596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19A53E-FF73-8E48-97DA-F567ABB97A94}" type="slidenum">
              <a:rPr lang="en-US"/>
              <a:pPr>
                <a:defRPr/>
              </a:pPr>
              <a:t>‹#›</a:t>
            </a:fld>
            <a:endParaRPr lang="en-US"/>
          </a:p>
        </p:txBody>
      </p:sp>
    </p:spTree>
    <p:extLst>
      <p:ext uri="{BB962C8B-B14F-4D97-AF65-F5344CB8AC3E}">
        <p14:creationId xmlns:p14="http://schemas.microsoft.com/office/powerpoint/2010/main" val="31093496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55F0B-0C3D-CA46-A5DC-33592EFA765D}" type="slidenum">
              <a:rPr lang="en-US"/>
              <a:pPr>
                <a:defRPr/>
              </a:pPr>
              <a:t>‹#›</a:t>
            </a:fld>
            <a:endParaRPr lang="en-US"/>
          </a:p>
        </p:txBody>
      </p:sp>
    </p:spTree>
    <p:extLst>
      <p:ext uri="{BB962C8B-B14F-4D97-AF65-F5344CB8AC3E}">
        <p14:creationId xmlns:p14="http://schemas.microsoft.com/office/powerpoint/2010/main" val="865430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6439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141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3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52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DE63336-E303-0A4B-BFC3-E017515711E4}" type="slidenum">
              <a:rPr lang="en-US"/>
              <a:pPr>
                <a:defRPr/>
              </a:pPr>
              <a:t>‹#›</a:t>
            </a:fld>
            <a:endParaRPr lang="en-US"/>
          </a:p>
        </p:txBody>
      </p:sp>
    </p:spTree>
    <p:extLst>
      <p:ext uri="{BB962C8B-B14F-4D97-AF65-F5344CB8AC3E}">
        <p14:creationId xmlns:p14="http://schemas.microsoft.com/office/powerpoint/2010/main" val="10040553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9392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86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6965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9050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0009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917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3969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469F-59D1-8B46-A32D-BCA40E02D71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478502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9E8A3F-5073-7B4F-A24F-7F1AB89D1409}"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1297419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A10EF-CBF0-9E4F-8562-196A7F398CE3}"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91312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ECE473E-BA39-7946-93A1-C82BB855DC79}" type="slidenum">
              <a:rPr lang="en-US"/>
              <a:pPr>
                <a:defRPr/>
              </a:pPr>
              <a:t>‹#›</a:t>
            </a:fld>
            <a:endParaRPr lang="en-US"/>
          </a:p>
        </p:txBody>
      </p:sp>
    </p:spTree>
    <p:extLst>
      <p:ext uri="{BB962C8B-B14F-4D97-AF65-F5344CB8AC3E}">
        <p14:creationId xmlns:p14="http://schemas.microsoft.com/office/powerpoint/2010/main" val="15365179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CD9E78-99A8-C941-BFE5-ED8C3A09E0AD}"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26901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9ED4AA-0B19-2E41-83CB-D2DF1C3F3EF5}"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45539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C6EED6-D144-6941-8C03-FAFCD90915FC}"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8401235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3AF4D9-F3E6-B64D-B983-C78E3998254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6273381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79FA13-597C-AF44-9D93-F2F04B401BCB}"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8504698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6259D-0A0A-A04C-B85D-EE6091EFAA8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14164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0492DB-0EAF-CD4C-9FAD-D885E7CAFE3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2961380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0C8F50-E249-424A-9374-2A91B6DB146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880164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1231972160"/>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32740E0E-D759-8845-AEAF-C629057DF7F7}" type="slidenum">
              <a:rPr lang="en-US"/>
              <a:pPr>
                <a:defRPr/>
              </a:pPr>
              <a:t>‹#›</a:t>
            </a:fld>
            <a:endParaRPr lang="en-US"/>
          </a:p>
        </p:txBody>
      </p:sp>
    </p:spTree>
    <p:extLst>
      <p:ext uri="{BB962C8B-B14F-4D97-AF65-F5344CB8AC3E}">
        <p14:creationId xmlns:p14="http://schemas.microsoft.com/office/powerpoint/2010/main" val="84854597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A1900EF-5D19-604A-A6CB-2FF65694B96E}" type="slidenum">
              <a:rPr lang="en-US"/>
              <a:pPr>
                <a:defRPr/>
              </a:pPr>
              <a:t>‹#›</a:t>
            </a:fld>
            <a:endParaRPr lang="en-US"/>
          </a:p>
        </p:txBody>
      </p:sp>
    </p:spTree>
    <p:extLst>
      <p:ext uri="{BB962C8B-B14F-4D97-AF65-F5344CB8AC3E}">
        <p14:creationId xmlns:p14="http://schemas.microsoft.com/office/powerpoint/2010/main" val="39444924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7AD0468-6960-234C-8E7D-B54B5C5EB689}" type="slidenum">
              <a:rPr lang="en-US"/>
              <a:pPr>
                <a:defRPr/>
              </a:pPr>
              <a:t>‹#›</a:t>
            </a:fld>
            <a:endParaRPr lang="en-US"/>
          </a:p>
        </p:txBody>
      </p:sp>
    </p:spTree>
    <p:extLst>
      <p:ext uri="{BB962C8B-B14F-4D97-AF65-F5344CB8AC3E}">
        <p14:creationId xmlns:p14="http://schemas.microsoft.com/office/powerpoint/2010/main" val="2624645291"/>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E69F1A1-7971-AE4F-B602-72488BD71062}" type="slidenum">
              <a:rPr lang="en-US"/>
              <a:pPr>
                <a:defRPr/>
              </a:pPr>
              <a:t>‹#›</a:t>
            </a:fld>
            <a:endParaRPr lang="en-US"/>
          </a:p>
        </p:txBody>
      </p:sp>
    </p:spTree>
    <p:extLst>
      <p:ext uri="{BB962C8B-B14F-4D97-AF65-F5344CB8AC3E}">
        <p14:creationId xmlns:p14="http://schemas.microsoft.com/office/powerpoint/2010/main" val="4213208087"/>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6EE6FE3-6AF4-6F4A-A055-6B286DF33A56}" type="slidenum">
              <a:rPr lang="en-US"/>
              <a:pPr>
                <a:defRPr/>
              </a:pPr>
              <a:t>‹#›</a:t>
            </a:fld>
            <a:endParaRPr lang="en-US"/>
          </a:p>
        </p:txBody>
      </p:sp>
    </p:spTree>
    <p:extLst>
      <p:ext uri="{BB962C8B-B14F-4D97-AF65-F5344CB8AC3E}">
        <p14:creationId xmlns:p14="http://schemas.microsoft.com/office/powerpoint/2010/main" val="3567648709"/>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72478ED9-D7CA-9847-9219-F4D7911FA3FA}" type="slidenum">
              <a:rPr lang="en-US"/>
              <a:pPr>
                <a:defRPr/>
              </a:pPr>
              <a:t>‹#›</a:t>
            </a:fld>
            <a:endParaRPr lang="en-US"/>
          </a:p>
        </p:txBody>
      </p:sp>
    </p:spTree>
    <p:extLst>
      <p:ext uri="{BB962C8B-B14F-4D97-AF65-F5344CB8AC3E}">
        <p14:creationId xmlns:p14="http://schemas.microsoft.com/office/powerpoint/2010/main" val="3041589759"/>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DCC00577-2BA7-3E41-9AEC-BE3FC9129E0D}" type="slidenum">
              <a:rPr lang="en-US"/>
              <a:pPr>
                <a:defRPr/>
              </a:pPr>
              <a:t>‹#›</a:t>
            </a:fld>
            <a:endParaRPr lang="en-US"/>
          </a:p>
        </p:txBody>
      </p:sp>
    </p:spTree>
    <p:extLst>
      <p:ext uri="{BB962C8B-B14F-4D97-AF65-F5344CB8AC3E}">
        <p14:creationId xmlns:p14="http://schemas.microsoft.com/office/powerpoint/2010/main" val="3927203040"/>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DECC2C1A-B1B4-684B-B937-D787582F9997}" type="slidenum">
              <a:rPr lang="en-US"/>
              <a:pPr>
                <a:defRPr/>
              </a:pPr>
              <a:t>‹#›</a:t>
            </a:fld>
            <a:endParaRPr lang="en-US"/>
          </a:p>
        </p:txBody>
      </p:sp>
    </p:spTree>
    <p:extLst>
      <p:ext uri="{BB962C8B-B14F-4D97-AF65-F5344CB8AC3E}">
        <p14:creationId xmlns:p14="http://schemas.microsoft.com/office/powerpoint/2010/main" val="2802243183"/>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428DE23-E9CC-184E-A236-7FF7414F241F}" type="slidenum">
              <a:rPr lang="en-US"/>
              <a:pPr>
                <a:defRPr/>
              </a:pPr>
              <a:t>‹#›</a:t>
            </a:fld>
            <a:endParaRPr lang="en-US"/>
          </a:p>
        </p:txBody>
      </p:sp>
    </p:spTree>
    <p:extLst>
      <p:ext uri="{BB962C8B-B14F-4D97-AF65-F5344CB8AC3E}">
        <p14:creationId xmlns:p14="http://schemas.microsoft.com/office/powerpoint/2010/main" val="538063002"/>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FAC47BC-5000-974C-ACDB-3901E8E71F10}" type="slidenum">
              <a:rPr lang="en-US"/>
              <a:pPr>
                <a:defRPr/>
              </a:pPr>
              <a:t>‹#›</a:t>
            </a:fld>
            <a:endParaRPr lang="en-US"/>
          </a:p>
        </p:txBody>
      </p:sp>
    </p:spTree>
    <p:extLst>
      <p:ext uri="{BB962C8B-B14F-4D97-AF65-F5344CB8AC3E}">
        <p14:creationId xmlns:p14="http://schemas.microsoft.com/office/powerpoint/2010/main" val="2310257116"/>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5F1EC3D-1A54-594A-B1D3-475439640F83}" type="slidenum">
              <a:rPr lang="en-US"/>
              <a:pPr>
                <a:defRPr/>
              </a:pPr>
              <a:t>‹#›</a:t>
            </a:fld>
            <a:endParaRPr lang="en-US"/>
          </a:p>
        </p:txBody>
      </p:sp>
    </p:spTree>
    <p:extLst>
      <p:ext uri="{BB962C8B-B14F-4D97-AF65-F5344CB8AC3E}">
        <p14:creationId xmlns:p14="http://schemas.microsoft.com/office/powerpoint/2010/main" val="3937935853"/>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9571AE-2EFC-424F-A442-AC86A55AE838}" type="slidenum">
              <a:rPr lang="en-US"/>
              <a:pPr>
                <a:defRPr/>
              </a:pPr>
              <a:t>‹#›</a:t>
            </a:fld>
            <a:endParaRPr lang="en-US"/>
          </a:p>
        </p:txBody>
      </p:sp>
    </p:spTree>
    <p:extLst>
      <p:ext uri="{BB962C8B-B14F-4D97-AF65-F5344CB8AC3E}">
        <p14:creationId xmlns:p14="http://schemas.microsoft.com/office/powerpoint/2010/main" val="3593490002"/>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5D423F-F0C1-784A-BB3A-87B279EF4651}" type="slidenum">
              <a:rPr lang="en-US"/>
              <a:pPr>
                <a:defRPr/>
              </a:pPr>
              <a:t>‹#›</a:t>
            </a:fld>
            <a:endParaRPr lang="en-US"/>
          </a:p>
        </p:txBody>
      </p:sp>
    </p:spTree>
    <p:extLst>
      <p:ext uri="{BB962C8B-B14F-4D97-AF65-F5344CB8AC3E}">
        <p14:creationId xmlns:p14="http://schemas.microsoft.com/office/powerpoint/2010/main" val="1932184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B0651-490C-DE45-8FB1-C5EE851B0264}" type="slidenum">
              <a:rPr lang="en-US"/>
              <a:pPr>
                <a:defRPr/>
              </a:pPr>
              <a:t>‹#›</a:t>
            </a:fld>
            <a:endParaRPr lang="en-US"/>
          </a:p>
        </p:txBody>
      </p:sp>
    </p:spTree>
    <p:extLst>
      <p:ext uri="{BB962C8B-B14F-4D97-AF65-F5344CB8AC3E}">
        <p14:creationId xmlns:p14="http://schemas.microsoft.com/office/powerpoint/2010/main" val="332445328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58398-60D2-2844-8DAB-22E40BF6BF1E}" type="slidenum">
              <a:rPr lang="en-US"/>
              <a:pPr>
                <a:defRPr/>
              </a:pPr>
              <a:t>‹#›</a:t>
            </a:fld>
            <a:endParaRPr lang="en-US"/>
          </a:p>
        </p:txBody>
      </p:sp>
    </p:spTree>
    <p:extLst>
      <p:ext uri="{BB962C8B-B14F-4D97-AF65-F5344CB8AC3E}">
        <p14:creationId xmlns:p14="http://schemas.microsoft.com/office/powerpoint/2010/main" val="7918785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C2E5E-8940-364D-8857-2D12FC92DFA2}" type="slidenum">
              <a:rPr lang="en-US"/>
              <a:pPr>
                <a:defRPr/>
              </a:pPr>
              <a:t>‹#›</a:t>
            </a:fld>
            <a:endParaRPr lang="en-US"/>
          </a:p>
        </p:txBody>
      </p:sp>
    </p:spTree>
    <p:extLst>
      <p:ext uri="{BB962C8B-B14F-4D97-AF65-F5344CB8AC3E}">
        <p14:creationId xmlns:p14="http://schemas.microsoft.com/office/powerpoint/2010/main" val="1161574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0EBD16-18A4-A24B-9C91-C1B3F3EC371C}" type="slidenum">
              <a:rPr lang="en-US"/>
              <a:pPr>
                <a:defRPr/>
              </a:pPr>
              <a:t>‹#›</a:t>
            </a:fld>
            <a:endParaRPr lang="en-US"/>
          </a:p>
        </p:txBody>
      </p:sp>
    </p:spTree>
    <p:extLst>
      <p:ext uri="{BB962C8B-B14F-4D97-AF65-F5344CB8AC3E}">
        <p14:creationId xmlns:p14="http://schemas.microsoft.com/office/powerpoint/2010/main" val="11624180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BEF37-11FF-974D-BC93-1FCFF63E8DC5}" type="slidenum">
              <a:rPr lang="en-US"/>
              <a:pPr>
                <a:defRPr/>
              </a:pPr>
              <a:t>‹#›</a:t>
            </a:fld>
            <a:endParaRPr lang="en-US"/>
          </a:p>
        </p:txBody>
      </p:sp>
    </p:spTree>
    <p:extLst>
      <p:ext uri="{BB962C8B-B14F-4D97-AF65-F5344CB8AC3E}">
        <p14:creationId xmlns:p14="http://schemas.microsoft.com/office/powerpoint/2010/main" val="1340569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3A68C1-8E21-DA4F-A610-D14187D9B30A}" type="slidenum">
              <a:rPr lang="en-US"/>
              <a:pPr>
                <a:defRPr/>
              </a:pPr>
              <a:t>‹#›</a:t>
            </a:fld>
            <a:endParaRPr lang="en-US"/>
          </a:p>
        </p:txBody>
      </p:sp>
    </p:spTree>
    <p:extLst>
      <p:ext uri="{BB962C8B-B14F-4D97-AF65-F5344CB8AC3E}">
        <p14:creationId xmlns:p14="http://schemas.microsoft.com/office/powerpoint/2010/main" val="165221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6AA98D-5272-464F-AF9C-5C4A8848DA48}" type="slidenum">
              <a:rPr lang="en-US"/>
              <a:pPr>
                <a:defRPr/>
              </a:pPr>
              <a:t>‹#›</a:t>
            </a:fld>
            <a:endParaRPr lang="en-US"/>
          </a:p>
        </p:txBody>
      </p:sp>
    </p:spTree>
    <p:extLst>
      <p:ext uri="{BB962C8B-B14F-4D97-AF65-F5344CB8AC3E}">
        <p14:creationId xmlns:p14="http://schemas.microsoft.com/office/powerpoint/2010/main" val="24126224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86B815-5EFF-664F-8B17-28A05448B1C1}" type="slidenum">
              <a:rPr lang="en-US"/>
              <a:pPr>
                <a:defRPr/>
              </a:pPr>
              <a:t>‹#›</a:t>
            </a:fld>
            <a:endParaRPr lang="en-US"/>
          </a:p>
        </p:txBody>
      </p:sp>
    </p:spTree>
    <p:extLst>
      <p:ext uri="{BB962C8B-B14F-4D97-AF65-F5344CB8AC3E}">
        <p14:creationId xmlns:p14="http://schemas.microsoft.com/office/powerpoint/2010/main" val="31053423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12821-A3CE-9C45-8908-0AA9C8743AFE}" type="slidenum">
              <a:rPr lang="en-US"/>
              <a:pPr>
                <a:defRPr/>
              </a:pPr>
              <a:t>‹#›</a:t>
            </a:fld>
            <a:endParaRPr lang="en-US"/>
          </a:p>
        </p:txBody>
      </p:sp>
    </p:spTree>
    <p:extLst>
      <p:ext uri="{BB962C8B-B14F-4D97-AF65-F5344CB8AC3E}">
        <p14:creationId xmlns:p14="http://schemas.microsoft.com/office/powerpoint/2010/main" val="41704131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55DCDB-1386-4D41-BFAF-FBC01348F0F8}" type="slidenum">
              <a:rPr lang="en-US"/>
              <a:pPr>
                <a:defRPr/>
              </a:pPr>
              <a:t>‹#›</a:t>
            </a:fld>
            <a:endParaRPr lang="en-US"/>
          </a:p>
        </p:txBody>
      </p:sp>
    </p:spTree>
    <p:extLst>
      <p:ext uri="{BB962C8B-B14F-4D97-AF65-F5344CB8AC3E}">
        <p14:creationId xmlns:p14="http://schemas.microsoft.com/office/powerpoint/2010/main" val="116941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DE035139-80B3-2B44-BAAC-98F24E4E3286}" type="slidenum">
              <a:rPr lang="en-US"/>
              <a:pPr>
                <a:defRPr/>
              </a:pPr>
              <a:t>‹#›</a:t>
            </a:fld>
            <a:endParaRPr lang="en-US"/>
          </a:p>
        </p:txBody>
      </p:sp>
    </p:spTree>
    <p:extLst>
      <p:ext uri="{BB962C8B-B14F-4D97-AF65-F5344CB8AC3E}">
        <p14:creationId xmlns:p14="http://schemas.microsoft.com/office/powerpoint/2010/main" val="27924303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FA2359-F8D8-0248-B047-681A5DA412F8}" type="slidenum">
              <a:rPr lang="en-US"/>
              <a:pPr>
                <a:defRPr/>
              </a:pPr>
              <a:t>‹#›</a:t>
            </a:fld>
            <a:endParaRPr lang="en-US"/>
          </a:p>
        </p:txBody>
      </p:sp>
    </p:spTree>
    <p:extLst>
      <p:ext uri="{BB962C8B-B14F-4D97-AF65-F5344CB8AC3E}">
        <p14:creationId xmlns:p14="http://schemas.microsoft.com/office/powerpoint/2010/main" val="341166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90F4A08-1CAF-3A44-8292-FE001D714983}" type="slidenum">
              <a:rPr lang="en-US"/>
              <a:pPr>
                <a:defRPr/>
              </a:pPr>
              <a:t>‹#›</a:t>
            </a:fld>
            <a:endParaRPr lang="en-US"/>
          </a:p>
        </p:txBody>
      </p:sp>
    </p:spTree>
    <p:extLst>
      <p:ext uri="{BB962C8B-B14F-4D97-AF65-F5344CB8AC3E}">
        <p14:creationId xmlns:p14="http://schemas.microsoft.com/office/powerpoint/2010/main" val="289056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DA859B0-10CF-FD4B-AE3F-F545BB878DB6}" type="slidenum">
              <a:rPr lang="en-US"/>
              <a:pPr>
                <a:defRPr/>
              </a:pPr>
              <a:t>‹#›</a:t>
            </a:fld>
            <a:endParaRPr lang="en-US"/>
          </a:p>
        </p:txBody>
      </p:sp>
    </p:spTree>
    <p:extLst>
      <p:ext uri="{BB962C8B-B14F-4D97-AF65-F5344CB8AC3E}">
        <p14:creationId xmlns:p14="http://schemas.microsoft.com/office/powerpoint/2010/main" val="32698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291875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2EC7EF9-3682-894C-8CF2-24C3AFA9A848}" type="slidenum">
              <a:rPr lang="en-US"/>
              <a:pPr>
                <a:defRPr/>
              </a:pPr>
              <a:t>‹#›</a:t>
            </a:fld>
            <a:endParaRPr lang="en-US"/>
          </a:p>
        </p:txBody>
      </p:sp>
    </p:spTree>
    <p:extLst>
      <p:ext uri="{BB962C8B-B14F-4D97-AF65-F5344CB8AC3E}">
        <p14:creationId xmlns:p14="http://schemas.microsoft.com/office/powerpoint/2010/main" val="418034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32194A-35FB-D74B-9A21-76B7279DA2E0}" type="slidenum">
              <a:rPr lang="en-US"/>
              <a:pPr>
                <a:defRPr/>
              </a:pPr>
              <a:t>‹#›</a:t>
            </a:fld>
            <a:endParaRPr lang="en-US"/>
          </a:p>
        </p:txBody>
      </p:sp>
    </p:spTree>
    <p:extLst>
      <p:ext uri="{BB962C8B-B14F-4D97-AF65-F5344CB8AC3E}">
        <p14:creationId xmlns:p14="http://schemas.microsoft.com/office/powerpoint/2010/main" val="51867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97085A-FB57-AB47-8643-F1C7CCECA554}" type="slidenum">
              <a:rPr lang="en-US"/>
              <a:pPr>
                <a:defRPr/>
              </a:pPr>
              <a:t>‹#›</a:t>
            </a:fld>
            <a:endParaRPr lang="en-US"/>
          </a:p>
        </p:txBody>
      </p:sp>
    </p:spTree>
    <p:extLst>
      <p:ext uri="{BB962C8B-B14F-4D97-AF65-F5344CB8AC3E}">
        <p14:creationId xmlns:p14="http://schemas.microsoft.com/office/powerpoint/2010/main" val="1421952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46D4-CE90-C449-BFC0-A9E597702270}" type="slidenum">
              <a:rPr lang="en-US"/>
              <a:pPr>
                <a:defRPr/>
              </a:pPr>
              <a:t>‹#›</a:t>
            </a:fld>
            <a:endParaRPr lang="en-US"/>
          </a:p>
        </p:txBody>
      </p:sp>
    </p:spTree>
    <p:extLst>
      <p:ext uri="{BB962C8B-B14F-4D97-AF65-F5344CB8AC3E}">
        <p14:creationId xmlns:p14="http://schemas.microsoft.com/office/powerpoint/2010/main" val="171484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3C0FE-AE7A-2A43-85D6-46F55AB82C5A}" type="slidenum">
              <a:rPr lang="en-US"/>
              <a:pPr>
                <a:defRPr/>
              </a:pPr>
              <a:t>‹#›</a:t>
            </a:fld>
            <a:endParaRPr lang="en-US"/>
          </a:p>
        </p:txBody>
      </p:sp>
    </p:spTree>
    <p:extLst>
      <p:ext uri="{BB962C8B-B14F-4D97-AF65-F5344CB8AC3E}">
        <p14:creationId xmlns:p14="http://schemas.microsoft.com/office/powerpoint/2010/main" val="237177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1B19D-D637-E846-85F7-C24B05659936}" type="slidenum">
              <a:rPr lang="en-US"/>
              <a:pPr>
                <a:defRPr/>
              </a:pPr>
              <a:t>‹#›</a:t>
            </a:fld>
            <a:endParaRPr lang="en-US"/>
          </a:p>
        </p:txBody>
      </p:sp>
    </p:spTree>
    <p:extLst>
      <p:ext uri="{BB962C8B-B14F-4D97-AF65-F5344CB8AC3E}">
        <p14:creationId xmlns:p14="http://schemas.microsoft.com/office/powerpoint/2010/main" val="164236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82429-03DC-BD49-911F-8E815F6FEBCE}" type="slidenum">
              <a:rPr lang="en-US"/>
              <a:pPr>
                <a:defRPr/>
              </a:pPr>
              <a:t>‹#›</a:t>
            </a:fld>
            <a:endParaRPr lang="en-US"/>
          </a:p>
        </p:txBody>
      </p:sp>
    </p:spTree>
    <p:extLst>
      <p:ext uri="{BB962C8B-B14F-4D97-AF65-F5344CB8AC3E}">
        <p14:creationId xmlns:p14="http://schemas.microsoft.com/office/powerpoint/2010/main" val="133480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CBD920-0A24-5A45-A120-E61F0C83BCE3}" type="slidenum">
              <a:rPr lang="en-US"/>
              <a:pPr>
                <a:defRPr/>
              </a:pPr>
              <a:t>‹#›</a:t>
            </a:fld>
            <a:endParaRPr lang="en-US"/>
          </a:p>
        </p:txBody>
      </p:sp>
    </p:spTree>
    <p:extLst>
      <p:ext uri="{BB962C8B-B14F-4D97-AF65-F5344CB8AC3E}">
        <p14:creationId xmlns:p14="http://schemas.microsoft.com/office/powerpoint/2010/main" val="293950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92CDB-0E50-CF4D-8E61-326B981FA698}" type="slidenum">
              <a:rPr lang="en-US"/>
              <a:pPr>
                <a:defRPr/>
              </a:pPr>
              <a:t>‹#›</a:t>
            </a:fld>
            <a:endParaRPr lang="en-US"/>
          </a:p>
        </p:txBody>
      </p:sp>
    </p:spTree>
    <p:extLst>
      <p:ext uri="{BB962C8B-B14F-4D97-AF65-F5344CB8AC3E}">
        <p14:creationId xmlns:p14="http://schemas.microsoft.com/office/powerpoint/2010/main" val="221012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70E9E-C218-B047-8664-521E48E787EE}" type="slidenum">
              <a:rPr lang="en-US"/>
              <a:pPr>
                <a:defRPr/>
              </a:pPr>
              <a:t>‹#›</a:t>
            </a:fld>
            <a:endParaRPr lang="en-US"/>
          </a:p>
        </p:txBody>
      </p:sp>
    </p:spTree>
    <p:extLst>
      <p:ext uri="{BB962C8B-B14F-4D97-AF65-F5344CB8AC3E}">
        <p14:creationId xmlns:p14="http://schemas.microsoft.com/office/powerpoint/2010/main" val="3176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18051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DE9F-4678-8E4F-9B2E-EF78D44C3DB2}" type="slidenum">
              <a:rPr lang="en-US"/>
              <a:pPr>
                <a:defRPr/>
              </a:pPr>
              <a:t>‹#›</a:t>
            </a:fld>
            <a:endParaRPr lang="en-US"/>
          </a:p>
        </p:txBody>
      </p:sp>
    </p:spTree>
    <p:extLst>
      <p:ext uri="{BB962C8B-B14F-4D97-AF65-F5344CB8AC3E}">
        <p14:creationId xmlns:p14="http://schemas.microsoft.com/office/powerpoint/2010/main" val="326777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C334D-645B-0744-BF17-A4B964D53AC7}" type="slidenum">
              <a:rPr lang="en-US"/>
              <a:pPr>
                <a:defRPr/>
              </a:pPr>
              <a:t>‹#›</a:t>
            </a:fld>
            <a:endParaRPr lang="en-US"/>
          </a:p>
        </p:txBody>
      </p:sp>
    </p:spTree>
    <p:extLst>
      <p:ext uri="{BB962C8B-B14F-4D97-AF65-F5344CB8AC3E}">
        <p14:creationId xmlns:p14="http://schemas.microsoft.com/office/powerpoint/2010/main" val="124709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213BA-6297-8E42-9B3B-64B97346E7E0}" type="slidenum">
              <a:rPr lang="en-US"/>
              <a:pPr>
                <a:defRPr/>
              </a:pPr>
              <a:t>‹#›</a:t>
            </a:fld>
            <a:endParaRPr lang="en-US"/>
          </a:p>
        </p:txBody>
      </p:sp>
    </p:spTree>
    <p:extLst>
      <p:ext uri="{BB962C8B-B14F-4D97-AF65-F5344CB8AC3E}">
        <p14:creationId xmlns:p14="http://schemas.microsoft.com/office/powerpoint/2010/main" val="3109135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5D804-9FA6-F743-9F5E-D764718C31DD}" type="slidenum">
              <a:rPr lang="en-US"/>
              <a:pPr>
                <a:defRPr/>
              </a:pPr>
              <a:t>‹#›</a:t>
            </a:fld>
            <a:endParaRPr lang="en-US"/>
          </a:p>
        </p:txBody>
      </p:sp>
    </p:spTree>
    <p:extLst>
      <p:ext uri="{BB962C8B-B14F-4D97-AF65-F5344CB8AC3E}">
        <p14:creationId xmlns:p14="http://schemas.microsoft.com/office/powerpoint/2010/main" val="260352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1331582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241430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199503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17096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2225537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170251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59411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706737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3780032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1541057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4083876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2943380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29157-395A-B644-BFAF-6A9ED92CC03C}" type="slidenum">
              <a:rPr lang="en-US"/>
              <a:pPr>
                <a:defRPr/>
              </a:pPr>
              <a:t>‹#›</a:t>
            </a:fld>
            <a:endParaRPr lang="en-US"/>
          </a:p>
        </p:txBody>
      </p:sp>
    </p:spTree>
    <p:extLst>
      <p:ext uri="{BB962C8B-B14F-4D97-AF65-F5344CB8AC3E}">
        <p14:creationId xmlns:p14="http://schemas.microsoft.com/office/powerpoint/2010/main" val="1811109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D1933-661B-FE49-B589-A8D2903E2863}" type="slidenum">
              <a:rPr lang="en-US"/>
              <a:pPr>
                <a:defRPr/>
              </a:pPr>
              <a:t>‹#›</a:t>
            </a:fld>
            <a:endParaRPr lang="en-US"/>
          </a:p>
        </p:txBody>
      </p:sp>
    </p:spTree>
    <p:extLst>
      <p:ext uri="{BB962C8B-B14F-4D97-AF65-F5344CB8AC3E}">
        <p14:creationId xmlns:p14="http://schemas.microsoft.com/office/powerpoint/2010/main" val="456464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12BCE-61EC-7741-880B-33A50B7AE049}" type="slidenum">
              <a:rPr lang="en-US"/>
              <a:pPr>
                <a:defRPr/>
              </a:pPr>
              <a:t>‹#›</a:t>
            </a:fld>
            <a:endParaRPr lang="en-US"/>
          </a:p>
        </p:txBody>
      </p:sp>
    </p:spTree>
    <p:extLst>
      <p:ext uri="{BB962C8B-B14F-4D97-AF65-F5344CB8AC3E}">
        <p14:creationId xmlns:p14="http://schemas.microsoft.com/office/powerpoint/2010/main" val="1876863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FB576F-FE71-3944-AAF8-91944AA6D88B}" type="slidenum">
              <a:rPr lang="en-US"/>
              <a:pPr>
                <a:defRPr/>
              </a:pPr>
              <a:t>‹#›</a:t>
            </a:fld>
            <a:endParaRPr lang="en-US"/>
          </a:p>
        </p:txBody>
      </p:sp>
    </p:spTree>
    <p:extLst>
      <p:ext uri="{BB962C8B-B14F-4D97-AF65-F5344CB8AC3E}">
        <p14:creationId xmlns:p14="http://schemas.microsoft.com/office/powerpoint/2010/main" val="2073298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C505DB-D8B8-3540-97DE-0280F0B63E19}" type="slidenum">
              <a:rPr lang="en-US"/>
              <a:pPr>
                <a:defRPr/>
              </a:pPr>
              <a:t>‹#›</a:t>
            </a:fld>
            <a:endParaRPr lang="en-US"/>
          </a:p>
        </p:txBody>
      </p:sp>
    </p:spTree>
    <p:extLst>
      <p:ext uri="{BB962C8B-B14F-4D97-AF65-F5344CB8AC3E}">
        <p14:creationId xmlns:p14="http://schemas.microsoft.com/office/powerpoint/2010/main" val="42320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3857265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29210-6669-554B-81FE-F118840186E9}" type="slidenum">
              <a:rPr lang="en-US"/>
              <a:pPr>
                <a:defRPr/>
              </a:pPr>
              <a:t>‹#›</a:t>
            </a:fld>
            <a:endParaRPr lang="en-US"/>
          </a:p>
        </p:txBody>
      </p:sp>
    </p:spTree>
    <p:extLst>
      <p:ext uri="{BB962C8B-B14F-4D97-AF65-F5344CB8AC3E}">
        <p14:creationId xmlns:p14="http://schemas.microsoft.com/office/powerpoint/2010/main" val="2592376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56F9D4-FA3C-5441-81F7-FA68A231C799}" type="slidenum">
              <a:rPr lang="en-US"/>
              <a:pPr>
                <a:defRPr/>
              </a:pPr>
              <a:t>‹#›</a:t>
            </a:fld>
            <a:endParaRPr lang="en-US"/>
          </a:p>
        </p:txBody>
      </p:sp>
    </p:spTree>
    <p:extLst>
      <p:ext uri="{BB962C8B-B14F-4D97-AF65-F5344CB8AC3E}">
        <p14:creationId xmlns:p14="http://schemas.microsoft.com/office/powerpoint/2010/main" val="3749761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CD5D-2F3C-4440-931A-9BB103CF0C55}" type="slidenum">
              <a:rPr lang="en-US"/>
              <a:pPr>
                <a:defRPr/>
              </a:pPr>
              <a:t>‹#›</a:t>
            </a:fld>
            <a:endParaRPr lang="en-US"/>
          </a:p>
        </p:txBody>
      </p:sp>
    </p:spTree>
    <p:extLst>
      <p:ext uri="{BB962C8B-B14F-4D97-AF65-F5344CB8AC3E}">
        <p14:creationId xmlns:p14="http://schemas.microsoft.com/office/powerpoint/2010/main" val="2808014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1F0E8-3588-F448-83EC-E2DCA6D511DD}" type="slidenum">
              <a:rPr lang="en-US"/>
              <a:pPr>
                <a:defRPr/>
              </a:pPr>
              <a:t>‹#›</a:t>
            </a:fld>
            <a:endParaRPr lang="en-US"/>
          </a:p>
        </p:txBody>
      </p:sp>
    </p:spTree>
    <p:extLst>
      <p:ext uri="{BB962C8B-B14F-4D97-AF65-F5344CB8AC3E}">
        <p14:creationId xmlns:p14="http://schemas.microsoft.com/office/powerpoint/2010/main" val="905346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FC475-5613-FE45-B25D-8029CB417F3D}" type="slidenum">
              <a:rPr lang="en-US"/>
              <a:pPr>
                <a:defRPr/>
              </a:pPr>
              <a:t>‹#›</a:t>
            </a:fld>
            <a:endParaRPr lang="en-US"/>
          </a:p>
        </p:txBody>
      </p:sp>
    </p:spTree>
    <p:extLst>
      <p:ext uri="{BB962C8B-B14F-4D97-AF65-F5344CB8AC3E}">
        <p14:creationId xmlns:p14="http://schemas.microsoft.com/office/powerpoint/2010/main" val="3375719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46030-9A95-3345-91A4-F2B70B3DE359}" type="slidenum">
              <a:rPr lang="en-US"/>
              <a:pPr>
                <a:defRPr/>
              </a:pPr>
              <a:t>‹#›</a:t>
            </a:fld>
            <a:endParaRPr lang="en-US"/>
          </a:p>
        </p:txBody>
      </p:sp>
    </p:spTree>
    <p:extLst>
      <p:ext uri="{BB962C8B-B14F-4D97-AF65-F5344CB8AC3E}">
        <p14:creationId xmlns:p14="http://schemas.microsoft.com/office/powerpoint/2010/main" val="3658828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8AD3A-9BAD-3D4F-9636-2B42C7C0E32F}" type="slidenum">
              <a:rPr lang="en-US"/>
              <a:pPr>
                <a:defRPr/>
              </a:pPr>
              <a:t>‹#›</a:t>
            </a:fld>
            <a:endParaRPr lang="en-US"/>
          </a:p>
        </p:txBody>
      </p:sp>
    </p:spTree>
    <p:extLst>
      <p:ext uri="{BB962C8B-B14F-4D97-AF65-F5344CB8AC3E}">
        <p14:creationId xmlns:p14="http://schemas.microsoft.com/office/powerpoint/2010/main" val="127655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D415F-1C46-E841-AC05-F5821287DC7A}" type="slidenum">
              <a:rPr lang="en-US"/>
              <a:pPr>
                <a:defRPr/>
              </a:pPr>
              <a:t>‹#›</a:t>
            </a:fld>
            <a:endParaRPr lang="en-US"/>
          </a:p>
        </p:txBody>
      </p:sp>
    </p:spTree>
    <p:extLst>
      <p:ext uri="{BB962C8B-B14F-4D97-AF65-F5344CB8AC3E}">
        <p14:creationId xmlns:p14="http://schemas.microsoft.com/office/powerpoint/2010/main" val="485624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66630-AF07-A648-8261-6F9A7C824E13}" type="slidenum">
              <a:rPr lang="en-US"/>
              <a:pPr>
                <a:defRPr/>
              </a:pPr>
              <a:t>‹#›</a:t>
            </a:fld>
            <a:endParaRPr lang="en-US"/>
          </a:p>
        </p:txBody>
      </p:sp>
    </p:spTree>
    <p:extLst>
      <p:ext uri="{BB962C8B-B14F-4D97-AF65-F5344CB8AC3E}">
        <p14:creationId xmlns:p14="http://schemas.microsoft.com/office/powerpoint/2010/main" val="2664199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C6B220-2D17-914F-B713-14214A717379}" type="slidenum">
              <a:rPr lang="en-US"/>
              <a:pPr>
                <a:defRPr/>
              </a:pPr>
              <a:t>‹#›</a:t>
            </a:fld>
            <a:endParaRPr lang="en-US"/>
          </a:p>
        </p:txBody>
      </p:sp>
    </p:spTree>
    <p:extLst>
      <p:ext uri="{BB962C8B-B14F-4D97-AF65-F5344CB8AC3E}">
        <p14:creationId xmlns:p14="http://schemas.microsoft.com/office/powerpoint/2010/main" val="332237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3835553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AB4016-B988-4549-8965-F13D597EF5DE}" type="slidenum">
              <a:rPr lang="en-US"/>
              <a:pPr>
                <a:defRPr/>
              </a:pPr>
              <a:t>‹#›</a:t>
            </a:fld>
            <a:endParaRPr lang="en-US"/>
          </a:p>
        </p:txBody>
      </p:sp>
    </p:spTree>
    <p:extLst>
      <p:ext uri="{BB962C8B-B14F-4D97-AF65-F5344CB8AC3E}">
        <p14:creationId xmlns:p14="http://schemas.microsoft.com/office/powerpoint/2010/main" val="2801022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D09F1D-F730-3844-8935-8B8C7DA9C649}" type="slidenum">
              <a:rPr lang="en-US"/>
              <a:pPr>
                <a:defRPr/>
              </a:pPr>
              <a:t>‹#›</a:t>
            </a:fld>
            <a:endParaRPr lang="en-US"/>
          </a:p>
        </p:txBody>
      </p:sp>
    </p:spTree>
    <p:extLst>
      <p:ext uri="{BB962C8B-B14F-4D97-AF65-F5344CB8AC3E}">
        <p14:creationId xmlns:p14="http://schemas.microsoft.com/office/powerpoint/2010/main" val="1698539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EC09F8-1F65-A04B-988E-716FE9F7DBD6}" type="slidenum">
              <a:rPr lang="en-US"/>
              <a:pPr>
                <a:defRPr/>
              </a:pPr>
              <a:t>‹#›</a:t>
            </a:fld>
            <a:endParaRPr lang="en-US"/>
          </a:p>
        </p:txBody>
      </p:sp>
    </p:spTree>
    <p:extLst>
      <p:ext uri="{BB962C8B-B14F-4D97-AF65-F5344CB8AC3E}">
        <p14:creationId xmlns:p14="http://schemas.microsoft.com/office/powerpoint/2010/main" val="749651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E8C48-5E23-CF45-BE85-4F4D963D1750}" type="slidenum">
              <a:rPr lang="en-US"/>
              <a:pPr>
                <a:defRPr/>
              </a:pPr>
              <a:t>‹#›</a:t>
            </a:fld>
            <a:endParaRPr lang="en-US"/>
          </a:p>
        </p:txBody>
      </p:sp>
    </p:spTree>
    <p:extLst>
      <p:ext uri="{BB962C8B-B14F-4D97-AF65-F5344CB8AC3E}">
        <p14:creationId xmlns:p14="http://schemas.microsoft.com/office/powerpoint/2010/main" val="149476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F3C7-469E-6B41-A1D2-F595262EF15B}" type="slidenum">
              <a:rPr lang="en-US"/>
              <a:pPr>
                <a:defRPr/>
              </a:pPr>
              <a:t>‹#›</a:t>
            </a:fld>
            <a:endParaRPr lang="en-US"/>
          </a:p>
        </p:txBody>
      </p:sp>
    </p:spTree>
    <p:extLst>
      <p:ext uri="{BB962C8B-B14F-4D97-AF65-F5344CB8AC3E}">
        <p14:creationId xmlns:p14="http://schemas.microsoft.com/office/powerpoint/2010/main" val="42588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46F46-752C-D540-9A4B-6544169248F2}" type="slidenum">
              <a:rPr lang="en-US"/>
              <a:pPr>
                <a:defRPr/>
              </a:pPr>
              <a:t>‹#›</a:t>
            </a:fld>
            <a:endParaRPr lang="en-US"/>
          </a:p>
        </p:txBody>
      </p:sp>
    </p:spTree>
    <p:extLst>
      <p:ext uri="{BB962C8B-B14F-4D97-AF65-F5344CB8AC3E}">
        <p14:creationId xmlns:p14="http://schemas.microsoft.com/office/powerpoint/2010/main" val="167398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2FF98-A97B-8748-9B64-863BE36D9589}" type="slidenum">
              <a:rPr lang="en-US"/>
              <a:pPr>
                <a:defRPr/>
              </a:pPr>
              <a:t>‹#›</a:t>
            </a:fld>
            <a:endParaRPr lang="en-US"/>
          </a:p>
        </p:txBody>
      </p:sp>
    </p:spTree>
    <p:extLst>
      <p:ext uri="{BB962C8B-B14F-4D97-AF65-F5344CB8AC3E}">
        <p14:creationId xmlns:p14="http://schemas.microsoft.com/office/powerpoint/2010/main" val="3466670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5D14B25C-C531-9843-B414-BD62718E17C9}" type="slidenum">
              <a:rPr lang="en-US"/>
              <a:pPr>
                <a:defRPr/>
              </a:pPr>
              <a:t>‹#›</a:t>
            </a:fld>
            <a:endParaRPr lang="en-US"/>
          </a:p>
        </p:txBody>
      </p:sp>
    </p:spTree>
    <p:extLst>
      <p:ext uri="{BB962C8B-B14F-4D97-AF65-F5344CB8AC3E}">
        <p14:creationId xmlns:p14="http://schemas.microsoft.com/office/powerpoint/2010/main" val="2409828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73DC9F4-C19E-9B4C-9B0F-001D29E8DD60}" type="slidenum">
              <a:rPr lang="en-US"/>
              <a:pPr>
                <a:defRPr/>
              </a:pPr>
              <a:t>‹#›</a:t>
            </a:fld>
            <a:endParaRPr lang="en-US"/>
          </a:p>
        </p:txBody>
      </p:sp>
    </p:spTree>
    <p:extLst>
      <p:ext uri="{BB962C8B-B14F-4D97-AF65-F5344CB8AC3E}">
        <p14:creationId xmlns:p14="http://schemas.microsoft.com/office/powerpoint/2010/main" val="2218625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ABF9110-B73D-4441-88F0-9200566D4DF7}" type="slidenum">
              <a:rPr lang="en-US"/>
              <a:pPr>
                <a:defRPr/>
              </a:pPr>
              <a:t>‹#›</a:t>
            </a:fld>
            <a:endParaRPr lang="en-US"/>
          </a:p>
        </p:txBody>
      </p:sp>
    </p:spTree>
    <p:extLst>
      <p:ext uri="{BB962C8B-B14F-4D97-AF65-F5344CB8AC3E}">
        <p14:creationId xmlns:p14="http://schemas.microsoft.com/office/powerpoint/2010/main" val="193687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327778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89436A0-5CC1-184F-84C4-3A829B7D86DA}" type="slidenum">
              <a:rPr lang="en-US"/>
              <a:pPr>
                <a:defRPr/>
              </a:pPr>
              <a:t>‹#›</a:t>
            </a:fld>
            <a:endParaRPr lang="en-US"/>
          </a:p>
        </p:txBody>
      </p:sp>
    </p:spTree>
    <p:extLst>
      <p:ext uri="{BB962C8B-B14F-4D97-AF65-F5344CB8AC3E}">
        <p14:creationId xmlns:p14="http://schemas.microsoft.com/office/powerpoint/2010/main" val="2714512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92323AC7-A3A5-FB48-8A93-09473D9B03A3}" type="slidenum">
              <a:rPr lang="en-US"/>
              <a:pPr>
                <a:defRPr/>
              </a:pPr>
              <a:t>‹#›</a:t>
            </a:fld>
            <a:endParaRPr lang="en-US"/>
          </a:p>
        </p:txBody>
      </p:sp>
    </p:spTree>
    <p:extLst>
      <p:ext uri="{BB962C8B-B14F-4D97-AF65-F5344CB8AC3E}">
        <p14:creationId xmlns:p14="http://schemas.microsoft.com/office/powerpoint/2010/main" val="3089858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A08122C5-1A5F-6B46-BD1B-A6A5939CE207}" type="slidenum">
              <a:rPr lang="en-US"/>
              <a:pPr>
                <a:defRPr/>
              </a:pPr>
              <a:t>‹#›</a:t>
            </a:fld>
            <a:endParaRPr lang="en-US"/>
          </a:p>
        </p:txBody>
      </p:sp>
    </p:spTree>
    <p:extLst>
      <p:ext uri="{BB962C8B-B14F-4D97-AF65-F5344CB8AC3E}">
        <p14:creationId xmlns:p14="http://schemas.microsoft.com/office/powerpoint/2010/main" val="261427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47865E2-974B-B543-9C06-4337FEF04936}" type="slidenum">
              <a:rPr lang="en-US"/>
              <a:pPr>
                <a:defRPr/>
              </a:pPr>
              <a:t>‹#›</a:t>
            </a:fld>
            <a:endParaRPr lang="en-US"/>
          </a:p>
        </p:txBody>
      </p:sp>
    </p:spTree>
    <p:extLst>
      <p:ext uri="{BB962C8B-B14F-4D97-AF65-F5344CB8AC3E}">
        <p14:creationId xmlns:p14="http://schemas.microsoft.com/office/powerpoint/2010/main" val="635870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ECA821-E714-9741-8B74-EE1FC922F912}" type="slidenum">
              <a:rPr lang="en-US"/>
              <a:pPr>
                <a:defRPr/>
              </a:pPr>
              <a:t>‹#›</a:t>
            </a:fld>
            <a:endParaRPr lang="en-US"/>
          </a:p>
        </p:txBody>
      </p:sp>
    </p:spTree>
    <p:extLst>
      <p:ext uri="{BB962C8B-B14F-4D97-AF65-F5344CB8AC3E}">
        <p14:creationId xmlns:p14="http://schemas.microsoft.com/office/powerpoint/2010/main" val="4421278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724B15-B77C-1049-BFFF-C08E8A93995C}" type="slidenum">
              <a:rPr lang="en-US"/>
              <a:pPr>
                <a:defRPr/>
              </a:pPr>
              <a:t>‹#›</a:t>
            </a:fld>
            <a:endParaRPr lang="en-US"/>
          </a:p>
        </p:txBody>
      </p:sp>
    </p:spTree>
    <p:extLst>
      <p:ext uri="{BB962C8B-B14F-4D97-AF65-F5344CB8AC3E}">
        <p14:creationId xmlns:p14="http://schemas.microsoft.com/office/powerpoint/2010/main" val="3233172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431E6964-C35B-4F48-9436-38464B1C2695}" type="slidenum">
              <a:rPr lang="en-US"/>
              <a:pPr>
                <a:defRPr/>
              </a:pPr>
              <a:t>‹#›</a:t>
            </a:fld>
            <a:endParaRPr lang="en-US"/>
          </a:p>
        </p:txBody>
      </p:sp>
    </p:spTree>
    <p:extLst>
      <p:ext uri="{BB962C8B-B14F-4D97-AF65-F5344CB8AC3E}">
        <p14:creationId xmlns:p14="http://schemas.microsoft.com/office/powerpoint/2010/main" val="2201088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90A9D73-9E56-234A-A44B-F9445D4B9156}" type="slidenum">
              <a:rPr lang="en-US"/>
              <a:pPr>
                <a:defRPr/>
              </a:pPr>
              <a:t>‹#›</a:t>
            </a:fld>
            <a:endParaRPr lang="en-US"/>
          </a:p>
        </p:txBody>
      </p:sp>
    </p:spTree>
    <p:extLst>
      <p:ext uri="{BB962C8B-B14F-4D97-AF65-F5344CB8AC3E}">
        <p14:creationId xmlns:p14="http://schemas.microsoft.com/office/powerpoint/2010/main" val="3414341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F16DE-4BD8-3340-94AD-33C265B57BD9}" type="slidenum">
              <a:rPr lang="en-US"/>
              <a:pPr>
                <a:defRPr/>
              </a:pPr>
              <a:t>‹#›</a:t>
            </a:fld>
            <a:endParaRPr lang="en-US"/>
          </a:p>
        </p:txBody>
      </p:sp>
    </p:spTree>
    <p:extLst>
      <p:ext uri="{BB962C8B-B14F-4D97-AF65-F5344CB8AC3E}">
        <p14:creationId xmlns:p14="http://schemas.microsoft.com/office/powerpoint/2010/main" val="17598240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28595-557B-B94C-B9ED-80C64DA972E1}" type="slidenum">
              <a:rPr lang="en-US"/>
              <a:pPr>
                <a:defRPr/>
              </a:pPr>
              <a:t>‹#›</a:t>
            </a:fld>
            <a:endParaRPr lang="en-US"/>
          </a:p>
        </p:txBody>
      </p:sp>
    </p:spTree>
    <p:extLst>
      <p:ext uri="{BB962C8B-B14F-4D97-AF65-F5344CB8AC3E}">
        <p14:creationId xmlns:p14="http://schemas.microsoft.com/office/powerpoint/2010/main" val="157300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1089684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5EBBE-8038-8E40-8E1D-2EC01668C2AB}" type="slidenum">
              <a:rPr lang="en-US"/>
              <a:pPr>
                <a:defRPr/>
              </a:pPr>
              <a:t>‹#›</a:t>
            </a:fld>
            <a:endParaRPr lang="en-US"/>
          </a:p>
        </p:txBody>
      </p:sp>
    </p:spTree>
    <p:extLst>
      <p:ext uri="{BB962C8B-B14F-4D97-AF65-F5344CB8AC3E}">
        <p14:creationId xmlns:p14="http://schemas.microsoft.com/office/powerpoint/2010/main" val="1580528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0AFDC-5490-DD41-973D-D881F7B56EE8}" type="slidenum">
              <a:rPr lang="en-US"/>
              <a:pPr>
                <a:defRPr/>
              </a:pPr>
              <a:t>‹#›</a:t>
            </a:fld>
            <a:endParaRPr lang="en-US"/>
          </a:p>
        </p:txBody>
      </p:sp>
    </p:spTree>
    <p:extLst>
      <p:ext uri="{BB962C8B-B14F-4D97-AF65-F5344CB8AC3E}">
        <p14:creationId xmlns:p14="http://schemas.microsoft.com/office/powerpoint/2010/main" val="2336294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F4BE95-7B73-0B41-BC21-3902C91E8E5D}" type="slidenum">
              <a:rPr lang="en-US"/>
              <a:pPr>
                <a:defRPr/>
              </a:pPr>
              <a:t>‹#›</a:t>
            </a:fld>
            <a:endParaRPr lang="en-US"/>
          </a:p>
        </p:txBody>
      </p:sp>
    </p:spTree>
    <p:extLst>
      <p:ext uri="{BB962C8B-B14F-4D97-AF65-F5344CB8AC3E}">
        <p14:creationId xmlns:p14="http://schemas.microsoft.com/office/powerpoint/2010/main" val="116863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9A09E2-AFC4-7F4F-B699-1CD461228510}" type="slidenum">
              <a:rPr lang="en-US"/>
              <a:pPr>
                <a:defRPr/>
              </a:pPr>
              <a:t>‹#›</a:t>
            </a:fld>
            <a:endParaRPr lang="en-US"/>
          </a:p>
        </p:txBody>
      </p:sp>
    </p:spTree>
    <p:extLst>
      <p:ext uri="{BB962C8B-B14F-4D97-AF65-F5344CB8AC3E}">
        <p14:creationId xmlns:p14="http://schemas.microsoft.com/office/powerpoint/2010/main" val="194386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1432F7-C755-0F4D-9B7B-17E8DB9D2F36}" type="slidenum">
              <a:rPr lang="en-US"/>
              <a:pPr>
                <a:defRPr/>
              </a:pPr>
              <a:t>‹#›</a:t>
            </a:fld>
            <a:endParaRPr lang="en-US"/>
          </a:p>
        </p:txBody>
      </p:sp>
    </p:spTree>
    <p:extLst>
      <p:ext uri="{BB962C8B-B14F-4D97-AF65-F5344CB8AC3E}">
        <p14:creationId xmlns:p14="http://schemas.microsoft.com/office/powerpoint/2010/main" val="3698181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9C91E-6E57-C340-BEAA-81F34A5B3F40}" type="slidenum">
              <a:rPr lang="en-US"/>
              <a:pPr>
                <a:defRPr/>
              </a:pPr>
              <a:t>‹#›</a:t>
            </a:fld>
            <a:endParaRPr lang="en-US"/>
          </a:p>
        </p:txBody>
      </p:sp>
    </p:spTree>
    <p:extLst>
      <p:ext uri="{BB962C8B-B14F-4D97-AF65-F5344CB8AC3E}">
        <p14:creationId xmlns:p14="http://schemas.microsoft.com/office/powerpoint/2010/main" val="714781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B698F-5289-1F4B-A558-2486EF23056F}" type="slidenum">
              <a:rPr lang="en-US"/>
              <a:pPr>
                <a:defRPr/>
              </a:pPr>
              <a:t>‹#›</a:t>
            </a:fld>
            <a:endParaRPr lang="en-US"/>
          </a:p>
        </p:txBody>
      </p:sp>
    </p:spTree>
    <p:extLst>
      <p:ext uri="{BB962C8B-B14F-4D97-AF65-F5344CB8AC3E}">
        <p14:creationId xmlns:p14="http://schemas.microsoft.com/office/powerpoint/2010/main" val="295472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7363-2C8B-1945-9F34-C44B550ED48E}" type="slidenum">
              <a:rPr lang="en-US"/>
              <a:pPr>
                <a:defRPr/>
              </a:pPr>
              <a:t>‹#›</a:t>
            </a:fld>
            <a:endParaRPr lang="en-US"/>
          </a:p>
        </p:txBody>
      </p:sp>
    </p:spTree>
    <p:extLst>
      <p:ext uri="{BB962C8B-B14F-4D97-AF65-F5344CB8AC3E}">
        <p14:creationId xmlns:p14="http://schemas.microsoft.com/office/powerpoint/2010/main" val="3061508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EBFD6-A246-D740-9558-7A34B56A544E}" type="slidenum">
              <a:rPr lang="en-US"/>
              <a:pPr>
                <a:defRPr/>
              </a:pPr>
              <a:t>‹#›</a:t>
            </a:fld>
            <a:endParaRPr lang="en-US"/>
          </a:p>
        </p:txBody>
      </p:sp>
    </p:spTree>
    <p:extLst>
      <p:ext uri="{BB962C8B-B14F-4D97-AF65-F5344CB8AC3E}">
        <p14:creationId xmlns:p14="http://schemas.microsoft.com/office/powerpoint/2010/main" val="1562601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4376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596885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63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64955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109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555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5511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650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63683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48624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958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27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heme" Target="../theme/theme10.xml"/><Relationship Id="rId7" Type="http://schemas.openxmlformats.org/officeDocument/2006/relationships/image" Target="../media/image1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3.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2.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4.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5.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3.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6.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7.xml"/><Relationship Id="rId1" Type="http://schemas.openxmlformats.org/officeDocument/2006/relationships/slideLayout" Target="../slideLayouts/slideLayout148.xml"/><Relationship Id="rId5" Type="http://schemas.openxmlformats.org/officeDocument/2006/relationships/image" Target="../media/image16.jpeg"/><Relationship Id="rId4" Type="http://schemas.openxmlformats.org/officeDocument/2006/relationships/image" Target="../media/image15.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8.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8.xml"/><Relationship Id="rId17" Type="http://schemas.openxmlformats.org/officeDocument/2006/relationships/image" Target="../media/image12.png"/><Relationship Id="rId2" Type="http://schemas.openxmlformats.org/officeDocument/2006/relationships/slideLayout" Target="../slideLayouts/slideLayout150.xml"/><Relationship Id="rId16" Type="http://schemas.openxmlformats.org/officeDocument/2006/relationships/image" Target="../media/image11.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10.pn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9.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9.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2642"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5D54FE12-18E8-214F-B35E-7FC68AF4C37E}" type="slidenum">
              <a:rPr lang="en-US"/>
              <a:pPr>
                <a:defRPr/>
              </a:pPr>
              <a:t>‹#›</a:t>
            </a:fld>
            <a:endParaRPr lang="en-US"/>
          </a:p>
        </p:txBody>
      </p:sp>
      <p:pic>
        <p:nvPicPr>
          <p:cNvPr id="112647"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0" r:id="rId1"/>
    <p:sldLayoutId id="2147487391"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5714"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62877D05-F716-484B-B904-A6C321CC52DA}" type="slidenum">
              <a:rPr lang="en-US"/>
              <a:pPr>
                <a:defRPr/>
              </a:pPr>
              <a:t>‹#›</a:t>
            </a:fld>
            <a:endParaRPr lang="en-US"/>
          </a:p>
        </p:txBody>
      </p:sp>
      <p:pic>
        <p:nvPicPr>
          <p:cNvPr id="115719"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2" r:id="rId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177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140F3E25-BFDB-7B40-AA8C-860DD64C437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7393"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1268820-348E-AC41-BE94-ABD24DE618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94" r:id="rId1"/>
    <p:sldLayoutId id="2147487395" r:id="rId2"/>
    <p:sldLayoutId id="2147487396" r:id="rId3"/>
    <p:sldLayoutId id="2147487397" r:id="rId4"/>
    <p:sldLayoutId id="2147487398" r:id="rId5"/>
    <p:sldLayoutId id="2147487399" r:id="rId6"/>
    <p:sldLayoutId id="2147487400" r:id="rId7"/>
    <p:sldLayoutId id="2147487401" r:id="rId8"/>
    <p:sldLayoutId id="2147487402" r:id="rId9"/>
    <p:sldLayoutId id="2147487403" r:id="rId10"/>
    <p:sldLayoutId id="214748740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a:ea typeface="Osaka"/>
                <a:cs typeface="Osaka"/>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a:ea typeface="Osaka"/>
                <a:cs typeface="Osaka"/>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charset="0"/>
                <a:ea typeface="Osaka" charset="0"/>
                <a:cs typeface="Osaka" charset="0"/>
              </a:defRPr>
            </a:lvl1pPr>
          </a:lstStyle>
          <a:p>
            <a:pPr>
              <a:defRPr/>
            </a:pPr>
            <a:fld id="{735BCEB3-D940-F34C-AE5E-90214B01FA2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05" r:id="rId1"/>
    <p:sldLayoutId id="2147487406" r:id="rId2"/>
    <p:sldLayoutId id="2147487407" r:id="rId3"/>
    <p:sldLayoutId id="2147487408" r:id="rId4"/>
    <p:sldLayoutId id="2147487409" r:id="rId5"/>
    <p:sldLayoutId id="2147487410" r:id="rId6"/>
    <p:sldLayoutId id="2147487411" r:id="rId7"/>
    <p:sldLayoutId id="2147487412" r:id="rId8"/>
    <p:sldLayoutId id="2147487413" r:id="rId9"/>
    <p:sldLayoutId id="2147487414" r:id="rId10"/>
    <p:sldLayoutId id="214748741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65348"/>
      </p:ext>
    </p:extLst>
  </p:cSld>
  <p:clrMap bg1="lt1" tx1="dk1" bg2="lt2" tx2="dk2" accent1="accent1" accent2="accent2" accent3="accent3" accent4="accent4" accent5="accent5" accent6="accent6" hlink="hlink" folHlink="folHlink"/>
  <p:sldLayoutIdLst>
    <p:sldLayoutId id="2147487431" r:id="rId1"/>
    <p:sldLayoutId id="2147487432" r:id="rId2"/>
    <p:sldLayoutId id="2147487433" r:id="rId3"/>
    <p:sldLayoutId id="2147487434" r:id="rId4"/>
    <p:sldLayoutId id="2147487435" r:id="rId5"/>
    <p:sldLayoutId id="2147487436" r:id="rId6"/>
    <p:sldLayoutId id="2147487437" r:id="rId7"/>
    <p:sldLayoutId id="2147487438" r:id="rId8"/>
    <p:sldLayoutId id="2147487439" r:id="rId9"/>
    <p:sldLayoutId id="2147487440" r:id="rId10"/>
    <p:sldLayoutId id="214748744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2667000" y="1219200"/>
            <a:ext cx="5791200" cy="1371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2743200"/>
            <a:ext cx="7772400" cy="3276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7"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D1F73B7-015A-594E-BF0B-46C507772DD6}" type="slidenum">
              <a:rPr lang="en-US">
                <a:solidFill>
                  <a:srgbClr val="FDE2C4"/>
                </a:solidFill>
              </a:rPr>
              <a:pPr>
                <a:defRPr/>
              </a:pPr>
              <a:t>‹#›</a:t>
            </a:fld>
            <a:endParaRPr lang="en-US">
              <a:solidFill>
                <a:srgbClr val="FDE2C4"/>
              </a:solidFill>
            </a:endParaRPr>
          </a:p>
        </p:txBody>
      </p:sp>
    </p:spTree>
    <p:extLst>
      <p:ext uri="{BB962C8B-B14F-4D97-AF65-F5344CB8AC3E}">
        <p14:creationId xmlns:p14="http://schemas.microsoft.com/office/powerpoint/2010/main" val="969730972"/>
      </p:ext>
    </p:extLst>
  </p:cSld>
  <p:clrMap bg1="dk2" tx1="lt1" bg2="dk1" tx2="lt2" accent1="accent1" accent2="accent2" accent3="accent3" accent4="accent4" accent5="accent5" accent6="accent6" hlink="hlink" folHlink="folHlink"/>
  <p:sldLayoutIdLst>
    <p:sldLayoutId id="2147487443" r:id="rId1"/>
    <p:sldLayoutId id="2147487444" r:id="rId2"/>
    <p:sldLayoutId id="2147487445" r:id="rId3"/>
    <p:sldLayoutId id="2147487446" r:id="rId4"/>
    <p:sldLayoutId id="2147487447" r:id="rId5"/>
    <p:sldLayoutId id="2147487448" r:id="rId6"/>
    <p:sldLayoutId id="2147487449" r:id="rId7"/>
    <p:sldLayoutId id="2147487450" r:id="rId8"/>
    <p:sldLayoutId id="2147487451" r:id="rId9"/>
    <p:sldLayoutId id="2147487452" r:id="rId10"/>
    <p:sldLayoutId id="2147487453"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5pPr>
      <a:lvl6pPr marL="2514600" indent="-228600" algn="l" rtl="0" fontAlgn="base">
        <a:spcBef>
          <a:spcPct val="20000"/>
        </a:spcBef>
        <a:spcAft>
          <a:spcPct val="0"/>
        </a:spcAft>
        <a:buFont typeface="Tahoma" charset="0"/>
        <a:buChar char="•"/>
        <a:defRPr>
          <a:solidFill>
            <a:schemeClr val="tx1"/>
          </a:solidFill>
          <a:latin typeface="+mn-lt"/>
          <a:ea typeface="+mn-ea"/>
          <a:cs typeface="+mn-cs"/>
        </a:defRPr>
      </a:lvl6pPr>
      <a:lvl7pPr marL="2971800" indent="-228600" algn="l" rtl="0" fontAlgn="base">
        <a:spcBef>
          <a:spcPct val="20000"/>
        </a:spcBef>
        <a:spcAft>
          <a:spcPct val="0"/>
        </a:spcAft>
        <a:buFont typeface="Tahoma" charset="0"/>
        <a:buChar char="•"/>
        <a:defRPr>
          <a:solidFill>
            <a:schemeClr val="tx1"/>
          </a:solidFill>
          <a:latin typeface="+mn-lt"/>
          <a:ea typeface="+mn-ea"/>
          <a:cs typeface="+mn-cs"/>
        </a:defRPr>
      </a:lvl7pPr>
      <a:lvl8pPr marL="3429000" indent="-228600" algn="l" rtl="0" fontAlgn="base">
        <a:spcBef>
          <a:spcPct val="20000"/>
        </a:spcBef>
        <a:spcAft>
          <a:spcPct val="0"/>
        </a:spcAft>
        <a:buFont typeface="Tahoma" charset="0"/>
        <a:buChar char="•"/>
        <a:defRPr>
          <a:solidFill>
            <a:schemeClr val="tx1"/>
          </a:solidFill>
          <a:latin typeface="+mn-lt"/>
          <a:ea typeface="+mn-ea"/>
          <a:cs typeface="+mn-cs"/>
        </a:defRPr>
      </a:lvl8pPr>
      <a:lvl9pPr marL="3886200" indent="-228600" algn="l" rtl="0" fontAlgn="base">
        <a:spcBef>
          <a:spcPct val="20000"/>
        </a:spcBef>
        <a:spcAft>
          <a:spcPct val="0"/>
        </a:spcAft>
        <a:buFont typeface="Tahoma"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CA48BD1-6236-4048-AB1A-871C8BA8D260}" type="slidenum">
              <a:rPr lang="en-US"/>
              <a:pPr>
                <a:defRPr/>
              </a:pPr>
              <a:t>‹#›</a:t>
            </a:fld>
            <a:endParaRPr lang="en-US"/>
          </a:p>
        </p:txBody>
      </p:sp>
    </p:spTree>
    <p:extLst>
      <p:ext uri="{BB962C8B-B14F-4D97-AF65-F5344CB8AC3E}">
        <p14:creationId xmlns:p14="http://schemas.microsoft.com/office/powerpoint/2010/main" val="2791461151"/>
      </p:ext>
    </p:extLst>
  </p:cSld>
  <p:clrMap bg1="dk2" tx1="lt1" bg2="dk1" tx2="lt2" accent1="accent1" accent2="accent2" accent3="accent3" accent4="accent4" accent5="accent5" accent6="accent6" hlink="hlink" folHlink="folHlink"/>
  <p:sldLayoutIdLst>
    <p:sldLayoutId id="2147487455"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EB61AD6A-865A-4146-8D81-302B82F20AC9}" type="slidenum">
              <a:rPr lang="en-US"/>
              <a:pPr>
                <a:defRPr/>
              </a:pPr>
              <a:t>‹#›</a:t>
            </a:fld>
            <a:endParaRPr lang="en-US"/>
          </a:p>
        </p:txBody>
      </p:sp>
      <p:pic>
        <p:nvPicPr>
          <p:cNvPr id="80903"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74766"/>
      </p:ext>
    </p:extLst>
  </p:cSld>
  <p:clrMap bg1="lt1" tx1="dk1" bg2="lt2" tx2="dk2" accent1="accent1" accent2="accent2" accent3="accent3" accent4="accent4" accent5="accent5" accent6="accent6" hlink="hlink" folHlink="folHlink"/>
  <p:sldLayoutIdLst>
    <p:sldLayoutId id="2147487457" r:id="rId1"/>
    <p:sldLayoutId id="2147487458" r:id="rId2"/>
    <p:sldLayoutId id="2147487459" r:id="rId3"/>
    <p:sldLayoutId id="2147487460" r:id="rId4"/>
    <p:sldLayoutId id="2147487461" r:id="rId5"/>
    <p:sldLayoutId id="2147487462" r:id="rId6"/>
    <p:sldLayoutId id="2147487463" r:id="rId7"/>
    <p:sldLayoutId id="2147487464" r:id="rId8"/>
    <p:sldLayoutId id="2147487465" r:id="rId9"/>
    <p:sldLayoutId id="2147487466" r:id="rId10"/>
    <p:sldLayoutId id="214748746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F004DB02-E46E-4F4F-980D-81AEB4A586A4}" type="slidenum">
              <a:rPr lang="en-US"/>
              <a:pPr>
                <a:defRPr/>
              </a:pPr>
              <a:t>‹#›</a:t>
            </a:fld>
            <a:endParaRPr lang="en-US"/>
          </a:p>
        </p:txBody>
      </p:sp>
    </p:spTree>
    <p:extLst>
      <p:ext uri="{BB962C8B-B14F-4D97-AF65-F5344CB8AC3E}">
        <p14:creationId xmlns:p14="http://schemas.microsoft.com/office/powerpoint/2010/main" val="3959175289"/>
      </p:ext>
    </p:extLst>
  </p:cSld>
  <p:clrMap bg1="lt1" tx1="dk1" bg2="lt2" tx2="dk2" accent1="accent1" accent2="accent2" accent3="accent3" accent4="accent4" accent5="accent5" accent6="accent6" hlink="hlink" folHlink="folHlink"/>
  <p:sldLayoutIdLst>
    <p:sldLayoutId id="2147487469" r:id="rId1"/>
    <p:sldLayoutId id="2147487470" r:id="rId2"/>
    <p:sldLayoutId id="2147487471" r:id="rId3"/>
    <p:sldLayoutId id="2147487472" r:id="rId4"/>
    <p:sldLayoutId id="2147487473" r:id="rId5"/>
    <p:sldLayoutId id="2147487474" r:id="rId6"/>
    <p:sldLayoutId id="2147487475" r:id="rId7"/>
    <p:sldLayoutId id="2147487476" r:id="rId8"/>
    <p:sldLayoutId id="2147487477" r:id="rId9"/>
    <p:sldLayoutId id="2147487478" r:id="rId10"/>
    <p:sldLayoutId id="21474874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635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635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1001623-77FE-A94C-A563-FC7D5DA168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293" r:id="rId1"/>
    <p:sldLayoutId id="2147487294" r:id="rId2"/>
    <p:sldLayoutId id="2147487295" r:id="rId3"/>
    <p:sldLayoutId id="2147487296" r:id="rId4"/>
    <p:sldLayoutId id="2147487297" r:id="rId5"/>
    <p:sldLayoutId id="2147487298" r:id="rId6"/>
    <p:sldLayoutId id="2147487299" r:id="rId7"/>
    <p:sldLayoutId id="2147487300" r:id="rId8"/>
    <p:sldLayoutId id="2147487301" r:id="rId9"/>
    <p:sldLayoutId id="2147487302" r:id="rId10"/>
    <p:sldLayoutId id="214748730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7F7C74E4-E2A2-5C44-8A88-33ECC1C230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304" r:id="rId1"/>
    <p:sldLayoutId id="2147487305" r:id="rId2"/>
    <p:sldLayoutId id="2147487306" r:id="rId3"/>
    <p:sldLayoutId id="2147487307" r:id="rId4"/>
    <p:sldLayoutId id="2147487308" r:id="rId5"/>
    <p:sldLayoutId id="2147487309" r:id="rId6"/>
    <p:sldLayoutId id="2147487310" r:id="rId7"/>
    <p:sldLayoutId id="2147487311" r:id="rId8"/>
    <p:sldLayoutId id="2147487312" r:id="rId9"/>
    <p:sldLayoutId id="2147487313" r:id="rId10"/>
    <p:sldLayoutId id="214748731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17" r:id="rId1"/>
    <p:sldLayoutId id="2147487315" r:id="rId2"/>
    <p:sldLayoutId id="2147487316" r:id="rId3"/>
    <p:sldLayoutId id="2147487317" r:id="rId4"/>
    <p:sldLayoutId id="2147487318" r:id="rId5"/>
    <p:sldLayoutId id="2147487319" r:id="rId6"/>
    <p:sldLayoutId id="2147487320" r:id="rId7"/>
    <p:sldLayoutId id="2147487321" r:id="rId8"/>
    <p:sldLayoutId id="2147487322" r:id="rId9"/>
    <p:sldLayoutId id="2147487323" r:id="rId10"/>
    <p:sldLayoutId id="214748732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6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a:defRPr/>
            </a:pPr>
            <a:fld id="{C1C04B6C-C720-8A4A-B393-C12BC33A3C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25" r:id="rId1"/>
    <p:sldLayoutId id="2147487326" r:id="rId2"/>
    <p:sldLayoutId id="2147487327" r:id="rId3"/>
    <p:sldLayoutId id="2147487328" r:id="rId4"/>
    <p:sldLayoutId id="2147487329" r:id="rId5"/>
    <p:sldLayoutId id="2147487330" r:id="rId6"/>
    <p:sldLayoutId id="2147487331" r:id="rId7"/>
    <p:sldLayoutId id="2147487332" r:id="rId8"/>
    <p:sldLayoutId id="2147487333" r:id="rId9"/>
    <p:sldLayoutId id="2147487334" r:id="rId10"/>
    <p:sldLayoutId id="214748733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5pPr>
      <a:lvl6pPr marL="4572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6pPr>
      <a:lvl7pPr marL="9144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7pPr>
      <a:lvl8pPr marL="13716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8pPr>
      <a:lvl9pPr marL="18288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F53C7E03-EF4B-924C-8112-D18FBC003C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47" r:id="rId1"/>
    <p:sldLayoutId id="2147487348" r:id="rId2"/>
    <p:sldLayoutId id="2147487349" r:id="rId3"/>
    <p:sldLayoutId id="2147487350" r:id="rId4"/>
    <p:sldLayoutId id="2147487351" r:id="rId5"/>
    <p:sldLayoutId id="2147487352" r:id="rId6"/>
    <p:sldLayoutId id="2147487353" r:id="rId7"/>
    <p:sldLayoutId id="2147487354" r:id="rId8"/>
    <p:sldLayoutId id="2147487355" r:id="rId9"/>
    <p:sldLayoutId id="2147487356" r:id="rId10"/>
    <p:sldLayoutId id="21474873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5pPr>
      <a:lvl6pPr marL="4572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6pPr>
      <a:lvl7pPr marL="9144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7pPr>
      <a:lvl8pPr marL="13716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8pPr>
      <a:lvl9pPr marL="18288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Wingdings" charset="0"/>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5B3A1112-E205-6746-BA45-5EEC46BEB897}"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18"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260264-76E8-D148-82E3-B1CCD3EFA2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68" r:id="rId1"/>
    <p:sldLayoutId id="2147487369" r:id="rId2"/>
    <p:sldLayoutId id="2147487370" r:id="rId3"/>
    <p:sldLayoutId id="2147487371" r:id="rId4"/>
    <p:sldLayoutId id="2147487372" r:id="rId5"/>
    <p:sldLayoutId id="2147487373" r:id="rId6"/>
    <p:sldLayoutId id="2147487374" r:id="rId7"/>
    <p:sldLayoutId id="2147487375" r:id="rId8"/>
    <p:sldLayoutId id="2147487376" r:id="rId9"/>
    <p:sldLayoutId id="2147487377" r:id="rId10"/>
    <p:sldLayoutId id="21474873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6350" y="6350"/>
            <a:ext cx="9118600" cy="6832600"/>
            <a:chOff x="4" y="4"/>
            <a:chExt cx="5744" cy="4304"/>
          </a:xfrm>
        </p:grpSpPr>
        <p:sp>
          <p:nvSpPr>
            <p:cNvPr id="111621"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111622" name="Group 4"/>
            <p:cNvGrpSpPr>
              <a:grpSpLocks/>
            </p:cNvGrpSpPr>
            <p:nvPr/>
          </p:nvGrpSpPr>
          <p:grpSpPr bwMode="auto">
            <a:xfrm>
              <a:off x="288" y="225"/>
              <a:ext cx="5185" cy="3895"/>
              <a:chOff x="288" y="225"/>
              <a:chExt cx="5185" cy="3895"/>
            </a:xfrm>
          </p:grpSpPr>
          <p:sp>
            <p:nvSpPr>
              <p:cNvPr id="111623"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11624" name="Group 6"/>
              <p:cNvGrpSpPr>
                <a:grpSpLocks/>
              </p:cNvGrpSpPr>
              <p:nvPr/>
            </p:nvGrpSpPr>
            <p:grpSpPr bwMode="auto">
              <a:xfrm>
                <a:off x="288" y="231"/>
                <a:ext cx="86" cy="3889"/>
                <a:chOff x="288" y="231"/>
                <a:chExt cx="86" cy="3889"/>
              </a:xfrm>
            </p:grpSpPr>
            <p:sp>
              <p:nvSpPr>
                <p:cNvPr id="111630"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1631"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11625" name="Group 9"/>
              <p:cNvGrpSpPr>
                <a:grpSpLocks/>
              </p:cNvGrpSpPr>
              <p:nvPr/>
            </p:nvGrpSpPr>
            <p:grpSpPr bwMode="auto">
              <a:xfrm>
                <a:off x="5386" y="225"/>
                <a:ext cx="87" cy="3886"/>
                <a:chOff x="5386" y="225"/>
                <a:chExt cx="87" cy="3886"/>
              </a:xfrm>
            </p:grpSpPr>
            <p:sp>
              <p:nvSpPr>
                <p:cNvPr id="111628"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1629"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11626"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11627"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134606"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134607"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379" r:id="rId1"/>
    <p:sldLayoutId id="2147487380" r:id="rId2"/>
    <p:sldLayoutId id="2147487381" r:id="rId3"/>
    <p:sldLayoutId id="2147487382" r:id="rId4"/>
    <p:sldLayoutId id="2147487383" r:id="rId5"/>
    <p:sldLayoutId id="2147487384" r:id="rId6"/>
    <p:sldLayoutId id="2147487385" r:id="rId7"/>
    <p:sldLayoutId id="2147487386" r:id="rId8"/>
    <p:sldLayoutId id="2147487387" r:id="rId9"/>
    <p:sldLayoutId id="2147487388" r:id="rId10"/>
    <p:sldLayoutId id="214748738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cs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03.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2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26"/>
          <p:cNvSpPr>
            <a:spLocks noGrp="1" noChangeArrowheads="1"/>
          </p:cNvSpPr>
          <p:nvPr>
            <p:ph type="title"/>
          </p:nvPr>
        </p:nvSpPr>
        <p:spPr>
          <a:xfrm>
            <a:off x="-1" y="228600"/>
            <a:ext cx="9143999" cy="762000"/>
          </a:xfrm>
        </p:spPr>
        <p:txBody>
          <a:bodyPr/>
          <a:lstStyle/>
          <a:p>
            <a:pPr eaLnBrk="1" hangingPunct="1"/>
            <a:r>
              <a:rPr lang="en-US" sz="4800" b="1" dirty="0">
                <a:solidFill>
                  <a:srgbClr val="CCFF33"/>
                </a:solidFill>
                <a:latin typeface="Arial" charset="0"/>
              </a:rPr>
              <a:t>Sermon Structure</a:t>
            </a:r>
            <a:endParaRPr lang="en-US" dirty="0">
              <a:solidFill>
                <a:srgbClr val="CCFF33"/>
              </a:solidFill>
              <a:latin typeface="Arial" charset="0"/>
            </a:endParaRPr>
          </a:p>
        </p:txBody>
      </p:sp>
      <p:sp>
        <p:nvSpPr>
          <p:cNvPr id="159746" name="Rectangle 1027"/>
          <p:cNvSpPr>
            <a:spLocks noGrp="1" noChangeArrowheads="1"/>
          </p:cNvSpPr>
          <p:nvPr>
            <p:ph type="body" idx="1"/>
          </p:nvPr>
        </p:nvSpPr>
        <p:spPr/>
        <p:txBody>
          <a:bodyPr/>
          <a:lstStyle/>
          <a:p>
            <a:pPr eaLnBrk="1" hangingPunct="1"/>
            <a:endParaRPr lang="en-US">
              <a:latin typeface="Arial" charset="0"/>
            </a:endParaRPr>
          </a:p>
        </p:txBody>
      </p:sp>
      <p:pic>
        <p:nvPicPr>
          <p:cNvPr id="159747"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9748"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5110" name="Text Box 1030"/>
          <p:cNvSpPr txBox="1">
            <a:spLocks noChangeArrowheads="1"/>
          </p:cNvSpPr>
          <p:nvPr/>
        </p:nvSpPr>
        <p:spPr bwMode="auto">
          <a:xfrm>
            <a:off x="3754438" y="5029200"/>
            <a:ext cx="5132387" cy="1077913"/>
          </a:xfrm>
          <a:prstGeom prst="rect">
            <a:avLst/>
          </a:prstGeom>
          <a:noFill/>
          <a:ln w="9525">
            <a:noFill/>
            <a:miter lim="800000"/>
            <a:headEnd/>
            <a:tailEnd/>
          </a:ln>
          <a:effectLst/>
        </p:spPr>
        <p:txBody>
          <a:bodyPr wrap="none">
            <a:spAutoFit/>
          </a:bodyPr>
          <a:lstStyle/>
          <a:p>
            <a:pPr>
              <a:defRPr/>
            </a:pP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Buildings need structure.</a:t>
            </a:r>
          </a:p>
          <a:p>
            <a:pPr>
              <a:defRPr/>
            </a:pP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Sermons do too!</a:t>
            </a:r>
          </a:p>
        </p:txBody>
      </p:sp>
      <p:sp>
        <p:nvSpPr>
          <p:cNvPr id="2" name="Rectangle 1">
            <a:extLst>
              <a:ext uri="{FF2B5EF4-FFF2-40B4-BE49-F238E27FC236}">
                <a16:creationId xmlns:a16="http://schemas.microsoft.com/office/drawing/2014/main" id="{595971BD-C04A-3300-5C2B-85F7696CB56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en-US" sz="3200">
                <a:solidFill>
                  <a:srgbClr val="FFFFFF"/>
                </a:solidFill>
                <a:effectLst>
                  <a:outerShdw blurRad="38100" dist="38100" dir="2700000" algn="tl">
                    <a:srgbClr val="000000"/>
                  </a:outerShdw>
                </a:effectLst>
                <a:latin typeface="Arial" charset="0"/>
                <a:ea typeface="ＭＳ Ｐゴシック" charset="0"/>
                <a:cs typeface="ＭＳ Ｐゴシック" charset="0"/>
              </a:rPr>
              <a:t>Deciding Sermon Structure</a:t>
            </a:r>
            <a:endParaRPr lang="en-US" sz="3200">
              <a:solidFill>
                <a:srgbClr val="FFFFFF"/>
              </a:solidFill>
              <a:latin typeface="Arial" charset="0"/>
              <a:ea typeface="ＭＳ Ｐゴシック" charset="0"/>
              <a:cs typeface="ＭＳ Ｐゴシック"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ffectLst>
                  <a:outerShdw blurRad="38100" dist="38100" dir="2700000" algn="tl">
                    <a:srgbClr val="000000"/>
                  </a:outerShdw>
                </a:effectLst>
              </a:rPr>
              <a:t>Where is the Application?</a:t>
            </a:r>
          </a:p>
        </p:txBody>
      </p:sp>
      <p:sp>
        <p:nvSpPr>
          <p:cNvPr id="178179" name="Text Box 4"/>
          <p:cNvSpPr txBox="1">
            <a:spLocks noChangeArrowheads="1"/>
          </p:cNvSpPr>
          <p:nvPr/>
        </p:nvSpPr>
        <p:spPr bwMode="auto">
          <a:xfrm>
            <a:off x="8305800" y="115888"/>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138</a:t>
            </a:r>
            <a:endParaRPr lang="en-US"/>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ffectLst>
                  <a:outerShdw blurRad="38100" dist="38100" dir="2700000" algn="tl">
                    <a:srgbClr val="000000"/>
                  </a:outerShdw>
                </a:effectLst>
              </a:rPr>
              <a:t>Where is the MI?</a:t>
            </a: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Simple</a:t>
            </a:r>
          </a:p>
          <a:p>
            <a:pPr algn="ctr">
              <a:defRPr/>
            </a:pPr>
            <a:r>
              <a:rPr lang="en-US" sz="2800" b="1">
                <a:solidFill>
                  <a:srgbClr val="FFFFFF"/>
                </a:solidFill>
              </a:rPr>
              <a:t>(given once)</a:t>
            </a:r>
            <a:endParaRPr lang="en-US" sz="3200" b="1">
              <a:solidFill>
                <a:srgbClr val="FFFFFF"/>
              </a:solidFill>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Cyclical</a:t>
            </a:r>
          </a:p>
          <a:p>
            <a:pPr algn="ctr">
              <a:defRPr/>
            </a:pPr>
            <a:r>
              <a:rPr lang="en-US" sz="2800" b="1">
                <a:solidFill>
                  <a:srgbClr val="FFFFFF"/>
                </a:solidFill>
              </a:rPr>
              <a:t>(given throughout)</a:t>
            </a:r>
            <a:endParaRPr lang="en-US" sz="3200" b="1">
              <a:solidFill>
                <a:srgbClr val="FFFFFF"/>
              </a:solidFill>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Inductive</a:t>
            </a:r>
            <a:br>
              <a:rPr lang="en-US" sz="3200" b="1">
                <a:solidFill>
                  <a:srgbClr val="FFFFFF"/>
                </a:solidFill>
              </a:rPr>
            </a:br>
            <a:r>
              <a:rPr lang="en-US" sz="2800" b="1">
                <a:solidFill>
                  <a:srgbClr val="FFFFFF"/>
                </a:solidFill>
              </a:rPr>
              <a:t>(end)</a:t>
            </a:r>
            <a:endParaRPr lang="en-US" sz="3200" b="1">
              <a:solidFill>
                <a:srgbClr val="FFFFFF"/>
              </a:solidFill>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Deductive</a:t>
            </a:r>
            <a:br>
              <a:rPr lang="en-US" sz="3200" b="1">
                <a:solidFill>
                  <a:srgbClr val="FFFFFF"/>
                </a:solidFill>
              </a:rPr>
            </a:br>
            <a:r>
              <a:rPr lang="en-US" sz="2800" b="1">
                <a:solidFill>
                  <a:srgbClr val="FFFFFF"/>
                </a:solidFill>
              </a:rPr>
              <a:t>(beginning)</a:t>
            </a:r>
            <a:endParaRPr lang="en-US" sz="3200" b="1">
              <a:solidFill>
                <a:srgbClr val="FFFFFF"/>
              </a:solidFill>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Simple Inductive</a:t>
            </a:r>
          </a:p>
        </p:txBody>
      </p:sp>
      <p:sp>
        <p:nvSpPr>
          <p:cNvPr id="342038" name="Text Box 22"/>
          <p:cNvSpPr txBox="1">
            <a:spLocks noChangeArrowheads="1"/>
          </p:cNvSpPr>
          <p:nvPr/>
        </p:nvSpPr>
        <p:spPr bwMode="auto">
          <a:xfrm>
            <a:off x="6248400" y="33528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dirty="0">
                <a:solidFill>
                  <a:srgbClr val="FFFFFF"/>
                </a:solidFill>
                <a:ea typeface="ＭＳ Ｐゴシック" charset="-128"/>
                <a:cs typeface="ＭＳ Ｐゴシック" charset="-128"/>
              </a:rPr>
              <a:t>Cyclical Inductive</a:t>
            </a:r>
          </a:p>
        </p:txBody>
      </p:sp>
      <p:sp>
        <p:nvSpPr>
          <p:cNvPr id="342039" name="Text Box 23"/>
          <p:cNvSpPr txBox="1">
            <a:spLocks noChangeArrowheads="1"/>
          </p:cNvSpPr>
          <p:nvPr/>
        </p:nvSpPr>
        <p:spPr bwMode="auto">
          <a:xfrm>
            <a:off x="3352800" y="50292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Simple Deductive</a:t>
            </a:r>
          </a:p>
        </p:txBody>
      </p:sp>
      <p:sp>
        <p:nvSpPr>
          <p:cNvPr id="342040" name="Text Box 24"/>
          <p:cNvSpPr txBox="1">
            <a:spLocks noChangeArrowheads="1"/>
          </p:cNvSpPr>
          <p:nvPr/>
        </p:nvSpPr>
        <p:spPr bwMode="auto">
          <a:xfrm>
            <a:off x="6248400" y="50292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Cyclical Deductive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6088" name="Text Box 8"/>
          <p:cNvSpPr txBox="1">
            <a:spLocks noChangeArrowheads="1"/>
          </p:cNvSpPr>
          <p:nvPr/>
        </p:nvSpPr>
        <p:spPr bwMode="auto">
          <a:xfrm>
            <a:off x="609600" y="995363"/>
            <a:ext cx="8534400" cy="896937"/>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Arial"/>
                <a:ea typeface="ＭＳ Ｐゴシック" charset="0"/>
                <a:cs typeface="Arial"/>
              </a:rPr>
              <a:t>Subject</a:t>
            </a: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 When church growth problems arise, how should we solve them?</a:t>
            </a:r>
          </a:p>
        </p:txBody>
      </p:sp>
      <p:sp>
        <p:nvSpPr>
          <p:cNvPr id="46091" name="Rectangle 11"/>
          <p:cNvSpPr>
            <a:spLocks noGrp="1" noChangeArrowheads="1"/>
          </p:cNvSpPr>
          <p:nvPr>
            <p:ph type="title" idx="4294967295"/>
          </p:nvPr>
        </p:nvSpPr>
        <p:spPr>
          <a:xfrm>
            <a:off x="533400" y="152400"/>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3600" b="1">
                <a:solidFill>
                  <a:srgbClr val="FFFFFF"/>
                </a:solidFill>
                <a:effectLst>
                  <a:outerShdw blurRad="38100" dist="38100" dir="2700000" algn="tl">
                    <a:srgbClr val="000000"/>
                  </a:outerShdw>
                </a:effectLst>
                <a:latin typeface="Arial" charset="0"/>
                <a:ea typeface="ＭＳ Ｐゴシック" charset="0"/>
                <a:cs typeface="Arial" charset="0"/>
              </a:rPr>
              <a:t>Simple Inductive (</a:t>
            </a:r>
            <a:r>
              <a:rPr lang="en-US" altLang="zh-TW" sz="3600" b="1">
                <a:solidFill>
                  <a:srgbClr val="FFFFFF"/>
                </a:solidFill>
                <a:effectLst>
                  <a:outerShdw blurRad="38100" dist="38100" dir="2700000" algn="tl">
                    <a:srgbClr val="000000"/>
                  </a:outerShdw>
                </a:effectLst>
                <a:latin typeface="Arial" charset="0"/>
                <a:ea typeface="ＭＳ Ｐゴシック" charset="0"/>
                <a:cs typeface="Arial" charset="0"/>
              </a:rPr>
              <a:t>Acts 6:1-6)</a:t>
            </a:r>
            <a:endParaRPr lang="en-US" sz="3600" b="1">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58213" y="95250"/>
            <a:ext cx="466725" cy="401638"/>
          </a:xfrm>
          <a:prstGeom prst="rect">
            <a:avLst/>
          </a:prstGeom>
          <a:noFill/>
          <a:ln>
            <a:noFill/>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49</a:t>
            </a:r>
            <a:endPar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6093" name="Text Box 13"/>
          <p:cNvSpPr txBox="1">
            <a:spLocks noChangeArrowheads="1"/>
          </p:cNvSpPr>
          <p:nvPr/>
        </p:nvSpPr>
        <p:spPr bwMode="auto">
          <a:xfrm>
            <a:off x="914400" y="2108200"/>
            <a:ext cx="8077200" cy="896938"/>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508000" marR="0" lvl="0" indent="-508000" algn="l" defTabSz="914400" rtl="0" eaLnBrk="0" fontAlgn="base" latinLnBrk="0" hangingPunct="0">
              <a:lnSpc>
                <a:spcPct val="8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(I. The apostles solved the growth problem with lay leadership)</a:t>
            </a:r>
          </a:p>
        </p:txBody>
      </p:sp>
      <p:sp>
        <p:nvSpPr>
          <p:cNvPr id="46094" name="Text Box 14"/>
          <p:cNvSpPr txBox="1">
            <a:spLocks noChangeArrowheads="1"/>
          </p:cNvSpPr>
          <p:nvPr/>
        </p:nvSpPr>
        <p:spPr bwMode="auto">
          <a:xfrm>
            <a:off x="1447800" y="3221038"/>
            <a:ext cx="7543800" cy="1290637"/>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962025" indent="-457200">
              <a:defRPr sz="2400">
                <a:solidFill>
                  <a:schemeClr val="tx1"/>
                </a:solidFill>
                <a:latin typeface="Arial" charset="0"/>
                <a:ea typeface="ＭＳ Ｐゴシック" charset="0"/>
              </a:defRPr>
            </a:lvl2pPr>
            <a:lvl3pPr marL="1533525" indent="-457200">
              <a:defRPr sz="2400">
                <a:solidFill>
                  <a:schemeClr val="tx1"/>
                </a:solidFill>
                <a:latin typeface="Arial" charset="0"/>
                <a:ea typeface="ＭＳ Ｐゴシック" charset="0"/>
              </a:defRPr>
            </a:lvl3pPr>
            <a:lvl4pPr marL="2105025" indent="-457200">
              <a:defRPr sz="2400">
                <a:solidFill>
                  <a:schemeClr val="tx1"/>
                </a:solidFill>
                <a:latin typeface="Arial" charset="0"/>
                <a:ea typeface="ＭＳ Ｐゴシック" charset="0"/>
              </a:defRPr>
            </a:lvl4pPr>
            <a:lvl5pPr marL="2676525" indent="-457200">
              <a:defRPr sz="2400">
                <a:solidFill>
                  <a:schemeClr val="tx1"/>
                </a:solidFill>
                <a:latin typeface="Arial" charset="0"/>
                <a:ea typeface="ＭＳ Ｐゴシック" charset="0"/>
              </a:defRPr>
            </a:lvl5pPr>
            <a:lvl6pPr marL="3133725" indent="-457200" eaLnBrk="0" fontAlgn="base" hangingPunct="0">
              <a:spcBef>
                <a:spcPct val="0"/>
              </a:spcBef>
              <a:spcAft>
                <a:spcPct val="0"/>
              </a:spcAft>
              <a:defRPr sz="2400">
                <a:solidFill>
                  <a:schemeClr val="tx1"/>
                </a:solidFill>
                <a:latin typeface="Arial" charset="0"/>
                <a:ea typeface="ＭＳ Ｐゴシック" charset="0"/>
              </a:defRPr>
            </a:lvl6pPr>
            <a:lvl7pPr marL="3590925" indent="-457200" eaLnBrk="0" fontAlgn="base" hangingPunct="0">
              <a:spcBef>
                <a:spcPct val="0"/>
              </a:spcBef>
              <a:spcAft>
                <a:spcPct val="0"/>
              </a:spcAft>
              <a:defRPr sz="2400">
                <a:solidFill>
                  <a:schemeClr val="tx1"/>
                </a:solidFill>
                <a:latin typeface="Arial" charset="0"/>
                <a:ea typeface="ＭＳ Ｐゴシック" charset="0"/>
              </a:defRPr>
            </a:lvl7pPr>
            <a:lvl8pPr marL="4048125" indent="-457200" eaLnBrk="0" fontAlgn="base" hangingPunct="0">
              <a:spcBef>
                <a:spcPct val="0"/>
              </a:spcBef>
              <a:spcAft>
                <a:spcPct val="0"/>
              </a:spcAft>
              <a:defRPr sz="2400">
                <a:solidFill>
                  <a:schemeClr val="tx1"/>
                </a:solidFill>
                <a:latin typeface="Arial" charset="0"/>
                <a:ea typeface="ＭＳ Ｐゴシック" charset="0"/>
              </a:defRPr>
            </a:lvl8pPr>
            <a:lvl9pPr marL="4505325" indent="-4572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80000"/>
              </a:lnSpc>
              <a:spcBef>
                <a:spcPct val="50000"/>
              </a:spcBef>
              <a:spcAft>
                <a:spcPct val="0"/>
              </a:spcAft>
              <a:buClrTx/>
              <a:buSzTx/>
              <a:buFont typeface="Arial" charset="0"/>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  Their church was growing (1a)</a:t>
            </a:r>
            <a:b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B.  They had a food problem (1b)</a:t>
            </a:r>
            <a:b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C.  They designated leaders (2-6)</a:t>
            </a:r>
          </a:p>
        </p:txBody>
      </p:sp>
      <p:sp>
        <p:nvSpPr>
          <p:cNvPr id="46095" name="Text Box 15"/>
          <p:cNvSpPr txBox="1">
            <a:spLocks noChangeArrowheads="1"/>
          </p:cNvSpPr>
          <p:nvPr/>
        </p:nvSpPr>
        <p:spPr bwMode="auto">
          <a:xfrm>
            <a:off x="914400" y="4773613"/>
            <a:ext cx="8077200" cy="896937"/>
          </a:xfrm>
          <a:prstGeom prst="rect">
            <a:avLst/>
          </a:prstGeom>
          <a:noFill/>
          <a:ln>
            <a:noFill/>
          </a:ln>
          <a:effectLst>
            <a:outerShdw blurRad="63500" dist="35921"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80000"/>
              </a:lnSpc>
              <a:spcBef>
                <a:spcPct val="50000"/>
              </a:spcBef>
              <a:spcAft>
                <a:spcPct val="0"/>
              </a:spcAft>
              <a:buClrTx/>
              <a:buSzTx/>
              <a:buFont typeface="Arial" charset="0"/>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II. The solution to the problems of a growing church is lay leaders (</a:t>
            </a:r>
            <a:r>
              <a:rPr kumimoji="0" lang="en-US" sz="3200" b="1" i="0" u="none" strike="noStrike" kern="1200" cap="none" spc="0" normalizeH="0" baseline="0" noProof="0">
                <a:ln>
                  <a:noFill/>
                </a:ln>
                <a:solidFill>
                  <a:srgbClr val="FFFF00"/>
                </a:solidFill>
                <a:effectLst/>
                <a:uLnTx/>
                <a:uFillTx/>
                <a:latin typeface="Arial"/>
                <a:ea typeface="ＭＳ Ｐゴシック" charset="0"/>
                <a:cs typeface="Arial"/>
              </a:rPr>
              <a:t>MI</a:t>
            </a: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p>
        </p:txBody>
      </p:sp>
      <p:sp>
        <p:nvSpPr>
          <p:cNvPr id="46096" name="Text Box 16"/>
          <p:cNvSpPr txBox="1">
            <a:spLocks noChangeArrowheads="1"/>
          </p:cNvSpPr>
          <p:nvPr/>
        </p:nvSpPr>
        <p:spPr bwMode="auto">
          <a:xfrm>
            <a:off x="685800" y="5886450"/>
            <a:ext cx="8458200" cy="503238"/>
          </a:xfrm>
          <a:prstGeom prst="rect">
            <a:avLst/>
          </a:prstGeom>
          <a:noFill/>
          <a:ln>
            <a:noFill/>
          </a:ln>
          <a:effectLst>
            <a:outerShdw blurRad="63500" dist="35921"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80000"/>
              </a:lnSpc>
              <a:spcBef>
                <a:spcPct val="50000"/>
              </a:spcBef>
              <a:spcAft>
                <a:spcPct val="0"/>
              </a:spcAft>
              <a:buClrTx/>
              <a:buSzTx/>
              <a:buFont typeface="Arial" charset="0"/>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III. The solution to our problems… (</a:t>
            </a:r>
            <a:r>
              <a:rPr kumimoji="0" lang="en-US" sz="3200" b="1" i="0" u="none" strike="noStrike" kern="1200" cap="none" spc="0" normalizeH="0" baseline="0" noProof="0">
                <a:ln>
                  <a:noFill/>
                </a:ln>
                <a:solidFill>
                  <a:srgbClr val="FFFF00"/>
                </a:solidFill>
                <a:effectLst/>
                <a:uLnTx/>
                <a:uFillTx/>
                <a:latin typeface="Arial"/>
                <a:ea typeface="ＭＳ Ｐゴシック" charset="0"/>
                <a:cs typeface="Arial"/>
              </a:rPr>
              <a:t>APP</a:t>
            </a: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p>
        </p:txBody>
      </p:sp>
      <p:sp>
        <p:nvSpPr>
          <p:cNvPr id="46097" name="Text Box 17"/>
          <p:cNvSpPr txBox="1">
            <a:spLocks noChangeArrowheads="1"/>
          </p:cNvSpPr>
          <p:nvPr/>
        </p:nvSpPr>
        <p:spPr bwMode="auto">
          <a:xfrm>
            <a:off x="6096000" y="6400800"/>
            <a:ext cx="2971800" cy="341313"/>
          </a:xfrm>
          <a:prstGeom prst="rect">
            <a:avLst/>
          </a:prstGeom>
          <a:noFill/>
          <a:ln>
            <a:noFill/>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a:ln>
                  <a:noFill/>
                </a:ln>
                <a:solidFill>
                  <a:srgbClr val="FFFFFF"/>
                </a:solidFill>
                <a:effectLst/>
                <a:uLnTx/>
                <a:uFillTx/>
                <a:latin typeface="Arial" charset="0"/>
                <a:ea typeface="ＭＳ Ｐゴシック" charset="0"/>
                <a:cs typeface="Arial" charset="0"/>
              </a:rPr>
              <a:t>Don Sunukjian, DTS</a:t>
            </a:r>
            <a:endParaRPr kumimoji="0" lang="en-US" sz="16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6098" name="Text Box 18"/>
          <p:cNvSpPr txBox="1">
            <a:spLocks noChangeArrowheads="1"/>
          </p:cNvSpPr>
          <p:nvPr/>
        </p:nvSpPr>
        <p:spPr bwMode="auto">
          <a:xfrm>
            <a:off x="7696200" y="2287588"/>
            <a:ext cx="144780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80000"/>
              </a:lnSpc>
              <a:spcBef>
                <a:spcPct val="50000"/>
              </a:spcBef>
              <a:spcAft>
                <a:spcPct val="0"/>
              </a:spcAft>
              <a:buClrTx/>
              <a:buSzTx/>
              <a:buFont typeface="Arial" charset="0"/>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r>
              <a:rPr kumimoji="0" lang="en-US" sz="3200" b="1" i="0" u="none" strike="noStrike" kern="1200" cap="none" spc="0" normalizeH="0" baseline="0" noProof="0">
                <a:ln>
                  <a:noFill/>
                </a:ln>
                <a:solidFill>
                  <a:srgbClr val="FFFF00"/>
                </a:solidFill>
                <a:effectLst/>
                <a:uLnTx/>
                <a:uFillTx/>
                <a:latin typeface="Arial"/>
                <a:ea typeface="ＭＳ Ｐゴシック" charset="0"/>
                <a:cs typeface="Arial"/>
              </a:rPr>
              <a:t>EI</a:t>
            </a: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p>
        </p:txBody>
      </p:sp>
      <p:sp>
        <p:nvSpPr>
          <p:cNvPr id="46099" name="Text Box 19"/>
          <p:cNvSpPr txBox="1">
            <a:spLocks noChangeArrowheads="1"/>
          </p:cNvSpPr>
          <p:nvPr/>
        </p:nvSpPr>
        <p:spPr bwMode="auto">
          <a:xfrm>
            <a:off x="0" y="2984500"/>
            <a:ext cx="1447800" cy="766763"/>
          </a:xfrm>
          <a:prstGeom prst="rect">
            <a:avLst/>
          </a:prstGeom>
          <a:noFill/>
          <a:ln>
            <a:noFill/>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965200" indent="-457200">
              <a:defRPr sz="2400">
                <a:solidFill>
                  <a:schemeClr val="tx1"/>
                </a:solidFill>
                <a:latin typeface="Arial" charset="0"/>
                <a:ea typeface="ＭＳ Ｐゴシック" charset="0"/>
              </a:defRPr>
            </a:lvl2pPr>
            <a:lvl3pPr marL="1536700" indent="-457200">
              <a:defRPr sz="2400">
                <a:solidFill>
                  <a:schemeClr val="tx1"/>
                </a:solidFill>
                <a:latin typeface="Arial" charset="0"/>
                <a:ea typeface="ＭＳ Ｐゴシック" charset="0"/>
              </a:defRPr>
            </a:lvl3pPr>
            <a:lvl4pPr marL="2108200" indent="-457200">
              <a:defRPr sz="2400">
                <a:solidFill>
                  <a:schemeClr val="tx1"/>
                </a:solidFill>
                <a:latin typeface="Arial" charset="0"/>
                <a:ea typeface="ＭＳ Ｐゴシック" charset="0"/>
              </a:defRPr>
            </a:lvl4pPr>
            <a:lvl5pPr marL="2679700" indent="-457200">
              <a:defRPr sz="2400">
                <a:solidFill>
                  <a:schemeClr val="tx1"/>
                </a:solidFill>
                <a:latin typeface="Arial" charset="0"/>
                <a:ea typeface="ＭＳ Ｐゴシック" charset="0"/>
              </a:defRPr>
            </a:lvl5pPr>
            <a:lvl6pPr marL="3136900" indent="-457200" eaLnBrk="0" fontAlgn="base" hangingPunct="0">
              <a:spcBef>
                <a:spcPct val="0"/>
              </a:spcBef>
              <a:spcAft>
                <a:spcPct val="0"/>
              </a:spcAft>
              <a:defRPr sz="2400">
                <a:solidFill>
                  <a:schemeClr val="tx1"/>
                </a:solidFill>
                <a:latin typeface="Arial" charset="0"/>
                <a:ea typeface="ＭＳ Ｐゴシック" charset="0"/>
              </a:defRPr>
            </a:lvl6pPr>
            <a:lvl7pPr marL="3594100" indent="-457200" eaLnBrk="0" fontAlgn="base" hangingPunct="0">
              <a:spcBef>
                <a:spcPct val="0"/>
              </a:spcBef>
              <a:spcAft>
                <a:spcPct val="0"/>
              </a:spcAft>
              <a:defRPr sz="2400">
                <a:solidFill>
                  <a:schemeClr val="tx1"/>
                </a:solidFill>
                <a:latin typeface="Arial" charset="0"/>
                <a:ea typeface="ＭＳ Ｐゴシック" charset="0"/>
              </a:defRPr>
            </a:lvl7pPr>
            <a:lvl8pPr marL="4051300" indent="-457200" eaLnBrk="0" fontAlgn="base" hangingPunct="0">
              <a:spcBef>
                <a:spcPct val="0"/>
              </a:spcBef>
              <a:spcAft>
                <a:spcPct val="0"/>
              </a:spcAft>
              <a:defRPr sz="2400">
                <a:solidFill>
                  <a:schemeClr val="tx1"/>
                </a:solidFill>
                <a:latin typeface="Arial" charset="0"/>
                <a:ea typeface="ＭＳ Ｐゴシック" charset="0"/>
              </a:defRPr>
            </a:lvl8pPr>
            <a:lvl9pPr marL="4508500" indent="-4572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80000"/>
              </a:lnSpc>
              <a:spcBef>
                <a:spcPct val="50000"/>
              </a:spcBef>
              <a:spcAft>
                <a:spcPct val="0"/>
              </a:spcAft>
              <a:buClrTx/>
              <a:buSzTx/>
              <a:buFont typeface="Arial" charset="0"/>
              <a:buNone/>
              <a:tabLst/>
              <a:defRPr/>
            </a:pPr>
            <a:r>
              <a:rPr kumimoji="0" lang="en-US" sz="1800" b="1" i="1" u="none" strike="noStrike" kern="1200" cap="none" spc="0" normalizeH="0" baseline="0" noProof="0">
                <a:ln>
                  <a:noFill/>
                </a:ln>
                <a:solidFill>
                  <a:srgbClr val="FFFFFF"/>
                </a:solidFill>
                <a:effectLst/>
                <a:uLnTx/>
                <a:uFillTx/>
                <a:latin typeface="Arial"/>
                <a:ea typeface="ＭＳ Ｐゴシック" charset="0"/>
                <a:cs typeface="Arial"/>
              </a:rPr>
              <a:t>Inductively developed MPI</a:t>
            </a:r>
          </a:p>
        </p:txBody>
      </p:sp>
      <p:sp>
        <p:nvSpPr>
          <p:cNvPr id="46100" name="Line 20"/>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6101" name="Line 21"/>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6102" name="Text Box 22"/>
          <p:cNvSpPr txBox="1">
            <a:spLocks noChangeArrowheads="1"/>
          </p:cNvSpPr>
          <p:nvPr/>
        </p:nvSpPr>
        <p:spPr bwMode="auto">
          <a:xfrm>
            <a:off x="7924800" y="4005263"/>
            <a:ext cx="1327150" cy="503237"/>
          </a:xfrm>
          <a:prstGeom prst="rect">
            <a:avLst/>
          </a:prstGeom>
          <a:noFill/>
          <a:ln>
            <a:noFill/>
          </a:ln>
          <a:effectLst>
            <a:outerShdw blurRad="63500" dist="35921" dir="2700000" algn="ctr" rotWithShape="0">
              <a:srgbClr val="000000">
                <a:alpha val="74998"/>
              </a:srgbClr>
            </a:outerShdw>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l" defTabSz="914400" rtl="0" eaLnBrk="0" fontAlgn="base" latinLnBrk="0" hangingPunct="0">
              <a:lnSpc>
                <a:spcPct val="80000"/>
              </a:lnSpc>
              <a:spcBef>
                <a:spcPct val="50000"/>
              </a:spcBef>
              <a:spcAft>
                <a:spcPct val="0"/>
              </a:spcAft>
              <a:buClrTx/>
              <a:buSzTx/>
              <a:buFont typeface="Arial" charset="0"/>
              <a:buNone/>
              <a:tabLst/>
              <a:defRPr/>
            </a:pP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r>
              <a:rPr kumimoji="0" lang="en-US" sz="3200" b="1" i="0" u="none" strike="noStrike" kern="1200" cap="none" spc="0" normalizeH="0" baseline="0" noProof="0">
                <a:ln>
                  <a:noFill/>
                </a:ln>
                <a:solidFill>
                  <a:srgbClr val="FFFF00"/>
                </a:solidFill>
                <a:effectLst/>
                <a:uLnTx/>
                <a:uFillTx/>
                <a:latin typeface="Arial"/>
                <a:ea typeface="ＭＳ Ｐゴシック" charset="0"/>
                <a:cs typeface="Arial"/>
              </a:rPr>
              <a:t>EI</a:t>
            </a:r>
            <a:r>
              <a:rPr kumimoji="0" lang="en-US" sz="3200" b="1" i="0" u="none" strike="noStrike" kern="1200" cap="none" spc="0" normalizeH="0" baseline="0" noProof="0">
                <a:ln>
                  <a:noFill/>
                </a:ln>
                <a:solidFill>
                  <a:srgbClr val="FFFFFF"/>
                </a:solidFill>
                <a:effectLst/>
                <a:uLnTx/>
                <a:uFillTx/>
                <a:latin typeface="Arial"/>
                <a:ea typeface="ＭＳ Ｐゴシック" charset="0"/>
                <a:cs typeface="Arial"/>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100"/>
                                        </p:tgtEl>
                                        <p:attrNameLst>
                                          <p:attrName>style.visibility</p:attrName>
                                        </p:attrNameLst>
                                      </p:cBhvr>
                                      <p:to>
                                        <p:strVal val="visible"/>
                                      </p:to>
                                    </p:set>
                                    <p:animEffect transition="in" filter="wipe(down)">
                                      <p:cBhvr>
                                        <p:cTn id="7" dur="500"/>
                                        <p:tgtEl>
                                          <p:spTgt spid="46100"/>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6099"/>
                                        </p:tgtEl>
                                        <p:attrNameLst>
                                          <p:attrName>style.visibility</p:attrName>
                                        </p:attrNameLst>
                                      </p:cBhvr>
                                      <p:to>
                                        <p:strVal val="visible"/>
                                      </p:to>
                                    </p:set>
                                    <p:anim calcmode="lin" valueType="num">
                                      <p:cBhvr>
                                        <p:cTn id="11" dur="500" fill="hold"/>
                                        <p:tgtEl>
                                          <p:spTgt spid="46099"/>
                                        </p:tgtEl>
                                        <p:attrNameLst>
                                          <p:attrName>ppt_x</p:attrName>
                                        </p:attrNameLst>
                                      </p:cBhvr>
                                      <p:tavLst>
                                        <p:tav tm="0">
                                          <p:val>
                                            <p:strVal val="#ppt_x-#ppt_w/2"/>
                                          </p:val>
                                        </p:tav>
                                        <p:tav tm="100000">
                                          <p:val>
                                            <p:strVal val="#ppt_x"/>
                                          </p:val>
                                        </p:tav>
                                      </p:tavLst>
                                    </p:anim>
                                    <p:anim calcmode="lin" valueType="num">
                                      <p:cBhvr>
                                        <p:cTn id="12" dur="500" fill="hold"/>
                                        <p:tgtEl>
                                          <p:spTgt spid="46099"/>
                                        </p:tgtEl>
                                        <p:attrNameLst>
                                          <p:attrName>ppt_y</p:attrName>
                                        </p:attrNameLst>
                                      </p:cBhvr>
                                      <p:tavLst>
                                        <p:tav tm="0">
                                          <p:val>
                                            <p:strVal val="#ppt_y"/>
                                          </p:val>
                                        </p:tav>
                                        <p:tav tm="100000">
                                          <p:val>
                                            <p:strVal val="#ppt_y"/>
                                          </p:val>
                                        </p:tav>
                                      </p:tavLst>
                                    </p:anim>
                                    <p:anim calcmode="lin" valueType="num">
                                      <p:cBhvr>
                                        <p:cTn id="13" dur="500" fill="hold"/>
                                        <p:tgtEl>
                                          <p:spTgt spid="46099"/>
                                        </p:tgtEl>
                                        <p:attrNameLst>
                                          <p:attrName>ppt_w</p:attrName>
                                        </p:attrNameLst>
                                      </p:cBhvr>
                                      <p:tavLst>
                                        <p:tav tm="0">
                                          <p:val>
                                            <p:fltVal val="0"/>
                                          </p:val>
                                        </p:tav>
                                        <p:tav tm="100000">
                                          <p:val>
                                            <p:strVal val="#ppt_w"/>
                                          </p:val>
                                        </p:tav>
                                      </p:tavLst>
                                    </p:anim>
                                    <p:anim calcmode="lin" valueType="num">
                                      <p:cBhvr>
                                        <p:cTn id="14"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46101"/>
                                        </p:tgtEl>
                                        <p:attrNameLst>
                                          <p:attrName>style.visibility</p:attrName>
                                        </p:attrNameLst>
                                      </p:cBhvr>
                                      <p:to>
                                        <p:strVal val="visible"/>
                                      </p:to>
                                    </p:set>
                                    <p:animEffect transition="in" filter="wipe(up)">
                                      <p:cBhvr>
                                        <p:cTn id="19" dur="500"/>
                                        <p:tgtEl>
                                          <p:spTgt spid="4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2"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247811" name="Text Box 3"/>
          <p:cNvSpPr txBox="1">
            <a:spLocks noChangeArrowheads="1"/>
          </p:cNvSpPr>
          <p:nvPr/>
        </p:nvSpPr>
        <p:spPr bwMode="auto">
          <a:xfrm>
            <a:off x="762000" y="995363"/>
            <a:ext cx="8534400" cy="8969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a:solidFill>
                  <a:srgbClr val="FFFF00"/>
                </a:solidFill>
                <a:latin typeface="Arial"/>
                <a:ea typeface="ＭＳ Ｐゴシック" charset="-128"/>
                <a:cs typeface="Arial"/>
              </a:rPr>
              <a:t>Subject</a:t>
            </a:r>
            <a:r>
              <a:rPr lang="en-US" sz="3200" b="1">
                <a:solidFill>
                  <a:schemeClr val="bg1"/>
                </a:solidFill>
                <a:latin typeface="Arial"/>
                <a:ea typeface="ＭＳ Ｐゴシック" charset="-128"/>
                <a:cs typeface="Arial"/>
              </a:rPr>
              <a:t>: When church growth problems arise, how should we solve them?</a:t>
            </a:r>
          </a:p>
        </p:txBody>
      </p:sp>
      <p:sp>
        <p:nvSpPr>
          <p:cNvPr id="247812" name="Rectangle 4"/>
          <p:cNvSpPr>
            <a:spLocks noGrp="1" noChangeArrowheads="1"/>
          </p:cNvSpPr>
          <p:nvPr>
            <p:ph type="title" idx="4294967295"/>
          </p:nvPr>
        </p:nvSpPr>
        <p:spPr>
          <a:xfrm>
            <a:off x="533400" y="152400"/>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3600" b="1">
                <a:solidFill>
                  <a:srgbClr val="FFFFFF"/>
                </a:solidFill>
                <a:effectLst>
                  <a:outerShdw blurRad="38100" dist="38100" dir="2700000" algn="tl">
                    <a:srgbClr val="000000"/>
                  </a:outerShdw>
                </a:effectLst>
                <a:latin typeface="Arial" charset="0"/>
                <a:ea typeface="ＭＳ Ｐゴシック" charset="0"/>
                <a:cs typeface="Arial" charset="0"/>
              </a:rPr>
              <a:t>Cyclical Inductive (</a:t>
            </a:r>
            <a:r>
              <a:rPr lang="en-US" altLang="zh-TW" sz="3600" b="1">
                <a:solidFill>
                  <a:srgbClr val="FFFFFF"/>
                </a:solidFill>
                <a:effectLst>
                  <a:outerShdw blurRad="38100" dist="38100" dir="2700000" algn="tl">
                    <a:srgbClr val="000000"/>
                  </a:outerShdw>
                </a:effectLst>
                <a:latin typeface="Arial" charset="0"/>
                <a:ea typeface="ＭＳ Ｐゴシック" charset="0"/>
                <a:cs typeface="Arial" charset="0"/>
              </a:rPr>
              <a:t>Acts 6:1-6)</a:t>
            </a:r>
            <a:endParaRPr lang="en-US" sz="3600" b="1">
              <a:solidFill>
                <a:srgbClr val="FFFFFF"/>
              </a:solidFill>
              <a:latin typeface="Arial" charset="0"/>
              <a:ea typeface="ＭＳ Ｐゴシック" charset="0"/>
              <a:cs typeface="Arial" charset="0"/>
            </a:endParaRPr>
          </a:p>
        </p:txBody>
      </p:sp>
      <p:sp>
        <p:nvSpPr>
          <p:cNvPr id="247813" name="Text Box 5"/>
          <p:cNvSpPr txBox="1">
            <a:spLocks noChangeArrowheads="1"/>
          </p:cNvSpPr>
          <p:nvPr/>
        </p:nvSpPr>
        <p:spPr bwMode="auto">
          <a:xfrm>
            <a:off x="8529175" y="95250"/>
            <a:ext cx="524801"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49</a:t>
            </a:r>
            <a:endParaRPr lang="en-US" b="1">
              <a:cs typeface="Arial" charset="0"/>
            </a:endParaRPr>
          </a:p>
        </p:txBody>
      </p:sp>
      <p:sp>
        <p:nvSpPr>
          <p:cNvPr id="247814" name="Text Box 6"/>
          <p:cNvSpPr txBox="1">
            <a:spLocks noChangeArrowheads="1"/>
          </p:cNvSpPr>
          <p:nvPr/>
        </p:nvSpPr>
        <p:spPr bwMode="auto">
          <a:xfrm>
            <a:off x="1066800" y="2108200"/>
            <a:ext cx="8077200"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 This church, like ours was growing</a:t>
            </a:r>
          </a:p>
        </p:txBody>
      </p:sp>
      <p:sp>
        <p:nvSpPr>
          <p:cNvPr id="247815" name="Text Box 7"/>
          <p:cNvSpPr txBox="1">
            <a:spLocks noChangeArrowheads="1"/>
          </p:cNvSpPr>
          <p:nvPr/>
        </p:nvSpPr>
        <p:spPr bwMode="auto">
          <a:xfrm>
            <a:off x="1524000" y="2590800"/>
            <a:ext cx="7543800" cy="89693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sz="3200" b="1" dirty="0">
                <a:solidFill>
                  <a:schemeClr val="bg1"/>
                </a:solidFill>
                <a:effectLst>
                  <a:outerShdw blurRad="50800" dist="38100" dir="2700000" algn="tl" rotWithShape="0">
                    <a:srgbClr val="000000"/>
                  </a:outerShdw>
                </a:effectLst>
                <a:cs typeface="Arial" charset="0"/>
              </a:rPr>
              <a:t>A. Their church was growing (1a)</a:t>
            </a:r>
            <a:br>
              <a:rPr lang="en-US" sz="3200" b="1" dirty="0">
                <a:solidFill>
                  <a:schemeClr val="bg1"/>
                </a:solidFill>
                <a:effectLst>
                  <a:outerShdw blurRad="50800" dist="38100" dir="2700000" algn="tl" rotWithShape="0">
                    <a:srgbClr val="000000"/>
                  </a:outerShdw>
                </a:effectLst>
                <a:cs typeface="Arial" charset="0"/>
              </a:rPr>
            </a:br>
            <a:r>
              <a:rPr lang="en-US" sz="3200" b="1" dirty="0">
                <a:solidFill>
                  <a:schemeClr val="bg1"/>
                </a:solidFill>
                <a:effectLst>
                  <a:outerShdw blurRad="50800" dist="38100" dir="2700000" algn="tl" rotWithShape="0">
                    <a:srgbClr val="000000"/>
                  </a:outerShdw>
                </a:effectLst>
                <a:cs typeface="Arial" charset="0"/>
              </a:rPr>
              <a:t>B. We are growing…</a:t>
            </a:r>
          </a:p>
        </p:txBody>
      </p:sp>
      <p:sp>
        <p:nvSpPr>
          <p:cNvPr id="247817" name="Text Box 9"/>
          <p:cNvSpPr txBox="1">
            <a:spLocks noChangeArrowheads="1"/>
          </p:cNvSpPr>
          <p:nvPr/>
        </p:nvSpPr>
        <p:spPr bwMode="auto">
          <a:xfrm>
            <a:off x="838200" y="5334000"/>
            <a:ext cx="8458200"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a:solidFill>
                  <a:schemeClr val="bg1"/>
                </a:solidFill>
                <a:latin typeface="Arial"/>
                <a:ea typeface="ＭＳ Ｐゴシック" charset="-128"/>
                <a:cs typeface="Arial"/>
              </a:rPr>
              <a:t>III. The solution is to have lay leaders</a:t>
            </a:r>
          </a:p>
        </p:txBody>
      </p:sp>
      <p:sp>
        <p:nvSpPr>
          <p:cNvPr id="247825" name="Text Box 17"/>
          <p:cNvSpPr txBox="1">
            <a:spLocks noChangeArrowheads="1"/>
          </p:cNvSpPr>
          <p:nvPr/>
        </p:nvSpPr>
        <p:spPr bwMode="auto">
          <a:xfrm>
            <a:off x="914400" y="3657600"/>
            <a:ext cx="8077200" cy="5032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a:solidFill>
                  <a:schemeClr val="bg1"/>
                </a:solidFill>
                <a:latin typeface="Arial"/>
                <a:ea typeface="ＭＳ Ｐゴシック" charset="-128"/>
                <a:cs typeface="Arial"/>
              </a:rPr>
              <a:t>II. But growing churches have problems</a:t>
            </a:r>
          </a:p>
        </p:txBody>
      </p:sp>
      <p:sp>
        <p:nvSpPr>
          <p:cNvPr id="247827" name="Text Box 19"/>
          <p:cNvSpPr txBox="1">
            <a:spLocks noChangeArrowheads="1"/>
          </p:cNvSpPr>
          <p:nvPr/>
        </p:nvSpPr>
        <p:spPr bwMode="auto">
          <a:xfrm>
            <a:off x="1524000" y="4191000"/>
            <a:ext cx="7543800" cy="89693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effectLst>
                  <a:outerShdw blurRad="50800" dist="38100" dir="2700000" algn="tl" rotWithShape="0">
                    <a:srgbClr val="000000"/>
                  </a:outerShdw>
                </a:effectLst>
                <a:cs typeface="Arial" charset="0"/>
              </a:rPr>
              <a:t>A. They had a food problem (1b)</a:t>
            </a:r>
            <a:br>
              <a:rPr lang="en-US" sz="3200" b="1">
                <a:solidFill>
                  <a:schemeClr val="bg1"/>
                </a:solidFill>
                <a:effectLst>
                  <a:outerShdw blurRad="50800" dist="38100" dir="2700000" algn="tl" rotWithShape="0">
                    <a:srgbClr val="000000"/>
                  </a:outerShdw>
                </a:effectLst>
                <a:cs typeface="Arial" charset="0"/>
              </a:rPr>
            </a:br>
            <a:r>
              <a:rPr lang="en-US" sz="3200" b="1">
                <a:solidFill>
                  <a:schemeClr val="bg1"/>
                </a:solidFill>
                <a:effectLst>
                  <a:outerShdw blurRad="50800" dist="38100" dir="2700000" algn="tl" rotWithShape="0">
                    <a:srgbClr val="000000"/>
                  </a:outerShdw>
                </a:effectLst>
                <a:cs typeface="Arial" charset="0"/>
              </a:rPr>
              <a:t>B. We have these problems…</a:t>
            </a:r>
          </a:p>
        </p:txBody>
      </p:sp>
      <p:sp>
        <p:nvSpPr>
          <p:cNvPr id="247828" name="Text Box 20"/>
          <p:cNvSpPr txBox="1">
            <a:spLocks noChangeArrowheads="1"/>
          </p:cNvSpPr>
          <p:nvPr/>
        </p:nvSpPr>
        <p:spPr bwMode="auto">
          <a:xfrm>
            <a:off x="1600200" y="5810250"/>
            <a:ext cx="7543800" cy="89693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dirty="0">
                <a:solidFill>
                  <a:schemeClr val="bg1"/>
                </a:solidFill>
                <a:effectLst>
                  <a:outerShdw blurRad="50800" dist="38100" dir="2700000" algn="tl" rotWithShape="0">
                    <a:srgbClr val="000000"/>
                  </a:outerShdw>
                </a:effectLst>
                <a:cs typeface="Arial" charset="0"/>
              </a:rPr>
              <a:t>A. They solved their problem (2-6)</a:t>
            </a:r>
            <a:br>
              <a:rPr lang="en-US" sz="3200" b="1" dirty="0">
                <a:solidFill>
                  <a:schemeClr val="bg1"/>
                </a:solidFill>
                <a:effectLst>
                  <a:outerShdw blurRad="50800" dist="38100" dir="2700000" algn="tl" rotWithShape="0">
                    <a:srgbClr val="000000"/>
                  </a:outerShdw>
                </a:effectLst>
                <a:cs typeface="Arial" charset="0"/>
              </a:rPr>
            </a:br>
            <a:r>
              <a:rPr lang="en-US" sz="3200" b="1" dirty="0">
                <a:solidFill>
                  <a:schemeClr val="bg1"/>
                </a:solidFill>
                <a:effectLst>
                  <a:outerShdw blurRad="50800" dist="38100" dir="2700000" algn="tl" rotWithShape="0">
                    <a:srgbClr val="000000"/>
                  </a:outerShdw>
                </a:effectLst>
                <a:cs typeface="Arial" charset="0"/>
              </a:rPr>
              <a:t>B. The way to solve our problems…</a:t>
            </a:r>
          </a:p>
        </p:txBody>
      </p:sp>
      <p:sp>
        <p:nvSpPr>
          <p:cNvPr id="247830" name="WordArt 22" descr="Narrow vertical"/>
          <p:cNvSpPr>
            <a:spLocks noChangeArrowheads="1" noChangeShapeType="1" noTextEdit="1"/>
          </p:cNvSpPr>
          <p:nvPr/>
        </p:nvSpPr>
        <p:spPr bwMode="auto">
          <a:xfrm>
            <a:off x="355600" y="1676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1" name="WordArt 23" descr="Narrow vertical"/>
          <p:cNvSpPr>
            <a:spLocks noChangeArrowheads="1" noChangeShapeType="1" noTextEdit="1"/>
          </p:cNvSpPr>
          <p:nvPr/>
        </p:nvSpPr>
        <p:spPr bwMode="auto">
          <a:xfrm>
            <a:off x="355600" y="3200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2" name="WordArt 24" descr="Narrow vertical"/>
          <p:cNvSpPr>
            <a:spLocks noChangeArrowheads="1" noChangeShapeType="1" noTextEdit="1"/>
          </p:cNvSpPr>
          <p:nvPr/>
        </p:nvSpPr>
        <p:spPr bwMode="auto">
          <a:xfrm>
            <a:off x="355600" y="50292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3" name="WordArt 25"/>
          <p:cNvSpPr>
            <a:spLocks noChangeArrowheads="1" noChangeShapeType="1" noTextEdit="1"/>
          </p:cNvSpPr>
          <p:nvPr/>
        </p:nvSpPr>
        <p:spPr bwMode="auto">
          <a:xfrm>
            <a:off x="838200" y="24384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4" name="WordArt 26"/>
          <p:cNvSpPr>
            <a:spLocks noChangeArrowheads="1" noChangeShapeType="1" noTextEdit="1"/>
          </p:cNvSpPr>
          <p:nvPr/>
        </p:nvSpPr>
        <p:spPr bwMode="auto">
          <a:xfrm>
            <a:off x="838200" y="40386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5" name="WordArt 27"/>
          <p:cNvSpPr>
            <a:spLocks noChangeArrowheads="1" noChangeShapeType="1" noTextEdit="1"/>
          </p:cNvSpPr>
          <p:nvPr/>
        </p:nvSpPr>
        <p:spPr bwMode="auto">
          <a:xfrm>
            <a:off x="838200" y="5715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6" name="WordArt 28"/>
          <p:cNvSpPr>
            <a:spLocks noChangeArrowheads="1" noChangeShapeType="1" noTextEdit="1"/>
          </p:cNvSpPr>
          <p:nvPr/>
        </p:nvSpPr>
        <p:spPr bwMode="auto">
          <a:xfrm>
            <a:off x="1295400" y="2971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7" name="WordArt 29"/>
          <p:cNvSpPr>
            <a:spLocks noChangeArrowheads="1" noChangeShapeType="1" noTextEdit="1"/>
          </p:cNvSpPr>
          <p:nvPr/>
        </p:nvSpPr>
        <p:spPr bwMode="auto">
          <a:xfrm>
            <a:off x="1295400" y="4495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8" name="WordArt 30"/>
          <p:cNvSpPr>
            <a:spLocks noChangeArrowheads="1" noChangeShapeType="1" noTextEdit="1"/>
          </p:cNvSpPr>
          <p:nvPr/>
        </p:nvSpPr>
        <p:spPr bwMode="auto">
          <a:xfrm>
            <a:off x="1295400" y="6002338"/>
            <a:ext cx="215900" cy="85566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1" name="Text Box 17"/>
          <p:cNvSpPr txBox="1">
            <a:spLocks noChangeArrowheads="1"/>
          </p:cNvSpPr>
          <p:nvPr/>
        </p:nvSpPr>
        <p:spPr bwMode="auto">
          <a:xfrm>
            <a:off x="6096000" y="6543675"/>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dirty="0">
                <a:solidFill>
                  <a:srgbClr val="FFFFFF"/>
                </a:solidFill>
                <a:cs typeface="Arial" charset="0"/>
              </a:rPr>
              <a:t>Don </a:t>
            </a:r>
            <a:r>
              <a:rPr lang="en-US" sz="1600" b="1" i="1" dirty="0" err="1">
                <a:solidFill>
                  <a:srgbClr val="FFFFFF"/>
                </a:solidFill>
                <a:cs typeface="Arial" charset="0"/>
              </a:rPr>
              <a:t>Sunukjian</a:t>
            </a:r>
            <a:r>
              <a:rPr lang="en-US" sz="1600" b="1" i="1" dirty="0">
                <a:solidFill>
                  <a:srgbClr val="FFFFFF"/>
                </a:solidFill>
                <a:cs typeface="Arial" charset="0"/>
              </a:rPr>
              <a:t>, DTS</a:t>
            </a:r>
            <a:endParaRPr lang="en-US" sz="1600" b="1" i="1" dirty="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ppt_x</p:attrName>
                                        </p:attrNameLst>
                                      </p:cBhvr>
                                      <p:tavLst>
                                        <p:tav tm="0">
                                          <p:val>
                                            <p:strVal val="#ppt_x-#ppt_w/2"/>
                                          </p:val>
                                        </p:tav>
                                        <p:tav tm="100000">
                                          <p:val>
                                            <p:strVal val="#ppt_x"/>
                                          </p:val>
                                        </p:tav>
                                      </p:tavLst>
                                    </p:anim>
                                    <p:anim calcmode="lin" valueType="num">
                                      <p:cBhvr>
                                        <p:cTn id="8" dur="500" fill="hold"/>
                                        <p:tgtEl>
                                          <p:spTgt spid="247811"/>
                                        </p:tgtEl>
                                        <p:attrNameLst>
                                          <p:attrName>ppt_y</p:attrName>
                                        </p:attrNameLst>
                                      </p:cBhvr>
                                      <p:tavLst>
                                        <p:tav tm="0">
                                          <p:val>
                                            <p:strVal val="#ppt_y"/>
                                          </p:val>
                                        </p:tav>
                                        <p:tav tm="100000">
                                          <p:val>
                                            <p:strVal val="#ppt_y"/>
                                          </p:val>
                                        </p:tav>
                                      </p:tavLst>
                                    </p:anim>
                                    <p:anim calcmode="lin" valueType="num">
                                      <p:cBhvr>
                                        <p:cTn id="9" dur="500" fill="hold"/>
                                        <p:tgtEl>
                                          <p:spTgt spid="247811"/>
                                        </p:tgtEl>
                                        <p:attrNameLst>
                                          <p:attrName>ppt_w</p:attrName>
                                        </p:attrNameLst>
                                      </p:cBhvr>
                                      <p:tavLst>
                                        <p:tav tm="0">
                                          <p:val>
                                            <p:fltVal val="0"/>
                                          </p:val>
                                        </p:tav>
                                        <p:tav tm="100000">
                                          <p:val>
                                            <p:strVal val="#ppt_w"/>
                                          </p:val>
                                        </p:tav>
                                      </p:tavLst>
                                    </p:anim>
                                    <p:anim calcmode="lin" valueType="num">
                                      <p:cBhvr>
                                        <p:cTn id="10" dur="500" fill="hold"/>
                                        <p:tgtEl>
                                          <p:spTgt spid="24781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anim calcmode="lin" valueType="num">
                                      <p:cBhvr>
                                        <p:cTn id="15" dur="500" fill="hold"/>
                                        <p:tgtEl>
                                          <p:spTgt spid="247814"/>
                                        </p:tgtEl>
                                        <p:attrNameLst>
                                          <p:attrName>ppt_x</p:attrName>
                                        </p:attrNameLst>
                                      </p:cBhvr>
                                      <p:tavLst>
                                        <p:tav tm="0">
                                          <p:val>
                                            <p:strVal val="#ppt_x-#ppt_w/2"/>
                                          </p:val>
                                        </p:tav>
                                        <p:tav tm="100000">
                                          <p:val>
                                            <p:strVal val="#ppt_x"/>
                                          </p:val>
                                        </p:tav>
                                      </p:tavLst>
                                    </p:anim>
                                    <p:anim calcmode="lin" valueType="num">
                                      <p:cBhvr>
                                        <p:cTn id="16" dur="500" fill="hold"/>
                                        <p:tgtEl>
                                          <p:spTgt spid="247814"/>
                                        </p:tgtEl>
                                        <p:attrNameLst>
                                          <p:attrName>ppt_y</p:attrName>
                                        </p:attrNameLst>
                                      </p:cBhvr>
                                      <p:tavLst>
                                        <p:tav tm="0">
                                          <p:val>
                                            <p:strVal val="#ppt_y"/>
                                          </p:val>
                                        </p:tav>
                                        <p:tav tm="100000">
                                          <p:val>
                                            <p:strVal val="#ppt_y"/>
                                          </p:val>
                                        </p:tav>
                                      </p:tavLst>
                                    </p:anim>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7815">
                                            <p:txEl>
                                              <p:pRg st="0" end="0"/>
                                            </p:txEl>
                                          </p:spTgt>
                                        </p:tgtEl>
                                        <p:attrNameLst>
                                          <p:attrName>style.visibility</p:attrName>
                                        </p:attrNameLst>
                                      </p:cBhvr>
                                      <p:to>
                                        <p:strVal val="visible"/>
                                      </p:to>
                                    </p:set>
                                    <p:anim calcmode="lin" valueType="num">
                                      <p:cBhvr>
                                        <p:cTn id="23" dur="500" fill="hold"/>
                                        <p:tgtEl>
                                          <p:spTgt spid="2478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478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478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78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47825"/>
                                        </p:tgtEl>
                                        <p:attrNameLst>
                                          <p:attrName>style.visibility</p:attrName>
                                        </p:attrNameLst>
                                      </p:cBhvr>
                                      <p:to>
                                        <p:strVal val="visible"/>
                                      </p:to>
                                    </p:set>
                                    <p:anim calcmode="lin" valueType="num">
                                      <p:cBhvr>
                                        <p:cTn id="31" dur="500" fill="hold"/>
                                        <p:tgtEl>
                                          <p:spTgt spid="247825"/>
                                        </p:tgtEl>
                                        <p:attrNameLst>
                                          <p:attrName>ppt_x</p:attrName>
                                        </p:attrNameLst>
                                      </p:cBhvr>
                                      <p:tavLst>
                                        <p:tav tm="0">
                                          <p:val>
                                            <p:strVal val="#ppt_x-#ppt_w/2"/>
                                          </p:val>
                                        </p:tav>
                                        <p:tav tm="100000">
                                          <p:val>
                                            <p:strVal val="#ppt_x"/>
                                          </p:val>
                                        </p:tav>
                                      </p:tavLst>
                                    </p:anim>
                                    <p:anim calcmode="lin" valueType="num">
                                      <p:cBhvr>
                                        <p:cTn id="32" dur="500" fill="hold"/>
                                        <p:tgtEl>
                                          <p:spTgt spid="247825"/>
                                        </p:tgtEl>
                                        <p:attrNameLst>
                                          <p:attrName>ppt_y</p:attrName>
                                        </p:attrNameLst>
                                      </p:cBhvr>
                                      <p:tavLst>
                                        <p:tav tm="0">
                                          <p:val>
                                            <p:strVal val="#ppt_y"/>
                                          </p:val>
                                        </p:tav>
                                        <p:tav tm="100000">
                                          <p:val>
                                            <p:strVal val="#ppt_y"/>
                                          </p:val>
                                        </p:tav>
                                      </p:tavLst>
                                    </p:anim>
                                    <p:anim calcmode="lin" valueType="num">
                                      <p:cBhvr>
                                        <p:cTn id="33" dur="500" fill="hold"/>
                                        <p:tgtEl>
                                          <p:spTgt spid="247825"/>
                                        </p:tgtEl>
                                        <p:attrNameLst>
                                          <p:attrName>ppt_w</p:attrName>
                                        </p:attrNameLst>
                                      </p:cBhvr>
                                      <p:tavLst>
                                        <p:tav tm="0">
                                          <p:val>
                                            <p:fltVal val="0"/>
                                          </p:val>
                                        </p:tav>
                                        <p:tav tm="100000">
                                          <p:val>
                                            <p:strVal val="#ppt_w"/>
                                          </p:val>
                                        </p:tav>
                                      </p:tavLst>
                                    </p:anim>
                                    <p:anim calcmode="lin" valueType="num">
                                      <p:cBhvr>
                                        <p:cTn id="34" dur="500" fill="hold"/>
                                        <p:tgtEl>
                                          <p:spTgt spid="247825"/>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7827">
                                            <p:txEl>
                                              <p:pRg st="0" end="0"/>
                                            </p:txEl>
                                          </p:spTgt>
                                        </p:tgtEl>
                                        <p:attrNameLst>
                                          <p:attrName>style.visibility</p:attrName>
                                        </p:attrNameLst>
                                      </p:cBhvr>
                                      <p:to>
                                        <p:strVal val="visible"/>
                                      </p:to>
                                    </p:set>
                                    <p:anim calcmode="lin" valueType="num">
                                      <p:cBhvr>
                                        <p:cTn id="39" dur="500" fill="hold"/>
                                        <p:tgtEl>
                                          <p:spTgt spid="247827">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24782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4782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4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47817"/>
                                        </p:tgtEl>
                                        <p:attrNameLst>
                                          <p:attrName>style.visibility</p:attrName>
                                        </p:attrNameLst>
                                      </p:cBhvr>
                                      <p:to>
                                        <p:strVal val="visible"/>
                                      </p:to>
                                    </p:set>
                                    <p:anim calcmode="lin" valueType="num">
                                      <p:cBhvr>
                                        <p:cTn id="47" dur="500" fill="hold"/>
                                        <p:tgtEl>
                                          <p:spTgt spid="247817"/>
                                        </p:tgtEl>
                                        <p:attrNameLst>
                                          <p:attrName>ppt_x</p:attrName>
                                        </p:attrNameLst>
                                      </p:cBhvr>
                                      <p:tavLst>
                                        <p:tav tm="0">
                                          <p:val>
                                            <p:strVal val="#ppt_x-#ppt_w/2"/>
                                          </p:val>
                                        </p:tav>
                                        <p:tav tm="100000">
                                          <p:val>
                                            <p:strVal val="#ppt_x"/>
                                          </p:val>
                                        </p:tav>
                                      </p:tavLst>
                                    </p:anim>
                                    <p:anim calcmode="lin" valueType="num">
                                      <p:cBhvr>
                                        <p:cTn id="48" dur="500" fill="hold"/>
                                        <p:tgtEl>
                                          <p:spTgt spid="247817"/>
                                        </p:tgtEl>
                                        <p:attrNameLst>
                                          <p:attrName>ppt_y</p:attrName>
                                        </p:attrNameLst>
                                      </p:cBhvr>
                                      <p:tavLst>
                                        <p:tav tm="0">
                                          <p:val>
                                            <p:strVal val="#ppt_y"/>
                                          </p:val>
                                        </p:tav>
                                        <p:tav tm="100000">
                                          <p:val>
                                            <p:strVal val="#ppt_y"/>
                                          </p:val>
                                        </p:tav>
                                      </p:tavLst>
                                    </p:anim>
                                    <p:anim calcmode="lin" valueType="num">
                                      <p:cBhvr>
                                        <p:cTn id="49" dur="500" fill="hold"/>
                                        <p:tgtEl>
                                          <p:spTgt spid="247817"/>
                                        </p:tgtEl>
                                        <p:attrNameLst>
                                          <p:attrName>ppt_w</p:attrName>
                                        </p:attrNameLst>
                                      </p:cBhvr>
                                      <p:tavLst>
                                        <p:tav tm="0">
                                          <p:val>
                                            <p:fltVal val="0"/>
                                          </p:val>
                                        </p:tav>
                                        <p:tav tm="100000">
                                          <p:val>
                                            <p:strVal val="#ppt_w"/>
                                          </p:val>
                                        </p:tav>
                                      </p:tavLst>
                                    </p:anim>
                                    <p:anim calcmode="lin" valueType="num">
                                      <p:cBhvr>
                                        <p:cTn id="50" dur="500" fill="hold"/>
                                        <p:tgtEl>
                                          <p:spTgt spid="24781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47828">
                                            <p:txEl>
                                              <p:pRg st="0" end="0"/>
                                            </p:txEl>
                                          </p:spTgt>
                                        </p:tgtEl>
                                        <p:attrNameLst>
                                          <p:attrName>style.visibility</p:attrName>
                                        </p:attrNameLst>
                                      </p:cBhvr>
                                      <p:to>
                                        <p:strVal val="visible"/>
                                      </p:to>
                                    </p:set>
                                    <p:anim calcmode="lin" valueType="num">
                                      <p:cBhvr>
                                        <p:cTn id="55" dur="500" fill="hold"/>
                                        <p:tgtEl>
                                          <p:spTgt spid="247828">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247828">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24782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47830"/>
                                        </p:tgtEl>
                                        <p:attrNameLst>
                                          <p:attrName>style.visibility</p:attrName>
                                        </p:attrNameLst>
                                      </p:cBhvr>
                                      <p:to>
                                        <p:strVal val="visible"/>
                                      </p:to>
                                    </p:set>
                                    <p:anim calcmode="lin" valueType="num">
                                      <p:cBhvr>
                                        <p:cTn id="63" dur="1000" fill="hold"/>
                                        <p:tgtEl>
                                          <p:spTgt spid="247830"/>
                                        </p:tgtEl>
                                        <p:attrNameLst>
                                          <p:attrName>ppt_w</p:attrName>
                                        </p:attrNameLst>
                                      </p:cBhvr>
                                      <p:tavLst>
                                        <p:tav tm="0">
                                          <p:val>
                                            <p:fltVal val="0"/>
                                          </p:val>
                                        </p:tav>
                                        <p:tav tm="100000">
                                          <p:val>
                                            <p:strVal val="#ppt_w"/>
                                          </p:val>
                                        </p:tav>
                                      </p:tavLst>
                                    </p:anim>
                                    <p:anim calcmode="lin" valueType="num">
                                      <p:cBhvr>
                                        <p:cTn id="64" dur="1000" fill="hold"/>
                                        <p:tgtEl>
                                          <p:spTgt spid="247830"/>
                                        </p:tgtEl>
                                        <p:attrNameLst>
                                          <p:attrName>ppt_h</p:attrName>
                                        </p:attrNameLst>
                                      </p:cBhvr>
                                      <p:tavLst>
                                        <p:tav tm="0">
                                          <p:val>
                                            <p:fltVal val="0"/>
                                          </p:val>
                                        </p:tav>
                                        <p:tav tm="100000">
                                          <p:val>
                                            <p:strVal val="#ppt_h"/>
                                          </p:val>
                                        </p:tav>
                                      </p:tavLst>
                                    </p:anim>
                                    <p:anim calcmode="lin" valueType="num">
                                      <p:cBhvr>
                                        <p:cTn id="65"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000"/>
                            </p:stCondLst>
                            <p:childTnLst>
                              <p:par>
                                <p:cTn id="68" presetID="15" presetClass="entr" presetSubtype="0" fill="hold" grpId="0" nodeType="afterEffect">
                                  <p:stCondLst>
                                    <p:cond delay="0"/>
                                  </p:stCondLst>
                                  <p:childTnLst>
                                    <p:set>
                                      <p:cBhvr>
                                        <p:cTn id="69" dur="1" fill="hold">
                                          <p:stCondLst>
                                            <p:cond delay="0"/>
                                          </p:stCondLst>
                                        </p:cTn>
                                        <p:tgtEl>
                                          <p:spTgt spid="247831"/>
                                        </p:tgtEl>
                                        <p:attrNameLst>
                                          <p:attrName>style.visibility</p:attrName>
                                        </p:attrNameLst>
                                      </p:cBhvr>
                                      <p:to>
                                        <p:strVal val="visible"/>
                                      </p:to>
                                    </p:set>
                                    <p:anim calcmode="lin" valueType="num">
                                      <p:cBhvr>
                                        <p:cTn id="70" dur="1000" fill="hold"/>
                                        <p:tgtEl>
                                          <p:spTgt spid="247831"/>
                                        </p:tgtEl>
                                        <p:attrNameLst>
                                          <p:attrName>ppt_w</p:attrName>
                                        </p:attrNameLst>
                                      </p:cBhvr>
                                      <p:tavLst>
                                        <p:tav tm="0">
                                          <p:val>
                                            <p:fltVal val="0"/>
                                          </p:val>
                                        </p:tav>
                                        <p:tav tm="100000">
                                          <p:val>
                                            <p:strVal val="#ppt_w"/>
                                          </p:val>
                                        </p:tav>
                                      </p:tavLst>
                                    </p:anim>
                                    <p:anim calcmode="lin" valueType="num">
                                      <p:cBhvr>
                                        <p:cTn id="71" dur="1000" fill="hold"/>
                                        <p:tgtEl>
                                          <p:spTgt spid="247831"/>
                                        </p:tgtEl>
                                        <p:attrNameLst>
                                          <p:attrName>ppt_h</p:attrName>
                                        </p:attrNameLst>
                                      </p:cBhvr>
                                      <p:tavLst>
                                        <p:tav tm="0">
                                          <p:val>
                                            <p:fltVal val="0"/>
                                          </p:val>
                                        </p:tav>
                                        <p:tav tm="100000">
                                          <p:val>
                                            <p:strVal val="#ppt_h"/>
                                          </p:val>
                                        </p:tav>
                                      </p:tavLst>
                                    </p:anim>
                                    <p:anim calcmode="lin" valueType="num">
                                      <p:cBhvr>
                                        <p:cTn id="72"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
                            </p:stCondLst>
                            <p:childTnLst>
                              <p:par>
                                <p:cTn id="75" presetID="15" presetClass="entr" presetSubtype="0" fill="hold" grpId="0" nodeType="after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p:cTn id="77" dur="1000" fill="hold"/>
                                        <p:tgtEl>
                                          <p:spTgt spid="247832"/>
                                        </p:tgtEl>
                                        <p:attrNameLst>
                                          <p:attrName>ppt_w</p:attrName>
                                        </p:attrNameLst>
                                      </p:cBhvr>
                                      <p:tavLst>
                                        <p:tav tm="0">
                                          <p:val>
                                            <p:fltVal val="0"/>
                                          </p:val>
                                        </p:tav>
                                        <p:tav tm="100000">
                                          <p:val>
                                            <p:strVal val="#ppt_w"/>
                                          </p:val>
                                        </p:tav>
                                      </p:tavLst>
                                    </p:anim>
                                    <p:anim calcmode="lin" valueType="num">
                                      <p:cBhvr>
                                        <p:cTn id="78" dur="1000" fill="hold"/>
                                        <p:tgtEl>
                                          <p:spTgt spid="247832"/>
                                        </p:tgtEl>
                                        <p:attrNameLst>
                                          <p:attrName>ppt_h</p:attrName>
                                        </p:attrNameLst>
                                      </p:cBhvr>
                                      <p:tavLst>
                                        <p:tav tm="0">
                                          <p:val>
                                            <p:fltVal val="0"/>
                                          </p:val>
                                        </p:tav>
                                        <p:tav tm="100000">
                                          <p:val>
                                            <p:strVal val="#ppt_h"/>
                                          </p:val>
                                        </p:tav>
                                      </p:tavLst>
                                    </p:anim>
                                    <p:anim calcmode="lin" valueType="num">
                                      <p:cBhvr>
                                        <p:cTn id="79"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247833"/>
                                        </p:tgtEl>
                                        <p:attrNameLst>
                                          <p:attrName>style.visibility</p:attrName>
                                        </p:attrNameLst>
                                      </p:cBhvr>
                                      <p:to>
                                        <p:strVal val="visible"/>
                                      </p:to>
                                    </p:set>
                                    <p:anim calcmode="lin" valueType="num">
                                      <p:cBhvr>
                                        <p:cTn id="85" dur="1000" fill="hold"/>
                                        <p:tgtEl>
                                          <p:spTgt spid="247833"/>
                                        </p:tgtEl>
                                        <p:attrNameLst>
                                          <p:attrName>ppt_w</p:attrName>
                                        </p:attrNameLst>
                                      </p:cBhvr>
                                      <p:tavLst>
                                        <p:tav tm="0">
                                          <p:val>
                                            <p:fltVal val="0"/>
                                          </p:val>
                                        </p:tav>
                                        <p:tav tm="100000">
                                          <p:val>
                                            <p:strVal val="#ppt_w"/>
                                          </p:val>
                                        </p:tav>
                                      </p:tavLst>
                                    </p:anim>
                                    <p:anim calcmode="lin" valueType="num">
                                      <p:cBhvr>
                                        <p:cTn id="86" dur="1000" fill="hold"/>
                                        <p:tgtEl>
                                          <p:spTgt spid="247833"/>
                                        </p:tgtEl>
                                        <p:attrNameLst>
                                          <p:attrName>ppt_h</p:attrName>
                                        </p:attrNameLst>
                                      </p:cBhvr>
                                      <p:tavLst>
                                        <p:tav tm="0">
                                          <p:val>
                                            <p:fltVal val="0"/>
                                          </p:val>
                                        </p:tav>
                                        <p:tav tm="100000">
                                          <p:val>
                                            <p:strVal val="#ppt_h"/>
                                          </p:val>
                                        </p:tav>
                                      </p:tavLst>
                                    </p:anim>
                                    <p:anim calcmode="lin" valueType="num">
                                      <p:cBhvr>
                                        <p:cTn id="87"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1000"/>
                            </p:stCondLst>
                            <p:childTnLst>
                              <p:par>
                                <p:cTn id="90" presetID="15" presetClass="entr" presetSubtype="0" fill="hold" grpId="0" nodeType="afterEffect">
                                  <p:stCondLst>
                                    <p:cond delay="0"/>
                                  </p:stCondLst>
                                  <p:childTnLst>
                                    <p:set>
                                      <p:cBhvr>
                                        <p:cTn id="91" dur="1" fill="hold">
                                          <p:stCondLst>
                                            <p:cond delay="0"/>
                                          </p:stCondLst>
                                        </p:cTn>
                                        <p:tgtEl>
                                          <p:spTgt spid="247834"/>
                                        </p:tgtEl>
                                        <p:attrNameLst>
                                          <p:attrName>style.visibility</p:attrName>
                                        </p:attrNameLst>
                                      </p:cBhvr>
                                      <p:to>
                                        <p:strVal val="visible"/>
                                      </p:to>
                                    </p:set>
                                    <p:anim calcmode="lin" valueType="num">
                                      <p:cBhvr>
                                        <p:cTn id="92" dur="1000" fill="hold"/>
                                        <p:tgtEl>
                                          <p:spTgt spid="247834"/>
                                        </p:tgtEl>
                                        <p:attrNameLst>
                                          <p:attrName>ppt_w</p:attrName>
                                        </p:attrNameLst>
                                      </p:cBhvr>
                                      <p:tavLst>
                                        <p:tav tm="0">
                                          <p:val>
                                            <p:fltVal val="0"/>
                                          </p:val>
                                        </p:tav>
                                        <p:tav tm="100000">
                                          <p:val>
                                            <p:strVal val="#ppt_w"/>
                                          </p:val>
                                        </p:tav>
                                      </p:tavLst>
                                    </p:anim>
                                    <p:anim calcmode="lin" valueType="num">
                                      <p:cBhvr>
                                        <p:cTn id="93" dur="1000" fill="hold"/>
                                        <p:tgtEl>
                                          <p:spTgt spid="247834"/>
                                        </p:tgtEl>
                                        <p:attrNameLst>
                                          <p:attrName>ppt_h</p:attrName>
                                        </p:attrNameLst>
                                      </p:cBhvr>
                                      <p:tavLst>
                                        <p:tav tm="0">
                                          <p:val>
                                            <p:fltVal val="0"/>
                                          </p:val>
                                        </p:tav>
                                        <p:tav tm="100000">
                                          <p:val>
                                            <p:strVal val="#ppt_h"/>
                                          </p:val>
                                        </p:tav>
                                      </p:tavLst>
                                    </p:anim>
                                    <p:anim calcmode="lin" valueType="num">
                                      <p:cBhvr>
                                        <p:cTn id="94"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2000"/>
                            </p:stCondLst>
                            <p:childTnLst>
                              <p:par>
                                <p:cTn id="97" presetID="15" presetClass="entr" presetSubtype="0" fill="hold" grpId="0" nodeType="afterEffect">
                                  <p:stCondLst>
                                    <p:cond delay="0"/>
                                  </p:stCondLst>
                                  <p:childTnLst>
                                    <p:set>
                                      <p:cBhvr>
                                        <p:cTn id="98" dur="1" fill="hold">
                                          <p:stCondLst>
                                            <p:cond delay="0"/>
                                          </p:stCondLst>
                                        </p:cTn>
                                        <p:tgtEl>
                                          <p:spTgt spid="247835"/>
                                        </p:tgtEl>
                                        <p:attrNameLst>
                                          <p:attrName>style.visibility</p:attrName>
                                        </p:attrNameLst>
                                      </p:cBhvr>
                                      <p:to>
                                        <p:strVal val="visible"/>
                                      </p:to>
                                    </p:set>
                                    <p:anim calcmode="lin" valueType="num">
                                      <p:cBhvr>
                                        <p:cTn id="99" dur="1000" fill="hold"/>
                                        <p:tgtEl>
                                          <p:spTgt spid="247835"/>
                                        </p:tgtEl>
                                        <p:attrNameLst>
                                          <p:attrName>ppt_w</p:attrName>
                                        </p:attrNameLst>
                                      </p:cBhvr>
                                      <p:tavLst>
                                        <p:tav tm="0">
                                          <p:val>
                                            <p:fltVal val="0"/>
                                          </p:val>
                                        </p:tav>
                                        <p:tav tm="100000">
                                          <p:val>
                                            <p:strVal val="#ppt_w"/>
                                          </p:val>
                                        </p:tav>
                                      </p:tavLst>
                                    </p:anim>
                                    <p:anim calcmode="lin" valueType="num">
                                      <p:cBhvr>
                                        <p:cTn id="100" dur="1000" fill="hold"/>
                                        <p:tgtEl>
                                          <p:spTgt spid="247835"/>
                                        </p:tgtEl>
                                        <p:attrNameLst>
                                          <p:attrName>ppt_h</p:attrName>
                                        </p:attrNameLst>
                                      </p:cBhvr>
                                      <p:tavLst>
                                        <p:tav tm="0">
                                          <p:val>
                                            <p:fltVal val="0"/>
                                          </p:val>
                                        </p:tav>
                                        <p:tav tm="100000">
                                          <p:val>
                                            <p:strVal val="#ppt_h"/>
                                          </p:val>
                                        </p:tav>
                                      </p:tavLst>
                                    </p:anim>
                                    <p:anim calcmode="lin" valueType="num">
                                      <p:cBhvr>
                                        <p:cTn id="101"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247836"/>
                                        </p:tgtEl>
                                        <p:attrNameLst>
                                          <p:attrName>style.visibility</p:attrName>
                                        </p:attrNameLst>
                                      </p:cBhvr>
                                      <p:to>
                                        <p:strVal val="visible"/>
                                      </p:to>
                                    </p:set>
                                    <p:anim calcmode="lin" valueType="num">
                                      <p:cBhvr>
                                        <p:cTn id="107" dur="1000" fill="hold"/>
                                        <p:tgtEl>
                                          <p:spTgt spid="247836"/>
                                        </p:tgtEl>
                                        <p:attrNameLst>
                                          <p:attrName>ppt_w</p:attrName>
                                        </p:attrNameLst>
                                      </p:cBhvr>
                                      <p:tavLst>
                                        <p:tav tm="0">
                                          <p:val>
                                            <p:fltVal val="0"/>
                                          </p:val>
                                        </p:tav>
                                        <p:tav tm="100000">
                                          <p:val>
                                            <p:strVal val="#ppt_w"/>
                                          </p:val>
                                        </p:tav>
                                      </p:tavLst>
                                    </p:anim>
                                    <p:anim calcmode="lin" valueType="num">
                                      <p:cBhvr>
                                        <p:cTn id="108" dur="1000" fill="hold"/>
                                        <p:tgtEl>
                                          <p:spTgt spid="247836"/>
                                        </p:tgtEl>
                                        <p:attrNameLst>
                                          <p:attrName>ppt_h</p:attrName>
                                        </p:attrNameLst>
                                      </p:cBhvr>
                                      <p:tavLst>
                                        <p:tav tm="0">
                                          <p:val>
                                            <p:fltVal val="0"/>
                                          </p:val>
                                        </p:tav>
                                        <p:tav tm="100000">
                                          <p:val>
                                            <p:strVal val="#ppt_h"/>
                                          </p:val>
                                        </p:tav>
                                      </p:tavLst>
                                    </p:anim>
                                    <p:anim calcmode="lin" valueType="num">
                                      <p:cBhvr>
                                        <p:cTn id="109"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11" fill="hold" nodeType="afterGroup">
                            <p:stCondLst>
                              <p:cond delay="1000"/>
                            </p:stCondLst>
                            <p:childTnLst>
                              <p:par>
                                <p:cTn id="112" presetID="15" presetClass="entr" presetSubtype="0" fill="hold" grpId="0" nodeType="afterEffect">
                                  <p:stCondLst>
                                    <p:cond delay="0"/>
                                  </p:stCondLst>
                                  <p:childTnLst>
                                    <p:set>
                                      <p:cBhvr>
                                        <p:cTn id="113" dur="1" fill="hold">
                                          <p:stCondLst>
                                            <p:cond delay="0"/>
                                          </p:stCondLst>
                                        </p:cTn>
                                        <p:tgtEl>
                                          <p:spTgt spid="247837"/>
                                        </p:tgtEl>
                                        <p:attrNameLst>
                                          <p:attrName>style.visibility</p:attrName>
                                        </p:attrNameLst>
                                      </p:cBhvr>
                                      <p:to>
                                        <p:strVal val="visible"/>
                                      </p:to>
                                    </p:set>
                                    <p:anim calcmode="lin" valueType="num">
                                      <p:cBhvr>
                                        <p:cTn id="114" dur="1000" fill="hold"/>
                                        <p:tgtEl>
                                          <p:spTgt spid="247837"/>
                                        </p:tgtEl>
                                        <p:attrNameLst>
                                          <p:attrName>ppt_w</p:attrName>
                                        </p:attrNameLst>
                                      </p:cBhvr>
                                      <p:tavLst>
                                        <p:tav tm="0">
                                          <p:val>
                                            <p:fltVal val="0"/>
                                          </p:val>
                                        </p:tav>
                                        <p:tav tm="100000">
                                          <p:val>
                                            <p:strVal val="#ppt_w"/>
                                          </p:val>
                                        </p:tav>
                                      </p:tavLst>
                                    </p:anim>
                                    <p:anim calcmode="lin" valueType="num">
                                      <p:cBhvr>
                                        <p:cTn id="115" dur="1000" fill="hold"/>
                                        <p:tgtEl>
                                          <p:spTgt spid="247837"/>
                                        </p:tgtEl>
                                        <p:attrNameLst>
                                          <p:attrName>ppt_h</p:attrName>
                                        </p:attrNameLst>
                                      </p:cBhvr>
                                      <p:tavLst>
                                        <p:tav tm="0">
                                          <p:val>
                                            <p:fltVal val="0"/>
                                          </p:val>
                                        </p:tav>
                                        <p:tav tm="100000">
                                          <p:val>
                                            <p:strVal val="#ppt_h"/>
                                          </p:val>
                                        </p:tav>
                                      </p:tavLst>
                                    </p:anim>
                                    <p:anim calcmode="lin" valueType="num">
                                      <p:cBhvr>
                                        <p:cTn id="116"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2000"/>
                            </p:stCondLst>
                            <p:childTnLst>
                              <p:par>
                                <p:cTn id="119" presetID="15" presetClass="entr" presetSubtype="0" fill="hold" grpId="0" nodeType="afterEffect">
                                  <p:stCondLst>
                                    <p:cond delay="0"/>
                                  </p:stCondLst>
                                  <p:childTnLst>
                                    <p:set>
                                      <p:cBhvr>
                                        <p:cTn id="120" dur="1" fill="hold">
                                          <p:stCondLst>
                                            <p:cond delay="0"/>
                                          </p:stCondLst>
                                        </p:cTn>
                                        <p:tgtEl>
                                          <p:spTgt spid="247838"/>
                                        </p:tgtEl>
                                        <p:attrNameLst>
                                          <p:attrName>style.visibility</p:attrName>
                                        </p:attrNameLst>
                                      </p:cBhvr>
                                      <p:to>
                                        <p:strVal val="visible"/>
                                      </p:to>
                                    </p:set>
                                    <p:anim calcmode="lin" valueType="num">
                                      <p:cBhvr>
                                        <p:cTn id="121" dur="1000" fill="hold"/>
                                        <p:tgtEl>
                                          <p:spTgt spid="247838"/>
                                        </p:tgtEl>
                                        <p:attrNameLst>
                                          <p:attrName>ppt_w</p:attrName>
                                        </p:attrNameLst>
                                      </p:cBhvr>
                                      <p:tavLst>
                                        <p:tav tm="0">
                                          <p:val>
                                            <p:fltVal val="0"/>
                                          </p:val>
                                        </p:tav>
                                        <p:tav tm="100000">
                                          <p:val>
                                            <p:strVal val="#ppt_w"/>
                                          </p:val>
                                        </p:tav>
                                      </p:tavLst>
                                    </p:anim>
                                    <p:anim calcmode="lin" valueType="num">
                                      <p:cBhvr>
                                        <p:cTn id="122" dur="1000" fill="hold"/>
                                        <p:tgtEl>
                                          <p:spTgt spid="247838"/>
                                        </p:tgtEl>
                                        <p:attrNameLst>
                                          <p:attrName>ppt_h</p:attrName>
                                        </p:attrNameLst>
                                      </p:cBhvr>
                                      <p:tavLst>
                                        <p:tav tm="0">
                                          <p:val>
                                            <p:fltVal val="0"/>
                                          </p:val>
                                        </p:tav>
                                        <p:tav tm="100000">
                                          <p:val>
                                            <p:strVal val="#ppt_h"/>
                                          </p:val>
                                        </p:tav>
                                      </p:tavLst>
                                    </p:anim>
                                    <p:anim calcmode="lin" valueType="num">
                                      <p:cBhvr>
                                        <p:cTn id="123"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4" grpId="0" autoUpdateAnimBg="0"/>
      <p:bldP spid="247815" grpId="0" build="p" autoUpdateAnimBg="0"/>
      <p:bldP spid="247817" grpId="0" autoUpdateAnimBg="0"/>
      <p:bldP spid="247825" grpId="0" autoUpdateAnimBg="0"/>
      <p:bldP spid="247827" grpId="0" build="p" autoUpdateAnimBg="0"/>
      <p:bldP spid="247828" grpId="0" build="p" autoUpdateAnimBg="0"/>
      <p:bldP spid="247830" grpId="0" animBg="1"/>
      <p:bldP spid="247831" grpId="0" animBg="1"/>
      <p:bldP spid="247832" grpId="0" animBg="1"/>
      <p:bldP spid="247833" grpId="0" animBg="1"/>
      <p:bldP spid="247834" grpId="0" animBg="1"/>
      <p:bldP spid="247835" grpId="0" animBg="1"/>
      <p:bldP spid="247836" grpId="0" animBg="1"/>
      <p:bldP spid="247837" grpId="0" animBg="1"/>
      <p:bldP spid="2478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609600" y="105966"/>
            <a:ext cx="77724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3600" b="1">
                <a:solidFill>
                  <a:srgbClr val="FFFFFF"/>
                </a:solidFill>
                <a:latin typeface="Arial" charset="0"/>
                <a:ea typeface="ＭＳ Ｐゴシック" charset="0"/>
                <a:cs typeface="Arial" charset="0"/>
              </a:rPr>
              <a:t>Simple Deductive (</a:t>
            </a:r>
            <a:r>
              <a:rPr lang="en-US" altLang="zh-TW" sz="3600" b="1">
                <a:solidFill>
                  <a:srgbClr val="FFFFFF"/>
                </a:solidFill>
                <a:latin typeface="Arial" charset="0"/>
                <a:ea typeface="ＭＳ Ｐゴシック" charset="0"/>
                <a:cs typeface="Arial" charset="0"/>
              </a:rPr>
              <a:t>Acts 6:1-6)</a:t>
            </a:r>
            <a:endParaRPr lang="en-US" sz="3600" b="1">
              <a:solidFill>
                <a:srgbClr val="FFFFFF"/>
              </a:solidFill>
              <a:latin typeface="Arial" charset="0"/>
              <a:ea typeface="ＭＳ Ｐゴシック" charset="0"/>
              <a:cs typeface="Arial" charset="0"/>
            </a:endParaRPr>
          </a:p>
        </p:txBody>
      </p:sp>
      <p:sp>
        <p:nvSpPr>
          <p:cNvPr id="50192" name="Text Box 16"/>
          <p:cNvSpPr txBox="1">
            <a:spLocks noChangeArrowheads="1"/>
          </p:cNvSpPr>
          <p:nvPr/>
        </p:nvSpPr>
        <p:spPr bwMode="auto">
          <a:xfrm>
            <a:off x="609600" y="872729"/>
            <a:ext cx="8534400" cy="8969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sz="3200" b="1">
                <a:solidFill>
                  <a:srgbClr val="FFFF00"/>
                </a:solidFill>
                <a:latin typeface="Arial"/>
                <a:ea typeface="ＭＳ Ｐゴシック" charset="-128"/>
                <a:cs typeface="Arial"/>
              </a:rPr>
              <a:t>MI</a:t>
            </a:r>
            <a:r>
              <a:rPr lang="en-US" sz="3200" b="1">
                <a:solidFill>
                  <a:schemeClr val="bg1"/>
                </a:solidFill>
                <a:latin typeface="Arial"/>
                <a:ea typeface="ＭＳ Ｐゴシック" charset="-128"/>
                <a:cs typeface="Arial"/>
              </a:rPr>
              <a:t>: When church growth problems arise, we should solve them with lay leadership</a:t>
            </a:r>
          </a:p>
        </p:txBody>
      </p:sp>
      <p:sp>
        <p:nvSpPr>
          <p:cNvPr id="50194" name="Text Box 18"/>
          <p:cNvSpPr txBox="1">
            <a:spLocks noChangeArrowheads="1"/>
          </p:cNvSpPr>
          <p:nvPr/>
        </p:nvSpPr>
        <p:spPr bwMode="auto">
          <a:xfrm>
            <a:off x="8530762" y="84834"/>
            <a:ext cx="524801"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solidFill>
                  <a:srgbClr val="FFFFFF"/>
                </a:solidFill>
                <a:cs typeface="Arial" charset="0"/>
              </a:rPr>
              <a:t>50</a:t>
            </a:r>
            <a:endParaRPr lang="en-US" b="1" dirty="0">
              <a:cs typeface="Arial" charset="0"/>
            </a:endParaRPr>
          </a:p>
        </p:txBody>
      </p:sp>
      <p:sp>
        <p:nvSpPr>
          <p:cNvPr id="50195" name="Text Box 19"/>
          <p:cNvSpPr txBox="1">
            <a:spLocks noChangeArrowheads="1"/>
          </p:cNvSpPr>
          <p:nvPr/>
        </p:nvSpPr>
        <p:spPr bwMode="auto">
          <a:xfrm>
            <a:off x="914400" y="1858566"/>
            <a:ext cx="8077200" cy="8969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08000" indent="-508000">
              <a:lnSpc>
                <a:spcPct val="80000"/>
              </a:lnSpc>
              <a:spcBef>
                <a:spcPct val="50000"/>
              </a:spcBef>
              <a:defRPr/>
            </a:pPr>
            <a:r>
              <a:rPr lang="en-US" sz="3200" b="1" dirty="0">
                <a:solidFill>
                  <a:schemeClr val="bg1"/>
                </a:solidFill>
                <a:latin typeface="Arial"/>
                <a:ea typeface="ＭＳ Ｐゴシック" charset="-128"/>
                <a:cs typeface="Arial"/>
              </a:rPr>
              <a:t>I. The solution to Jerusalem</a:t>
            </a:r>
            <a:r>
              <a:rPr lang="fr-FR" sz="3200" b="1" dirty="0">
                <a:solidFill>
                  <a:schemeClr val="bg1"/>
                </a:solidFill>
                <a:latin typeface="Arial"/>
                <a:ea typeface="ＭＳ Ｐゴシック" charset="-128"/>
                <a:cs typeface="Arial"/>
              </a:rPr>
              <a:t>'</a:t>
            </a:r>
            <a:r>
              <a:rPr lang="en-US" sz="3200" b="1" dirty="0">
                <a:solidFill>
                  <a:schemeClr val="bg1"/>
                </a:solidFill>
                <a:latin typeface="Arial"/>
                <a:ea typeface="ＭＳ Ｐゴシック" charset="-128"/>
                <a:cs typeface="Arial"/>
              </a:rPr>
              <a:t>s growth problem was lay leadership (</a:t>
            </a:r>
            <a:r>
              <a:rPr lang="en-US" sz="3200" b="1" dirty="0">
                <a:solidFill>
                  <a:srgbClr val="FFFF00"/>
                </a:solidFill>
                <a:latin typeface="Arial"/>
                <a:ea typeface="ＭＳ Ｐゴシック" charset="-128"/>
                <a:cs typeface="Arial"/>
              </a:rPr>
              <a:t>EI</a:t>
            </a:r>
            <a:r>
              <a:rPr lang="en-US" sz="3200" b="1" dirty="0">
                <a:solidFill>
                  <a:schemeClr val="bg1"/>
                </a:solidFill>
                <a:latin typeface="Arial"/>
                <a:ea typeface="ＭＳ Ｐゴシック" charset="-128"/>
                <a:cs typeface="Arial"/>
              </a:rPr>
              <a:t>)</a:t>
            </a:r>
          </a:p>
        </p:txBody>
      </p:sp>
      <p:sp>
        <p:nvSpPr>
          <p:cNvPr id="50196" name="Text Box 20"/>
          <p:cNvSpPr txBox="1">
            <a:spLocks noChangeArrowheads="1"/>
          </p:cNvSpPr>
          <p:nvPr/>
        </p:nvSpPr>
        <p:spPr bwMode="auto">
          <a:xfrm>
            <a:off x="1447800" y="2798366"/>
            <a:ext cx="7543800" cy="12906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dirty="0">
                <a:solidFill>
                  <a:schemeClr val="bg1"/>
                </a:solidFill>
                <a:cs typeface="Arial" charset="0"/>
              </a:rPr>
              <a:t>A.  Jerusalem</a:t>
            </a:r>
            <a:r>
              <a:rPr lang="fr-FR" altLang="ja-JP" sz="3200" b="1" dirty="0">
                <a:solidFill>
                  <a:schemeClr val="bg1"/>
                </a:solidFill>
                <a:cs typeface="Arial" charset="0"/>
              </a:rPr>
              <a:t>'</a:t>
            </a:r>
            <a:r>
              <a:rPr lang="en-US" altLang="ja-JP" sz="3200" b="1" dirty="0">
                <a:solidFill>
                  <a:schemeClr val="bg1"/>
                </a:solidFill>
                <a:cs typeface="Arial" charset="0"/>
              </a:rPr>
              <a:t>s church grew (1a)</a:t>
            </a:r>
            <a:br>
              <a:rPr lang="en-US" altLang="ja-JP" sz="3200" b="1" dirty="0">
                <a:solidFill>
                  <a:schemeClr val="bg1"/>
                </a:solidFill>
                <a:cs typeface="Arial" charset="0"/>
              </a:rPr>
            </a:br>
            <a:r>
              <a:rPr lang="en-US" altLang="ja-JP" sz="3200" b="1" dirty="0">
                <a:solidFill>
                  <a:schemeClr val="bg1"/>
                </a:solidFill>
                <a:cs typeface="Arial" charset="0"/>
              </a:rPr>
              <a:t>B.  They had a food problem (1b)</a:t>
            </a:r>
            <a:br>
              <a:rPr lang="en-US" altLang="ja-JP" sz="3200" b="1" dirty="0">
                <a:solidFill>
                  <a:schemeClr val="bg1"/>
                </a:solidFill>
                <a:cs typeface="Arial" charset="0"/>
              </a:rPr>
            </a:br>
            <a:r>
              <a:rPr lang="en-US" altLang="ja-JP" sz="3200" b="1" dirty="0">
                <a:solidFill>
                  <a:schemeClr val="bg1"/>
                </a:solidFill>
                <a:cs typeface="Arial" charset="0"/>
              </a:rPr>
              <a:t>C.  They designated leaders (2-6)</a:t>
            </a:r>
            <a:endParaRPr lang="en-US" sz="3200" b="1" dirty="0">
              <a:solidFill>
                <a:schemeClr val="bg1"/>
              </a:solidFill>
              <a:cs typeface="Arial" charset="0"/>
            </a:endParaRPr>
          </a:p>
        </p:txBody>
      </p:sp>
      <p:sp>
        <p:nvSpPr>
          <p:cNvPr id="50197" name="Text Box 21"/>
          <p:cNvSpPr txBox="1">
            <a:spLocks noChangeArrowheads="1"/>
          </p:cNvSpPr>
          <p:nvPr/>
        </p:nvSpPr>
        <p:spPr bwMode="auto">
          <a:xfrm>
            <a:off x="914400" y="4373166"/>
            <a:ext cx="8077200" cy="89693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nSpc>
                <a:spcPct val="80000"/>
              </a:lnSpc>
              <a:spcBef>
                <a:spcPct val="50000"/>
              </a:spcBef>
              <a:buFont typeface="Arial" charset="0"/>
              <a:buNone/>
              <a:defRPr/>
            </a:pPr>
            <a:r>
              <a:rPr lang="en-US" sz="3200" b="1">
                <a:solidFill>
                  <a:schemeClr val="bg1"/>
                </a:solidFill>
                <a:latin typeface="Arial"/>
                <a:ea typeface="ＭＳ Ｐゴシック" charset="-128"/>
                <a:cs typeface="Arial"/>
              </a:rPr>
              <a:t>II. The solution to our growth problems is to appoint lay leaders (</a:t>
            </a:r>
            <a:r>
              <a:rPr lang="en-US" sz="3200" b="1">
                <a:solidFill>
                  <a:srgbClr val="FFFF00"/>
                </a:solidFill>
                <a:latin typeface="Arial"/>
                <a:ea typeface="ＭＳ Ｐゴシック" charset="-128"/>
                <a:cs typeface="Arial"/>
              </a:rPr>
              <a:t>MI</a:t>
            </a:r>
            <a:r>
              <a:rPr lang="en-US" sz="3200" b="1">
                <a:solidFill>
                  <a:schemeClr val="bg1"/>
                </a:solidFill>
                <a:latin typeface="Arial"/>
                <a:ea typeface="ＭＳ Ｐゴシック" charset="-128"/>
                <a:cs typeface="Arial"/>
              </a:rPr>
              <a:t>)</a:t>
            </a:r>
          </a:p>
        </p:txBody>
      </p:sp>
      <p:sp>
        <p:nvSpPr>
          <p:cNvPr id="50206" name="Text Box 30"/>
          <p:cNvSpPr txBox="1">
            <a:spLocks noChangeArrowheads="1"/>
          </p:cNvSpPr>
          <p:nvPr/>
        </p:nvSpPr>
        <p:spPr bwMode="auto">
          <a:xfrm>
            <a:off x="1600200" y="5324079"/>
            <a:ext cx="7543800" cy="12906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  We are growing…</a:t>
            </a:r>
            <a:br>
              <a:rPr lang="en-US" sz="3200" b="1">
                <a:solidFill>
                  <a:schemeClr val="bg1"/>
                </a:solidFill>
                <a:cs typeface="Arial" charset="0"/>
              </a:rPr>
            </a:br>
            <a:r>
              <a:rPr lang="en-US" sz="3200" b="1">
                <a:solidFill>
                  <a:schemeClr val="bg1"/>
                </a:solidFill>
                <a:cs typeface="Arial" charset="0"/>
              </a:rPr>
              <a:t>B.  Our problems are…</a:t>
            </a:r>
            <a:br>
              <a:rPr lang="en-US" sz="3200" b="1">
                <a:solidFill>
                  <a:schemeClr val="bg1"/>
                </a:solidFill>
                <a:cs typeface="Arial" charset="0"/>
              </a:rPr>
            </a:br>
            <a:r>
              <a:rPr lang="en-US" sz="3200" b="1">
                <a:solidFill>
                  <a:schemeClr val="bg1"/>
                </a:solidFill>
                <a:cs typeface="Arial" charset="0"/>
              </a:rPr>
              <a:t>C.  We need to designate lay leaders</a:t>
            </a:r>
          </a:p>
        </p:txBody>
      </p:sp>
      <p:sp>
        <p:nvSpPr>
          <p:cNvPr id="50207" name="AutoShape 31"/>
          <p:cNvSpPr>
            <a:spLocks/>
          </p:cNvSpPr>
          <p:nvPr/>
        </p:nvSpPr>
        <p:spPr bwMode="auto">
          <a:xfrm>
            <a:off x="914400" y="3077766"/>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8" name="AutoShape 32"/>
          <p:cNvSpPr>
            <a:spLocks/>
          </p:cNvSpPr>
          <p:nvPr/>
        </p:nvSpPr>
        <p:spPr bwMode="auto">
          <a:xfrm>
            <a:off x="762000" y="3458766"/>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9" name="AutoShape 33"/>
          <p:cNvSpPr>
            <a:spLocks/>
          </p:cNvSpPr>
          <p:nvPr/>
        </p:nvSpPr>
        <p:spPr bwMode="auto">
          <a:xfrm>
            <a:off x="609600" y="3915966"/>
            <a:ext cx="457200" cy="251460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13" name="Text Box 17"/>
          <p:cNvSpPr txBox="1">
            <a:spLocks noChangeArrowheads="1"/>
          </p:cNvSpPr>
          <p:nvPr/>
        </p:nvSpPr>
        <p:spPr bwMode="auto">
          <a:xfrm>
            <a:off x="6096000" y="6494066"/>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dirty="0">
                <a:solidFill>
                  <a:srgbClr val="FFFFFF"/>
                </a:solidFill>
                <a:cs typeface="Arial" charset="0"/>
              </a:rPr>
              <a:t>Don </a:t>
            </a:r>
            <a:r>
              <a:rPr lang="en-US" sz="1600" b="1" i="1" dirty="0" err="1">
                <a:solidFill>
                  <a:srgbClr val="FFFFFF"/>
                </a:solidFill>
                <a:cs typeface="Arial" charset="0"/>
              </a:rPr>
              <a:t>Sunukjian</a:t>
            </a:r>
            <a:r>
              <a:rPr lang="en-US" sz="1600" b="1" i="1" dirty="0">
                <a:solidFill>
                  <a:srgbClr val="FFFFFF"/>
                </a:solidFill>
                <a:cs typeface="Arial" charset="0"/>
              </a:rPr>
              <a:t>, DTS</a:t>
            </a:r>
            <a:endParaRPr lang="en-US" sz="1600" b="1" i="1" dirty="0">
              <a:cs typeface="Arial"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p:cTn id="7" dur="500" fill="hold"/>
                                        <p:tgtEl>
                                          <p:spTgt spid="50192"/>
                                        </p:tgtEl>
                                        <p:attrNameLst>
                                          <p:attrName>ppt_x</p:attrName>
                                        </p:attrNameLst>
                                      </p:cBhvr>
                                      <p:tavLst>
                                        <p:tav tm="0">
                                          <p:val>
                                            <p:strVal val="#ppt_x-#ppt_w/2"/>
                                          </p:val>
                                        </p:tav>
                                        <p:tav tm="100000">
                                          <p:val>
                                            <p:strVal val="#ppt_x"/>
                                          </p:val>
                                        </p:tav>
                                      </p:tavLst>
                                    </p:anim>
                                    <p:anim calcmode="lin" valueType="num">
                                      <p:cBhvr>
                                        <p:cTn id="8" dur="500" fill="hold"/>
                                        <p:tgtEl>
                                          <p:spTgt spid="50192"/>
                                        </p:tgtEl>
                                        <p:attrNameLst>
                                          <p:attrName>ppt_y</p:attrName>
                                        </p:attrNameLst>
                                      </p:cBhvr>
                                      <p:tavLst>
                                        <p:tav tm="0">
                                          <p:val>
                                            <p:strVal val="#ppt_y"/>
                                          </p:val>
                                        </p:tav>
                                        <p:tav tm="100000">
                                          <p:val>
                                            <p:strVal val="#ppt_y"/>
                                          </p:val>
                                        </p:tav>
                                      </p:tavLst>
                                    </p:anim>
                                    <p:anim calcmode="lin" valueType="num">
                                      <p:cBhvr>
                                        <p:cTn id="9" dur="500" fill="hold"/>
                                        <p:tgtEl>
                                          <p:spTgt spid="50192"/>
                                        </p:tgtEl>
                                        <p:attrNameLst>
                                          <p:attrName>ppt_w</p:attrName>
                                        </p:attrNameLst>
                                      </p:cBhvr>
                                      <p:tavLst>
                                        <p:tav tm="0">
                                          <p:val>
                                            <p:fltVal val="0"/>
                                          </p:val>
                                        </p:tav>
                                        <p:tav tm="100000">
                                          <p:val>
                                            <p:strVal val="#ppt_w"/>
                                          </p:val>
                                        </p:tav>
                                      </p:tavLst>
                                    </p:anim>
                                    <p:anim calcmode="lin" valueType="num">
                                      <p:cBhvr>
                                        <p:cTn id="10" dur="500" fill="hold"/>
                                        <p:tgtEl>
                                          <p:spTgt spid="501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95"/>
                                        </p:tgtEl>
                                        <p:attrNameLst>
                                          <p:attrName>style.visibility</p:attrName>
                                        </p:attrNameLst>
                                      </p:cBhvr>
                                      <p:to>
                                        <p:strVal val="visible"/>
                                      </p:to>
                                    </p:set>
                                    <p:anim calcmode="lin" valueType="num">
                                      <p:cBhvr>
                                        <p:cTn id="15" dur="500" fill="hold"/>
                                        <p:tgtEl>
                                          <p:spTgt spid="50195"/>
                                        </p:tgtEl>
                                        <p:attrNameLst>
                                          <p:attrName>ppt_x</p:attrName>
                                        </p:attrNameLst>
                                      </p:cBhvr>
                                      <p:tavLst>
                                        <p:tav tm="0">
                                          <p:val>
                                            <p:strVal val="#ppt_x-#ppt_w/2"/>
                                          </p:val>
                                        </p:tav>
                                        <p:tav tm="100000">
                                          <p:val>
                                            <p:strVal val="#ppt_x"/>
                                          </p:val>
                                        </p:tav>
                                      </p:tavLst>
                                    </p:anim>
                                    <p:anim calcmode="lin" valueType="num">
                                      <p:cBhvr>
                                        <p:cTn id="16" dur="500" fill="hold"/>
                                        <p:tgtEl>
                                          <p:spTgt spid="50195"/>
                                        </p:tgtEl>
                                        <p:attrNameLst>
                                          <p:attrName>ppt_y</p:attrName>
                                        </p:attrNameLst>
                                      </p:cBhvr>
                                      <p:tavLst>
                                        <p:tav tm="0">
                                          <p:val>
                                            <p:strVal val="#ppt_y"/>
                                          </p:val>
                                        </p:tav>
                                        <p:tav tm="100000">
                                          <p:val>
                                            <p:strVal val="#ppt_y"/>
                                          </p:val>
                                        </p:tav>
                                      </p:tavLst>
                                    </p:anim>
                                    <p:anim calcmode="lin" valueType="num">
                                      <p:cBhvr>
                                        <p:cTn id="17" dur="500" fill="hold"/>
                                        <p:tgtEl>
                                          <p:spTgt spid="50195"/>
                                        </p:tgtEl>
                                        <p:attrNameLst>
                                          <p:attrName>ppt_w</p:attrName>
                                        </p:attrNameLst>
                                      </p:cBhvr>
                                      <p:tavLst>
                                        <p:tav tm="0">
                                          <p:val>
                                            <p:fltVal val="0"/>
                                          </p:val>
                                        </p:tav>
                                        <p:tav tm="100000">
                                          <p:val>
                                            <p:strVal val="#ppt_w"/>
                                          </p:val>
                                        </p:tav>
                                      </p:tavLst>
                                    </p:anim>
                                    <p:anim calcmode="lin" valueType="num">
                                      <p:cBhvr>
                                        <p:cTn id="18" dur="500" fill="hold"/>
                                        <p:tgtEl>
                                          <p:spTgt spid="5019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p:cTn id="23" dur="500" fill="hold"/>
                                        <p:tgtEl>
                                          <p:spTgt spid="50196">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5019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19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0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500" fill="hold"/>
                                        <p:tgtEl>
                                          <p:spTgt spid="50197"/>
                                        </p:tgtEl>
                                        <p:attrNameLst>
                                          <p:attrName>ppt_x</p:attrName>
                                        </p:attrNameLst>
                                      </p:cBhvr>
                                      <p:tavLst>
                                        <p:tav tm="0">
                                          <p:val>
                                            <p:strVal val="#ppt_x-#ppt_w/2"/>
                                          </p:val>
                                        </p:tav>
                                        <p:tav tm="100000">
                                          <p:val>
                                            <p:strVal val="#ppt_x"/>
                                          </p:val>
                                        </p:tav>
                                      </p:tavLst>
                                    </p:anim>
                                    <p:anim calcmode="lin" valueType="num">
                                      <p:cBhvr>
                                        <p:cTn id="32" dur="500" fill="hold"/>
                                        <p:tgtEl>
                                          <p:spTgt spid="50197"/>
                                        </p:tgtEl>
                                        <p:attrNameLst>
                                          <p:attrName>ppt_y</p:attrName>
                                        </p:attrNameLst>
                                      </p:cBhvr>
                                      <p:tavLst>
                                        <p:tav tm="0">
                                          <p:val>
                                            <p:strVal val="#ppt_y"/>
                                          </p:val>
                                        </p:tav>
                                        <p:tav tm="100000">
                                          <p:val>
                                            <p:strVal val="#ppt_y"/>
                                          </p:val>
                                        </p:tav>
                                      </p:tavLst>
                                    </p:anim>
                                    <p:anim calcmode="lin" valueType="num">
                                      <p:cBhvr>
                                        <p:cTn id="33" dur="500" fill="hold"/>
                                        <p:tgtEl>
                                          <p:spTgt spid="50197"/>
                                        </p:tgtEl>
                                        <p:attrNameLst>
                                          <p:attrName>ppt_w</p:attrName>
                                        </p:attrNameLst>
                                      </p:cBhvr>
                                      <p:tavLst>
                                        <p:tav tm="0">
                                          <p:val>
                                            <p:fltVal val="0"/>
                                          </p:val>
                                        </p:tav>
                                        <p:tav tm="100000">
                                          <p:val>
                                            <p:strVal val="#ppt_w"/>
                                          </p:val>
                                        </p:tav>
                                      </p:tavLst>
                                    </p:anim>
                                    <p:anim calcmode="lin" valueType="num">
                                      <p:cBhvr>
                                        <p:cTn id="34" dur="500" fill="hold"/>
                                        <p:tgtEl>
                                          <p:spTgt spid="5019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0206">
                                            <p:txEl>
                                              <p:pRg st="0" end="0"/>
                                            </p:txEl>
                                          </p:spTgt>
                                        </p:tgtEl>
                                        <p:attrNameLst>
                                          <p:attrName>style.visibility</p:attrName>
                                        </p:attrNameLst>
                                      </p:cBhvr>
                                      <p:to>
                                        <p:strVal val="visible"/>
                                      </p:to>
                                    </p:set>
                                    <p:anim calcmode="lin" valueType="num">
                                      <p:cBhvr>
                                        <p:cTn id="39" dur="500" fill="hold"/>
                                        <p:tgtEl>
                                          <p:spTgt spid="50206">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50206">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5020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0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0207"/>
                                        </p:tgtEl>
                                        <p:attrNameLst>
                                          <p:attrName>style.visibility</p:attrName>
                                        </p:attrNameLst>
                                      </p:cBhvr>
                                      <p:to>
                                        <p:strVal val="visible"/>
                                      </p:to>
                                    </p:set>
                                    <p:anim calcmode="lin" valueType="num">
                                      <p:cBhvr>
                                        <p:cTn id="47" dur="500" fill="hold"/>
                                        <p:tgtEl>
                                          <p:spTgt spid="50207"/>
                                        </p:tgtEl>
                                        <p:attrNameLst>
                                          <p:attrName>ppt_w</p:attrName>
                                        </p:attrNameLst>
                                      </p:cBhvr>
                                      <p:tavLst>
                                        <p:tav tm="0">
                                          <p:val>
                                            <p:fltVal val="0"/>
                                          </p:val>
                                        </p:tav>
                                        <p:tav tm="100000">
                                          <p:val>
                                            <p:strVal val="#ppt_w"/>
                                          </p:val>
                                        </p:tav>
                                      </p:tavLst>
                                    </p:anim>
                                    <p:anim calcmode="lin" valueType="num">
                                      <p:cBhvr>
                                        <p:cTn id="48" dur="5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0208"/>
                                        </p:tgtEl>
                                        <p:attrNameLst>
                                          <p:attrName>style.visibility</p:attrName>
                                        </p:attrNameLst>
                                      </p:cBhvr>
                                      <p:to>
                                        <p:strVal val="visible"/>
                                      </p:to>
                                    </p:set>
                                    <p:anim calcmode="lin" valueType="num">
                                      <p:cBhvr>
                                        <p:cTn id="53" dur="500" fill="hold"/>
                                        <p:tgtEl>
                                          <p:spTgt spid="50208"/>
                                        </p:tgtEl>
                                        <p:attrNameLst>
                                          <p:attrName>ppt_w</p:attrName>
                                        </p:attrNameLst>
                                      </p:cBhvr>
                                      <p:tavLst>
                                        <p:tav tm="0">
                                          <p:val>
                                            <p:fltVal val="0"/>
                                          </p:val>
                                        </p:tav>
                                        <p:tav tm="100000">
                                          <p:val>
                                            <p:strVal val="#ppt_w"/>
                                          </p:val>
                                        </p:tav>
                                      </p:tavLst>
                                    </p:anim>
                                    <p:anim calcmode="lin" valueType="num">
                                      <p:cBhvr>
                                        <p:cTn id="54" dur="500" fill="hold"/>
                                        <p:tgtEl>
                                          <p:spTgt spid="5020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0209"/>
                                        </p:tgtEl>
                                        <p:attrNameLst>
                                          <p:attrName>style.visibility</p:attrName>
                                        </p:attrNameLst>
                                      </p:cBhvr>
                                      <p:to>
                                        <p:strVal val="visible"/>
                                      </p:to>
                                    </p:set>
                                    <p:anim calcmode="lin" valueType="num">
                                      <p:cBhvr>
                                        <p:cTn id="59" dur="500" fill="hold"/>
                                        <p:tgtEl>
                                          <p:spTgt spid="50209"/>
                                        </p:tgtEl>
                                        <p:attrNameLst>
                                          <p:attrName>ppt_w</p:attrName>
                                        </p:attrNameLst>
                                      </p:cBhvr>
                                      <p:tavLst>
                                        <p:tav tm="0">
                                          <p:val>
                                            <p:fltVal val="0"/>
                                          </p:val>
                                        </p:tav>
                                        <p:tav tm="100000">
                                          <p:val>
                                            <p:strVal val="#ppt_w"/>
                                          </p:val>
                                        </p:tav>
                                      </p:tavLst>
                                    </p:anim>
                                    <p:anim calcmode="lin" valueType="num">
                                      <p:cBhvr>
                                        <p:cTn id="6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utoUpdateAnimBg="0"/>
      <p:bldP spid="50195" grpId="0" autoUpdateAnimBg="0"/>
      <p:bldP spid="50196" grpId="0" build="p" autoUpdateAnimBg="0"/>
      <p:bldP spid="50197" grpId="0" autoUpdateAnimBg="0"/>
      <p:bldP spid="50206" grpId="0" build="p" autoUpdateAnimBg="0"/>
      <p:bldP spid="50207" grpId="0" animBg="1"/>
      <p:bldP spid="50208" grpId="0" animBg="1"/>
      <p:bldP spid="502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en-US" sz="3200">
                <a:solidFill>
                  <a:srgbClr val="FFFFFF"/>
                </a:solidFill>
                <a:effectLst>
                  <a:outerShdw blurRad="38100" dist="38100" dir="2700000" algn="tl">
                    <a:srgbClr val="000000"/>
                  </a:outerShdw>
                </a:effectLst>
                <a:latin typeface="Arial" charset="0"/>
                <a:ea typeface="ＭＳ Ｐゴシック" charset="0"/>
                <a:cs typeface="ＭＳ Ｐゴシック" charset="0"/>
              </a:rPr>
              <a:t>Deciding Sermon Structure</a:t>
            </a:r>
            <a:endParaRPr lang="en-US" sz="3200">
              <a:solidFill>
                <a:srgbClr val="FFFFFF"/>
              </a:solidFill>
              <a:latin typeface="Arial" charset="0"/>
              <a:ea typeface="ＭＳ Ｐゴシック" charset="0"/>
              <a:cs typeface="ＭＳ Ｐゴシック"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ffectLst>
                  <a:outerShdw blurRad="38100" dist="38100" dir="2700000" algn="tl">
                    <a:srgbClr val="000000"/>
                  </a:outerShdw>
                </a:effectLst>
              </a:rPr>
              <a:t>Where is the Application?</a:t>
            </a:r>
          </a:p>
        </p:txBody>
      </p:sp>
      <p:sp>
        <p:nvSpPr>
          <p:cNvPr id="186371" name="Text Box 4"/>
          <p:cNvSpPr txBox="1">
            <a:spLocks noChangeArrowheads="1"/>
          </p:cNvSpPr>
          <p:nvPr/>
        </p:nvSpPr>
        <p:spPr bwMode="auto">
          <a:xfrm>
            <a:off x="8305800" y="115888"/>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138</a:t>
            </a:r>
            <a:endParaRPr lang="en-US">
              <a:solidFill>
                <a:srgbClr val="FFFF66"/>
              </a:solidFill>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effectLst>
                  <a:outerShdw blurRad="38100" dist="38100" dir="2700000" algn="tl">
                    <a:srgbClr val="000000"/>
                  </a:outerShdw>
                </a:effectLst>
              </a:rPr>
              <a:t>Where is the MI?</a:t>
            </a: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Simple</a:t>
            </a:r>
          </a:p>
          <a:p>
            <a:pPr algn="ctr">
              <a:defRPr/>
            </a:pPr>
            <a:r>
              <a:rPr lang="en-US" sz="2800" b="1">
                <a:solidFill>
                  <a:srgbClr val="FFFFFF"/>
                </a:solidFill>
              </a:rPr>
              <a:t>(given once)</a:t>
            </a:r>
            <a:endParaRPr lang="en-US" sz="3200" b="1">
              <a:solidFill>
                <a:srgbClr val="FFFFFF"/>
              </a:solidFill>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Cyclical</a:t>
            </a:r>
          </a:p>
          <a:p>
            <a:pPr algn="ctr">
              <a:defRPr/>
            </a:pPr>
            <a:r>
              <a:rPr lang="en-US" sz="2800" b="1">
                <a:solidFill>
                  <a:srgbClr val="FFFFFF"/>
                </a:solidFill>
              </a:rPr>
              <a:t>(given throughout)</a:t>
            </a:r>
            <a:endParaRPr lang="en-US" sz="3200" b="1">
              <a:solidFill>
                <a:srgbClr val="FFFFFF"/>
              </a:solidFill>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Inductive</a:t>
            </a:r>
            <a:br>
              <a:rPr lang="en-US" sz="3200" b="1">
                <a:solidFill>
                  <a:srgbClr val="FFFFFF"/>
                </a:solidFill>
              </a:rPr>
            </a:br>
            <a:r>
              <a:rPr lang="en-US" sz="2800" b="1">
                <a:solidFill>
                  <a:srgbClr val="FFFFFF"/>
                </a:solidFill>
              </a:rPr>
              <a:t>(end)</a:t>
            </a:r>
            <a:endParaRPr lang="en-US" sz="3200" b="1">
              <a:solidFill>
                <a:srgbClr val="FFFFFF"/>
              </a:solidFill>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a:solidFill>
                  <a:srgbClr val="FFFFFF"/>
                </a:solidFill>
              </a:rPr>
              <a:t>Deductive</a:t>
            </a:r>
            <a:br>
              <a:rPr lang="en-US" sz="3200" b="1">
                <a:solidFill>
                  <a:srgbClr val="FFFFFF"/>
                </a:solidFill>
              </a:rPr>
            </a:br>
            <a:r>
              <a:rPr lang="en-US" sz="2800" b="1">
                <a:solidFill>
                  <a:srgbClr val="FFFFFF"/>
                </a:solidFill>
              </a:rPr>
              <a:t>(beginning)</a:t>
            </a:r>
            <a:endParaRPr lang="en-US" sz="3200" b="1">
              <a:solidFill>
                <a:srgbClr val="FFFFFF"/>
              </a:solidFill>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Simple Inductive</a:t>
            </a:r>
          </a:p>
        </p:txBody>
      </p:sp>
      <p:sp>
        <p:nvSpPr>
          <p:cNvPr id="342038" name="Text Box 22"/>
          <p:cNvSpPr txBox="1">
            <a:spLocks noChangeArrowheads="1"/>
          </p:cNvSpPr>
          <p:nvPr/>
        </p:nvSpPr>
        <p:spPr bwMode="auto">
          <a:xfrm>
            <a:off x="6248400" y="33528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dirty="0">
                <a:solidFill>
                  <a:srgbClr val="FFFFFF"/>
                </a:solidFill>
                <a:ea typeface="ＭＳ Ｐゴシック" charset="-128"/>
                <a:cs typeface="ＭＳ Ｐゴシック" charset="-128"/>
              </a:rPr>
              <a:t>Cyclical Inductive</a:t>
            </a:r>
          </a:p>
        </p:txBody>
      </p:sp>
      <p:sp>
        <p:nvSpPr>
          <p:cNvPr id="342039" name="Text Box 23"/>
          <p:cNvSpPr txBox="1">
            <a:spLocks noChangeArrowheads="1"/>
          </p:cNvSpPr>
          <p:nvPr/>
        </p:nvSpPr>
        <p:spPr bwMode="auto">
          <a:xfrm>
            <a:off x="3352800" y="50292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Simple Deductive</a:t>
            </a:r>
          </a:p>
        </p:txBody>
      </p:sp>
      <p:sp>
        <p:nvSpPr>
          <p:cNvPr id="342040" name="Text Box 24"/>
          <p:cNvSpPr txBox="1">
            <a:spLocks noChangeArrowheads="1"/>
          </p:cNvSpPr>
          <p:nvPr/>
        </p:nvSpPr>
        <p:spPr bwMode="auto">
          <a:xfrm>
            <a:off x="6248400" y="5029200"/>
            <a:ext cx="2133600" cy="10668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sz="3200" b="1">
                <a:solidFill>
                  <a:srgbClr val="FFFFFF"/>
                </a:solidFill>
                <a:ea typeface="ＭＳ Ｐゴシック" charset="-128"/>
                <a:cs typeface="ＭＳ Ｐゴシック" charset="-128"/>
              </a:rPr>
              <a:t>Cyclical Deductive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0"/>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5570" name="Rectangle 2"/>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en-US" sz="2800" b="1" dirty="0">
                <a:latin typeface="Arial" charset="0"/>
              </a:rPr>
              <a:t>What structure does each sermon have on pages 52-60?  Don</a:t>
            </a:r>
            <a:r>
              <a:rPr lang="fr-FR" altLang="ja-JP" sz="2800" b="1" dirty="0">
                <a:latin typeface="Arial" charset="0"/>
              </a:rPr>
              <a:t>'</a:t>
            </a:r>
            <a:r>
              <a:rPr lang="en-US" sz="2800" b="1" dirty="0">
                <a:latin typeface="Arial" charset="0"/>
              </a:rPr>
              <a:t>t read through each message but just skim them to see where the Main Idea and the Application occur.  Write its page 138 structure at the top and move quickly to the next sermon.</a:t>
            </a:r>
            <a:endParaRPr lang="en-US" sz="3600" b="1" dirty="0">
              <a:latin typeface="Arial" charset="0"/>
            </a:endParaRPr>
          </a:p>
        </p:txBody>
      </p:sp>
      <p:sp>
        <p:nvSpPr>
          <p:cNvPr id="365573" name="Rectangle 5"/>
          <p:cNvSpPr>
            <a:spLocks noChangeArrowheads="1"/>
          </p:cNvSpPr>
          <p:nvPr/>
        </p:nvSpPr>
        <p:spPr bwMode="auto">
          <a:xfrm>
            <a:off x="228600" y="2514600"/>
            <a:ext cx="40386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a:ea typeface="ＭＳ Ｐゴシック" charset="-128"/>
                <a:cs typeface="ＭＳ Ｐゴシック" charset="-128"/>
              </a:rPr>
              <a:t>Judges 1 (pp. 52-53)</a:t>
            </a:r>
          </a:p>
        </p:txBody>
      </p:sp>
      <p:sp>
        <p:nvSpPr>
          <p:cNvPr id="365575" name="Rectangle 7"/>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spcBef>
                <a:spcPct val="20000"/>
              </a:spcBef>
              <a:buClr>
                <a:schemeClr val="hlink"/>
              </a:buClr>
              <a:buSzPct val="65000"/>
              <a:buFont typeface="Wingdings" charset="2"/>
              <a:buChar char="n"/>
              <a:defRPr/>
            </a:pPr>
            <a:r>
              <a:rPr lang="en-US" sz="2800" b="1">
                <a:ea typeface="ＭＳ Ｐゴシック" charset="-128"/>
                <a:cs typeface="ＭＳ Ｐゴシック" charset="-128"/>
              </a:rPr>
              <a:t>Simple Inductive</a:t>
            </a:r>
          </a:p>
        </p:txBody>
      </p:sp>
      <p:sp>
        <p:nvSpPr>
          <p:cNvPr id="365577" name="Rectangle 9"/>
          <p:cNvSpPr>
            <a:spLocks noChangeArrowheads="1"/>
          </p:cNvSpPr>
          <p:nvPr/>
        </p:nvSpPr>
        <p:spPr bwMode="auto">
          <a:xfrm>
            <a:off x="228600" y="5562600"/>
            <a:ext cx="40386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a:ea typeface="ＭＳ Ｐゴシック" charset="-128"/>
                <a:cs typeface="ＭＳ Ｐゴシック" charset="-128"/>
              </a:rPr>
              <a:t>Psalm 77 (pp. 57-60)</a:t>
            </a:r>
          </a:p>
        </p:txBody>
      </p:sp>
      <p:sp>
        <p:nvSpPr>
          <p:cNvPr id="365578" name="Rectangle 10"/>
          <p:cNvSpPr>
            <a:spLocks noChangeArrowheads="1"/>
          </p:cNvSpPr>
          <p:nvPr/>
        </p:nvSpPr>
        <p:spPr bwMode="auto">
          <a:xfrm>
            <a:off x="228600" y="3505200"/>
            <a:ext cx="40386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a:ea typeface="ＭＳ Ｐゴシック" charset="-128"/>
                <a:cs typeface="ＭＳ Ｐゴシック" charset="-128"/>
              </a:rPr>
              <a:t>Psalm 3 (p. 54)</a:t>
            </a:r>
          </a:p>
        </p:txBody>
      </p:sp>
      <p:sp>
        <p:nvSpPr>
          <p:cNvPr id="365579" name="Rectangle 11"/>
          <p:cNvSpPr>
            <a:spLocks noChangeArrowheads="1"/>
          </p:cNvSpPr>
          <p:nvPr/>
        </p:nvSpPr>
        <p:spPr bwMode="auto">
          <a:xfrm>
            <a:off x="228600" y="4495800"/>
            <a:ext cx="40386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lnSpc>
                <a:spcPct val="150000"/>
              </a:lnSpc>
              <a:spcBef>
                <a:spcPct val="20000"/>
              </a:spcBef>
              <a:buClr>
                <a:schemeClr val="hlink"/>
              </a:buClr>
              <a:buSzPct val="65000"/>
              <a:buFont typeface="Wingdings" charset="2"/>
              <a:buChar char="n"/>
              <a:defRPr/>
            </a:pPr>
            <a:r>
              <a:rPr lang="en-US" sz="2800" b="1">
                <a:ea typeface="ＭＳ Ｐゴシック" charset="-128"/>
                <a:cs typeface="ＭＳ Ｐゴシック" charset="-128"/>
              </a:rPr>
              <a:t>Psalm 16 (pp. 55-56)</a:t>
            </a:r>
          </a:p>
        </p:txBody>
      </p:sp>
      <p:sp>
        <p:nvSpPr>
          <p:cNvPr id="365580" name="Rectangle 12"/>
          <p:cNvSpPr>
            <a:spLocks noChangeArrowheads="1"/>
          </p:cNvSpPr>
          <p:nvPr/>
        </p:nvSpPr>
        <p:spPr bwMode="auto">
          <a:xfrm>
            <a:off x="4267200" y="3611563"/>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spcBef>
                <a:spcPct val="20000"/>
              </a:spcBef>
              <a:buClr>
                <a:schemeClr val="hlink"/>
              </a:buClr>
              <a:buSzPct val="65000"/>
              <a:buFont typeface="Wingdings" charset="2"/>
              <a:buChar char="n"/>
              <a:defRPr/>
            </a:pPr>
            <a:r>
              <a:rPr lang="en-US" sz="2800" b="1" dirty="0">
                <a:ea typeface="ＭＳ Ｐゴシック" charset="-128"/>
                <a:cs typeface="ＭＳ Ｐゴシック" charset="-128"/>
              </a:rPr>
              <a:t>Cyclical Inductive-Deductive</a:t>
            </a:r>
          </a:p>
        </p:txBody>
      </p:sp>
      <p:sp>
        <p:nvSpPr>
          <p:cNvPr id="365581" name="Rectangle 13"/>
          <p:cNvSpPr>
            <a:spLocks noChangeArrowheads="1"/>
          </p:cNvSpPr>
          <p:nvPr/>
        </p:nvSpPr>
        <p:spPr bwMode="auto">
          <a:xfrm>
            <a:off x="4267200" y="4664075"/>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spcBef>
                <a:spcPct val="20000"/>
              </a:spcBef>
              <a:buClr>
                <a:schemeClr val="hlink"/>
              </a:buClr>
              <a:buSzPct val="65000"/>
              <a:buFont typeface="Wingdings" charset="2"/>
              <a:buChar char="n"/>
              <a:defRPr/>
            </a:pPr>
            <a:r>
              <a:rPr lang="en-US" sz="2800" b="1" dirty="0">
                <a:ea typeface="ＭＳ Ｐゴシック" charset="-128"/>
                <a:cs typeface="ＭＳ Ｐゴシック" charset="-128"/>
              </a:rPr>
              <a:t>Cyclical Inductive-Deductive</a:t>
            </a:r>
          </a:p>
        </p:txBody>
      </p:sp>
      <p:sp>
        <p:nvSpPr>
          <p:cNvPr id="365582" name="Rectangle 14"/>
          <p:cNvSpPr>
            <a:spLocks noChangeArrowheads="1"/>
          </p:cNvSpPr>
          <p:nvPr/>
        </p:nvSpPr>
        <p:spPr bwMode="auto">
          <a:xfrm>
            <a:off x="4267200" y="5715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eaLnBrk="1" hangingPunct="1">
              <a:spcBef>
                <a:spcPct val="20000"/>
              </a:spcBef>
              <a:buClr>
                <a:schemeClr val="hlink"/>
              </a:buClr>
              <a:buSzPct val="65000"/>
              <a:buFont typeface="Wingdings" charset="2"/>
              <a:buChar char="n"/>
              <a:defRPr/>
            </a:pPr>
            <a:r>
              <a:rPr lang="en-US" sz="2800" b="1">
                <a:ea typeface="ＭＳ Ｐゴシック" charset="-128"/>
                <a:cs typeface="ＭＳ Ｐゴシック" charset="-128"/>
              </a:rPr>
              <a:t>Simple Inductive (MPI) &amp; Cyclical Inductive (MPII)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65575">
                                            <p:txEl>
                                              <p:pRg st="0" end="0"/>
                                            </p:txEl>
                                          </p:spTgt>
                                        </p:tgtEl>
                                        <p:attrNameLst>
                                          <p:attrName>style.visibility</p:attrName>
                                        </p:attrNameLst>
                                      </p:cBhvr>
                                      <p:to>
                                        <p:strVal val="visible"/>
                                      </p:to>
                                    </p:set>
                                    <p:anim calcmode="lin" valueType="num">
                                      <p:cBhvr>
                                        <p:cTn id="7" dur="500" fill="hold"/>
                                        <p:tgtEl>
                                          <p:spTgt spid="36557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6557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6557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6557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655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65580">
                                            <p:txEl>
                                              <p:pRg st="0" end="0"/>
                                            </p:txEl>
                                          </p:spTgt>
                                        </p:tgtEl>
                                        <p:attrNameLst>
                                          <p:attrName>style.visibility</p:attrName>
                                        </p:attrNameLst>
                                      </p:cBhvr>
                                      <p:to>
                                        <p:strVal val="visible"/>
                                      </p:to>
                                    </p:set>
                                    <p:anim calcmode="lin" valueType="num">
                                      <p:cBhvr>
                                        <p:cTn id="16" dur="500" fill="hold"/>
                                        <p:tgtEl>
                                          <p:spTgt spid="365580">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65580">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6558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5580">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6558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65581">
                                            <p:txEl>
                                              <p:pRg st="0" end="0"/>
                                            </p:txEl>
                                          </p:spTgt>
                                        </p:tgtEl>
                                        <p:attrNameLst>
                                          <p:attrName>style.visibility</p:attrName>
                                        </p:attrNameLst>
                                      </p:cBhvr>
                                      <p:to>
                                        <p:strVal val="visible"/>
                                      </p:to>
                                    </p:set>
                                    <p:anim calcmode="lin" valueType="num">
                                      <p:cBhvr>
                                        <p:cTn id="25" dur="500" fill="hold"/>
                                        <p:tgtEl>
                                          <p:spTgt spid="365581">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65581">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6558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65581">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6558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65582">
                                            <p:txEl>
                                              <p:pRg st="0" end="0"/>
                                            </p:txEl>
                                          </p:spTgt>
                                        </p:tgtEl>
                                        <p:attrNameLst>
                                          <p:attrName>style.visibility</p:attrName>
                                        </p:attrNameLst>
                                      </p:cBhvr>
                                      <p:to>
                                        <p:strVal val="visible"/>
                                      </p:to>
                                    </p:set>
                                    <p:anim calcmode="lin" valueType="num">
                                      <p:cBhvr>
                                        <p:cTn id="34" dur="500" fill="hold"/>
                                        <p:tgtEl>
                                          <p:spTgt spid="365582">
                                            <p:txEl>
                                              <p:pRg st="0" end="0"/>
                                            </p:txEl>
                                          </p:spTgt>
                                        </p:tgtEl>
                                        <p:attrNameLst>
                                          <p:attrName>ppt_w</p:attrName>
                                        </p:attrNameLst>
                                      </p:cBhvr>
                                      <p:tavLst>
                                        <p:tav tm="0">
                                          <p:val>
                                            <p:strVal val="#ppt_w*2.5"/>
                                          </p:val>
                                        </p:tav>
                                        <p:tav tm="100000">
                                          <p:val>
                                            <p:strVal val="#ppt_w"/>
                                          </p:val>
                                        </p:tav>
                                      </p:tavLst>
                                    </p:anim>
                                    <p:anim calcmode="lin" valueType="num">
                                      <p:cBhvr>
                                        <p:cTn id="35" dur="500" fill="hold"/>
                                        <p:tgtEl>
                                          <p:spTgt spid="365582">
                                            <p:txEl>
                                              <p:pRg st="0" end="0"/>
                                            </p:txEl>
                                          </p:spTgt>
                                        </p:tgtEl>
                                        <p:attrNameLst>
                                          <p:attrName>ppt_h</p:attrName>
                                        </p:attrNameLst>
                                      </p:cBhvr>
                                      <p:tavLst>
                                        <p:tav tm="0">
                                          <p:val>
                                            <p:strVal val="#ppt_h*0.01"/>
                                          </p:val>
                                        </p:tav>
                                        <p:tav tm="100000">
                                          <p:val>
                                            <p:strVal val="#ppt_h"/>
                                          </p:val>
                                        </p:tav>
                                      </p:tavLst>
                                    </p:anim>
                                    <p:anim calcmode="lin" valueType="num">
                                      <p:cBhvr>
                                        <p:cTn id="36" dur="500" fill="hold"/>
                                        <p:tgtEl>
                                          <p:spTgt spid="36558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65582">
                                            <p:txEl>
                                              <p:pRg st="0" end="0"/>
                                            </p:txEl>
                                          </p:spTgt>
                                        </p:tgtEl>
                                        <p:attrNameLst>
                                          <p:attrName>ppt_y</p:attrName>
                                        </p:attrNameLst>
                                      </p:cBhvr>
                                      <p:tavLst>
                                        <p:tav tm="0">
                                          <p:val>
                                            <p:strVal val="#ppt_h+1"/>
                                          </p:val>
                                        </p:tav>
                                        <p:tav tm="100000">
                                          <p:val>
                                            <p:strVal val="#ppt_y"/>
                                          </p:val>
                                        </p:tav>
                                      </p:tavLst>
                                    </p:anim>
                                    <p:animEffect transition="in" filter="fade">
                                      <p:cBhvr>
                                        <p:cTn id="38" dur="500"/>
                                        <p:tgtEl>
                                          <p:spTgt spid="365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5" grpId="0" build="p"/>
      <p:bldP spid="365580" grpId="0" build="p"/>
      <p:bldP spid="365581" grpId="0" build="p"/>
      <p:bldP spid="3655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algn="l" eaLnBrk="1" hangingPunct="1"/>
            <a:r>
              <a:rPr kumimoji="0" lang="en-US" sz="2400" u="sng">
                <a:latin typeface="Helvetica" charset="0"/>
                <a:ea typeface="ＭＳ Ｐゴシック" charset="0"/>
                <a:cs typeface="ＭＳ Ｐゴシック" charset="0"/>
              </a:rPr>
              <a:t>Exegetical Idea</a:t>
            </a:r>
            <a:r>
              <a:rPr kumimoji="0" lang="en-US" sz="2400">
                <a:latin typeface="Helvetica" charset="0"/>
                <a:ea typeface="ＭＳ Ｐゴシック" charset="0"/>
                <a:cs typeface="ＭＳ Ｐゴシック" charset="0"/>
              </a:rPr>
              <a:t>: </a:t>
            </a:r>
            <a:r>
              <a:rPr lang="en-US" sz="2400">
                <a:latin typeface="Helvetica" charset="0"/>
                <a:ea typeface="ＭＳ Ｐゴシック" charset="0"/>
                <a:cs typeface="ＭＳ Ｐゴシック" charset="0"/>
              </a:rPr>
              <a:t>The </a:t>
            </a:r>
            <a:r>
              <a:rPr lang="en-US" sz="2400">
                <a:solidFill>
                  <a:srgbClr val="FFFF00"/>
                </a:solidFill>
                <a:latin typeface="Helvetica" charset="0"/>
                <a:ea typeface="ＭＳ Ｐゴシック" charset="0"/>
                <a:cs typeface="ＭＳ Ｐゴシック" charset="0"/>
              </a:rPr>
              <a:t>reason </a:t>
            </a:r>
            <a:r>
              <a:rPr lang="en-US" sz="2400">
                <a:latin typeface="Helvetica" charset="0"/>
                <a:ea typeface="ＭＳ Ｐゴシック" charset="0"/>
                <a:cs typeface="ＭＳ Ｐゴシック" charset="0"/>
              </a:rPr>
              <a:t>the church should restore a sinning Christian correctly is because it extends God's authority.</a:t>
            </a:r>
            <a:endParaRPr kumimoji="0" lang="en-US" sz="2400">
              <a:solidFill>
                <a:srgbClr val="FFFF00"/>
              </a:solidFill>
              <a:latin typeface="Helvetica" charset="0"/>
              <a:ea typeface="ＭＳ Ｐゴシック" charset="0"/>
              <a:cs typeface="ＭＳ Ｐゴシック"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971550" lvl="1" indent="-514350">
              <a:buFontTx/>
              <a:buAutoNum type="romanUcPeriod"/>
              <a:defRPr/>
            </a:pPr>
            <a:r>
              <a:rPr lang="en-US" b="1" dirty="0">
                <a:solidFill>
                  <a:srgbClr val="BBE0E3"/>
                </a:solidFill>
                <a:effectLst>
                  <a:glow rad="177800">
                    <a:srgbClr val="000000">
                      <a:alpha val="75000"/>
                    </a:srgbClr>
                  </a:glow>
                </a:effectLst>
                <a:ea typeface="ＭＳ Ｐゴシック" charset="-128"/>
                <a:cs typeface="ＭＳ Ｐゴシック" charset="-128"/>
              </a:rPr>
              <a:t>The </a:t>
            </a:r>
            <a:r>
              <a:rPr lang="en-US" b="1" dirty="0">
                <a:solidFill>
                  <a:srgbClr val="FFFF00"/>
                </a:solidFill>
                <a:effectLst>
                  <a:glow rad="177800">
                    <a:srgbClr val="000000">
                      <a:alpha val="75000"/>
                    </a:srgbClr>
                  </a:glow>
                </a:effectLst>
                <a:ea typeface="ＭＳ Ｐゴシック" charset="-128"/>
                <a:cs typeface="ＭＳ Ｐゴシック" charset="-128"/>
              </a:rPr>
              <a:t>manner </a:t>
            </a:r>
            <a:r>
              <a:rPr lang="en-US" b="1" dirty="0">
                <a:solidFill>
                  <a:srgbClr val="BBE0E3"/>
                </a:solidFill>
                <a:effectLst>
                  <a:glow rad="177800">
                    <a:srgbClr val="000000">
                      <a:alpha val="75000"/>
                    </a:srgbClr>
                  </a:glow>
                </a:effectLst>
                <a:ea typeface="ＭＳ Ｐゴシック" charset="-128"/>
                <a:cs typeface="ＭＳ Ｐゴシック" charset="-128"/>
              </a:rPr>
              <a:t>in which the church should correctly restore a sinning Christian is by keeping the matter as private as possible (15-17) . </a:t>
            </a:r>
          </a:p>
          <a:p>
            <a:pPr marL="971550" lvl="1" indent="-514350">
              <a:buFontTx/>
              <a:buAutoNum type="romanUcPeriod"/>
              <a:defRPr/>
            </a:pPr>
            <a:endParaRPr lang="en-US" b="1" dirty="0">
              <a:solidFill>
                <a:srgbClr val="BBE0E3"/>
              </a:solidFill>
              <a:effectLst>
                <a:glow rad="177800">
                  <a:srgbClr val="000000">
                    <a:alpha val="75000"/>
                  </a:srgbClr>
                </a:glow>
              </a:effectLst>
              <a:ea typeface="ＭＳ Ｐゴシック" charset="-128"/>
              <a:cs typeface="ＭＳ Ｐゴシック" charset="-128"/>
            </a:endParaRPr>
          </a:p>
          <a:p>
            <a:pPr marL="971550" lvl="1" indent="-514350">
              <a:buFontTx/>
              <a:buAutoNum type="romanUcPeriod"/>
              <a:defRPr/>
            </a:pPr>
            <a:r>
              <a:rPr lang="en-US" b="1" dirty="0">
                <a:solidFill>
                  <a:srgbClr val="BBE0E3"/>
                </a:solidFill>
                <a:effectLst>
                  <a:glow rad="177800">
                    <a:srgbClr val="000000">
                      <a:alpha val="75000"/>
                    </a:srgbClr>
                  </a:glow>
                </a:effectLst>
                <a:ea typeface="ＭＳ Ｐゴシック" charset="-128"/>
                <a:cs typeface="ＭＳ Ｐゴシック" charset="-128"/>
              </a:rPr>
              <a:t>The </a:t>
            </a:r>
            <a:r>
              <a:rPr lang="en-US" b="1" dirty="0">
                <a:solidFill>
                  <a:srgbClr val="FFFF00"/>
                </a:solidFill>
                <a:effectLst>
                  <a:glow rad="177800">
                    <a:srgbClr val="000000">
                      <a:alpha val="75000"/>
                    </a:srgbClr>
                  </a:glow>
                </a:effectLst>
                <a:ea typeface="ＭＳ Ｐゴシック" charset="-128"/>
                <a:cs typeface="ＭＳ Ｐゴシック" charset="-128"/>
              </a:rPr>
              <a:t>reason </a:t>
            </a:r>
            <a:r>
              <a:rPr lang="en-US" b="1" dirty="0">
                <a:solidFill>
                  <a:srgbClr val="BBE0E3"/>
                </a:solidFill>
                <a:effectLst>
                  <a:glow rad="177800">
                    <a:srgbClr val="000000">
                      <a:alpha val="75000"/>
                    </a:srgbClr>
                  </a:glow>
                </a:effectLst>
                <a:ea typeface="ＭＳ Ｐゴシック" charset="-128"/>
                <a:cs typeface="ＭＳ Ｐゴシック" charset="-128"/>
              </a:rPr>
              <a:t>the church can restore or continue to seek to restore errant believers is because it extends God’s authority (18-20) . </a:t>
            </a:r>
          </a:p>
        </p:txBody>
      </p:sp>
      <p:sp>
        <p:nvSpPr>
          <p:cNvPr id="139268"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34c</a:t>
            </a:r>
            <a:endParaRPr lang="en-US">
              <a:solidFill>
                <a:srgbClr val="FFFFFF"/>
              </a:solidFill>
              <a:cs typeface="Arial"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222250" dist="127000" dir="2700000" algn="tl" rotWithShape="0">
                    <a:srgbClr val="000000">
                      <a:alpha val="89000"/>
                    </a:srgbClr>
                  </a:outerShdw>
                </a:effectLst>
              </a:rPr>
              <a:t>Matthew 18:15-20</a:t>
            </a:r>
          </a:p>
        </p:txBody>
      </p:sp>
    </p:spTree>
    <p:extLst>
      <p:ext uri="{BB962C8B-B14F-4D97-AF65-F5344CB8AC3E}">
        <p14:creationId xmlns:p14="http://schemas.microsoft.com/office/powerpoint/2010/main" val="1516851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solidFill>
                <a:srgbClr val="000000"/>
              </a:solidFill>
              <a:latin typeface="Arial"/>
              <a:cs typeface="Arial"/>
            </a:endParaRPr>
          </a:p>
        </p:txBody>
      </p:sp>
      <p:sp>
        <p:nvSpPr>
          <p:cNvPr id="346115" name="Text Box 3"/>
          <p:cNvSpPr txBox="1">
            <a:spLocks noChangeArrowheads="1"/>
          </p:cNvSpPr>
          <p:nvPr/>
        </p:nvSpPr>
        <p:spPr bwMode="auto">
          <a:xfrm>
            <a:off x="107950" y="1412875"/>
            <a:ext cx="4319588" cy="1581150"/>
          </a:xfrm>
          <a:prstGeom prst="rect">
            <a:avLst/>
          </a:prstGeom>
          <a:noFill/>
          <a:ln>
            <a:noFill/>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b="1" u="sng"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EI</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 The </a:t>
            </a:r>
            <a:r>
              <a:rPr lang="en-US" b="1" dirty="0">
                <a:solidFill>
                  <a:srgbClr val="FFFF00"/>
                </a:solidFill>
                <a:effectLst>
                  <a:glow rad="101600">
                    <a:schemeClr val="tx1">
                      <a:alpha val="75000"/>
                    </a:schemeClr>
                  </a:glow>
                  <a:outerShdw blurRad="190500" dist="50800" dir="2700000" algn="tl" rotWithShape="0">
                    <a:srgbClr val="000000">
                      <a:alpha val="79000"/>
                    </a:srgbClr>
                  </a:outerShdw>
                </a:effectLst>
                <a:latin typeface="Arial"/>
                <a:cs typeface="Arial"/>
              </a:rPr>
              <a:t>reason</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 the church should restore a sinning Christian correctly is because it extends God</a:t>
            </a:r>
            <a:r>
              <a:rPr lang="fr-FR"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s authority.</a:t>
            </a:r>
          </a:p>
        </p:txBody>
      </p:sp>
      <p:sp>
        <p:nvSpPr>
          <p:cNvPr id="346116" name="Rectangle 4"/>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en-US" sz="3600" b="1" dirty="0">
                <a:solidFill>
                  <a:srgbClr val="FFFFFF"/>
                </a:solidFill>
                <a:effectLst>
                  <a:outerShdw blurRad="38100" dist="38100" dir="2700000" algn="tl">
                    <a:srgbClr val="000000"/>
                  </a:outerShdw>
                </a:effectLst>
                <a:latin typeface="Arial" charset="0"/>
                <a:ea typeface="ＭＳ Ｐゴシック" charset="0"/>
                <a:cs typeface="Arial" charset="0"/>
              </a:rPr>
              <a:t>Converting the EO to the HO</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p:cNvSpPr txBox="1">
            <a:spLocks noChangeArrowheads="1"/>
          </p:cNvSpPr>
          <p:nvPr/>
        </p:nvSpPr>
        <p:spPr bwMode="auto">
          <a:xfrm>
            <a:off x="107950" y="3059113"/>
            <a:ext cx="4365625" cy="1878012"/>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508000" lvl="1" indent="-508000">
              <a:lnSpc>
                <a:spcPct val="80000"/>
              </a:lnSpc>
              <a:spcBef>
                <a:spcPct val="50000"/>
              </a:spcBef>
              <a:defRPr/>
            </a:pP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I.    The </a:t>
            </a:r>
            <a:r>
              <a:rPr lang="en-US" b="1" dirty="0">
                <a:solidFill>
                  <a:srgbClr val="FFFF00"/>
                </a:solidFill>
                <a:effectLst>
                  <a:glow rad="101600">
                    <a:schemeClr val="tx1">
                      <a:alpha val="75000"/>
                    </a:schemeClr>
                  </a:glow>
                  <a:outerShdw blurRad="190500" dist="50800" dir="2700000" algn="tl" rotWithShape="0">
                    <a:srgbClr val="000000">
                      <a:alpha val="79000"/>
                    </a:srgbClr>
                  </a:outerShdw>
                </a:effectLst>
                <a:latin typeface="Arial"/>
                <a:cs typeface="Arial"/>
              </a:rPr>
              <a:t>manner</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 in which the church should correctly restore a sinning Christian is by keeping the matter as private as possible (15-17) . </a:t>
            </a:r>
          </a:p>
        </p:txBody>
      </p:sp>
      <p:sp>
        <p:nvSpPr>
          <p:cNvPr id="346122" name="Text Box 10"/>
          <p:cNvSpPr txBox="1">
            <a:spLocks noChangeArrowheads="1"/>
          </p:cNvSpPr>
          <p:nvPr/>
        </p:nvSpPr>
        <p:spPr bwMode="auto">
          <a:xfrm>
            <a:off x="107950" y="5003800"/>
            <a:ext cx="4365625" cy="1878013"/>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defRPr/>
            </a:pP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II. 	</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ea typeface="ＭＳ Ｐゴシック" charset="-128"/>
                <a:cs typeface="ＭＳ Ｐゴシック" charset="-128"/>
              </a:rPr>
              <a:t>The </a:t>
            </a:r>
            <a:r>
              <a:rPr lang="en-US" b="1" dirty="0">
                <a:solidFill>
                  <a:srgbClr val="FFFF00"/>
                </a:solidFill>
                <a:effectLst>
                  <a:glow rad="101600">
                    <a:schemeClr val="tx1">
                      <a:alpha val="75000"/>
                    </a:schemeClr>
                  </a:glow>
                  <a:outerShdw blurRad="190500" dist="50800" dir="2700000" algn="tl" rotWithShape="0">
                    <a:srgbClr val="000000">
                      <a:alpha val="79000"/>
                    </a:srgbClr>
                  </a:outerShdw>
                </a:effectLst>
                <a:ea typeface="ＭＳ Ｐゴシック" charset="-128"/>
                <a:cs typeface="ＭＳ Ｐゴシック" charset="-128"/>
              </a:rPr>
              <a:t>reason</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ea typeface="ＭＳ Ｐゴシック" charset="-128"/>
                <a:cs typeface="ＭＳ Ｐゴシック" charset="-128"/>
              </a:rPr>
              <a:t> the church can restore or excommunicate errant believers is because it </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rPr>
              <a:t>extends</a:t>
            </a:r>
            <a:r>
              <a:rPr lang="en-US" b="1" dirty="0">
                <a:solidFill>
                  <a:srgbClr val="FFFFFF"/>
                </a:solidFill>
                <a:effectLst>
                  <a:glow rad="101600">
                    <a:schemeClr val="tx1">
                      <a:alpha val="75000"/>
                    </a:schemeClr>
                  </a:glow>
                  <a:outerShdw blurRad="190500" dist="50800" dir="2700000" algn="tl" rotWithShape="0">
                    <a:srgbClr val="000000">
                      <a:alpha val="79000"/>
                    </a:srgbClr>
                  </a:outerShdw>
                </a:effectLst>
                <a:ea typeface="ＭＳ Ｐゴシック" charset="-128"/>
                <a:cs typeface="ＭＳ Ｐゴシック" charset="-128"/>
              </a:rPr>
              <a:t> God’s authority (18-20).</a:t>
            </a:r>
            <a:endParaRPr lang="en-US" b="1" dirty="0">
              <a:solidFill>
                <a:srgbClr val="FFFFFF"/>
              </a:solidFill>
              <a:effectLst>
                <a:glow rad="101600">
                  <a:schemeClr val="tx1">
                    <a:alpha val="75000"/>
                  </a:schemeClr>
                </a:glow>
                <a:outerShdw blurRad="190500" dist="50800" dir="2700000" algn="tl" rotWithShape="0">
                  <a:srgbClr val="000000">
                    <a:alpha val="79000"/>
                  </a:srgbClr>
                </a:outerShdw>
              </a:effectLst>
              <a:latin typeface="Arial"/>
              <a:cs typeface="Arial"/>
            </a:endParaRPr>
          </a:p>
        </p:txBody>
      </p:sp>
      <p:sp>
        <p:nvSpPr>
          <p:cNvPr id="346126" name="WordArt 14"/>
          <p:cNvSpPr>
            <a:spLocks noChangeArrowheads="1" noChangeShapeType="1" noTextEdit="1"/>
          </p:cNvSpPr>
          <p:nvPr/>
        </p:nvSpPr>
        <p:spPr bwMode="auto">
          <a:xfrm>
            <a:off x="107950" y="728663"/>
            <a:ext cx="3527425"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Passage Outline</a:t>
            </a:r>
          </a:p>
        </p:txBody>
      </p:sp>
      <p:sp>
        <p:nvSpPr>
          <p:cNvPr id="24" name="Text Box 6"/>
          <p:cNvSpPr txBox="1">
            <a:spLocks noChangeArrowheads="1"/>
          </p:cNvSpPr>
          <p:nvPr/>
        </p:nvSpPr>
        <p:spPr bwMode="auto">
          <a:xfrm>
            <a:off x="4679950" y="2733675"/>
            <a:ext cx="4546600" cy="695325"/>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a:defRPr/>
            </a:pPr>
            <a:r>
              <a:rPr lang="en-US" dirty="0"/>
              <a:t>I.  Keep the matte</a:t>
            </a:r>
            <a:r>
              <a:rPr lang="en-US" dirty="0">
                <a:solidFill>
                  <a:schemeClr val="bg1"/>
                </a:solidFill>
              </a:rPr>
              <a:t>r as private as possible </a:t>
            </a:r>
            <a:r>
              <a:rPr lang="en-US" dirty="0"/>
              <a:t>(15-17). </a:t>
            </a:r>
          </a:p>
        </p:txBody>
      </p:sp>
      <p:sp>
        <p:nvSpPr>
          <p:cNvPr id="25" name="Text Box 10"/>
          <p:cNvSpPr txBox="1">
            <a:spLocks noChangeArrowheads="1"/>
          </p:cNvSpPr>
          <p:nvPr/>
        </p:nvSpPr>
        <p:spPr bwMode="auto">
          <a:xfrm>
            <a:off x="4679950" y="4622800"/>
            <a:ext cx="4500563" cy="990600"/>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indent="-358775">
              <a:defRPr/>
            </a:pPr>
            <a:r>
              <a:rPr lang="en-US" u="none" dirty="0"/>
              <a:t>II. Our church extends the authority of God Himself (18-20)! </a:t>
            </a:r>
          </a:p>
        </p:txBody>
      </p:sp>
      <p:sp>
        <p:nvSpPr>
          <p:cNvPr id="26" name="WordArt 14"/>
          <p:cNvSpPr>
            <a:spLocks noChangeArrowheads="1" noChangeShapeType="1" noTextEdit="1"/>
          </p:cNvSpPr>
          <p:nvPr/>
        </p:nvSpPr>
        <p:spPr bwMode="auto">
          <a:xfrm>
            <a:off x="5067300" y="728663"/>
            <a:ext cx="3286125" cy="5397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blurRad="63500" dist="35921" dir="2700000" sy="50000" rotWithShape="0">
                    <a:srgbClr val="875B0D"/>
                  </a:outerShdw>
                </a:effectLst>
                <a:latin typeface="Arial Black"/>
                <a:ea typeface="Arial Black"/>
                <a:cs typeface="Arial Black"/>
              </a:rPr>
              <a:t>Sermon Outline</a:t>
            </a:r>
          </a:p>
        </p:txBody>
      </p:sp>
      <p:sp>
        <p:nvSpPr>
          <p:cNvPr id="27" name="Text Box 3"/>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a:lnSpc>
                <a:spcPct val="80000"/>
              </a:lnSpc>
              <a:spcBef>
                <a:spcPct val="50000"/>
              </a:spcBef>
              <a:defRPr/>
            </a:pPr>
            <a:r>
              <a:rPr lang="en-US" b="1" u="sng" dirty="0">
                <a:solidFill>
                  <a:srgbClr val="FFFFFF"/>
                </a:solidFill>
                <a:effectLst>
                  <a:glow rad="101600">
                    <a:schemeClr val="tx1">
                      <a:alpha val="75000"/>
                    </a:schemeClr>
                  </a:glow>
                  <a:outerShdw blurRad="193675" dist="50800" dir="2700000" algn="tl" rotWithShape="0">
                    <a:srgbClr val="000000">
                      <a:alpha val="80000"/>
                    </a:srgbClr>
                  </a:outerShdw>
                </a:effectLst>
              </a:rPr>
              <a:t>MI</a:t>
            </a:r>
            <a:r>
              <a:rPr lang="en-US" b="1" dirty="0">
                <a:solidFill>
                  <a:srgbClr val="FFFFFF"/>
                </a:solidFill>
                <a:effectLst>
                  <a:glow rad="101600">
                    <a:schemeClr val="tx1">
                      <a:alpha val="75000"/>
                    </a:schemeClr>
                  </a:glow>
                  <a:outerShdw blurRad="193675" dist="50800" dir="2700000" algn="tl" rotWithShape="0">
                    <a:srgbClr val="000000">
                      <a:alpha val="80000"/>
                    </a:srgbClr>
                  </a:outerShdw>
                </a:effectLst>
              </a:rPr>
              <a:t>: We must </a:t>
            </a:r>
            <a:r>
              <a:rPr lang="en-US" b="1" dirty="0">
                <a:solidFill>
                  <a:schemeClr val="bg1"/>
                </a:solidFill>
                <a:effectLst>
                  <a:glow rad="101600">
                    <a:schemeClr val="tx1">
                      <a:alpha val="75000"/>
                    </a:schemeClr>
                  </a:glow>
                  <a:outerShdw blurRad="193675" dist="50800" dir="2700000" algn="tl" rotWithShape="0">
                    <a:srgbClr val="000000">
                      <a:alpha val="80000"/>
                    </a:srgbClr>
                  </a:outerShdw>
                </a:effectLst>
              </a:rPr>
              <a:t>restore sinning members properly </a:t>
            </a:r>
            <a:r>
              <a:rPr lang="en-US" b="1" dirty="0">
                <a:solidFill>
                  <a:srgbClr val="FFFF00"/>
                </a:solidFill>
                <a:effectLst>
                  <a:glow rad="101600">
                    <a:schemeClr val="tx1">
                      <a:alpha val="75000"/>
                    </a:schemeClr>
                  </a:glow>
                  <a:outerShdw blurRad="193675" dist="50800" dir="2700000" algn="tl" rotWithShape="0">
                    <a:srgbClr val="000000">
                      <a:alpha val="80000"/>
                    </a:srgbClr>
                  </a:outerShdw>
                </a:effectLst>
              </a:rPr>
              <a:t>because </a:t>
            </a:r>
            <a:r>
              <a:rPr lang="en-US" b="1" dirty="0">
                <a:solidFill>
                  <a:schemeClr val="bg1"/>
                </a:solidFill>
                <a:effectLst>
                  <a:glow rad="101600">
                    <a:schemeClr val="tx1">
                      <a:alpha val="75000"/>
                    </a:schemeClr>
                  </a:glow>
                  <a:outerShdw blurRad="193675" dist="50800" dir="2700000" algn="tl" rotWithShape="0">
                    <a:srgbClr val="000000">
                      <a:alpha val="80000"/>
                    </a:srgbClr>
                  </a:outerShdw>
                </a:effectLst>
              </a:rPr>
              <a:t>we act on God</a:t>
            </a:r>
            <a:r>
              <a:rPr lang="fr-FR" altLang="ja-JP" b="1" dirty="0">
                <a:solidFill>
                  <a:schemeClr val="bg1"/>
                </a:solidFill>
                <a:effectLst>
                  <a:glow rad="101600">
                    <a:schemeClr val="tx1">
                      <a:alpha val="75000"/>
                    </a:schemeClr>
                  </a:glow>
                  <a:outerShdw blurRad="193675" dist="50800" dir="2700000" algn="tl" rotWithShape="0">
                    <a:srgbClr val="000000">
                      <a:alpha val="80000"/>
                    </a:srgbClr>
                  </a:outerShdw>
                </a:effectLst>
              </a:rPr>
              <a:t>'</a:t>
            </a:r>
            <a:r>
              <a:rPr lang="en-US" b="1" dirty="0">
                <a:solidFill>
                  <a:schemeClr val="bg1"/>
                </a:solidFill>
                <a:effectLst>
                  <a:glow rad="101600">
                    <a:schemeClr val="tx1">
                      <a:alpha val="75000"/>
                    </a:schemeClr>
                  </a:glow>
                  <a:outerShdw blurRad="193675" dist="50800" dir="2700000" algn="tl" rotWithShape="0">
                    <a:srgbClr val="000000">
                      <a:alpha val="80000"/>
                    </a:srgbClr>
                  </a:outerShdw>
                </a:effectLst>
              </a:rPr>
              <a:t>s behalf</a:t>
            </a:r>
          </a:p>
        </p:txBody>
      </p:sp>
      <p:sp>
        <p:nvSpPr>
          <p:cNvPr id="28" name="Text Box 3"/>
          <p:cNvSpPr txBox="1">
            <a:spLocks noChangeArrowheads="1"/>
          </p:cNvSpPr>
          <p:nvPr/>
        </p:nvSpPr>
        <p:spPr bwMode="auto">
          <a:xfrm>
            <a:off x="4679950" y="1449388"/>
            <a:ext cx="4419600" cy="695325"/>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indent="0">
              <a:defRPr/>
            </a:pPr>
            <a:r>
              <a:rPr lang="en-US" u="sng" dirty="0"/>
              <a:t>Intro MPI</a:t>
            </a:r>
            <a:r>
              <a:rPr lang="en-US" dirty="0"/>
              <a:t>: </a:t>
            </a:r>
            <a:r>
              <a:rPr lang="en-US" dirty="0">
                <a:solidFill>
                  <a:srgbClr val="FFFF00"/>
                </a:solidFill>
              </a:rPr>
              <a:t>How</a:t>
            </a:r>
            <a:r>
              <a:rPr lang="en-US" dirty="0"/>
              <a:t> do we restore sinning Christians properly?</a:t>
            </a: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endParaRPr lang="en-US" sz="2000">
              <a:solidFill>
                <a:srgbClr val="000000"/>
              </a:solidFill>
              <a:cs typeface="Arial" charset="0"/>
            </a:endParaRPr>
          </a:p>
        </p:txBody>
      </p:sp>
      <p:sp>
        <p:nvSpPr>
          <p:cNvPr id="16" name="Text Box 10"/>
          <p:cNvSpPr txBox="1">
            <a:spLocks noChangeArrowheads="1"/>
          </p:cNvSpPr>
          <p:nvPr/>
        </p:nvSpPr>
        <p:spPr bwMode="auto">
          <a:xfrm>
            <a:off x="4643438" y="3716338"/>
            <a:ext cx="4500562" cy="695325"/>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a:defRPr/>
            </a:pPr>
            <a:r>
              <a:rPr lang="en-US" u="none" dirty="0"/>
              <a:t>(</a:t>
            </a:r>
            <a:r>
              <a:rPr lang="en-US" u="none" dirty="0">
                <a:solidFill>
                  <a:srgbClr val="FFFF00"/>
                </a:solidFill>
              </a:rPr>
              <a:t>Why</a:t>
            </a:r>
            <a:r>
              <a:rPr lang="en-US" u="none" dirty="0"/>
              <a:t> can we even seek to restore sinning members?)</a:t>
            </a:r>
          </a:p>
        </p:txBody>
      </p:sp>
      <p:sp>
        <p:nvSpPr>
          <p:cNvPr id="3" name="Striped Right Arrow 2"/>
          <p:cNvSpPr/>
          <p:nvPr/>
        </p:nvSpPr>
        <p:spPr bwMode="auto">
          <a:xfrm>
            <a:off x="3635375" y="692150"/>
            <a:ext cx="1368425" cy="720725"/>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ffectLst>
                <a:outerShdw blurRad="206375" dist="355600" dir="2700000" algn="tl" rotWithShape="0">
                  <a:srgbClr val="000000">
                    <a:alpha val="68000"/>
                  </a:srgbClr>
                </a:outerShdw>
              </a:effectLst>
            </a:endParaRPr>
          </a:p>
        </p:txBody>
      </p:sp>
      <p:sp>
        <p:nvSpPr>
          <p:cNvPr id="19" name="Line 21"/>
          <p:cNvSpPr>
            <a:spLocks noChangeShapeType="1"/>
          </p:cNvSpPr>
          <p:nvPr/>
        </p:nvSpPr>
        <p:spPr bwMode="auto">
          <a:xfrm flipV="1">
            <a:off x="3132138" y="1773238"/>
            <a:ext cx="3095625" cy="12954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21" name="Line 21"/>
          <p:cNvSpPr>
            <a:spLocks noChangeShapeType="1"/>
          </p:cNvSpPr>
          <p:nvPr/>
        </p:nvSpPr>
        <p:spPr bwMode="auto">
          <a:xfrm>
            <a:off x="2484438" y="1700213"/>
            <a:ext cx="5256212" cy="4321175"/>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23" name="Line 21"/>
          <p:cNvSpPr>
            <a:spLocks noChangeShapeType="1"/>
          </p:cNvSpPr>
          <p:nvPr/>
        </p:nvSpPr>
        <p:spPr bwMode="auto">
          <a:xfrm flipV="1">
            <a:off x="3284538" y="4005263"/>
            <a:ext cx="1574800" cy="100806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cs typeface="Arial"/>
            </a:endParaRPr>
          </a:p>
        </p:txBody>
      </p:sp>
      <p:sp>
        <p:nvSpPr>
          <p:cNvPr id="29" name="WordArt 14"/>
          <p:cNvSpPr>
            <a:spLocks noChangeArrowheads="1" noChangeShapeType="1" noTextEdit="1"/>
          </p:cNvSpPr>
          <p:nvPr/>
        </p:nvSpPr>
        <p:spPr bwMode="auto">
          <a:xfrm rot="-1380046">
            <a:off x="1997075" y="471488"/>
            <a:ext cx="4294188" cy="1327150"/>
          </a:xfrm>
          <a:prstGeom prst="rect">
            <a:avLst/>
          </a:prstGeom>
        </p:spPr>
        <p:txBody>
          <a:bodyPr wrap="none" fromWordArt="1">
            <a:prstTxWarp prst="textFadeUp">
              <a:avLst>
                <a:gd name="adj" fmla="val 9991"/>
              </a:avLst>
            </a:prstTxWarp>
          </a:bodyPr>
          <a:lstStyle/>
          <a:p>
            <a:pPr algn="ctr">
              <a:defRPr/>
            </a:pPr>
            <a:r>
              <a:rPr lang="en-US" sz="3600" kern="10" dirty="0">
                <a:ln w="12700">
                  <a:solidFill>
                    <a:srgbClr val="B2B2B2"/>
                  </a:solidFill>
                  <a:round/>
                  <a:headEnd/>
                  <a:tailEnd/>
                </a:ln>
                <a:solidFill>
                  <a:schemeClr val="bg1"/>
                </a:solidFill>
                <a:effectLst>
                  <a:glow rad="101600">
                    <a:schemeClr val="tx1"/>
                  </a:glow>
                </a:effectLst>
                <a:latin typeface="Arial Black"/>
                <a:ea typeface="Arial Black"/>
                <a:cs typeface="Arial Black"/>
              </a:rPr>
              <a:t>Cyclical Inductive</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6126"/>
                                        </p:tgtEl>
                                        <p:attrNameLst>
                                          <p:attrName>style.visibility</p:attrName>
                                        </p:attrNameLst>
                                      </p:cBhvr>
                                      <p:to>
                                        <p:strVal val="visible"/>
                                      </p:to>
                                    </p:set>
                                    <p:anim calcmode="lin" valueType="num">
                                      <p:cBhvr>
                                        <p:cTn id="7" dur="500" fill="hold"/>
                                        <p:tgtEl>
                                          <p:spTgt spid="346126"/>
                                        </p:tgtEl>
                                        <p:attrNameLst>
                                          <p:attrName>ppt_w</p:attrName>
                                        </p:attrNameLst>
                                      </p:cBhvr>
                                      <p:tavLst>
                                        <p:tav tm="0">
                                          <p:val>
                                            <p:fltVal val="0"/>
                                          </p:val>
                                        </p:tav>
                                        <p:tav tm="100000">
                                          <p:val>
                                            <p:strVal val="#ppt_w"/>
                                          </p:val>
                                        </p:tav>
                                      </p:tavLst>
                                    </p:anim>
                                    <p:anim calcmode="lin" valueType="num">
                                      <p:cBhvr>
                                        <p:cTn id="8" dur="500" fill="hold"/>
                                        <p:tgtEl>
                                          <p:spTgt spid="3461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61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61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61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346126" grpId="0" animBg="1"/>
      <p:bldP spid="24" grpId="0"/>
      <p:bldP spid="25" grpId="0"/>
      <p:bldP spid="26" grpId="0" animBg="1"/>
      <p:bldP spid="27" grpId="0"/>
      <p:bldP spid="28" grpId="0"/>
      <p:bldP spid="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62" name="Picture 2" descr="mending_your_broken_he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357563"/>
            <a:ext cx="4953000" cy="350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53000" y="3733800"/>
            <a:ext cx="4191000" cy="31242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en-US" sz="4000" b="1" i="1" dirty="0">
                <a:solidFill>
                  <a:schemeClr val="bg1"/>
                </a:solidFill>
                <a:latin typeface="Arial" charset="0"/>
                <a:ea typeface="ＭＳ Ｐゴシック" charset="0"/>
              </a:rPr>
              <a:t>How</a:t>
            </a:r>
            <a:r>
              <a:rPr lang="en-US" sz="4000" b="1" dirty="0">
                <a:solidFill>
                  <a:schemeClr val="bg1"/>
                </a:solidFill>
                <a:latin typeface="Arial" charset="0"/>
                <a:ea typeface="ＭＳ Ｐゴシック" charset="0"/>
              </a:rPr>
              <a:t> do we </a:t>
            </a:r>
            <a:r>
              <a:rPr lang="en-US" sz="4000" b="1" dirty="0">
                <a:solidFill>
                  <a:srgbClr val="FFFF43"/>
                </a:solidFill>
                <a:latin typeface="Arial" charset="0"/>
                <a:ea typeface="ＭＳ Ｐゴシック" charset="0"/>
              </a:rPr>
              <a:t>restore</a:t>
            </a:r>
            <a:r>
              <a:rPr lang="en-US" sz="4000" b="1" dirty="0">
                <a:solidFill>
                  <a:schemeClr val="bg1"/>
                </a:solidFill>
                <a:latin typeface="Arial" charset="0"/>
                <a:ea typeface="ＭＳ Ｐゴシック" charset="0"/>
              </a:rPr>
              <a:t> sinning Christians properly?</a:t>
            </a:r>
            <a:endParaRPr lang="en-US" sz="3600" dirty="0">
              <a:solidFill>
                <a:schemeClr val="tx1"/>
              </a:solidFill>
              <a:latin typeface="Times New Roman" charset="0"/>
              <a:ea typeface="ＭＳ Ｐゴシック"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endParaRPr lang="en-US">
              <a:solidFill>
                <a:srgbClr val="000000"/>
              </a:solidFill>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i="1">
                <a:solidFill>
                  <a:srgbClr val="FFFFFF"/>
                </a:solidFill>
                <a:cs typeface="Arial" charset="0"/>
              </a:rPr>
              <a:t>Our First Question Today (for vv. 15-17)</a:t>
            </a:r>
            <a:endParaRPr lang="en-US" sz="3200">
              <a:solidFill>
                <a:srgbClr val="000000"/>
              </a:solidFill>
              <a:latin typeface="Times New Roman"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6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charset="0"/>
                <a:ea typeface="ＭＳ Ｐゴシック" charset="0"/>
              </a:rPr>
              <a:t>The Point of Verses 15-17</a:t>
            </a:r>
            <a:endParaRPr lang="en-US">
              <a:latin typeface="Times New Roman" charset="0"/>
              <a:ea typeface="ＭＳ Ｐゴシック" charset="0"/>
            </a:endParaRPr>
          </a:p>
        </p:txBody>
      </p:sp>
      <p:pic>
        <p:nvPicPr>
          <p:cNvPr id="146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6" name="Text Box 3"/>
          <p:cNvSpPr txBox="1">
            <a:spLocks noChangeArrowheads="1"/>
          </p:cNvSpPr>
          <p:nvPr/>
        </p:nvSpPr>
        <p:spPr bwMode="auto">
          <a:xfrm>
            <a:off x="4139952" y="2204864"/>
            <a:ext cx="4500562"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 typeface="Arial" charset="0"/>
              <a:buNone/>
              <a:tabLst/>
              <a:defRPr/>
            </a:pPr>
            <a:r>
              <a:rPr kumimoji="0" lang="en-US" sz="4800" b="1" i="0" u="none" strike="noStrike" kern="1200" cap="none" spc="0" normalizeH="0" baseline="0" noProof="0" dirty="0">
                <a:ln>
                  <a:noFill/>
                </a:ln>
                <a:solidFill>
                  <a:srgbClr val="000000"/>
                </a:solidFill>
                <a:effectLst/>
                <a:uLnTx/>
                <a:uFillTx/>
                <a:latin typeface="Arial" charset="0"/>
                <a:ea typeface="ＭＳ Ｐゴシック" charset="0"/>
              </a:rPr>
              <a:t>I. K</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eep the matter as </a:t>
            </a:r>
            <a:r>
              <a:rPr kumimoji="0" lang="en-US" altLang="ja-JP" sz="4800" b="1" i="0" u="sng" strike="noStrike" kern="1200" cap="none" spc="0" normalizeH="0" baseline="0" noProof="0" dirty="0">
                <a:ln>
                  <a:noFill/>
                </a:ln>
                <a:solidFill>
                  <a:srgbClr val="146225"/>
                </a:solidFill>
                <a:effectLst/>
                <a:uLnTx/>
                <a:uFillTx/>
                <a:latin typeface="Arial" charset="0"/>
                <a:ea typeface="ＭＳ Ｐゴシック" charset="0"/>
              </a:rPr>
              <a:t>private</a:t>
            </a: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 as possible </a:t>
            </a:r>
            <a:b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altLang="ja-JP" sz="4800" b="1" i="0" u="none" strike="noStrike" kern="1200" cap="none" spc="0" normalizeH="0" baseline="0" noProof="0" dirty="0">
                <a:ln>
                  <a:noFill/>
                </a:ln>
                <a:solidFill>
                  <a:srgbClr val="000000"/>
                </a:solidFill>
                <a:effectLst/>
                <a:uLnTx/>
                <a:uFillTx/>
                <a:latin typeface="Arial" charset="0"/>
                <a:ea typeface="ＭＳ Ｐゴシック" charset="0"/>
              </a:rPr>
              <a:t>(15-17).</a:t>
            </a:r>
            <a:r>
              <a:rPr kumimoji="0" lang="en-US" altLang="ja-JP" sz="4000" b="1" i="0" u="none" strike="noStrike" kern="1200" cap="none" spc="0" normalizeH="0" baseline="0" noProof="0" dirty="0">
                <a:ln>
                  <a:noFill/>
                </a:ln>
                <a:solidFill>
                  <a:srgbClr val="000000"/>
                </a:solidFill>
                <a:effectLst/>
                <a:uLnTx/>
                <a:uFillTx/>
                <a:latin typeface="Times New Roman" charset="0"/>
                <a:ea typeface="ＭＳ Ｐゴシック" charset="0"/>
              </a:rPr>
              <a:t> </a:t>
            </a:r>
            <a:endParaRPr kumimoji="0" lang="en-US" sz="4000" b="1"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7" name="Text Box 2"/>
          <p:cNvSpPr txBox="1">
            <a:spLocks noChangeArrowheads="1"/>
          </p:cNvSpPr>
          <p:nvPr/>
        </p:nvSpPr>
        <p:spPr bwMode="auto">
          <a:xfrm>
            <a:off x="8418512" y="-27384"/>
            <a:ext cx="762000" cy="457200"/>
          </a:xfrm>
          <a:prstGeom prst="rect">
            <a:avLst/>
          </a:prstGeom>
          <a:solidFill>
            <a:srgbClr val="000000"/>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charset="0"/>
                <a:ea typeface="ＭＳ Ｐゴシック" charset="0"/>
                <a:cs typeface="Arial" charset="0"/>
              </a:rPr>
              <a:t>34d</a:t>
            </a:r>
          </a:p>
        </p:txBody>
      </p:sp>
      <p:sp>
        <p:nvSpPr>
          <p:cNvPr id="8" name="Rectangle 3"/>
          <p:cNvSpPr txBox="1">
            <a:spLocks noChangeArrowheads="1"/>
          </p:cNvSpPr>
          <p:nvPr/>
        </p:nvSpPr>
        <p:spPr bwMode="auto">
          <a:xfrm rot="21110430">
            <a:off x="1517490" y="259195"/>
            <a:ext cx="5963935" cy="2029602"/>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Don</a:t>
            </a:r>
            <a:r>
              <a:rPr kumimoji="0" lang="uk-UA"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a:t>
            </a: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t blab</a:t>
            </a:r>
            <a:r>
              <a:rPr kumimoji="0" lang="en-US"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 the problem.</a:t>
            </a:r>
          </a:p>
        </p:txBody>
      </p:sp>
    </p:spTree>
    <p:extLst>
      <p:ext uri="{BB962C8B-B14F-4D97-AF65-F5344CB8AC3E}">
        <p14:creationId xmlns:p14="http://schemas.microsoft.com/office/powerpoint/2010/main" val="237579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91356" y="-862806"/>
            <a:ext cx="7761288"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4925" y="1828800"/>
            <a:ext cx="7993063" cy="13858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dirty="0"/>
              <a:t>1.	Have you written your </a:t>
            </a:r>
            <a:r>
              <a:rPr lang="en-US" sz="2800" b="1" u="sng" dirty="0"/>
              <a:t>questions &amp; answers</a:t>
            </a:r>
            <a:r>
              <a:rPr lang="en-US" sz="2800" b="1" dirty="0"/>
              <a:t> of the text and the </a:t>
            </a:r>
            <a:r>
              <a:rPr lang="en-US" sz="2800" b="1" u="sng" dirty="0"/>
              <a:t>text</a:t>
            </a:r>
            <a:r>
              <a:rPr lang="en-US" sz="2800" b="1" dirty="0"/>
              <a:t> itself at the top (if preaching 1-2 verses)? </a:t>
            </a:r>
          </a:p>
        </p:txBody>
      </p:sp>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eaLnBrk="1" hangingPunct="1">
              <a:defRPr/>
            </a:pPr>
            <a:r>
              <a:rPr kumimoji="0" lang="en-US" sz="3200" b="1" dirty="0">
                <a:latin typeface="Arial" charset="0"/>
                <a:ea typeface="ＭＳ Ｐゴシック" charset="0"/>
                <a:cs typeface="Arial" charset="0"/>
              </a:rPr>
              <a:t>How I grade Col. 4:6 EO (Assign. #4)</a:t>
            </a:r>
            <a:endParaRPr kumimoji="0" lang="en-US" sz="4000" b="1" dirty="0">
              <a:latin typeface="Arial" charset="0"/>
              <a:ea typeface="ＭＳ Ｐゴシック" charset="0"/>
              <a:cs typeface="Arial" charset="0"/>
            </a:endParaRPr>
          </a:p>
        </p:txBody>
      </p:sp>
      <p:sp>
        <p:nvSpPr>
          <p:cNvPr id="5" name="Rectangle 39"/>
          <p:cNvSpPr>
            <a:spLocks noChangeArrowheads="1"/>
          </p:cNvSpPr>
          <p:nvPr/>
        </p:nvSpPr>
        <p:spPr bwMode="auto">
          <a:xfrm>
            <a:off x="3995738" y="820738"/>
            <a:ext cx="5148262" cy="952500"/>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en-US" sz="2800" b="1" i="1" dirty="0">
                <a:solidFill>
                  <a:srgbClr val="FFFFFF"/>
                </a:solidFill>
                <a:effectLst>
                  <a:outerShdw blurRad="38100" dist="38100" dir="2700000" algn="tl">
                    <a:srgbClr val="000000"/>
                  </a:outerShdw>
                </a:effectLst>
                <a:cs typeface="Arial" charset="0"/>
              </a:rPr>
              <a:t>Make sure you follow each item on the p. 22 checklist</a:t>
            </a:r>
          </a:p>
        </p:txBody>
      </p:sp>
      <p:sp>
        <p:nvSpPr>
          <p:cNvPr id="10" name="Rectangle 9"/>
          <p:cNvSpPr>
            <a:spLocks noChangeArrowheads="1"/>
          </p:cNvSpPr>
          <p:nvPr/>
        </p:nvSpPr>
        <p:spPr bwMode="auto">
          <a:xfrm>
            <a:off x="539750" y="1828800"/>
            <a:ext cx="7993063" cy="1385888"/>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2.	Are the Exegetical Idea (EI) and Main Points (MPs) all written in proper Z1+X+Z2+Y </a:t>
            </a:r>
            <a:r>
              <a:rPr lang="en-US" sz="2800" b="1" u="sng"/>
              <a:t>form</a:t>
            </a:r>
            <a:r>
              <a:rPr lang="en-US" sz="2800" b="1"/>
              <a:t>? </a:t>
            </a:r>
          </a:p>
        </p:txBody>
      </p:sp>
      <p:sp>
        <p:nvSpPr>
          <p:cNvPr id="15" name="Rectangle 14"/>
          <p:cNvSpPr>
            <a:spLocks noChangeArrowheads="1"/>
          </p:cNvSpPr>
          <p:nvPr/>
        </p:nvSpPr>
        <p:spPr bwMode="auto">
          <a:xfrm>
            <a:off x="34925" y="2420938"/>
            <a:ext cx="7993063" cy="13843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22.	Does each point have a </a:t>
            </a:r>
            <a:r>
              <a:rPr lang="en-US" sz="2800" b="1" u="sng"/>
              <a:t>coordinating</a:t>
            </a:r>
            <a:r>
              <a:rPr lang="en-US" sz="2800" b="1"/>
              <a:t> point (“I” has “II”, “A” has “B”; p. 61 [II.A.1.] &amp; p. 55)?</a:t>
            </a:r>
          </a:p>
        </p:txBody>
      </p:sp>
      <p:sp>
        <p:nvSpPr>
          <p:cNvPr id="16179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22</a:t>
            </a:r>
            <a:endParaRPr lang="en-US">
              <a:solidFill>
                <a:srgbClr val="FFFFFF"/>
              </a:solidFill>
              <a:cs typeface="Arial" charset="0"/>
            </a:endParaRPr>
          </a:p>
        </p:txBody>
      </p:sp>
      <p:sp>
        <p:nvSpPr>
          <p:cNvPr id="12" name="Rectangle 11"/>
          <p:cNvSpPr>
            <a:spLocks noChangeArrowheads="1"/>
          </p:cNvSpPr>
          <p:nvPr/>
        </p:nvSpPr>
        <p:spPr bwMode="auto">
          <a:xfrm>
            <a:off x="1042988" y="1828800"/>
            <a:ext cx="7993062" cy="18161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20.	Is the focus the </a:t>
            </a:r>
            <a:r>
              <a:rPr lang="en-US" sz="2800" b="1" u="sng"/>
              <a:t>recipients</a:t>
            </a:r>
            <a:r>
              <a:rPr lang="en-US" sz="2800" b="1"/>
              <a:t> in the </a:t>
            </a:r>
            <a:r>
              <a:rPr lang="en-US" sz="2800" b="1" u="sng"/>
              <a:t>past</a:t>
            </a:r>
            <a:r>
              <a:rPr lang="en-US" sz="2800" b="1"/>
              <a:t> (not present) tense (Write “The way the Colossians should…” not “We should…”) and in </a:t>
            </a:r>
            <a:r>
              <a:rPr lang="en-US" sz="2800" b="1" u="sng"/>
              <a:t>active</a:t>
            </a:r>
            <a:r>
              <a:rPr lang="en-US" sz="2800" b="1"/>
              <a:t> (not passive) voice? </a:t>
            </a:r>
          </a:p>
        </p:txBody>
      </p:sp>
      <p:sp>
        <p:nvSpPr>
          <p:cNvPr id="13" name="Rectangle 12"/>
          <p:cNvSpPr/>
          <p:nvPr/>
        </p:nvSpPr>
        <p:spPr>
          <a:xfrm>
            <a:off x="1763713" y="1844675"/>
            <a:ext cx="7272337" cy="1816100"/>
          </a:xfrm>
          <a:prstGeom prst="rect">
            <a:avLst/>
          </a:prstGeom>
          <a:solidFill>
            <a:srgbClr val="000090"/>
          </a:solidFill>
        </p:spPr>
        <p:txBody>
          <a:bodyPr>
            <a:spAutoFit/>
          </a:bodyPr>
          <a:lstStyle/>
          <a:p>
            <a:pPr marL="719138" indent="-719138">
              <a:buFontTx/>
              <a:buAutoNum type="arabicPeriod" startAt="6"/>
              <a:defRPr/>
            </a:pPr>
            <a:r>
              <a:rPr lang="en-US" sz="2800" b="1" dirty="0"/>
              <a:t>Is the EI and outline exegesis true to the </a:t>
            </a:r>
            <a:r>
              <a:rPr lang="en-US" sz="2800" b="1" u="sng" dirty="0"/>
              <a:t>author’s intent</a:t>
            </a:r>
            <a:r>
              <a:rPr lang="en-US" sz="2800" b="1" dirty="0"/>
              <a:t>?  (AI = evaluate Authorial Intent)?</a:t>
            </a:r>
          </a:p>
          <a:p>
            <a:pPr>
              <a:defRPr/>
            </a:pPr>
            <a:endParaRPr lang="en-US" sz="2800" b="1" dirty="0"/>
          </a:p>
        </p:txBody>
      </p:sp>
      <p:sp>
        <p:nvSpPr>
          <p:cNvPr id="14" name="Rectangle 13"/>
          <p:cNvSpPr>
            <a:spLocks noChangeArrowheads="1"/>
          </p:cNvSpPr>
          <p:nvPr/>
        </p:nvSpPr>
        <p:spPr bwMode="auto">
          <a:xfrm>
            <a:off x="2484438" y="1844675"/>
            <a:ext cx="6551612" cy="18161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19.	Do SPs (or MPs) avoid ideas not in the text (e.g., from cross-references)? (“</a:t>
            </a:r>
            <a:r>
              <a:rPr lang="en-US" altLang="ja-JP" sz="2800" b="1" u="sng"/>
              <a:t>NP</a:t>
            </a:r>
            <a:r>
              <a:rPr lang="en-US" sz="2800" b="1"/>
              <a:t>”</a:t>
            </a:r>
            <a:r>
              <a:rPr lang="en-US" altLang="ja-JP" sz="2800" b="1"/>
              <a:t> = not in passage)?</a:t>
            </a:r>
            <a:endParaRPr lang="en-US" sz="2800" b="1"/>
          </a:p>
        </p:txBody>
      </p:sp>
      <p:sp>
        <p:nvSpPr>
          <p:cNvPr id="16" name="Rectangle 15"/>
          <p:cNvSpPr>
            <a:spLocks noChangeArrowheads="1"/>
          </p:cNvSpPr>
          <p:nvPr/>
        </p:nvSpPr>
        <p:spPr bwMode="auto">
          <a:xfrm>
            <a:off x="539750" y="2420938"/>
            <a:ext cx="7993063" cy="1384300"/>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2.	Are the Exegetical Idea (EI) and Main Points (MPs) all written in proper Z1+X+Z2+Y </a:t>
            </a:r>
            <a:r>
              <a:rPr lang="en-US" sz="2800" b="1" u="sng"/>
              <a:t>form</a:t>
            </a:r>
            <a:r>
              <a:rPr lang="en-US" sz="2800" b="1"/>
              <a:t>? </a:t>
            </a:r>
          </a:p>
        </p:txBody>
      </p:sp>
      <p:sp>
        <p:nvSpPr>
          <p:cNvPr id="17" name="Rectangle 16"/>
          <p:cNvSpPr>
            <a:spLocks noChangeArrowheads="1"/>
          </p:cNvSpPr>
          <p:nvPr/>
        </p:nvSpPr>
        <p:spPr bwMode="auto">
          <a:xfrm>
            <a:off x="1042988" y="2420938"/>
            <a:ext cx="7993062" cy="13843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27.	Does each sentence in the outline include its correct </a:t>
            </a:r>
            <a:r>
              <a:rPr lang="en-US" sz="2800" b="1" u="sng"/>
              <a:t>verse</a:t>
            </a:r>
            <a:r>
              <a:rPr lang="en-US" sz="2800" b="1"/>
              <a:t>, verses, or verse portion (1a, 1b, 1c, etc.)?</a:t>
            </a:r>
          </a:p>
        </p:txBody>
      </p:sp>
      <p:sp>
        <p:nvSpPr>
          <p:cNvPr id="18" name="Rectangle 17"/>
          <p:cNvSpPr>
            <a:spLocks noChangeArrowheads="1"/>
          </p:cNvSpPr>
          <p:nvPr/>
        </p:nvSpPr>
        <p:spPr bwMode="auto">
          <a:xfrm>
            <a:off x="1763713" y="2436813"/>
            <a:ext cx="7272337" cy="1384300"/>
          </a:xfrm>
          <a:prstGeom prst="rect">
            <a:avLst/>
          </a:prstGeom>
          <a:solidFill>
            <a:srgbClr val="00009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19138" indent="-719138"/>
            <a:r>
              <a:rPr lang="en-US" sz="2800" b="1"/>
              <a:t>16.	Do statements </a:t>
            </a:r>
            <a:r>
              <a:rPr lang="en-US" sz="2800" b="1" u="sng"/>
              <a:t>translate figures</a:t>
            </a:r>
            <a:r>
              <a:rPr lang="en-US" sz="2800" b="1"/>
              <a:t> of speech rather than use the text’s words? (“TF”)</a:t>
            </a:r>
          </a:p>
        </p:txBody>
      </p:sp>
      <p:sp>
        <p:nvSpPr>
          <p:cNvPr id="20" name="Rectangle 19"/>
          <p:cNvSpPr/>
          <p:nvPr/>
        </p:nvSpPr>
        <p:spPr>
          <a:xfrm>
            <a:off x="2484438" y="2420938"/>
            <a:ext cx="6551612" cy="1384300"/>
          </a:xfrm>
          <a:prstGeom prst="rect">
            <a:avLst/>
          </a:prstGeom>
          <a:solidFill>
            <a:srgbClr val="000000"/>
          </a:solidFill>
        </p:spPr>
        <p:txBody>
          <a:bodyPr>
            <a:spAutoFit/>
          </a:bodyPr>
          <a:lstStyle/>
          <a:p>
            <a:pPr marL="719138" indent="-719138">
              <a:buFontTx/>
              <a:buAutoNum type="arabicPeriod" startAt="9"/>
              <a:defRPr/>
            </a:pPr>
            <a:r>
              <a:rPr lang="en-US" sz="2800" b="1" dirty="0"/>
              <a:t>Does at least one Z1 in the </a:t>
            </a:r>
            <a:r>
              <a:rPr lang="en-US" sz="2800" b="1" u="sng" dirty="0"/>
              <a:t>MPs match</a:t>
            </a:r>
            <a:r>
              <a:rPr lang="en-US" sz="2800" b="1" dirty="0"/>
              <a:t> that of the EI? </a:t>
            </a:r>
          </a:p>
          <a:p>
            <a:pPr>
              <a:defRPr/>
            </a:pPr>
            <a:endParaRPr lang="en-US" sz="2800" b="1" dirty="0"/>
          </a:p>
        </p:txBody>
      </p:sp>
      <p:pic>
        <p:nvPicPr>
          <p:cNvPr id="161807"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69606" y="2164557"/>
            <a:ext cx="709613" cy="914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8850" grpId="0" animBg="1"/>
      <p:bldP spid="5" grpId="0"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endParaRPr>
          </a:p>
        </p:txBody>
      </p:sp>
      <p:sp>
        <p:nvSpPr>
          <p:cNvPr id="3" name="Left-Right Arrow 2"/>
          <p:cNvSpPr>
            <a:spLocks noChangeArrowheads="1"/>
          </p:cNvSpPr>
          <p:nvPr/>
        </p:nvSpPr>
        <p:spPr bwMode="auto">
          <a:xfrm>
            <a:off x="1763713" y="115888"/>
            <a:ext cx="5761037" cy="1441450"/>
          </a:xfrm>
          <a:prstGeom prst="leftRightArrow">
            <a:avLst>
              <a:gd name="adj1" fmla="val 50000"/>
              <a:gd name="adj2" fmla="val 49959"/>
            </a:avLst>
          </a:prstGeom>
          <a:solidFill>
            <a:srgbClr val="000000"/>
          </a:solidFill>
          <a:ln w="9525">
            <a:solidFill>
              <a:schemeClr val="tx1"/>
            </a:solidFill>
            <a:round/>
            <a:headEnd/>
            <a:tailEnd/>
          </a:ln>
        </p:spPr>
        <p:txBody>
          <a:bodyPr/>
          <a:lstStyle/>
          <a:p>
            <a:endParaRPr lang="en-US">
              <a:solidFill>
                <a:srgbClr val="000000"/>
              </a:solidFill>
            </a:endParaRPr>
          </a:p>
        </p:txBody>
      </p:sp>
      <p:sp>
        <p:nvSpPr>
          <p:cNvPr id="172034" name="Rectangle 2"/>
          <p:cNvSpPr>
            <a:spLocks noGrp="1" noChangeArrowheads="1"/>
          </p:cNvSpPr>
          <p:nvPr>
            <p:ph type="title" idx="4294967295"/>
          </p:nvPr>
        </p:nvSpPr>
        <p:spPr>
          <a:xfrm>
            <a:off x="1692275" y="476250"/>
            <a:ext cx="5867400" cy="828675"/>
          </a:xfrm>
        </p:spPr>
        <p:txBody>
          <a:bodyPr anchor="t"/>
          <a:lstStyle/>
          <a:p>
            <a:pPr algn="ctr" eaLnBrk="1" hangingPunct="1"/>
            <a:r>
              <a:rPr lang="en-US" sz="3600" b="1">
                <a:solidFill>
                  <a:srgbClr val="FFFFFF"/>
                </a:solidFill>
                <a:latin typeface="Arial" charset="0"/>
                <a:ea typeface="ＭＳ Ｐゴシック" charset="0"/>
              </a:rPr>
              <a:t>(Transition Statement)</a:t>
            </a:r>
            <a:endParaRPr lang="en-US" sz="3600">
              <a:solidFill>
                <a:srgbClr val="FFFFFF"/>
              </a:solidFill>
              <a:latin typeface="Times New Roman" charset="0"/>
              <a:ea typeface="ＭＳ Ｐゴシック"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3001963"/>
            <a:ext cx="7070725" cy="383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2036" name="Text Box 3"/>
          <p:cNvSpPr txBox="1">
            <a:spLocks noChangeArrowheads="1"/>
          </p:cNvSpPr>
          <p:nvPr/>
        </p:nvSpPr>
        <p:spPr bwMode="auto">
          <a:xfrm>
            <a:off x="0" y="1510333"/>
            <a:ext cx="914400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4800" b="1">
                <a:solidFill>
                  <a:srgbClr val="000000"/>
                </a:solidFill>
              </a:rPr>
              <a:t>But </a:t>
            </a:r>
            <a:r>
              <a:rPr lang="en-US" sz="6000" b="1" i="1">
                <a:solidFill>
                  <a:srgbClr val="000000"/>
                </a:solidFill>
              </a:rPr>
              <a:t>why</a:t>
            </a:r>
            <a:r>
              <a:rPr lang="en-US" sz="6000" b="1">
                <a:solidFill>
                  <a:srgbClr val="000000"/>
                </a:solidFill>
              </a:rPr>
              <a:t> </a:t>
            </a:r>
            <a:r>
              <a:rPr lang="en-US" sz="4800" b="1">
                <a:solidFill>
                  <a:srgbClr val="000000"/>
                </a:solidFill>
              </a:rPr>
              <a:t>can </a:t>
            </a:r>
            <a:r>
              <a:rPr lang="en-US" sz="6600" b="1" i="1">
                <a:solidFill>
                  <a:srgbClr val="000000"/>
                </a:solidFill>
              </a:rPr>
              <a:t>we</a:t>
            </a:r>
            <a:r>
              <a:rPr lang="en-US" sz="6600" b="1">
                <a:solidFill>
                  <a:srgbClr val="000000"/>
                </a:solidFill>
              </a:rPr>
              <a:t> </a:t>
            </a:r>
            <a:r>
              <a:rPr lang="en-US" sz="4800" b="1">
                <a:solidFill>
                  <a:srgbClr val="000000"/>
                </a:solidFill>
              </a:rPr>
              <a:t>restore sinning members? </a:t>
            </a:r>
            <a:endParaRPr lang="en-US" sz="4000" b="1">
              <a:solidFill>
                <a:srgbClr val="000000"/>
              </a:solidFill>
              <a:latin typeface="Times New Roman" charset="0"/>
            </a:endParaRPr>
          </a:p>
        </p:txBody>
      </p:sp>
      <p:sp>
        <p:nvSpPr>
          <p:cNvPr id="7" name="Rectangle 2"/>
          <p:cNvSpPr txBox="1">
            <a:spLocks noChangeArrowheads="1"/>
          </p:cNvSpPr>
          <p:nvPr/>
        </p:nvSpPr>
        <p:spPr bwMode="auto">
          <a:xfrm>
            <a:off x="7235825" y="333375"/>
            <a:ext cx="1878013" cy="82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t>MPII</a:t>
            </a:r>
            <a:endParaRPr lang="en-US" sz="4400">
              <a:latin typeface="Times New Roman" charset="0"/>
            </a:endParaRPr>
          </a:p>
        </p:txBody>
      </p:sp>
      <p:sp>
        <p:nvSpPr>
          <p:cNvPr id="198663" name="Rectangle 2"/>
          <p:cNvSpPr txBox="1">
            <a:spLocks noChangeArrowheads="1"/>
          </p:cNvSpPr>
          <p:nvPr/>
        </p:nvSpPr>
        <p:spPr bwMode="auto">
          <a:xfrm>
            <a:off x="0" y="333375"/>
            <a:ext cx="1878013" cy="82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b="1"/>
              <a:t>MPI</a:t>
            </a:r>
            <a:endParaRPr lang="en-US" sz="4400">
              <a:latin typeface="Times New Roman"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865164" y="3060209"/>
            <a:ext cx="7595268" cy="1895475"/>
          </a:xfrm>
        </p:spPr>
        <p:txBody>
          <a:bodyPr/>
          <a:lstStyle/>
          <a:p>
            <a:pPr algn="ctr" eaLnBrk="1" hangingPunct="1"/>
            <a:r>
              <a:rPr lang="en-US" b="1" dirty="0">
                <a:latin typeface="Arial" charset="0"/>
                <a:ea typeface="ＭＳ Ｐゴシック" charset="0"/>
              </a:rPr>
              <a:t>The Point of Verses 18-20</a:t>
            </a:r>
            <a:endParaRPr lang="en-US" dirty="0">
              <a:latin typeface="Times New Roman" charset="0"/>
              <a:ea typeface="ＭＳ Ｐゴシック" charset="0"/>
            </a:endParaRPr>
          </a:p>
        </p:txBody>
      </p:sp>
      <p:sp>
        <p:nvSpPr>
          <p:cNvPr id="1078275" name="Text Box 3"/>
          <p:cNvSpPr txBox="1">
            <a:spLocks noChangeArrowheads="1"/>
          </p:cNvSpPr>
          <p:nvPr/>
        </p:nvSpPr>
        <p:spPr bwMode="auto">
          <a:xfrm>
            <a:off x="1213899" y="4955684"/>
            <a:ext cx="689779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en-US" sz="4800" b="1" dirty="0">
                <a:solidFill>
                  <a:srgbClr val="000000"/>
                </a:solidFill>
              </a:rPr>
              <a:t>II. Our church extends God’s </a:t>
            </a:r>
            <a:r>
              <a:rPr lang="en-US" sz="4800" b="1" u="sng" dirty="0">
                <a:solidFill>
                  <a:srgbClr val="000090"/>
                </a:solidFill>
              </a:rPr>
              <a:t>authority</a:t>
            </a:r>
            <a:r>
              <a:rPr lang="en-US" sz="4800" b="1" dirty="0">
                <a:solidFill>
                  <a:srgbClr val="000090"/>
                </a:solidFill>
              </a:rPr>
              <a:t>.</a:t>
            </a:r>
            <a:r>
              <a:rPr lang="en-US" b="1" dirty="0">
                <a:solidFill>
                  <a:srgbClr val="000000"/>
                </a:solidFill>
                <a:latin typeface="Times New Roman" charset="0"/>
              </a:rPr>
              <a:t> </a:t>
            </a: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en-US" sz="4000" b="1" i="1" dirty="0">
                <a:solidFill>
                  <a:srgbClr val="FFFF43"/>
                </a:solidFill>
                <a:effectLst>
                  <a:glow rad="139700">
                    <a:srgbClr val="000000"/>
                  </a:glow>
                </a:effectLst>
                <a:latin typeface="Arial" charset="0"/>
                <a:ea typeface="ＭＳ Ｐゴシック" charset="0"/>
              </a:rPr>
              <a:t>Why</a:t>
            </a:r>
            <a:r>
              <a:rPr lang="en-US" sz="4000" b="1" dirty="0">
                <a:solidFill>
                  <a:schemeClr val="bg1"/>
                </a:solidFill>
                <a:effectLst>
                  <a:glow rad="139700">
                    <a:srgbClr val="000000"/>
                  </a:glow>
                </a:effectLst>
                <a:latin typeface="Arial" charset="0"/>
                <a:ea typeface="ＭＳ Ｐゴシック" charset="0"/>
              </a:rPr>
              <a:t> do we restore sinning Christians properly?</a:t>
            </a:r>
            <a:endParaRPr lang="en-US" sz="3600" b="1" dirty="0">
              <a:solidFill>
                <a:schemeClr val="bg1"/>
              </a:solidFill>
              <a:effectLst>
                <a:glow rad="139700">
                  <a:srgbClr val="000000"/>
                </a:glow>
              </a:effectLst>
              <a:latin typeface="Times New Roman" charset="0"/>
              <a:ea typeface="ＭＳ Ｐゴシック" charset="0"/>
            </a:endParaRPr>
          </a:p>
        </p:txBody>
      </p:sp>
      <p:sp>
        <p:nvSpPr>
          <p:cNvPr id="7" name="Rectangle 3"/>
          <p:cNvSpPr txBox="1">
            <a:spLocks noChangeArrowheads="1"/>
          </p:cNvSpPr>
          <p:nvPr/>
        </p:nvSpPr>
        <p:spPr bwMode="auto">
          <a:xfrm rot="21110430">
            <a:off x="607852" y="1659982"/>
            <a:ext cx="7389812" cy="197467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en-US"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We extend </a:t>
            </a:r>
            <a:r>
              <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God</a:t>
            </a:r>
            <a:r>
              <a:rPr kumimoji="0" lang="uk-UA"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a:t>
            </a:r>
            <a:r>
              <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s</a:t>
            </a:r>
            <a:r>
              <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a:ea typeface="ＭＳ Ｐゴシック" pitchFamily="24" charset="-128"/>
                <a:cs typeface="ＭＳ Ｐゴシック" pitchFamily="24" charset="-128"/>
              </a:rPr>
              <a:t> authority</a:t>
            </a:r>
          </a:p>
        </p:txBody>
      </p:sp>
    </p:spTree>
    <p:extLst>
      <p:ext uri="{BB962C8B-B14F-4D97-AF65-F5344CB8AC3E}">
        <p14:creationId xmlns:p14="http://schemas.microsoft.com/office/powerpoint/2010/main" val="12446591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8690" name="Rectangle 2"/>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en-US" sz="6000" b="1">
                <a:solidFill>
                  <a:srgbClr val="FFFFFF"/>
                </a:solidFill>
                <a:effectLst>
                  <a:glow rad="101600">
                    <a:schemeClr val="tx1">
                      <a:alpha val="75000"/>
                    </a:schemeClr>
                  </a:glow>
                  <a:outerShdw blurRad="193675" dist="50800" dir="2700000" algn="tl" rotWithShape="0">
                    <a:srgbClr val="000000">
                      <a:alpha val="80000"/>
                    </a:srgbClr>
                  </a:outerShdw>
                </a:effectLst>
                <a:latin typeface="Arial" charset="0"/>
                <a:ea typeface="ＭＳ Ｐゴシック" charset="0"/>
              </a:rPr>
              <a:t>Main Idea:</a:t>
            </a:r>
          </a:p>
        </p:txBody>
      </p:sp>
      <p:sp>
        <p:nvSpPr>
          <p:cNvPr id="1138691" name="Rectangle 3"/>
          <p:cNvSpPr>
            <a:spLocks noGrp="1" noChangeArrowheads="1"/>
          </p:cNvSpPr>
          <p:nvPr>
            <p:ph type="subTitle" idx="1"/>
          </p:nvPr>
        </p:nvSpPr>
        <p:spPr>
          <a:xfrm>
            <a:off x="899592" y="3429000"/>
            <a:ext cx="7632848" cy="3198813"/>
          </a:xfrm>
          <a:effectLst/>
        </p:spPr>
        <p:txBody>
          <a:bodyPr/>
          <a:lstStyle/>
          <a:p>
            <a:pPr eaLnBrk="1" hangingPunct="1">
              <a:buFont typeface="Wingdings" charset="0"/>
              <a:buNone/>
              <a:defRPr/>
            </a:pPr>
            <a:r>
              <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charset="0"/>
                <a:ea typeface="ＭＳ Ｐゴシック" charset="0"/>
              </a:rPr>
              <a:t>Restore </a:t>
            </a:r>
            <a:r>
              <a:rPr lang="en-US"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charset="0"/>
                <a:ea typeface="ＭＳ Ｐゴシック" charset="0"/>
              </a:rPr>
              <a:t>sinning members properly because you act for God</a:t>
            </a:r>
            <a:endPar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charset="0"/>
              <a:ea typeface="ＭＳ Ｐゴシック" charset="0"/>
            </a:endParaRPr>
          </a:p>
        </p:txBody>
      </p:sp>
      <p:sp>
        <p:nvSpPr>
          <p:cNvPr id="6" name="Rectangle 3">
            <a:extLst>
              <a:ext uri="{FF2B5EF4-FFF2-40B4-BE49-F238E27FC236}">
                <a16:creationId xmlns:a16="http://schemas.microsoft.com/office/drawing/2014/main" id="{77CF7CB2-D47A-424C-82D5-501E10DAB448}"/>
              </a:ext>
            </a:extLst>
          </p:cNvPr>
          <p:cNvSpPr txBox="1">
            <a:spLocks noChangeArrowheads="1"/>
          </p:cNvSpPr>
          <p:nvPr/>
        </p:nvSpPr>
        <p:spPr bwMode="auto">
          <a:xfrm rot="21110430">
            <a:off x="327261" y="1327662"/>
            <a:ext cx="7389812" cy="1974677"/>
          </a:xfrm>
          <a:prstGeom prst="rect">
            <a:avLst/>
          </a:prstGeom>
          <a:solidFill>
            <a:srgbClr val="00009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eaLnBrk="1" hangingPunct="1">
              <a:buClr>
                <a:srgbClr val="00CCFF"/>
              </a:buClr>
              <a:defRPr/>
            </a:pPr>
            <a:r>
              <a:rPr lang="en-US" sz="4800" b="1" dirty="0">
                <a:solidFill>
                  <a:srgbClr val="FFFFFF"/>
                </a:solidFill>
                <a:effectLst>
                  <a:glow rad="101600">
                    <a:srgbClr val="000000"/>
                  </a:glow>
                  <a:outerShdw blurRad="38100" dist="38100" dir="2700000" algn="tl">
                    <a:srgbClr val="000000">
                      <a:alpha val="43137"/>
                    </a:srgbClr>
                  </a:outerShdw>
                </a:effectLst>
                <a:latin typeface="Arial"/>
                <a:cs typeface="+mn-cs"/>
              </a:rPr>
              <a:t>Restore sinners </a:t>
            </a:r>
            <a:r>
              <a:rPr lang="en-US" sz="4800" b="1" dirty="0">
                <a:solidFill>
                  <a:srgbClr val="FFFF00"/>
                </a:solidFill>
                <a:effectLst>
                  <a:glow rad="101600">
                    <a:srgbClr val="000000"/>
                  </a:glow>
                  <a:outerShdw blurRad="38100" dist="38100" dir="2700000" algn="tl">
                    <a:srgbClr val="000000">
                      <a:alpha val="43137"/>
                    </a:srgbClr>
                  </a:outerShdw>
                </a:effectLst>
                <a:latin typeface="Arial"/>
                <a:cs typeface="+mn-cs"/>
              </a:rPr>
              <a:t>because</a:t>
            </a:r>
            <a:r>
              <a:rPr lang="en-US" sz="4800" b="1" dirty="0">
                <a:solidFill>
                  <a:srgbClr val="FFFFFF"/>
                </a:solidFill>
                <a:effectLst>
                  <a:glow rad="101600">
                    <a:srgbClr val="000000"/>
                  </a:glow>
                  <a:outerShdw blurRad="38100" dist="38100" dir="2700000" algn="tl">
                    <a:srgbClr val="000000">
                      <a:alpha val="43137"/>
                    </a:srgbClr>
                  </a:outerShdw>
                </a:effectLst>
                <a:latin typeface="Arial"/>
                <a:cs typeface="+mn-cs"/>
              </a:rPr>
              <a:t> you act for God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1524000"/>
            <a:ext cx="3505200" cy="1828800"/>
          </a:xfrm>
        </p:spPr>
        <p:txBody>
          <a:bodyPr/>
          <a:lstStyle/>
          <a:p>
            <a:pPr eaLnBrk="1" hangingPunct="1">
              <a:defRPr/>
            </a:pPr>
            <a:r>
              <a:rPr lang="en-US">
                <a:ea typeface="+mj-ea"/>
                <a:cs typeface="+mj-cs"/>
              </a:rPr>
              <a:t>Does structure still look threatening?</a:t>
            </a:r>
          </a:p>
        </p:txBody>
      </p:sp>
      <p:sp>
        <p:nvSpPr>
          <p:cNvPr id="406531" name="Rectangle 3"/>
          <p:cNvSpPr>
            <a:spLocks noGrp="1" noChangeArrowheads="1"/>
          </p:cNvSpPr>
          <p:nvPr>
            <p:ph type="subTitle" idx="1"/>
          </p:nvPr>
        </p:nvSpPr>
        <p:spPr>
          <a:xfrm>
            <a:off x="0" y="4876800"/>
            <a:ext cx="3576638" cy="1752600"/>
          </a:xfrm>
        </p:spPr>
        <p:txBody>
          <a:bodyPr/>
          <a:lstStyle/>
          <a:p>
            <a:pPr eaLnBrk="1" hangingPunct="1">
              <a:defRPr/>
            </a:pPr>
            <a:r>
              <a:rPr lang="en-US" sz="4000">
                <a:ea typeface="+mn-ea"/>
                <a:cs typeface="+mn-cs"/>
              </a:rPr>
              <a:t>Any questions?</a:t>
            </a:r>
          </a:p>
        </p:txBody>
      </p:sp>
      <p:pic>
        <p:nvPicPr>
          <p:cNvPr id="204803" name="Picture 4" descr="Bikeju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8225" y="685800"/>
            <a:ext cx="5337175"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4" descr="Unsolved Mysteries"/>
          <p:cNvPicPr>
            <a:picLocks noChangeAspect="1" noChangeArrowheads="1"/>
          </p:cNvPicPr>
          <p:nvPr/>
        </p:nvPicPr>
        <p:blipFill>
          <a:blip r:embed="rId3" cstate="screen">
            <a:extLst>
              <a:ext uri="{28A0092B-C50C-407E-A947-70E740481C1C}">
                <a14:useLocalDpi xmlns:a14="http://schemas.microsoft.com/office/drawing/2010/main"/>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a:xfrm>
            <a:off x="4191000" y="4343400"/>
            <a:ext cx="4953000" cy="1447800"/>
          </a:xfrm>
          <a:solidFill>
            <a:schemeClr val="accent1">
              <a:lumMod val="50000"/>
            </a:schemeClr>
          </a:solidFill>
        </p:spPr>
        <p:txBody>
          <a:bodyPr/>
          <a:lstStyle/>
          <a:p>
            <a:pPr eaLnBrk="1" hangingPunct="1">
              <a:defRPr/>
            </a:pPr>
            <a:r>
              <a:rPr kumimoji="0" lang="en-US" sz="3600" b="1">
                <a:latin typeface="Arial" charset="0"/>
                <a:ea typeface="ＭＳ Ｐゴシック" charset="0"/>
                <a:cs typeface="Arial" charset="0"/>
              </a:rPr>
              <a:t>Some sermons are unsolved mysteries!</a:t>
            </a:r>
            <a:endParaRPr kumimoji="0" lang="en-US" b="1">
              <a:latin typeface="Arial" charset="0"/>
              <a:ea typeface="ＭＳ Ｐゴシック" charset="0"/>
              <a:cs typeface="Arial" charset="0"/>
            </a:endParaRPr>
          </a:p>
        </p:txBody>
      </p:sp>
      <p:sp>
        <p:nvSpPr>
          <p:cNvPr id="5" name="Rectangle 39"/>
          <p:cNvSpPr>
            <a:spLocks noChangeArrowheads="1"/>
          </p:cNvSpPr>
          <p:nvPr/>
        </p:nvSpPr>
        <p:spPr bwMode="auto">
          <a:xfrm>
            <a:off x="0" y="5934471"/>
            <a:ext cx="9144000" cy="950913"/>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en-US" sz="2800" b="1" i="1" dirty="0">
                <a:solidFill>
                  <a:srgbClr val="FFFFFF"/>
                </a:solidFill>
                <a:effectLst>
                  <a:outerShdw blurRad="38100" dist="38100" dir="2700000" algn="tl">
                    <a:srgbClr val="000000"/>
                  </a:outerShdw>
                </a:effectLst>
                <a:cs typeface="Arial" charset="0"/>
              </a:rPr>
              <a:t>"Hi, I</a:t>
            </a:r>
            <a:r>
              <a:rPr lang="fr-FR" sz="2800" b="1" i="1" dirty="0">
                <a:solidFill>
                  <a:srgbClr val="FFFFFF"/>
                </a:solidFill>
                <a:effectLst>
                  <a:outerShdw blurRad="38100" dist="38100" dir="2700000" algn="tl">
                    <a:srgbClr val="000000"/>
                  </a:outerShdw>
                </a:effectLst>
                <a:cs typeface="Arial" charset="0"/>
              </a:rPr>
              <a:t>'</a:t>
            </a:r>
            <a:r>
              <a:rPr lang="en-US" sz="2800" b="1" i="1" dirty="0">
                <a:solidFill>
                  <a:srgbClr val="FFFFFF"/>
                </a:solidFill>
                <a:effectLst>
                  <a:outerShdw blurRad="38100" dist="38100" dir="2700000" algn="tl">
                    <a:srgbClr val="000000"/>
                  </a:outerShdw>
                </a:effectLst>
                <a:cs typeface="Arial" charset="0"/>
              </a:rPr>
              <a:t>m a reporter from </a:t>
            </a:r>
            <a:r>
              <a:rPr lang="fr-FR" sz="2800" b="1" i="1" dirty="0">
                <a:solidFill>
                  <a:srgbClr val="FFFFFF"/>
                </a:solidFill>
                <a:effectLst>
                  <a:outerShdw blurRad="38100" dist="38100" dir="2700000" algn="tl">
                    <a:srgbClr val="000000"/>
                  </a:outerShdw>
                </a:effectLst>
                <a:cs typeface="Arial" charset="0"/>
              </a:rPr>
              <a:t>'</a:t>
            </a:r>
            <a:r>
              <a:rPr lang="en-US" sz="2800" b="1" i="1" dirty="0">
                <a:solidFill>
                  <a:srgbClr val="FFFFFF"/>
                </a:solidFill>
                <a:effectLst>
                  <a:outerShdw blurRad="38100" dist="38100" dir="2700000" algn="tl">
                    <a:srgbClr val="000000"/>
                  </a:outerShdw>
                </a:effectLst>
                <a:cs typeface="Arial" charset="0"/>
              </a:rPr>
              <a:t>Unsolved Mysteries,</a:t>
            </a:r>
            <a:r>
              <a:rPr lang="fr-FR" sz="2800" b="1" i="1" dirty="0">
                <a:solidFill>
                  <a:srgbClr val="FFFFFF"/>
                </a:solidFill>
                <a:effectLst>
                  <a:outerShdw blurRad="38100" dist="38100" dir="2700000" algn="tl">
                    <a:srgbClr val="000000"/>
                  </a:outerShdw>
                </a:effectLst>
                <a:cs typeface="Arial" charset="0"/>
              </a:rPr>
              <a:t>'</a:t>
            </a:r>
            <a:r>
              <a:rPr lang="en-US" sz="2800" b="1" i="1" dirty="0">
                <a:solidFill>
                  <a:srgbClr val="FFFFFF"/>
                </a:solidFill>
                <a:effectLst>
                  <a:outerShdw blurRad="38100" dist="38100" dir="2700000" algn="tl">
                    <a:srgbClr val="000000"/>
                  </a:outerShdw>
                </a:effectLst>
                <a:cs typeface="Arial" charset="0"/>
              </a:rPr>
              <a:t> and we</a:t>
            </a:r>
            <a:r>
              <a:rPr lang="fr-FR" sz="2800" b="1" i="1" dirty="0">
                <a:solidFill>
                  <a:srgbClr val="FFFFFF"/>
                </a:solidFill>
                <a:effectLst>
                  <a:outerShdw blurRad="38100" dist="38100" dir="2700000" algn="tl">
                    <a:srgbClr val="000000"/>
                  </a:outerShdw>
                </a:effectLst>
                <a:cs typeface="Arial" charset="0"/>
              </a:rPr>
              <a:t>'</a:t>
            </a:r>
            <a:r>
              <a:rPr lang="en-US" sz="2800" b="1" i="1" dirty="0">
                <a:solidFill>
                  <a:srgbClr val="FFFFFF"/>
                </a:solidFill>
                <a:effectLst>
                  <a:outerShdw blurRad="38100" dist="38100" dir="2700000" algn="tl">
                    <a:srgbClr val="000000"/>
                  </a:outerShdw>
                </a:effectLst>
                <a:cs typeface="Arial" charset="0"/>
              </a:rPr>
              <a:t>d like to do a story on your last sermon…"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defRPr/>
            </a:pPr>
            <a:r>
              <a:rPr kumimoji="0" lang="en-US" sz="3600" b="1" dirty="0">
                <a:latin typeface="Arial"/>
                <a:cs typeface="Arial"/>
              </a:rPr>
              <a:t>All creatures need a skeleton.</a:t>
            </a:r>
            <a:br>
              <a:rPr kumimoji="0" lang="en-US" sz="3600" b="1" dirty="0">
                <a:latin typeface="Arial"/>
                <a:cs typeface="Arial"/>
              </a:rPr>
            </a:br>
            <a:r>
              <a:rPr kumimoji="0" lang="en-US" sz="3600" b="1" dirty="0">
                <a:latin typeface="Arial"/>
                <a:cs typeface="Arial"/>
              </a:rPr>
              <a:t>Sermons do too!</a:t>
            </a: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228600"/>
            <a:ext cx="2643188" cy="4876800"/>
          </a:xfrm>
          <a:prstGeom prst="rect">
            <a:avLst/>
          </a:prstGeom>
          <a:noFill/>
          <a:ln w="76200">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7666" name="Rectangle 2"/>
          <p:cNvSpPr>
            <a:spLocks noGrp="1" noChangeArrowheads="1"/>
          </p:cNvSpPr>
          <p:nvPr>
            <p:ph type="ctrTitle"/>
          </p:nvPr>
        </p:nvSpPr>
        <p:spPr>
          <a:xfrm>
            <a:off x="611188" y="609600"/>
            <a:ext cx="7921625"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67939"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137668" name="Rectangle 4"/>
          <p:cNvSpPr>
            <a:spLocks noChangeArrowheads="1"/>
          </p:cNvSpPr>
          <p:nvPr/>
        </p:nvSpPr>
        <p:spPr bwMode="auto">
          <a:xfrm>
            <a:off x="995363" y="1447800"/>
            <a:ext cx="7232650" cy="304800"/>
          </a:xfrm>
          <a:prstGeom prst="rect">
            <a:avLst/>
          </a:prstGeom>
          <a:ln w="12700">
            <a:noFill/>
            <a:miter lim="800000"/>
            <a:headEnd/>
            <a:tailEnd/>
          </a:ln>
          <a:effectLst/>
        </p:spPr>
        <p:txBody>
          <a:bodyPr lIns="90487" tIns="44450" rIns="90487" bIns="44450" anchor="ctr"/>
          <a:lstStyle/>
          <a:p>
            <a:pPr algn="ctr">
              <a:defRPr/>
            </a:pPr>
            <a:r>
              <a:rPr lang="en-US" sz="1800" b="1" dirty="0">
                <a:solidFill>
                  <a:srgbClr val="FFFF00"/>
                </a:solidFill>
                <a:effectLst>
                  <a:outerShdw blurRad="38100" dist="38100" dir="2700000" algn="tl">
                    <a:srgbClr val="000000"/>
                  </a:outerShdw>
                </a:effectLst>
                <a:cs typeface="Arial" charset="0"/>
              </a:rPr>
              <a:t>Based on Ramesh Richard</a:t>
            </a:r>
            <a:r>
              <a:rPr lang="fr-FR" altLang="ja-JP" sz="1800" b="1" dirty="0">
                <a:solidFill>
                  <a:srgbClr val="FFFF00"/>
                </a:solidFill>
                <a:effectLst>
                  <a:outerShdw blurRad="38100" dist="38100" dir="2700000" algn="tl">
                    <a:srgbClr val="000000"/>
                  </a:outerShdw>
                </a:effectLst>
                <a:cs typeface="Arial" charset="0"/>
              </a:rPr>
              <a:t>'</a:t>
            </a:r>
            <a:r>
              <a:rPr lang="en-US" sz="1800" b="1" dirty="0">
                <a:solidFill>
                  <a:srgbClr val="FFFF00"/>
                </a:solidFill>
                <a:effectLst>
                  <a:outerShdw blurRad="38100" dist="38100" dir="2700000" algn="tl">
                    <a:srgbClr val="000000"/>
                  </a:outerShdw>
                </a:effectLst>
                <a:cs typeface="Arial" charset="0"/>
              </a:rPr>
              <a:t>s text, </a:t>
            </a:r>
            <a:r>
              <a:rPr lang="en-US" sz="1800" b="1" i="1" dirty="0">
                <a:solidFill>
                  <a:srgbClr val="FFFF00"/>
                </a:solidFill>
                <a:effectLst>
                  <a:outerShdw blurRad="38100" dist="38100" dir="2700000" algn="tl">
                    <a:srgbClr val="000000"/>
                  </a:outerShdw>
                </a:effectLst>
                <a:cs typeface="Arial" charset="0"/>
              </a:rPr>
              <a:t>Preparing Expository Sermons</a:t>
            </a:r>
          </a:p>
        </p:txBody>
      </p:sp>
      <p:sp>
        <p:nvSpPr>
          <p:cNvPr id="1137669"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167942"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43"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44"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37673"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137674"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1137675"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67948"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37677"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67950"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51"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37680"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137681"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1137682"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137683"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137684"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137685"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67958"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59"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60"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61"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62"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67963"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37692"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137693"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137694"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1137695"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1137696"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1137697"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1137698"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1137699"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1137700"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1137701"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1137702"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1137703"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16797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137705" name="Oval 41"/>
          <p:cNvSpPr>
            <a:spLocks noChangeArrowheads="1"/>
          </p:cNvSpPr>
          <p:nvPr/>
        </p:nvSpPr>
        <p:spPr bwMode="auto">
          <a:xfrm rot="9474">
            <a:off x="5532438" y="4149725"/>
            <a:ext cx="3430587" cy="1146175"/>
          </a:xfrm>
          <a:prstGeom prst="ellipse">
            <a:avLst/>
          </a:pr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solidFill>
                <a:srgbClr val="FFFFFF"/>
              </a:solidFill>
              <a:effectLst>
                <a:glow rad="101600">
                  <a:schemeClr val="bg2">
                    <a:alpha val="75000"/>
                  </a:schemeClr>
                </a:glow>
                <a:outerShdw blurRad="38100" dist="38100" dir="2700000" algn="tl">
                  <a:srgbClr val="000000">
                    <a:alpha val="43137"/>
                  </a:srgbClr>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37705"/>
                                        </p:tgtEl>
                                        <p:attrNameLst>
                                          <p:attrName>style.visibility</p:attrName>
                                        </p:attrNameLst>
                                      </p:cBhvr>
                                      <p:to>
                                        <p:strVal val="visible"/>
                                      </p:to>
                                    </p:set>
                                    <p:anim calcmode="lin" valueType="num">
                                      <p:cBhvr>
                                        <p:cTn id="7" dur="1000" fill="hold"/>
                                        <p:tgtEl>
                                          <p:spTgt spid="1137705"/>
                                        </p:tgtEl>
                                        <p:attrNameLst>
                                          <p:attrName>ppt_x</p:attrName>
                                        </p:attrNameLst>
                                      </p:cBhvr>
                                      <p:tavLst>
                                        <p:tav tm="0">
                                          <p:val>
                                            <p:strVal val="#ppt_x-.2"/>
                                          </p:val>
                                        </p:tav>
                                        <p:tav tm="100000">
                                          <p:val>
                                            <p:strVal val="#ppt_x"/>
                                          </p:val>
                                        </p:tav>
                                      </p:tavLst>
                                    </p:anim>
                                    <p:anim calcmode="lin" valueType="num">
                                      <p:cBhvr>
                                        <p:cTn id="8" dur="1000" fill="hold"/>
                                        <p:tgtEl>
                                          <p:spTgt spid="11377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7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10"/>
          </p:nvPr>
        </p:nvSpPr>
        <p:spPr/>
        <p:txBody>
          <a:bodyPr/>
          <a:lstStyle/>
          <a:p>
            <a:pPr>
              <a:defRPr/>
            </a:pPr>
            <a:endParaRPr lang="en-US"/>
          </a:p>
        </p:txBody>
      </p:sp>
      <p:sp>
        <p:nvSpPr>
          <p:cNvPr id="4" name="Rectangle 5"/>
          <p:cNvSpPr>
            <a:spLocks noGrp="1" noChangeArrowheads="1"/>
          </p:cNvSpPr>
          <p:nvPr>
            <p:ph type="ftr" sz="quarter" idx="11"/>
          </p:nvPr>
        </p:nvSpPr>
        <p:spPr/>
        <p:txBody>
          <a:bodyPr/>
          <a:lstStyle/>
          <a:p>
            <a:pPr>
              <a:defRPr/>
            </a:pPr>
            <a:endParaRPr lang="en-US"/>
          </a:p>
        </p:txBody>
      </p:sp>
      <p:sp>
        <p:nvSpPr>
          <p:cNvPr id="70658" name="Rectangle 2"/>
          <p:cNvSpPr>
            <a:spLocks noGrp="1" noChangeArrowheads="1"/>
          </p:cNvSpPr>
          <p:nvPr>
            <p:ph type="ctrTitle"/>
          </p:nvPr>
        </p:nvSpPr>
        <p:spPr/>
        <p:txBody>
          <a:bodyPr/>
          <a:lstStyle/>
          <a:p>
            <a:pPr eaLnBrk="1" hangingPunct="1">
              <a:defRPr/>
            </a:pPr>
            <a:r>
              <a:rPr lang="en-US" sz="6600">
                <a:latin typeface="Impact" charset="0"/>
                <a:ea typeface="ヒラギノ角ゴ Pro W3" charset="0"/>
                <a:cs typeface="ヒラギノ角ゴ Pro W3" charset="0"/>
              </a:rPr>
              <a:t>How should you structure your sermon?</a:t>
            </a:r>
            <a:endParaRPr lang="en-US">
              <a:latin typeface="Impact" charset="0"/>
              <a:ea typeface="ヒラギノ角ゴ Pro W3" charset="0"/>
              <a:cs typeface="ヒラギノ角ゴ Pro W3"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0638" y="3068638"/>
            <a:ext cx="2438401" cy="3276600"/>
          </a:xfrm>
        </p:spPr>
        <p:txBody>
          <a:bodyPr/>
          <a:lstStyle/>
          <a:p>
            <a:pPr eaLnBrk="1" hangingPunct="1">
              <a:defRPr/>
            </a:pPr>
            <a:r>
              <a:rPr lang="en-US" sz="4000">
                <a:solidFill>
                  <a:srgbClr val="E6E6E6"/>
                </a:solidFill>
                <a:effectLst>
                  <a:outerShdw blurRad="38100" dist="38100" dir="2700000" algn="tl">
                    <a:srgbClr val="000000"/>
                  </a:outerShdw>
                </a:effectLst>
                <a:latin typeface="Trebuchet MS" charset="0"/>
                <a:ea typeface="ヒラギノ角ゴ Pro W3" charset="0"/>
                <a:cs typeface="ヒラギノ角ゴ Pro W3" charset="0"/>
              </a:rPr>
              <a:t>Get your structure done early!</a:t>
            </a:r>
            <a:endParaRPr lang="en-US">
              <a:solidFill>
                <a:srgbClr val="E6E6E6"/>
              </a:solidFill>
              <a:effectLst>
                <a:outerShdw blurRad="38100" dist="38100" dir="2700000" algn="tl">
                  <a:srgbClr val="000000"/>
                </a:outerShdw>
              </a:effectLst>
              <a:latin typeface="Trebuchet MS" charset="0"/>
              <a:ea typeface="ヒラギノ角ゴ Pro W3" charset="0"/>
              <a:cs typeface="ヒラギノ角ゴ Pro W3" charset="0"/>
            </a:endParaRPr>
          </a:p>
        </p:txBody>
      </p:sp>
      <p:grpSp>
        <p:nvGrpSpPr>
          <p:cNvPr id="6" name="Group 5">
            <a:extLst>
              <a:ext uri="{FF2B5EF4-FFF2-40B4-BE49-F238E27FC236}">
                <a16:creationId xmlns:a16="http://schemas.microsoft.com/office/drawing/2014/main" id="{D434DACF-B954-FC4A-952E-FD556E5FADE9}"/>
              </a:ext>
            </a:extLst>
          </p:cNvPr>
          <p:cNvGrpSpPr/>
          <p:nvPr/>
        </p:nvGrpSpPr>
        <p:grpSpPr>
          <a:xfrm>
            <a:off x="2171700" y="-666750"/>
            <a:ext cx="7084404" cy="7396163"/>
            <a:chOff x="2171700" y="-666750"/>
            <a:chExt cx="7084404" cy="7396163"/>
          </a:xfrm>
        </p:grpSpPr>
        <p:pic>
          <p:nvPicPr>
            <p:cNvPr id="62468" name="Picture 4" descr="Point3MissesPoint"/>
            <p:cNvPicPr>
              <a:picLocks noChangeAspect="1" noChangeArrowheads="1"/>
            </p:cNvPicPr>
            <p:nvPr/>
          </p:nvPicPr>
          <p:blipFill>
            <a:blip r:embed="rId3" cstate="screen">
              <a:extLst>
                <a:ext uri="{28A0092B-C50C-407E-A947-70E740481C1C}">
                  <a14:useLocalDpi xmlns:a14="http://schemas.microsoft.com/office/drawing/2010/main"/>
                </a:ext>
              </a:extLst>
            </a:blip>
            <a:srcRect l="7532" t="4320" r="9346" b="28442"/>
            <a:stretch>
              <a:fillRect/>
            </a:stretch>
          </p:blipFill>
          <p:spPr bwMode="auto">
            <a:xfrm rot="-858849">
              <a:off x="2171700" y="-666750"/>
              <a:ext cx="6462713" cy="739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rot="20695476">
              <a:off x="2830239" y="4315745"/>
              <a:ext cx="6425865" cy="2357438"/>
            </a:xfrm>
            <a:prstGeom prst="rect">
              <a:avLst/>
            </a:prstGeom>
            <a:solidFill>
              <a:srgbClr val="FFFFFF"/>
            </a:solidFill>
            <a:ln w="9525">
              <a:noFill/>
              <a:miter lim="800000"/>
              <a:headEnd/>
              <a:tailEnd/>
            </a:ln>
            <a:effec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i="1" dirty="0">
                  <a:solidFill>
                    <a:srgbClr val="000000"/>
                  </a:solidFill>
                  <a:latin typeface="Arial" panose="020B0604020202020204" pitchFamily="34" charset="0"/>
                  <a:ea typeface="ヒラギノ角ゴ Pro W3" charset="0"/>
                  <a:cs typeface="Arial" panose="020B0604020202020204" pitchFamily="34" charset="0"/>
                </a:rPr>
                <a:t>It occurs to Rev. Billings in the middle of point #2 that point #3 misses the point entirely.</a:t>
              </a:r>
            </a:p>
            <a:p>
              <a:pPr algn="ctr" eaLnBrk="1" hangingPunct="1">
                <a:defRPr/>
              </a:pPr>
              <a:endParaRPr lang="en-US" sz="3600" b="1" i="1" dirty="0">
                <a:solidFill>
                  <a:srgbClr val="000000"/>
                </a:solidFill>
                <a:latin typeface="Arial" panose="020B0604020202020204" pitchFamily="34" charset="0"/>
                <a:ea typeface="ヒラギノ角ゴ Pro W3" charset="0"/>
                <a:cs typeface="Arial" panose="020B0604020202020204" pitchFamily="34" charset="0"/>
              </a:endParaRPr>
            </a:p>
          </p:txBody>
        </p:sp>
        <p:cxnSp>
          <p:nvCxnSpPr>
            <p:cNvPr id="3" name="Straight Connector 2">
              <a:extLst>
                <a:ext uri="{FF2B5EF4-FFF2-40B4-BE49-F238E27FC236}">
                  <a16:creationId xmlns:a16="http://schemas.microsoft.com/office/drawing/2014/main" id="{38D2AE6F-E046-B843-8DED-8798EA62FB86}"/>
                </a:ext>
              </a:extLst>
            </p:cNvPr>
            <p:cNvCxnSpPr>
              <a:cxnSpLocks/>
            </p:cNvCxnSpPr>
            <p:nvPr/>
          </p:nvCxnSpPr>
          <p:spPr bwMode="auto">
            <a:xfrm flipV="1">
              <a:off x="2987824" y="3573016"/>
              <a:ext cx="5616624" cy="151249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80">
                                          <p:stCondLst>
                                            <p:cond delay="0"/>
                                          </p:stCondLst>
                                        </p:cTn>
                                        <p:tgtEl>
                                          <p:spTgt spid="62466"/>
                                        </p:tgtEl>
                                      </p:cBhvr>
                                    </p:animEffect>
                                    <p:anim calcmode="lin" valueType="num">
                                      <p:cBhvr>
                                        <p:cTn id="8"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6"/>
                                        </p:tgtEl>
                                      </p:cBhvr>
                                      <p:to x="100000" y="60000"/>
                                    </p:animScale>
                                    <p:animScale>
                                      <p:cBhvr>
                                        <p:cTn id="14" dur="166" decel="50000">
                                          <p:stCondLst>
                                            <p:cond delay="676"/>
                                          </p:stCondLst>
                                        </p:cTn>
                                        <p:tgtEl>
                                          <p:spTgt spid="62466"/>
                                        </p:tgtEl>
                                      </p:cBhvr>
                                      <p:to x="100000" y="100000"/>
                                    </p:animScale>
                                    <p:animScale>
                                      <p:cBhvr>
                                        <p:cTn id="15" dur="26">
                                          <p:stCondLst>
                                            <p:cond delay="1312"/>
                                          </p:stCondLst>
                                        </p:cTn>
                                        <p:tgtEl>
                                          <p:spTgt spid="62466"/>
                                        </p:tgtEl>
                                      </p:cBhvr>
                                      <p:to x="100000" y="80000"/>
                                    </p:animScale>
                                    <p:animScale>
                                      <p:cBhvr>
                                        <p:cTn id="16" dur="166" decel="50000">
                                          <p:stCondLst>
                                            <p:cond delay="1338"/>
                                          </p:stCondLst>
                                        </p:cTn>
                                        <p:tgtEl>
                                          <p:spTgt spid="62466"/>
                                        </p:tgtEl>
                                      </p:cBhvr>
                                      <p:to x="100000" y="100000"/>
                                    </p:animScale>
                                    <p:animScale>
                                      <p:cBhvr>
                                        <p:cTn id="17" dur="26">
                                          <p:stCondLst>
                                            <p:cond delay="1642"/>
                                          </p:stCondLst>
                                        </p:cTn>
                                        <p:tgtEl>
                                          <p:spTgt spid="62466"/>
                                        </p:tgtEl>
                                      </p:cBhvr>
                                      <p:to x="100000" y="90000"/>
                                    </p:animScale>
                                    <p:animScale>
                                      <p:cBhvr>
                                        <p:cTn id="18" dur="166" decel="50000">
                                          <p:stCondLst>
                                            <p:cond delay="1668"/>
                                          </p:stCondLst>
                                        </p:cTn>
                                        <p:tgtEl>
                                          <p:spTgt spid="62466"/>
                                        </p:tgtEl>
                                      </p:cBhvr>
                                      <p:to x="100000" y="100000"/>
                                    </p:animScale>
                                    <p:animScale>
                                      <p:cBhvr>
                                        <p:cTn id="19" dur="26">
                                          <p:stCondLst>
                                            <p:cond delay="1808"/>
                                          </p:stCondLst>
                                        </p:cTn>
                                        <p:tgtEl>
                                          <p:spTgt spid="62466"/>
                                        </p:tgtEl>
                                      </p:cBhvr>
                                      <p:to x="100000" y="95000"/>
                                    </p:animScale>
                                    <p:animScale>
                                      <p:cBhvr>
                                        <p:cTn id="20"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7408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9219" name="Rectangle 3"/>
          <p:cNvSpPr>
            <a:spLocks noGrp="1" noChangeArrowheads="1"/>
          </p:cNvSpPr>
          <p:nvPr>
            <p:ph type="title"/>
          </p:nvPr>
        </p:nvSpPr>
        <p:spPr>
          <a:xfrm>
            <a:off x="0" y="217141"/>
            <a:ext cx="9144000" cy="763587"/>
          </a:xfrm>
          <a:effectLst>
            <a:outerShdw blurRad="63500" dist="35921" dir="2700000" algn="ctr" rotWithShape="0">
              <a:srgbClr val="000000">
                <a:alpha val="74998"/>
              </a:srgbClr>
            </a:outerShdw>
          </a:effectLst>
        </p:spPr>
        <p:txBody>
          <a:bodyPr/>
          <a:lstStyle/>
          <a:p>
            <a:pPr algn="ctr" eaLnBrk="1" hangingPunct="1">
              <a:defRPr/>
            </a:pPr>
            <a:r>
              <a:rPr lang="en-US" b="1" dirty="0">
                <a:latin typeface="Arial" charset="0"/>
                <a:cs typeface="Arial" charset="0"/>
              </a:rPr>
              <a:t>Types of Sermon Structure</a:t>
            </a:r>
            <a:endParaRPr lang="en-US" dirty="0">
              <a:latin typeface="Arial" charset="0"/>
              <a:cs typeface="Arial" charset="0"/>
            </a:endParaRPr>
          </a:p>
        </p:txBody>
      </p:sp>
      <p:sp>
        <p:nvSpPr>
          <p:cNvPr id="174084" name="Text Box 11"/>
          <p:cNvSpPr txBox="1">
            <a:spLocks noChangeArrowheads="1"/>
          </p:cNvSpPr>
          <p:nvPr/>
        </p:nvSpPr>
        <p:spPr bwMode="auto">
          <a:xfrm>
            <a:off x="8584629" y="44624"/>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cs typeface="Arial" charset="0"/>
              </a:rPr>
              <a:t>47</a:t>
            </a:r>
            <a:endParaRPr lang="en-US" dirty="0">
              <a:cs typeface="Arial" charset="0"/>
            </a:endParaRPr>
          </a:p>
        </p:txBody>
      </p:sp>
      <p:sp>
        <p:nvSpPr>
          <p:cNvPr id="9228" name="Text Box 12"/>
          <p:cNvSpPr txBox="1">
            <a:spLocks noChangeArrowheads="1"/>
          </p:cNvSpPr>
          <p:nvPr/>
        </p:nvSpPr>
        <p:spPr bwMode="auto">
          <a:xfrm>
            <a:off x="34925" y="1981200"/>
            <a:ext cx="24606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cs typeface="Arial" charset="0"/>
              </a:rPr>
              <a:t>Introduction</a:t>
            </a:r>
            <a:endParaRPr lang="en-US" dirty="0">
              <a:cs typeface="Arial" charset="0"/>
            </a:endParaRPr>
          </a:p>
        </p:txBody>
      </p:sp>
      <p:sp>
        <p:nvSpPr>
          <p:cNvPr id="9229" name="Text Box 13"/>
          <p:cNvSpPr txBox="1">
            <a:spLocks noChangeArrowheads="1"/>
          </p:cNvSpPr>
          <p:nvPr/>
        </p:nvSpPr>
        <p:spPr bwMode="auto">
          <a:xfrm>
            <a:off x="34925" y="3667125"/>
            <a:ext cx="2028825"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cs typeface="Arial" charset="0"/>
              </a:rPr>
              <a:t>Body</a:t>
            </a:r>
            <a:endParaRPr lang="en-US" dirty="0">
              <a:cs typeface="Arial" charset="0"/>
            </a:endParaRPr>
          </a:p>
        </p:txBody>
      </p:sp>
      <p:sp>
        <p:nvSpPr>
          <p:cNvPr id="9230" name="Text Box 14"/>
          <p:cNvSpPr txBox="1">
            <a:spLocks noChangeArrowheads="1"/>
          </p:cNvSpPr>
          <p:nvPr/>
        </p:nvSpPr>
        <p:spPr bwMode="auto">
          <a:xfrm>
            <a:off x="34925" y="5410200"/>
            <a:ext cx="21018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cs typeface="Arial" charset="0"/>
              </a:rPr>
              <a:t>Conclusion</a:t>
            </a:r>
            <a:endParaRPr lang="en-US" dirty="0">
              <a:cs typeface="Arial" charset="0"/>
            </a:endParaRPr>
          </a:p>
        </p:txBody>
      </p:sp>
      <p:sp>
        <p:nvSpPr>
          <p:cNvPr id="9231" name="Text Box 15"/>
          <p:cNvSpPr txBox="1">
            <a:spLocks noChangeArrowheads="1"/>
          </p:cNvSpPr>
          <p:nvPr/>
        </p:nvSpPr>
        <p:spPr bwMode="auto">
          <a:xfrm>
            <a:off x="2124075" y="11430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Deductive</a:t>
            </a:r>
            <a:endParaRPr lang="en-US" dirty="0">
              <a:cs typeface="Arial" charset="0"/>
            </a:endParaRPr>
          </a:p>
        </p:txBody>
      </p:sp>
      <p:sp>
        <p:nvSpPr>
          <p:cNvPr id="9232" name="Text Box 16"/>
          <p:cNvSpPr txBox="1">
            <a:spLocks noChangeArrowheads="1"/>
          </p:cNvSpPr>
          <p:nvPr/>
        </p:nvSpPr>
        <p:spPr bwMode="auto">
          <a:xfrm>
            <a:off x="2339975" y="1981200"/>
            <a:ext cx="15843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CPS</a:t>
            </a:r>
            <a:endParaRPr lang="en-US" dirty="0">
              <a:cs typeface="Arial" charset="0"/>
            </a:endParaRPr>
          </a:p>
        </p:txBody>
      </p:sp>
      <p:sp>
        <p:nvSpPr>
          <p:cNvPr id="9233" name="Text Box 17"/>
          <p:cNvSpPr txBox="1">
            <a:spLocks noChangeArrowheads="1"/>
          </p:cNvSpPr>
          <p:nvPr/>
        </p:nvSpPr>
        <p:spPr bwMode="auto">
          <a:xfrm>
            <a:off x="2051050" y="5410200"/>
            <a:ext cx="215106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Restate CPS</a:t>
            </a:r>
            <a:endParaRPr lang="en-US" dirty="0">
              <a:cs typeface="Arial" charset="0"/>
            </a:endParaRP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40" name="Text Box 24"/>
          <p:cNvSpPr txBox="1">
            <a:spLocks noChangeArrowheads="1"/>
          </p:cNvSpPr>
          <p:nvPr/>
        </p:nvSpPr>
        <p:spPr bwMode="auto">
          <a:xfrm>
            <a:off x="4067175" y="1143000"/>
            <a:ext cx="26654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Inductive</a:t>
            </a:r>
            <a:endParaRPr lang="en-US" dirty="0">
              <a:cs typeface="Arial" charset="0"/>
            </a:endParaRPr>
          </a:p>
        </p:txBody>
      </p:sp>
      <p:sp>
        <p:nvSpPr>
          <p:cNvPr id="9241" name="Text Box 25"/>
          <p:cNvSpPr txBox="1">
            <a:spLocks noChangeArrowheads="1"/>
          </p:cNvSpPr>
          <p:nvPr/>
        </p:nvSpPr>
        <p:spPr bwMode="auto">
          <a:xfrm>
            <a:off x="4211638" y="1981200"/>
            <a:ext cx="24479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Theme</a:t>
            </a:r>
            <a:endParaRPr lang="en-US" dirty="0">
              <a:cs typeface="Arial" charset="0"/>
            </a:endParaRPr>
          </a:p>
        </p:txBody>
      </p:sp>
      <p:sp>
        <p:nvSpPr>
          <p:cNvPr id="9242" name="Text Box 26"/>
          <p:cNvSpPr txBox="1">
            <a:spLocks noChangeArrowheads="1"/>
          </p:cNvSpPr>
          <p:nvPr/>
        </p:nvSpPr>
        <p:spPr bwMode="auto">
          <a:xfrm>
            <a:off x="4500563" y="5410200"/>
            <a:ext cx="187166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CPS</a:t>
            </a:r>
            <a:endParaRPr lang="en-US" dirty="0">
              <a:cs typeface="Arial" charset="0"/>
            </a:endParaRP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47" name="Text Box 31"/>
          <p:cNvSpPr txBox="1">
            <a:spLocks noChangeArrowheads="1"/>
          </p:cNvSpPr>
          <p:nvPr/>
        </p:nvSpPr>
        <p:spPr bwMode="auto">
          <a:xfrm>
            <a:off x="6659563" y="914400"/>
            <a:ext cx="2484437" cy="8302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Inductive-</a:t>
            </a:r>
            <a:br>
              <a:rPr lang="en-US" b="1" dirty="0">
                <a:cs typeface="Arial" charset="0"/>
              </a:rPr>
            </a:br>
            <a:r>
              <a:rPr lang="en-US" b="1" dirty="0">
                <a:cs typeface="Arial" charset="0"/>
              </a:rPr>
              <a:t>Deductive</a:t>
            </a:r>
            <a:endParaRPr lang="en-US" dirty="0">
              <a:cs typeface="Arial" charset="0"/>
            </a:endParaRPr>
          </a:p>
        </p:txBody>
      </p:sp>
      <p:sp>
        <p:nvSpPr>
          <p:cNvPr id="9248" name="Text Box 32"/>
          <p:cNvSpPr txBox="1">
            <a:spLocks noChangeArrowheads="1"/>
          </p:cNvSpPr>
          <p:nvPr/>
        </p:nvSpPr>
        <p:spPr bwMode="auto">
          <a:xfrm>
            <a:off x="6804025" y="19812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Theme</a:t>
            </a:r>
            <a:endParaRPr lang="en-US" dirty="0">
              <a:cs typeface="Arial" charset="0"/>
            </a:endParaRPr>
          </a:p>
        </p:txBody>
      </p:sp>
      <p:sp>
        <p:nvSpPr>
          <p:cNvPr id="9249" name="Text Box 33"/>
          <p:cNvSpPr txBox="1">
            <a:spLocks noChangeArrowheads="1"/>
          </p:cNvSpPr>
          <p:nvPr/>
        </p:nvSpPr>
        <p:spPr bwMode="auto">
          <a:xfrm>
            <a:off x="34925" y="62484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b="1" dirty="0">
                <a:latin typeface="Arial"/>
                <a:ea typeface="ＭＳ Ｐゴシック" charset="-128"/>
                <a:cs typeface="Arial"/>
              </a:rPr>
              <a:t>Advantages:</a:t>
            </a: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cs typeface="Arial" charset="0"/>
              </a:rPr>
              <a:t>CPS</a:t>
            </a:r>
            <a:endParaRPr lang="en-US">
              <a:cs typeface="Arial" charset="0"/>
            </a:endParaRP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256" name="Text Box 40"/>
          <p:cNvSpPr txBox="1">
            <a:spLocks noChangeArrowheads="1"/>
          </p:cNvSpPr>
          <p:nvPr/>
        </p:nvSpPr>
        <p:spPr bwMode="auto">
          <a:xfrm>
            <a:off x="2124075" y="6248400"/>
            <a:ext cx="22320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b="1" dirty="0">
                <a:latin typeface="Arial"/>
                <a:ea typeface="ＭＳ Ｐゴシック" charset="-128"/>
                <a:cs typeface="Arial"/>
              </a:rPr>
              <a:t>Clear</a:t>
            </a:r>
          </a:p>
        </p:txBody>
      </p:sp>
      <p:sp>
        <p:nvSpPr>
          <p:cNvPr id="9258" name="Text Box 42"/>
          <p:cNvSpPr txBox="1">
            <a:spLocks noChangeArrowheads="1"/>
          </p:cNvSpPr>
          <p:nvPr/>
        </p:nvSpPr>
        <p:spPr bwMode="auto">
          <a:xfrm>
            <a:off x="4211638" y="6248400"/>
            <a:ext cx="2520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b="1" dirty="0">
                <a:latin typeface="Arial"/>
                <a:ea typeface="ＭＳ Ｐゴシック" charset="-128"/>
                <a:cs typeface="Arial"/>
              </a:rPr>
              <a:t>Interesting</a:t>
            </a:r>
          </a:p>
        </p:txBody>
      </p:sp>
      <p:sp>
        <p:nvSpPr>
          <p:cNvPr id="9259" name="Text Box 43"/>
          <p:cNvSpPr txBox="1">
            <a:spLocks noChangeArrowheads="1"/>
          </p:cNvSpPr>
          <p:nvPr/>
        </p:nvSpPr>
        <p:spPr bwMode="auto">
          <a:xfrm>
            <a:off x="6588125" y="6248400"/>
            <a:ext cx="2555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en-US" b="1" dirty="0">
                <a:latin typeface="Arial"/>
                <a:ea typeface="ＭＳ Ｐゴシック" charset="-128"/>
                <a:cs typeface="Arial"/>
              </a:rPr>
              <a:t>Variety</a:t>
            </a:r>
          </a:p>
        </p:txBody>
      </p:sp>
      <p:sp>
        <p:nvSpPr>
          <p:cNvPr id="9260" name="Text Box 44"/>
          <p:cNvSpPr txBox="1">
            <a:spLocks noChangeArrowheads="1"/>
          </p:cNvSpPr>
          <p:nvPr/>
        </p:nvSpPr>
        <p:spPr bwMode="auto">
          <a:xfrm>
            <a:off x="6765925" y="5410200"/>
            <a:ext cx="22701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dirty="0">
                <a:cs typeface="Arial" charset="0"/>
              </a:rPr>
              <a:t>Restate CPS</a:t>
            </a:r>
            <a:endParaRPr lang="en-US" dirty="0">
              <a:cs typeface="Arial" charset="0"/>
            </a:endParaRPr>
          </a:p>
        </p:txBody>
      </p:sp>
      <p:sp>
        <p:nvSpPr>
          <p:cNvPr id="174115"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6"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7"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8"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19"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0"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1"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2"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74123"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4115"/>
                                        </p:tgtEl>
                                        <p:attrNameLst>
                                          <p:attrName>style.visibility</p:attrName>
                                        </p:attrNameLst>
                                      </p:cBhvr>
                                      <p:to>
                                        <p:strVal val="visible"/>
                                      </p:to>
                                    </p:set>
                                    <p:anim calcmode="lin" valueType="num">
                                      <p:cBhvr>
                                        <p:cTn id="33" dur="1000" fill="hold"/>
                                        <p:tgtEl>
                                          <p:spTgt spid="174115"/>
                                        </p:tgtEl>
                                        <p:attrNameLst>
                                          <p:attrName>ppt_w</p:attrName>
                                        </p:attrNameLst>
                                      </p:cBhvr>
                                      <p:tavLst>
                                        <p:tav tm="0">
                                          <p:val>
                                            <p:strVal val="#ppt_w*0.70"/>
                                          </p:val>
                                        </p:tav>
                                        <p:tav tm="100000">
                                          <p:val>
                                            <p:strVal val="#ppt_w"/>
                                          </p:val>
                                        </p:tav>
                                      </p:tavLst>
                                    </p:anim>
                                    <p:anim calcmode="lin" valueType="num">
                                      <p:cBhvr>
                                        <p:cTn id="34" dur="1000" fill="hold"/>
                                        <p:tgtEl>
                                          <p:spTgt spid="174115"/>
                                        </p:tgtEl>
                                        <p:attrNameLst>
                                          <p:attrName>ppt_h</p:attrName>
                                        </p:attrNameLst>
                                      </p:cBhvr>
                                      <p:tavLst>
                                        <p:tav tm="0">
                                          <p:val>
                                            <p:strVal val="#ppt_h"/>
                                          </p:val>
                                        </p:tav>
                                        <p:tav tm="100000">
                                          <p:val>
                                            <p:strVal val="#ppt_h"/>
                                          </p:val>
                                        </p:tav>
                                      </p:tavLst>
                                    </p:anim>
                                    <p:animEffect transition="in" filter="fade">
                                      <p:cBhvr>
                                        <p:cTn id="35" dur="1000"/>
                                        <p:tgtEl>
                                          <p:spTgt spid="174115"/>
                                        </p:tgtEl>
                                      </p:cBhvr>
                                    </p:animEffect>
                                  </p:childTnLst>
                                </p:cTn>
                              </p:par>
                            </p:childTnLst>
                          </p:cTn>
                        </p:par>
                        <p:par>
                          <p:cTn id="36" fill="hold">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9236"/>
                                        </p:tgtEl>
                                        <p:attrNameLst>
                                          <p:attrName>style.visibility</p:attrName>
                                        </p:attrNameLst>
                                      </p:cBhvr>
                                      <p:to>
                                        <p:strVal val="visible"/>
                                      </p:to>
                                    </p:set>
                                    <p:anim calcmode="lin" valueType="num">
                                      <p:cBhvr>
                                        <p:cTn id="39" dur="500" fill="hold"/>
                                        <p:tgtEl>
                                          <p:spTgt spid="9236"/>
                                        </p:tgtEl>
                                        <p:attrNameLst>
                                          <p:attrName>ppt_w</p:attrName>
                                        </p:attrNameLst>
                                      </p:cBhvr>
                                      <p:tavLst>
                                        <p:tav tm="0">
                                          <p:val>
                                            <p:fltVal val="0"/>
                                          </p:val>
                                        </p:tav>
                                        <p:tav tm="100000">
                                          <p:val>
                                            <p:strVal val="#ppt_w"/>
                                          </p:val>
                                        </p:tav>
                                      </p:tavLst>
                                    </p:anim>
                                    <p:anim calcmode="lin" valueType="num">
                                      <p:cBhvr>
                                        <p:cTn id="40" dur="500" fill="hold"/>
                                        <p:tgtEl>
                                          <p:spTgt spid="9236"/>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174116"/>
                                        </p:tgtEl>
                                        <p:attrNameLst>
                                          <p:attrName>style.visibility</p:attrName>
                                        </p:attrNameLst>
                                      </p:cBhvr>
                                      <p:to>
                                        <p:strVal val="visible"/>
                                      </p:to>
                                    </p:set>
                                    <p:anim calcmode="lin" valueType="num">
                                      <p:cBhvr>
                                        <p:cTn id="44" dur="1000" fill="hold"/>
                                        <p:tgtEl>
                                          <p:spTgt spid="174116"/>
                                        </p:tgtEl>
                                        <p:attrNameLst>
                                          <p:attrName>ppt_w</p:attrName>
                                        </p:attrNameLst>
                                      </p:cBhvr>
                                      <p:tavLst>
                                        <p:tav tm="0">
                                          <p:val>
                                            <p:strVal val="#ppt_w*0.70"/>
                                          </p:val>
                                        </p:tav>
                                        <p:tav tm="100000">
                                          <p:val>
                                            <p:strVal val="#ppt_w"/>
                                          </p:val>
                                        </p:tav>
                                      </p:tavLst>
                                    </p:anim>
                                    <p:anim calcmode="lin" valueType="num">
                                      <p:cBhvr>
                                        <p:cTn id="45" dur="1000" fill="hold"/>
                                        <p:tgtEl>
                                          <p:spTgt spid="174116"/>
                                        </p:tgtEl>
                                        <p:attrNameLst>
                                          <p:attrName>ppt_h</p:attrName>
                                        </p:attrNameLst>
                                      </p:cBhvr>
                                      <p:tavLst>
                                        <p:tav tm="0">
                                          <p:val>
                                            <p:strVal val="#ppt_h"/>
                                          </p:val>
                                        </p:tav>
                                        <p:tav tm="100000">
                                          <p:val>
                                            <p:strVal val="#ppt_h"/>
                                          </p:val>
                                        </p:tav>
                                      </p:tavLst>
                                    </p:anim>
                                    <p:animEffect transition="in" filter="fade">
                                      <p:cBhvr>
                                        <p:cTn id="46" dur="1000"/>
                                        <p:tgtEl>
                                          <p:spTgt spid="174116"/>
                                        </p:tgtEl>
                                      </p:cBhvr>
                                    </p:animEffect>
                                  </p:childTnLst>
                                </p:cTn>
                              </p:par>
                            </p:childTnLst>
                          </p:cTn>
                        </p:par>
                        <p:par>
                          <p:cTn id="47" fill="hold">
                            <p:stCondLst>
                              <p:cond delay="2500"/>
                            </p:stCondLst>
                            <p:childTnLst>
                              <p:par>
                                <p:cTn id="48" presetID="17" presetClass="entr" presetSubtype="10" fill="hold" grpId="0" nodeType="afterEffect">
                                  <p:stCondLst>
                                    <p:cond delay="0"/>
                                  </p:stCondLst>
                                  <p:childTnLst>
                                    <p:set>
                                      <p:cBhvr>
                                        <p:cTn id="49" dur="1" fill="hold">
                                          <p:stCondLst>
                                            <p:cond delay="0"/>
                                          </p:stCondLst>
                                        </p:cTn>
                                        <p:tgtEl>
                                          <p:spTgt spid="9237"/>
                                        </p:tgtEl>
                                        <p:attrNameLst>
                                          <p:attrName>style.visibility</p:attrName>
                                        </p:attrNameLst>
                                      </p:cBhvr>
                                      <p:to>
                                        <p:strVal val="visible"/>
                                      </p:to>
                                    </p:set>
                                    <p:anim calcmode="lin" valueType="num">
                                      <p:cBhvr>
                                        <p:cTn id="50" dur="500" fill="hold"/>
                                        <p:tgtEl>
                                          <p:spTgt spid="9237"/>
                                        </p:tgtEl>
                                        <p:attrNameLst>
                                          <p:attrName>ppt_w</p:attrName>
                                        </p:attrNameLst>
                                      </p:cBhvr>
                                      <p:tavLst>
                                        <p:tav tm="0">
                                          <p:val>
                                            <p:fltVal val="0"/>
                                          </p:val>
                                        </p:tav>
                                        <p:tav tm="100000">
                                          <p:val>
                                            <p:strVal val="#ppt_w"/>
                                          </p:val>
                                        </p:tav>
                                      </p:tavLst>
                                    </p:anim>
                                    <p:anim calcmode="lin" valueType="num">
                                      <p:cBhvr>
                                        <p:cTn id="51" dur="500" fill="hold"/>
                                        <p:tgtEl>
                                          <p:spTgt spid="9237"/>
                                        </p:tgtEl>
                                        <p:attrNameLst>
                                          <p:attrName>ppt_h</p:attrName>
                                        </p:attrNameLst>
                                      </p:cBhvr>
                                      <p:tavLst>
                                        <p:tav tm="0">
                                          <p:val>
                                            <p:strVal val="#ppt_h"/>
                                          </p:val>
                                        </p:tav>
                                        <p:tav tm="100000">
                                          <p:val>
                                            <p:strVal val="#ppt_h"/>
                                          </p:val>
                                        </p:tav>
                                      </p:tavLst>
                                    </p:anim>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74117"/>
                                        </p:tgtEl>
                                        <p:attrNameLst>
                                          <p:attrName>style.visibility</p:attrName>
                                        </p:attrNameLst>
                                      </p:cBhvr>
                                      <p:to>
                                        <p:strVal val="visible"/>
                                      </p:to>
                                    </p:set>
                                    <p:anim calcmode="lin" valueType="num">
                                      <p:cBhvr>
                                        <p:cTn id="55" dur="1000" fill="hold"/>
                                        <p:tgtEl>
                                          <p:spTgt spid="174117"/>
                                        </p:tgtEl>
                                        <p:attrNameLst>
                                          <p:attrName>ppt_w</p:attrName>
                                        </p:attrNameLst>
                                      </p:cBhvr>
                                      <p:tavLst>
                                        <p:tav tm="0">
                                          <p:val>
                                            <p:strVal val="#ppt_w*0.70"/>
                                          </p:val>
                                        </p:tav>
                                        <p:tav tm="100000">
                                          <p:val>
                                            <p:strVal val="#ppt_w"/>
                                          </p:val>
                                        </p:tav>
                                      </p:tavLst>
                                    </p:anim>
                                    <p:anim calcmode="lin" valueType="num">
                                      <p:cBhvr>
                                        <p:cTn id="56" dur="1000" fill="hold"/>
                                        <p:tgtEl>
                                          <p:spTgt spid="174117"/>
                                        </p:tgtEl>
                                        <p:attrNameLst>
                                          <p:attrName>ppt_h</p:attrName>
                                        </p:attrNameLst>
                                      </p:cBhvr>
                                      <p:tavLst>
                                        <p:tav tm="0">
                                          <p:val>
                                            <p:strVal val="#ppt_h"/>
                                          </p:val>
                                        </p:tav>
                                        <p:tav tm="100000">
                                          <p:val>
                                            <p:strVal val="#ppt_h"/>
                                          </p:val>
                                        </p:tav>
                                      </p:tavLst>
                                    </p:anim>
                                    <p:animEffect transition="in" filter="fade">
                                      <p:cBhvr>
                                        <p:cTn id="57" dur="1000"/>
                                        <p:tgtEl>
                                          <p:spTgt spid="174117"/>
                                        </p:tgtEl>
                                      </p:cBhvr>
                                    </p:animEffect>
                                  </p:childTnLst>
                                </p:cTn>
                              </p:par>
                            </p:childTnLst>
                          </p:cTn>
                        </p:par>
                        <p:par>
                          <p:cTn id="58" fill="hold">
                            <p:stCondLst>
                              <p:cond delay="4000"/>
                            </p:stCondLst>
                            <p:childTnLst>
                              <p:par>
                                <p:cTn id="59" presetID="17" presetClass="entr" presetSubtype="10" fill="hold" grpId="0" nodeType="afterEffect">
                                  <p:stCondLst>
                                    <p:cond delay="0"/>
                                  </p:stCondLst>
                                  <p:childTnLst>
                                    <p:set>
                                      <p:cBhvr>
                                        <p:cTn id="60" dur="1" fill="hold">
                                          <p:stCondLst>
                                            <p:cond delay="0"/>
                                          </p:stCondLst>
                                        </p:cTn>
                                        <p:tgtEl>
                                          <p:spTgt spid="9238"/>
                                        </p:tgtEl>
                                        <p:attrNameLst>
                                          <p:attrName>style.visibility</p:attrName>
                                        </p:attrNameLst>
                                      </p:cBhvr>
                                      <p:to>
                                        <p:strVal val="visible"/>
                                      </p:to>
                                    </p:set>
                                    <p:anim calcmode="lin" valueType="num">
                                      <p:cBhvr>
                                        <p:cTn id="61" dur="500" fill="hold"/>
                                        <p:tgtEl>
                                          <p:spTgt spid="9238"/>
                                        </p:tgtEl>
                                        <p:attrNameLst>
                                          <p:attrName>ppt_w</p:attrName>
                                        </p:attrNameLst>
                                      </p:cBhvr>
                                      <p:tavLst>
                                        <p:tav tm="0">
                                          <p:val>
                                            <p:fltVal val="0"/>
                                          </p:val>
                                        </p:tav>
                                        <p:tav tm="100000">
                                          <p:val>
                                            <p:strVal val="#ppt_w"/>
                                          </p:val>
                                        </p:tav>
                                      </p:tavLst>
                                    </p:anim>
                                    <p:anim calcmode="lin" valueType="num">
                                      <p:cBhvr>
                                        <p:cTn id="62"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33"/>
                                        </p:tgtEl>
                                        <p:attrNameLst>
                                          <p:attrName>style.visibility</p:attrName>
                                        </p:attrNameLst>
                                      </p:cBhvr>
                                      <p:to>
                                        <p:strVal val="visible"/>
                                      </p:to>
                                    </p:set>
                                    <p:anim calcmode="lin" valueType="num">
                                      <p:cBhvr>
                                        <p:cTn id="67" dur="500" fill="hold"/>
                                        <p:tgtEl>
                                          <p:spTgt spid="9233"/>
                                        </p:tgtEl>
                                        <p:attrNameLst>
                                          <p:attrName>ppt_w</p:attrName>
                                        </p:attrNameLst>
                                      </p:cBhvr>
                                      <p:tavLst>
                                        <p:tav tm="0">
                                          <p:val>
                                            <p:fltVal val="0"/>
                                          </p:val>
                                        </p:tav>
                                        <p:tav tm="100000">
                                          <p:val>
                                            <p:strVal val="#ppt_w"/>
                                          </p:val>
                                        </p:tav>
                                      </p:tavLst>
                                    </p:anim>
                                    <p:anim calcmode="lin" valueType="num">
                                      <p:cBhvr>
                                        <p:cTn id="68"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6"/>
                                        </p:tgtEl>
                                        <p:attrNameLst>
                                          <p:attrName>style.visibility</p:attrName>
                                        </p:attrNameLst>
                                      </p:cBhvr>
                                      <p:to>
                                        <p:strVal val="visible"/>
                                      </p:to>
                                    </p:set>
                                    <p:anim calcmode="lin" valueType="num">
                                      <p:cBhvr>
                                        <p:cTn id="73" dur="500" fill="hold"/>
                                        <p:tgtEl>
                                          <p:spTgt spid="9246"/>
                                        </p:tgtEl>
                                        <p:attrNameLst>
                                          <p:attrName>ppt_w</p:attrName>
                                        </p:attrNameLst>
                                      </p:cBhvr>
                                      <p:tavLst>
                                        <p:tav tm="0">
                                          <p:val>
                                            <p:fltVal val="0"/>
                                          </p:val>
                                        </p:tav>
                                        <p:tav tm="100000">
                                          <p:val>
                                            <p:strVal val="#ppt_w"/>
                                          </p:val>
                                        </p:tav>
                                      </p:tavLst>
                                    </p:anim>
                                    <p:anim calcmode="lin" valueType="num">
                                      <p:cBhvr>
                                        <p:cTn id="74"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9240"/>
                                        </p:tgtEl>
                                        <p:attrNameLst>
                                          <p:attrName>style.visibility</p:attrName>
                                        </p:attrNameLst>
                                      </p:cBhvr>
                                      <p:to>
                                        <p:strVal val="visible"/>
                                      </p:to>
                                    </p:set>
                                    <p:anim calcmode="lin" valueType="num">
                                      <p:cBhvr>
                                        <p:cTn id="79" dur="500" fill="hold"/>
                                        <p:tgtEl>
                                          <p:spTgt spid="9240"/>
                                        </p:tgtEl>
                                        <p:attrNameLst>
                                          <p:attrName>ppt_w</p:attrName>
                                        </p:attrNameLst>
                                      </p:cBhvr>
                                      <p:tavLst>
                                        <p:tav tm="0">
                                          <p:val>
                                            <p:fltVal val="0"/>
                                          </p:val>
                                        </p:tav>
                                        <p:tav tm="100000">
                                          <p:val>
                                            <p:strVal val="#ppt_w"/>
                                          </p:val>
                                        </p:tav>
                                      </p:tavLst>
                                    </p:anim>
                                    <p:anim calcmode="lin" valueType="num">
                                      <p:cBhvr>
                                        <p:cTn id="80"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9241"/>
                                        </p:tgtEl>
                                        <p:attrNameLst>
                                          <p:attrName>style.visibility</p:attrName>
                                        </p:attrNameLst>
                                      </p:cBhvr>
                                      <p:to>
                                        <p:strVal val="visible"/>
                                      </p:to>
                                    </p:set>
                                    <p:anim calcmode="lin" valueType="num">
                                      <p:cBhvr>
                                        <p:cTn id="85" dur="500" fill="hold"/>
                                        <p:tgtEl>
                                          <p:spTgt spid="9241"/>
                                        </p:tgtEl>
                                        <p:attrNameLst>
                                          <p:attrName>ppt_w</p:attrName>
                                        </p:attrNameLst>
                                      </p:cBhvr>
                                      <p:tavLst>
                                        <p:tav tm="0">
                                          <p:val>
                                            <p:fltVal val="0"/>
                                          </p:val>
                                        </p:tav>
                                        <p:tav tm="100000">
                                          <p:val>
                                            <p:strVal val="#ppt_w"/>
                                          </p:val>
                                        </p:tav>
                                      </p:tavLst>
                                    </p:anim>
                                    <p:anim calcmode="lin" valueType="num">
                                      <p:cBhvr>
                                        <p:cTn id="86"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9243"/>
                                        </p:tgtEl>
                                        <p:attrNameLst>
                                          <p:attrName>style.visibility</p:attrName>
                                        </p:attrNameLst>
                                      </p:cBhvr>
                                      <p:to>
                                        <p:strVal val="visible"/>
                                      </p:to>
                                    </p:set>
                                    <p:anim calcmode="lin" valueType="num">
                                      <p:cBhvr>
                                        <p:cTn id="91" dur="500" fill="hold"/>
                                        <p:tgtEl>
                                          <p:spTgt spid="9243"/>
                                        </p:tgtEl>
                                        <p:attrNameLst>
                                          <p:attrName>ppt_w</p:attrName>
                                        </p:attrNameLst>
                                      </p:cBhvr>
                                      <p:tavLst>
                                        <p:tav tm="0">
                                          <p:val>
                                            <p:fltVal val="0"/>
                                          </p:val>
                                        </p:tav>
                                        <p:tav tm="100000">
                                          <p:val>
                                            <p:strVal val="#ppt_w"/>
                                          </p:val>
                                        </p:tav>
                                      </p:tavLst>
                                    </p:anim>
                                    <p:anim calcmode="lin" valueType="num">
                                      <p:cBhvr>
                                        <p:cTn id="92" dur="500" fill="hold"/>
                                        <p:tgtEl>
                                          <p:spTgt spid="9243"/>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174118"/>
                                        </p:tgtEl>
                                        <p:attrNameLst>
                                          <p:attrName>style.visibility</p:attrName>
                                        </p:attrNameLst>
                                      </p:cBhvr>
                                      <p:to>
                                        <p:strVal val="visible"/>
                                      </p:to>
                                    </p:set>
                                    <p:animEffect transition="in" filter="wipe(up)">
                                      <p:cBhvr>
                                        <p:cTn id="96" dur="500"/>
                                        <p:tgtEl>
                                          <p:spTgt spid="174118"/>
                                        </p:tgtEl>
                                      </p:cBhvr>
                                    </p:animEffect>
                                  </p:childTnLst>
                                </p:cTn>
                              </p:par>
                            </p:childTnLst>
                          </p:cTn>
                        </p:par>
                        <p:par>
                          <p:cTn id="97" fill="hold">
                            <p:stCondLst>
                              <p:cond delay="1000"/>
                            </p:stCondLst>
                            <p:childTnLst>
                              <p:par>
                                <p:cTn id="98" presetID="17" presetClass="entr" presetSubtype="10" fill="hold" grpId="0" nodeType="afterEffect">
                                  <p:stCondLst>
                                    <p:cond delay="0"/>
                                  </p:stCondLst>
                                  <p:childTnLst>
                                    <p:set>
                                      <p:cBhvr>
                                        <p:cTn id="99" dur="1" fill="hold">
                                          <p:stCondLst>
                                            <p:cond delay="0"/>
                                          </p:stCondLst>
                                        </p:cTn>
                                        <p:tgtEl>
                                          <p:spTgt spid="9244"/>
                                        </p:tgtEl>
                                        <p:attrNameLst>
                                          <p:attrName>style.visibility</p:attrName>
                                        </p:attrNameLst>
                                      </p:cBhvr>
                                      <p:to>
                                        <p:strVal val="visible"/>
                                      </p:to>
                                    </p:set>
                                    <p:anim calcmode="lin" valueType="num">
                                      <p:cBhvr>
                                        <p:cTn id="100" dur="500" fill="hold"/>
                                        <p:tgtEl>
                                          <p:spTgt spid="9244"/>
                                        </p:tgtEl>
                                        <p:attrNameLst>
                                          <p:attrName>ppt_w</p:attrName>
                                        </p:attrNameLst>
                                      </p:cBhvr>
                                      <p:tavLst>
                                        <p:tav tm="0">
                                          <p:val>
                                            <p:fltVal val="0"/>
                                          </p:val>
                                        </p:tav>
                                        <p:tav tm="100000">
                                          <p:val>
                                            <p:strVal val="#ppt_w"/>
                                          </p:val>
                                        </p:tav>
                                      </p:tavLst>
                                    </p:anim>
                                    <p:anim calcmode="lin" valueType="num">
                                      <p:cBhvr>
                                        <p:cTn id="101" dur="500" fill="hold"/>
                                        <p:tgtEl>
                                          <p:spTgt spid="9244"/>
                                        </p:tgtEl>
                                        <p:attrNameLst>
                                          <p:attrName>ppt_h</p:attrName>
                                        </p:attrNameLst>
                                      </p:cBhvr>
                                      <p:tavLst>
                                        <p:tav tm="0">
                                          <p:val>
                                            <p:strVal val="#ppt_h"/>
                                          </p:val>
                                        </p:tav>
                                        <p:tav tm="100000">
                                          <p:val>
                                            <p:strVal val="#ppt_h"/>
                                          </p:val>
                                        </p:tav>
                                      </p:tavLst>
                                    </p:anim>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174119"/>
                                        </p:tgtEl>
                                        <p:attrNameLst>
                                          <p:attrName>style.visibility</p:attrName>
                                        </p:attrNameLst>
                                      </p:cBhvr>
                                      <p:to>
                                        <p:strVal val="visible"/>
                                      </p:to>
                                    </p:set>
                                    <p:animEffect transition="in" filter="wipe(up)">
                                      <p:cBhvr>
                                        <p:cTn id="105" dur="500"/>
                                        <p:tgtEl>
                                          <p:spTgt spid="174119"/>
                                        </p:tgtEl>
                                      </p:cBhvr>
                                    </p:animEffect>
                                  </p:childTnLst>
                                </p:cTn>
                              </p:par>
                            </p:childTnLst>
                          </p:cTn>
                        </p:par>
                        <p:par>
                          <p:cTn id="106" fill="hold">
                            <p:stCondLst>
                              <p:cond delay="2000"/>
                            </p:stCondLst>
                            <p:childTnLst>
                              <p:par>
                                <p:cTn id="107" presetID="17" presetClass="entr" presetSubtype="10" fill="hold" grpId="0" nodeType="afterEffect">
                                  <p:stCondLst>
                                    <p:cond delay="0"/>
                                  </p:stCondLst>
                                  <p:childTnLst>
                                    <p:set>
                                      <p:cBhvr>
                                        <p:cTn id="108" dur="1" fill="hold">
                                          <p:stCondLst>
                                            <p:cond delay="0"/>
                                          </p:stCondLst>
                                        </p:cTn>
                                        <p:tgtEl>
                                          <p:spTgt spid="9245"/>
                                        </p:tgtEl>
                                        <p:attrNameLst>
                                          <p:attrName>style.visibility</p:attrName>
                                        </p:attrNameLst>
                                      </p:cBhvr>
                                      <p:to>
                                        <p:strVal val="visible"/>
                                      </p:to>
                                    </p:set>
                                    <p:anim calcmode="lin" valueType="num">
                                      <p:cBhvr>
                                        <p:cTn id="109" dur="500" fill="hold"/>
                                        <p:tgtEl>
                                          <p:spTgt spid="9245"/>
                                        </p:tgtEl>
                                        <p:attrNameLst>
                                          <p:attrName>ppt_w</p:attrName>
                                        </p:attrNameLst>
                                      </p:cBhvr>
                                      <p:tavLst>
                                        <p:tav tm="0">
                                          <p:val>
                                            <p:fltVal val="0"/>
                                          </p:val>
                                        </p:tav>
                                        <p:tav tm="100000">
                                          <p:val>
                                            <p:strVal val="#ppt_w"/>
                                          </p:val>
                                        </p:tav>
                                      </p:tavLst>
                                    </p:anim>
                                    <p:anim calcmode="lin" valueType="num">
                                      <p:cBhvr>
                                        <p:cTn id="110"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9242"/>
                                        </p:tgtEl>
                                        <p:attrNameLst>
                                          <p:attrName>style.visibility</p:attrName>
                                        </p:attrNameLst>
                                      </p:cBhvr>
                                      <p:to>
                                        <p:strVal val="visible"/>
                                      </p:to>
                                    </p:set>
                                    <p:anim calcmode="lin" valueType="num">
                                      <p:cBhvr>
                                        <p:cTn id="115" dur="500" fill="hold"/>
                                        <p:tgtEl>
                                          <p:spTgt spid="9242"/>
                                        </p:tgtEl>
                                        <p:attrNameLst>
                                          <p:attrName>ppt_w</p:attrName>
                                        </p:attrNameLst>
                                      </p:cBhvr>
                                      <p:tavLst>
                                        <p:tav tm="0">
                                          <p:val>
                                            <p:fltVal val="0"/>
                                          </p:val>
                                        </p:tav>
                                        <p:tav tm="100000">
                                          <p:val>
                                            <p:strVal val="#ppt_w"/>
                                          </p:val>
                                        </p:tav>
                                      </p:tavLst>
                                    </p:anim>
                                    <p:anim calcmode="lin" valueType="num">
                                      <p:cBhvr>
                                        <p:cTn id="116"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9239"/>
                                        </p:tgtEl>
                                        <p:attrNameLst>
                                          <p:attrName>style.visibility</p:attrName>
                                        </p:attrNameLst>
                                      </p:cBhvr>
                                      <p:to>
                                        <p:strVal val="visible"/>
                                      </p:to>
                                    </p:set>
                                    <p:anim calcmode="lin" valueType="num">
                                      <p:cBhvr>
                                        <p:cTn id="121" dur="500" fill="hold"/>
                                        <p:tgtEl>
                                          <p:spTgt spid="9239"/>
                                        </p:tgtEl>
                                        <p:attrNameLst>
                                          <p:attrName>ppt_w</p:attrName>
                                        </p:attrNameLst>
                                      </p:cBhvr>
                                      <p:tavLst>
                                        <p:tav tm="0">
                                          <p:val>
                                            <p:fltVal val="0"/>
                                          </p:val>
                                        </p:tav>
                                        <p:tav tm="100000">
                                          <p:val>
                                            <p:strVal val="#ppt_w"/>
                                          </p:val>
                                        </p:tav>
                                      </p:tavLst>
                                    </p:anim>
                                    <p:anim calcmode="lin" valueType="num">
                                      <p:cBhvr>
                                        <p:cTn id="122"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9247"/>
                                        </p:tgtEl>
                                        <p:attrNameLst>
                                          <p:attrName>style.visibility</p:attrName>
                                        </p:attrNameLst>
                                      </p:cBhvr>
                                      <p:to>
                                        <p:strVal val="visible"/>
                                      </p:to>
                                    </p:set>
                                    <p:anim calcmode="lin" valueType="num">
                                      <p:cBhvr>
                                        <p:cTn id="127" dur="500" fill="hold"/>
                                        <p:tgtEl>
                                          <p:spTgt spid="9247"/>
                                        </p:tgtEl>
                                        <p:attrNameLst>
                                          <p:attrName>ppt_w</p:attrName>
                                        </p:attrNameLst>
                                      </p:cBhvr>
                                      <p:tavLst>
                                        <p:tav tm="0">
                                          <p:val>
                                            <p:fltVal val="0"/>
                                          </p:val>
                                        </p:tav>
                                        <p:tav tm="100000">
                                          <p:val>
                                            <p:strVal val="#ppt_w"/>
                                          </p:val>
                                        </p:tav>
                                      </p:tavLst>
                                    </p:anim>
                                    <p:anim calcmode="lin" valueType="num">
                                      <p:cBhvr>
                                        <p:cTn id="128"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9248"/>
                                        </p:tgtEl>
                                        <p:attrNameLst>
                                          <p:attrName>style.visibility</p:attrName>
                                        </p:attrNameLst>
                                      </p:cBhvr>
                                      <p:to>
                                        <p:strVal val="visible"/>
                                      </p:to>
                                    </p:set>
                                    <p:anim calcmode="lin" valueType="num">
                                      <p:cBhvr>
                                        <p:cTn id="133" dur="500" fill="hold"/>
                                        <p:tgtEl>
                                          <p:spTgt spid="9248"/>
                                        </p:tgtEl>
                                        <p:attrNameLst>
                                          <p:attrName>ppt_w</p:attrName>
                                        </p:attrNameLst>
                                      </p:cBhvr>
                                      <p:tavLst>
                                        <p:tav tm="0">
                                          <p:val>
                                            <p:fltVal val="0"/>
                                          </p:val>
                                        </p:tav>
                                        <p:tav tm="100000">
                                          <p:val>
                                            <p:strVal val="#ppt_w"/>
                                          </p:val>
                                        </p:tav>
                                      </p:tavLst>
                                    </p:anim>
                                    <p:anim calcmode="lin" valueType="num">
                                      <p:cBhvr>
                                        <p:cTn id="134" dur="500" fill="hold"/>
                                        <p:tgtEl>
                                          <p:spTgt spid="9248"/>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174121"/>
                                        </p:tgtEl>
                                        <p:attrNameLst>
                                          <p:attrName>style.visibility</p:attrName>
                                        </p:attrNameLst>
                                      </p:cBhvr>
                                      <p:to>
                                        <p:strVal val="visible"/>
                                      </p:to>
                                    </p:set>
                                    <p:animEffect transition="in" filter="wipe(down)">
                                      <p:cBhvr>
                                        <p:cTn id="138" dur="500"/>
                                        <p:tgtEl>
                                          <p:spTgt spid="174121"/>
                                        </p:tgtEl>
                                      </p:cBhvr>
                                    </p:animEffect>
                                  </p:childTnLst>
                                </p:cTn>
                              </p:par>
                            </p:childTnLst>
                          </p:cTn>
                        </p:par>
                        <p:par>
                          <p:cTn id="139" fill="hold">
                            <p:stCondLst>
                              <p:cond delay="1000"/>
                            </p:stCondLst>
                            <p:childTnLst>
                              <p:par>
                                <p:cTn id="140" presetID="17" presetClass="entr" presetSubtype="10" fill="hold" grpId="0" nodeType="afterEffect">
                                  <p:stCondLst>
                                    <p:cond delay="0"/>
                                  </p:stCondLst>
                                  <p:childTnLst>
                                    <p:set>
                                      <p:cBhvr>
                                        <p:cTn id="141" dur="1" fill="hold">
                                          <p:stCondLst>
                                            <p:cond delay="0"/>
                                          </p:stCondLst>
                                        </p:cTn>
                                        <p:tgtEl>
                                          <p:spTgt spid="9250"/>
                                        </p:tgtEl>
                                        <p:attrNameLst>
                                          <p:attrName>style.visibility</p:attrName>
                                        </p:attrNameLst>
                                      </p:cBhvr>
                                      <p:to>
                                        <p:strVal val="visible"/>
                                      </p:to>
                                    </p:set>
                                    <p:anim calcmode="lin" valueType="num">
                                      <p:cBhvr>
                                        <p:cTn id="142" dur="500" fill="hold"/>
                                        <p:tgtEl>
                                          <p:spTgt spid="9250"/>
                                        </p:tgtEl>
                                        <p:attrNameLst>
                                          <p:attrName>ppt_w</p:attrName>
                                        </p:attrNameLst>
                                      </p:cBhvr>
                                      <p:tavLst>
                                        <p:tav tm="0">
                                          <p:val>
                                            <p:fltVal val="0"/>
                                          </p:val>
                                        </p:tav>
                                        <p:tav tm="100000">
                                          <p:val>
                                            <p:strVal val="#ppt_w"/>
                                          </p:val>
                                        </p:tav>
                                      </p:tavLst>
                                    </p:anim>
                                    <p:anim calcmode="lin" valueType="num">
                                      <p:cBhvr>
                                        <p:cTn id="143" dur="500" fill="hold"/>
                                        <p:tgtEl>
                                          <p:spTgt spid="9250"/>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74120"/>
                                        </p:tgtEl>
                                        <p:attrNameLst>
                                          <p:attrName>style.visibility</p:attrName>
                                        </p:attrNameLst>
                                      </p:cBhvr>
                                      <p:to>
                                        <p:strVal val="visible"/>
                                      </p:to>
                                    </p:set>
                                    <p:animEffect transition="in" filter="wipe(down)">
                                      <p:cBhvr>
                                        <p:cTn id="148" dur="500"/>
                                        <p:tgtEl>
                                          <p:spTgt spid="174120"/>
                                        </p:tgtEl>
                                      </p:cBhvr>
                                    </p:animEffect>
                                  </p:childTnLst>
                                </p:cTn>
                              </p:par>
                            </p:childTnLst>
                          </p:cTn>
                        </p:par>
                        <p:par>
                          <p:cTn id="149" fill="hold">
                            <p:stCondLst>
                              <p:cond delay="500"/>
                            </p:stCondLst>
                            <p:childTnLst>
                              <p:par>
                                <p:cTn id="150" presetID="17" presetClass="entr" presetSubtype="10" fill="hold" grpId="0" nodeType="afterEffect">
                                  <p:stCondLst>
                                    <p:cond delay="0"/>
                                  </p:stCondLst>
                                  <p:childTnLst>
                                    <p:set>
                                      <p:cBhvr>
                                        <p:cTn id="151" dur="1" fill="hold">
                                          <p:stCondLst>
                                            <p:cond delay="0"/>
                                          </p:stCondLst>
                                        </p:cTn>
                                        <p:tgtEl>
                                          <p:spTgt spid="9251"/>
                                        </p:tgtEl>
                                        <p:attrNameLst>
                                          <p:attrName>style.visibility</p:attrName>
                                        </p:attrNameLst>
                                      </p:cBhvr>
                                      <p:to>
                                        <p:strVal val="visible"/>
                                      </p:to>
                                    </p:set>
                                    <p:anim calcmode="lin" valueType="num">
                                      <p:cBhvr>
                                        <p:cTn id="152" dur="500" fill="hold"/>
                                        <p:tgtEl>
                                          <p:spTgt spid="9251"/>
                                        </p:tgtEl>
                                        <p:attrNameLst>
                                          <p:attrName>ppt_w</p:attrName>
                                        </p:attrNameLst>
                                      </p:cBhvr>
                                      <p:tavLst>
                                        <p:tav tm="0">
                                          <p:val>
                                            <p:fltVal val="0"/>
                                          </p:val>
                                        </p:tav>
                                        <p:tav tm="100000">
                                          <p:val>
                                            <p:strVal val="#ppt_w"/>
                                          </p:val>
                                        </p:tav>
                                      </p:tavLst>
                                    </p:anim>
                                    <p:anim calcmode="lin" valueType="num">
                                      <p:cBhvr>
                                        <p:cTn id="153"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ntr" presetSubtype="10" fill="hold" grpId="0" nodeType="clickEffect">
                                  <p:stCondLst>
                                    <p:cond delay="0"/>
                                  </p:stCondLst>
                                  <p:childTnLst>
                                    <p:set>
                                      <p:cBhvr>
                                        <p:cTn id="157" dur="1" fill="hold">
                                          <p:stCondLst>
                                            <p:cond delay="0"/>
                                          </p:stCondLst>
                                        </p:cTn>
                                        <p:tgtEl>
                                          <p:spTgt spid="9254"/>
                                        </p:tgtEl>
                                        <p:attrNameLst>
                                          <p:attrName>style.visibility</p:attrName>
                                        </p:attrNameLst>
                                      </p:cBhvr>
                                      <p:to>
                                        <p:strVal val="visible"/>
                                      </p:to>
                                    </p:set>
                                    <p:anim calcmode="lin" valueType="num">
                                      <p:cBhvr>
                                        <p:cTn id="158" dur="500" fill="hold"/>
                                        <p:tgtEl>
                                          <p:spTgt spid="9254"/>
                                        </p:tgtEl>
                                        <p:attrNameLst>
                                          <p:attrName>ppt_w</p:attrName>
                                        </p:attrNameLst>
                                      </p:cBhvr>
                                      <p:tavLst>
                                        <p:tav tm="0">
                                          <p:val>
                                            <p:fltVal val="0"/>
                                          </p:val>
                                        </p:tav>
                                        <p:tav tm="100000">
                                          <p:val>
                                            <p:strVal val="#ppt_w"/>
                                          </p:val>
                                        </p:tav>
                                      </p:tavLst>
                                    </p:anim>
                                    <p:anim calcmode="lin" valueType="num">
                                      <p:cBhvr>
                                        <p:cTn id="159" dur="500" fill="hold"/>
                                        <p:tgtEl>
                                          <p:spTgt spid="9254"/>
                                        </p:tgtEl>
                                        <p:attrNameLst>
                                          <p:attrName>ppt_h</p:attrName>
                                        </p:attrNameLst>
                                      </p:cBhvr>
                                      <p:tavLst>
                                        <p:tav tm="0">
                                          <p:val>
                                            <p:strVal val="#ppt_h"/>
                                          </p:val>
                                        </p:tav>
                                        <p:tav tm="100000">
                                          <p:val>
                                            <p:strVal val="#ppt_h"/>
                                          </p:val>
                                        </p:tav>
                                      </p:tavLst>
                                    </p:anim>
                                  </p:childTnLst>
                                </p:cTn>
                              </p:par>
                            </p:childTnLst>
                          </p:cTn>
                        </p:par>
                        <p:par>
                          <p:cTn id="160" fill="hold">
                            <p:stCondLst>
                              <p:cond delay="500"/>
                            </p:stCondLst>
                            <p:childTnLst>
                              <p:par>
                                <p:cTn id="161" presetID="22" presetClass="entr" presetSubtype="4" fill="hold" grpId="0" nodeType="afterEffect">
                                  <p:stCondLst>
                                    <p:cond delay="0"/>
                                  </p:stCondLst>
                                  <p:childTnLst>
                                    <p:set>
                                      <p:cBhvr>
                                        <p:cTn id="162" dur="1" fill="hold">
                                          <p:stCondLst>
                                            <p:cond delay="0"/>
                                          </p:stCondLst>
                                        </p:cTn>
                                        <p:tgtEl>
                                          <p:spTgt spid="174122"/>
                                        </p:tgtEl>
                                        <p:attrNameLst>
                                          <p:attrName>style.visibility</p:attrName>
                                        </p:attrNameLst>
                                      </p:cBhvr>
                                      <p:to>
                                        <p:strVal val="visible"/>
                                      </p:to>
                                    </p:set>
                                    <p:animEffect transition="in" filter="wipe(down)">
                                      <p:cBhvr>
                                        <p:cTn id="163" dur="500"/>
                                        <p:tgtEl>
                                          <p:spTgt spid="174122"/>
                                        </p:tgtEl>
                                      </p:cBhvr>
                                    </p:animEffect>
                                  </p:childTnLst>
                                </p:cTn>
                              </p:par>
                            </p:childTnLst>
                          </p:cTn>
                        </p:par>
                        <p:par>
                          <p:cTn id="164" fill="hold">
                            <p:stCondLst>
                              <p:cond delay="1000"/>
                            </p:stCondLst>
                            <p:childTnLst>
                              <p:par>
                                <p:cTn id="165" presetID="17" presetClass="entr" presetSubtype="10" fill="hold" grpId="0" nodeType="afterEffect">
                                  <p:stCondLst>
                                    <p:cond delay="0"/>
                                  </p:stCondLst>
                                  <p:childTnLst>
                                    <p:set>
                                      <p:cBhvr>
                                        <p:cTn id="166" dur="1" fill="hold">
                                          <p:stCondLst>
                                            <p:cond delay="0"/>
                                          </p:stCondLst>
                                        </p:cTn>
                                        <p:tgtEl>
                                          <p:spTgt spid="9252"/>
                                        </p:tgtEl>
                                        <p:attrNameLst>
                                          <p:attrName>style.visibility</p:attrName>
                                        </p:attrNameLst>
                                      </p:cBhvr>
                                      <p:to>
                                        <p:strVal val="visible"/>
                                      </p:to>
                                    </p:set>
                                    <p:anim calcmode="lin" valueType="num">
                                      <p:cBhvr>
                                        <p:cTn id="167" dur="500" fill="hold"/>
                                        <p:tgtEl>
                                          <p:spTgt spid="9252"/>
                                        </p:tgtEl>
                                        <p:attrNameLst>
                                          <p:attrName>ppt_w</p:attrName>
                                        </p:attrNameLst>
                                      </p:cBhvr>
                                      <p:tavLst>
                                        <p:tav tm="0">
                                          <p:val>
                                            <p:fltVal val="0"/>
                                          </p:val>
                                        </p:tav>
                                        <p:tav tm="100000">
                                          <p:val>
                                            <p:strVal val="#ppt_w"/>
                                          </p:val>
                                        </p:tav>
                                      </p:tavLst>
                                    </p:anim>
                                    <p:anim calcmode="lin" valueType="num">
                                      <p:cBhvr>
                                        <p:cTn id="168" dur="500" fill="hold"/>
                                        <p:tgtEl>
                                          <p:spTgt spid="9252"/>
                                        </p:tgtEl>
                                        <p:attrNameLst>
                                          <p:attrName>ppt_h</p:attrName>
                                        </p:attrNameLst>
                                      </p:cBhvr>
                                      <p:tavLst>
                                        <p:tav tm="0">
                                          <p:val>
                                            <p:strVal val="#ppt_h"/>
                                          </p:val>
                                        </p:tav>
                                        <p:tav tm="100000">
                                          <p:val>
                                            <p:strVal val="#ppt_h"/>
                                          </p:val>
                                        </p:tav>
                                      </p:tavLst>
                                    </p:anim>
                                  </p:childTnLst>
                                </p:cTn>
                              </p:par>
                            </p:childTnLst>
                          </p:cTn>
                        </p:par>
                        <p:par>
                          <p:cTn id="169" fill="hold">
                            <p:stCondLst>
                              <p:cond delay="1500"/>
                            </p:stCondLst>
                            <p:childTnLst>
                              <p:par>
                                <p:cTn id="170" presetID="22" presetClass="entr" presetSubtype="4" fill="hold" grpId="0" nodeType="afterEffect">
                                  <p:stCondLst>
                                    <p:cond delay="0"/>
                                  </p:stCondLst>
                                  <p:childTnLst>
                                    <p:set>
                                      <p:cBhvr>
                                        <p:cTn id="171" dur="1" fill="hold">
                                          <p:stCondLst>
                                            <p:cond delay="0"/>
                                          </p:stCondLst>
                                        </p:cTn>
                                        <p:tgtEl>
                                          <p:spTgt spid="174123"/>
                                        </p:tgtEl>
                                        <p:attrNameLst>
                                          <p:attrName>style.visibility</p:attrName>
                                        </p:attrNameLst>
                                      </p:cBhvr>
                                      <p:to>
                                        <p:strVal val="visible"/>
                                      </p:to>
                                    </p:set>
                                    <p:animEffect transition="in" filter="wipe(down)">
                                      <p:cBhvr>
                                        <p:cTn id="172" dur="500"/>
                                        <p:tgtEl>
                                          <p:spTgt spid="174123"/>
                                        </p:tgtEl>
                                      </p:cBhvr>
                                    </p:animEffect>
                                  </p:childTnLst>
                                </p:cTn>
                              </p:par>
                            </p:childTnLst>
                          </p:cTn>
                        </p:par>
                      </p:childTnLst>
                    </p:cTn>
                  </p:par>
                  <p:par>
                    <p:cTn id="173" fill="hold">
                      <p:stCondLst>
                        <p:cond delay="indefinite"/>
                      </p:stCondLst>
                      <p:childTnLst>
                        <p:par>
                          <p:cTn id="174" fill="hold">
                            <p:stCondLst>
                              <p:cond delay="0"/>
                            </p:stCondLst>
                            <p:childTnLst>
                              <p:par>
                                <p:cTn id="175" presetID="17" presetClass="entr" presetSubtype="10" fill="hold" grpId="0" nodeType="clickEffect">
                                  <p:stCondLst>
                                    <p:cond delay="0"/>
                                  </p:stCondLst>
                                  <p:childTnLst>
                                    <p:set>
                                      <p:cBhvr>
                                        <p:cTn id="176" dur="1" fill="hold">
                                          <p:stCondLst>
                                            <p:cond delay="0"/>
                                          </p:stCondLst>
                                        </p:cTn>
                                        <p:tgtEl>
                                          <p:spTgt spid="9260"/>
                                        </p:tgtEl>
                                        <p:attrNameLst>
                                          <p:attrName>style.visibility</p:attrName>
                                        </p:attrNameLst>
                                      </p:cBhvr>
                                      <p:to>
                                        <p:strVal val="visible"/>
                                      </p:to>
                                    </p:set>
                                    <p:anim calcmode="lin" valueType="num">
                                      <p:cBhvr>
                                        <p:cTn id="177" dur="500" fill="hold"/>
                                        <p:tgtEl>
                                          <p:spTgt spid="9260"/>
                                        </p:tgtEl>
                                        <p:attrNameLst>
                                          <p:attrName>ppt_w</p:attrName>
                                        </p:attrNameLst>
                                      </p:cBhvr>
                                      <p:tavLst>
                                        <p:tav tm="0">
                                          <p:val>
                                            <p:fltVal val="0"/>
                                          </p:val>
                                        </p:tav>
                                        <p:tav tm="100000">
                                          <p:val>
                                            <p:strVal val="#ppt_w"/>
                                          </p:val>
                                        </p:tav>
                                      </p:tavLst>
                                    </p:anim>
                                    <p:anim calcmode="lin" valueType="num">
                                      <p:cBhvr>
                                        <p:cTn id="178"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9255"/>
                                        </p:tgtEl>
                                        <p:attrNameLst>
                                          <p:attrName>style.visibility</p:attrName>
                                        </p:attrNameLst>
                                      </p:cBhvr>
                                      <p:to>
                                        <p:strVal val="visible"/>
                                      </p:to>
                                    </p:set>
                                    <p:anim calcmode="lin" valueType="num">
                                      <p:cBhvr>
                                        <p:cTn id="183" dur="500" fill="hold"/>
                                        <p:tgtEl>
                                          <p:spTgt spid="9255"/>
                                        </p:tgtEl>
                                        <p:attrNameLst>
                                          <p:attrName>ppt_w</p:attrName>
                                        </p:attrNameLst>
                                      </p:cBhvr>
                                      <p:tavLst>
                                        <p:tav tm="0">
                                          <p:val>
                                            <p:fltVal val="0"/>
                                          </p:val>
                                        </p:tav>
                                        <p:tav tm="100000">
                                          <p:val>
                                            <p:strVal val="#ppt_w"/>
                                          </p:val>
                                        </p:tav>
                                      </p:tavLst>
                                    </p:anim>
                                    <p:anim calcmode="lin" valueType="num">
                                      <p:cBhvr>
                                        <p:cTn id="184"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9253"/>
                                        </p:tgtEl>
                                        <p:attrNameLst>
                                          <p:attrName>style.visibility</p:attrName>
                                        </p:attrNameLst>
                                      </p:cBhvr>
                                      <p:to>
                                        <p:strVal val="visible"/>
                                      </p:to>
                                    </p:set>
                                    <p:anim calcmode="lin" valueType="num">
                                      <p:cBhvr>
                                        <p:cTn id="189" dur="500" fill="hold"/>
                                        <p:tgtEl>
                                          <p:spTgt spid="9253"/>
                                        </p:tgtEl>
                                        <p:attrNameLst>
                                          <p:attrName>ppt_w</p:attrName>
                                        </p:attrNameLst>
                                      </p:cBhvr>
                                      <p:tavLst>
                                        <p:tav tm="0">
                                          <p:val>
                                            <p:fltVal val="0"/>
                                          </p:val>
                                        </p:tav>
                                        <p:tav tm="100000">
                                          <p:val>
                                            <p:strVal val="#ppt_w"/>
                                          </p:val>
                                        </p:tav>
                                      </p:tavLst>
                                    </p:anim>
                                    <p:anim calcmode="lin" valueType="num">
                                      <p:cBhvr>
                                        <p:cTn id="190"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9249"/>
                                        </p:tgtEl>
                                        <p:attrNameLst>
                                          <p:attrName>style.visibility</p:attrName>
                                        </p:attrNameLst>
                                      </p:cBhvr>
                                      <p:to>
                                        <p:strVal val="visible"/>
                                      </p:to>
                                    </p:set>
                                    <p:anim calcmode="lin" valueType="num">
                                      <p:cBhvr>
                                        <p:cTn id="195" dur="500" fill="hold"/>
                                        <p:tgtEl>
                                          <p:spTgt spid="9249"/>
                                        </p:tgtEl>
                                        <p:attrNameLst>
                                          <p:attrName>ppt_w</p:attrName>
                                        </p:attrNameLst>
                                      </p:cBhvr>
                                      <p:tavLst>
                                        <p:tav tm="0">
                                          <p:val>
                                            <p:fltVal val="0"/>
                                          </p:val>
                                        </p:tav>
                                        <p:tav tm="100000">
                                          <p:val>
                                            <p:strVal val="#ppt_w"/>
                                          </p:val>
                                        </p:tav>
                                      </p:tavLst>
                                    </p:anim>
                                    <p:anim calcmode="lin" valueType="num">
                                      <p:cBhvr>
                                        <p:cTn id="196"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9256"/>
                                        </p:tgtEl>
                                        <p:attrNameLst>
                                          <p:attrName>style.visibility</p:attrName>
                                        </p:attrNameLst>
                                      </p:cBhvr>
                                      <p:to>
                                        <p:strVal val="visible"/>
                                      </p:to>
                                    </p:set>
                                    <p:anim calcmode="lin" valueType="num">
                                      <p:cBhvr>
                                        <p:cTn id="201" dur="500" fill="hold"/>
                                        <p:tgtEl>
                                          <p:spTgt spid="9256"/>
                                        </p:tgtEl>
                                        <p:attrNameLst>
                                          <p:attrName>ppt_w</p:attrName>
                                        </p:attrNameLst>
                                      </p:cBhvr>
                                      <p:tavLst>
                                        <p:tav tm="0">
                                          <p:val>
                                            <p:fltVal val="0"/>
                                          </p:val>
                                        </p:tav>
                                        <p:tav tm="100000">
                                          <p:val>
                                            <p:strVal val="#ppt_w"/>
                                          </p:val>
                                        </p:tav>
                                      </p:tavLst>
                                    </p:anim>
                                    <p:anim calcmode="lin" valueType="num">
                                      <p:cBhvr>
                                        <p:cTn id="202"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7" presetClass="entr" presetSubtype="10" fill="hold" grpId="0" nodeType="clickEffect">
                                  <p:stCondLst>
                                    <p:cond delay="0"/>
                                  </p:stCondLst>
                                  <p:childTnLst>
                                    <p:set>
                                      <p:cBhvr>
                                        <p:cTn id="206" dur="1" fill="hold">
                                          <p:stCondLst>
                                            <p:cond delay="0"/>
                                          </p:stCondLst>
                                        </p:cTn>
                                        <p:tgtEl>
                                          <p:spTgt spid="9258"/>
                                        </p:tgtEl>
                                        <p:attrNameLst>
                                          <p:attrName>style.visibility</p:attrName>
                                        </p:attrNameLst>
                                      </p:cBhvr>
                                      <p:to>
                                        <p:strVal val="visible"/>
                                      </p:to>
                                    </p:set>
                                    <p:anim calcmode="lin" valueType="num">
                                      <p:cBhvr>
                                        <p:cTn id="207" dur="500" fill="hold"/>
                                        <p:tgtEl>
                                          <p:spTgt spid="9258"/>
                                        </p:tgtEl>
                                        <p:attrNameLst>
                                          <p:attrName>ppt_w</p:attrName>
                                        </p:attrNameLst>
                                      </p:cBhvr>
                                      <p:tavLst>
                                        <p:tav tm="0">
                                          <p:val>
                                            <p:fltVal val="0"/>
                                          </p:val>
                                        </p:tav>
                                        <p:tav tm="100000">
                                          <p:val>
                                            <p:strVal val="#ppt_w"/>
                                          </p:val>
                                        </p:tav>
                                      </p:tavLst>
                                    </p:anim>
                                    <p:anim calcmode="lin" valueType="num">
                                      <p:cBhvr>
                                        <p:cTn id="208"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17" presetClass="entr" presetSubtype="10" fill="hold" grpId="0" nodeType="clickEffect">
                                  <p:stCondLst>
                                    <p:cond delay="0"/>
                                  </p:stCondLst>
                                  <p:childTnLst>
                                    <p:set>
                                      <p:cBhvr>
                                        <p:cTn id="212" dur="1" fill="hold">
                                          <p:stCondLst>
                                            <p:cond delay="0"/>
                                          </p:stCondLst>
                                        </p:cTn>
                                        <p:tgtEl>
                                          <p:spTgt spid="9259"/>
                                        </p:tgtEl>
                                        <p:attrNameLst>
                                          <p:attrName>style.visibility</p:attrName>
                                        </p:attrNameLst>
                                      </p:cBhvr>
                                      <p:to>
                                        <p:strVal val="visible"/>
                                      </p:to>
                                    </p:set>
                                    <p:anim calcmode="lin" valueType="num">
                                      <p:cBhvr>
                                        <p:cTn id="213" dur="500" fill="hold"/>
                                        <p:tgtEl>
                                          <p:spTgt spid="9259"/>
                                        </p:tgtEl>
                                        <p:attrNameLst>
                                          <p:attrName>ppt_w</p:attrName>
                                        </p:attrNameLst>
                                      </p:cBhvr>
                                      <p:tavLst>
                                        <p:tav tm="0">
                                          <p:val>
                                            <p:fltVal val="0"/>
                                          </p:val>
                                        </p:tav>
                                        <p:tav tm="100000">
                                          <p:val>
                                            <p:strVal val="#ppt_w"/>
                                          </p:val>
                                        </p:tav>
                                      </p:tavLst>
                                    </p:anim>
                                    <p:anim calcmode="lin" valueType="num">
                                      <p:cBhvr>
                                        <p:cTn id="214"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P spid="174115" grpId="0" animBg="1"/>
      <p:bldP spid="174116" grpId="0" animBg="1"/>
      <p:bldP spid="174117" grpId="0" animBg="1"/>
      <p:bldP spid="174118" grpId="0" animBg="1"/>
      <p:bldP spid="174119" grpId="0" animBg="1"/>
      <p:bldP spid="174120" grpId="0" animBg="1"/>
      <p:bldP spid="174121" grpId="0" animBg="1"/>
      <p:bldP spid="174122" grpId="0" animBg="1"/>
      <p:bldP spid="174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6129" name="Picture 4" descr="Pointle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902" t="7438" r="12062" b="38176"/>
          <a:stretch/>
        </p:blipFill>
        <p:spPr bwMode="auto">
          <a:xfrm>
            <a:off x="1" y="1"/>
            <a:ext cx="6511330" cy="685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ctrTitle"/>
          </p:nvPr>
        </p:nvSpPr>
        <p:spPr>
          <a:xfrm>
            <a:off x="4715932" y="2370667"/>
            <a:ext cx="4343400" cy="2133600"/>
          </a:xfrm>
          <a:solidFill>
            <a:srgbClr val="000000"/>
          </a:solidFill>
        </p:spPr>
        <p:txBody>
          <a:bodyPr/>
          <a:lstStyle/>
          <a:p>
            <a:pPr eaLnBrk="1" hangingPunct="1">
              <a:defRPr/>
            </a:pPr>
            <a:r>
              <a:rPr lang="en-US" dirty="0">
                <a:solidFill>
                  <a:schemeClr val="accent4">
                    <a:lumMod val="20000"/>
                    <a:lumOff val="80000"/>
                  </a:schemeClr>
                </a:solidFill>
              </a:rPr>
              <a:t>Keep your points short in number and style!</a:t>
            </a:r>
          </a:p>
        </p:txBody>
      </p:sp>
      <p:sp>
        <p:nvSpPr>
          <p:cNvPr id="176132" name="Rectangle 2"/>
          <p:cNvSpPr txBox="1">
            <a:spLocks noChangeArrowheads="1"/>
          </p:cNvSpPr>
          <p:nvPr/>
        </p:nvSpPr>
        <p:spPr bwMode="auto">
          <a:xfrm>
            <a:off x="3471333" y="8796"/>
            <a:ext cx="5678988" cy="2361871"/>
          </a:xfrm>
          <a:prstGeom prst="rect">
            <a:avLst/>
          </a:prstGeom>
          <a:noFill/>
          <a:ln>
            <a:noFill/>
          </a:ln>
        </p:spPr>
        <p:txBody>
          <a:bodyPr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solidFill>
                  <a:srgbClr val="000000"/>
                </a:solidFill>
                <a:latin typeface="Trebuchet MS" charset="0"/>
                <a:ea typeface="ヒラギノ角ゴ Pro W3" charset="0"/>
                <a:cs typeface="ヒラギノ角ゴ Pro W3" charset="0"/>
              </a:rPr>
              <a:t>"To balance last week</a:t>
            </a:r>
            <a:r>
              <a:rPr lang="fr-FR" sz="3200" b="1" i="1">
                <a:solidFill>
                  <a:srgbClr val="000000"/>
                </a:solidFill>
                <a:latin typeface="Trebuchet MS" charset="0"/>
                <a:ea typeface="ヒラギノ角ゴ Pro W3" charset="0"/>
                <a:cs typeface="ヒラギノ角ゴ Pro W3" charset="0"/>
              </a:rPr>
              <a:t>'</a:t>
            </a:r>
            <a:r>
              <a:rPr lang="en-US" sz="3200" b="1" i="1">
                <a:solidFill>
                  <a:srgbClr val="000000"/>
                </a:solidFill>
                <a:latin typeface="Trebuchet MS" charset="0"/>
                <a:ea typeface="ヒラギノ角ゴ Pro W3" charset="0"/>
                <a:cs typeface="ヒラギノ角ゴ Pro W3" charset="0"/>
              </a:rPr>
              <a:t>s </a:t>
            </a:r>
            <a:br>
              <a:rPr lang="en-US" sz="3200" b="1" i="1">
                <a:solidFill>
                  <a:srgbClr val="000000"/>
                </a:solidFill>
                <a:latin typeface="Trebuchet MS" charset="0"/>
                <a:ea typeface="ヒラギノ角ゴ Pro W3" charset="0"/>
                <a:cs typeface="ヒラギノ角ゴ Pro W3" charset="0"/>
              </a:rPr>
            </a:br>
            <a:r>
              <a:rPr lang="en-US" sz="3200" b="1" i="1">
                <a:solidFill>
                  <a:srgbClr val="000000"/>
                </a:solidFill>
                <a:latin typeface="Trebuchet MS" charset="0"/>
                <a:ea typeface="ヒラギノ角ゴ Pro W3" charset="0"/>
                <a:cs typeface="ヒラギノ角ゴ Pro W3" charset="0"/>
              </a:rPr>
              <a:t>20-point sermon, today</a:t>
            </a:r>
            <a:r>
              <a:rPr lang="fr-FR" sz="3200" b="1" i="1">
                <a:solidFill>
                  <a:srgbClr val="000000"/>
                </a:solidFill>
                <a:latin typeface="Trebuchet MS" charset="0"/>
                <a:ea typeface="ヒラギノ角ゴ Pro W3" charset="0"/>
                <a:cs typeface="ヒラギノ角ゴ Pro W3" charset="0"/>
              </a:rPr>
              <a:t>'</a:t>
            </a:r>
            <a:r>
              <a:rPr lang="en-US" sz="3200" b="1" i="1">
                <a:solidFill>
                  <a:srgbClr val="000000"/>
                </a:solidFill>
                <a:latin typeface="Trebuchet MS" charset="0"/>
                <a:ea typeface="ヒラギノ角ゴ Pro W3" charset="0"/>
                <a:cs typeface="ヒラギノ角ゴ Pro W3" charset="0"/>
              </a:rPr>
              <a:t>s message will be pointless.”</a:t>
            </a:r>
          </a:p>
          <a:p>
            <a:pPr algn="ctr" eaLnBrk="1" hangingPunct="1"/>
            <a:endParaRPr lang="en-US" sz="3200" b="1" i="1">
              <a:solidFill>
                <a:srgbClr val="000000"/>
              </a:solidFill>
              <a:latin typeface="Trebuchet MS" charset="0"/>
              <a:ea typeface="ヒラギノ角ゴ Pro W3" charset="0"/>
              <a:cs typeface="ヒラギノ角ゴ Pro W3" charset="0"/>
            </a:endParaRPr>
          </a:p>
          <a:p>
            <a:pPr algn="ctr" eaLnBrk="1" hangingPunct="1"/>
            <a:endParaRPr lang="en-US" sz="3600" b="1" i="1">
              <a:solidFill>
                <a:srgbClr val="000000"/>
              </a:solidFill>
              <a:latin typeface="Trebuchet MS" charset="0"/>
              <a:ea typeface="ヒラギノ角ゴ Pro W3" charset="0"/>
              <a:cs typeface="ヒラギノ角ゴ Pro W3" charset="0"/>
            </a:endParaRPr>
          </a:p>
        </p:txBody>
      </p:sp>
      <p:sp>
        <p:nvSpPr>
          <p:cNvPr id="5" name="Rectangle 5"/>
          <p:cNvSpPr>
            <a:spLocks noChangeArrowheads="1"/>
          </p:cNvSpPr>
          <p:nvPr/>
        </p:nvSpPr>
        <p:spPr bwMode="auto">
          <a:xfrm>
            <a:off x="4715932" y="4509120"/>
            <a:ext cx="4343400" cy="1524000"/>
          </a:xfrm>
          <a:prstGeom prst="rect">
            <a:avLst/>
          </a:prstGeom>
          <a:solidFill>
            <a:srgbClr val="000000"/>
          </a:solidFill>
          <a:ln w="9525">
            <a:noFill/>
            <a:miter lim="800000"/>
            <a:headEnd/>
            <a:tailEnd/>
          </a:ln>
          <a:effectLst>
            <a:outerShdw blurRad="50800" dist="25399" dir="2700000" algn="ctr" rotWithShape="0">
              <a:srgbClr val="000000">
                <a:alpha val="75000"/>
              </a:srgbClr>
            </a:outerShdw>
          </a:effectLst>
        </p:spPr>
        <p:txBody>
          <a:bodyPr/>
          <a:lstStyle/>
          <a:p>
            <a:pPr algn="ctr" eaLnBrk="1" hangingPunct="1">
              <a:defRPr/>
            </a:pPr>
            <a:r>
              <a:rPr lang="en-US" sz="4000" i="1" dirty="0">
                <a:solidFill>
                  <a:schemeClr val="accent4">
                    <a:lumMod val="20000"/>
                    <a:lumOff val="80000"/>
                  </a:schemeClr>
                </a:solidFill>
                <a:latin typeface="Tahoma" charset="0"/>
                <a:ea typeface="ＭＳ Ｐゴシック" charset="-128"/>
                <a:cs typeface="ＭＳ Ｐゴシック" charset="-128"/>
              </a:rPr>
              <a:t>2-4 MPs</a:t>
            </a:r>
            <a:br>
              <a:rPr lang="en-US" sz="4000" i="1" dirty="0">
                <a:solidFill>
                  <a:schemeClr val="accent4">
                    <a:lumMod val="20000"/>
                    <a:lumOff val="80000"/>
                  </a:schemeClr>
                </a:solidFill>
                <a:latin typeface="Tahoma" charset="0"/>
                <a:ea typeface="ＭＳ Ｐゴシック" charset="-128"/>
                <a:cs typeface="ＭＳ Ｐゴシック" charset="-128"/>
              </a:rPr>
            </a:br>
            <a:r>
              <a:rPr lang="en-US" sz="4000" i="1" dirty="0">
                <a:solidFill>
                  <a:schemeClr val="accent4">
                    <a:lumMod val="20000"/>
                    <a:lumOff val="80000"/>
                  </a:schemeClr>
                </a:solidFill>
                <a:latin typeface="Tahoma" charset="0"/>
                <a:ea typeface="ＭＳ Ｐゴシック" charset="-128"/>
                <a:cs typeface="ＭＳ Ｐゴシック" charset="-128"/>
              </a:rPr>
              <a:t>One line MPs</a:t>
            </a:r>
          </a:p>
        </p:txBody>
      </p:sp>
    </p:spTree>
    <p:extLst>
      <p:ext uri="{BB962C8B-B14F-4D97-AF65-F5344CB8AC3E}">
        <p14:creationId xmlns:p14="http://schemas.microsoft.com/office/powerpoint/2010/main" val="219934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ヒラギノ角ゴ Pro W3"/>
      </a:majorFont>
      <a:minorFont>
        <a:latin typeface="Impac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8072</TotalTime>
  <Words>1816</Words>
  <Application>Microsoft Macintosh PowerPoint</Application>
  <PresentationFormat>On-screen Show (4:3)</PresentationFormat>
  <Paragraphs>259</Paragraphs>
  <Slides>25</Slides>
  <Notes>25</Notes>
  <HiddenSlides>0</HiddenSlides>
  <MMClips>0</MMClips>
  <ScaleCrop>false</ScaleCrop>
  <HeadingPairs>
    <vt:vector size="6" baseType="variant">
      <vt:variant>
        <vt:lpstr>Fonts Used</vt:lpstr>
      </vt:variant>
      <vt:variant>
        <vt:i4>13</vt:i4>
      </vt:variant>
      <vt:variant>
        <vt:lpstr>Theme</vt:lpstr>
      </vt:variant>
      <vt:variant>
        <vt:i4>19</vt:i4>
      </vt:variant>
      <vt:variant>
        <vt:lpstr>Slide Titles</vt:lpstr>
      </vt:variant>
      <vt:variant>
        <vt:i4>25</vt:i4>
      </vt:variant>
    </vt:vector>
  </HeadingPairs>
  <TitlesOfParts>
    <vt:vector size="57" baseType="lpstr">
      <vt:lpstr>ＭＳ Ｐゴシック</vt:lpstr>
      <vt:lpstr>Times</vt:lpstr>
      <vt:lpstr>Arial</vt:lpstr>
      <vt:lpstr>Arial Black</vt:lpstr>
      <vt:lpstr>Book Antiqua</vt:lpstr>
      <vt:lpstr>Futura</vt:lpstr>
      <vt:lpstr>Helvetica</vt:lpstr>
      <vt:lpstr>Impact</vt:lpstr>
      <vt:lpstr>Monotype Sorts</vt:lpstr>
      <vt:lpstr>Tahoma</vt:lpstr>
      <vt:lpstr>Times New Roman</vt:lpstr>
      <vt:lpstr>Trebuchet MS</vt:lpstr>
      <vt:lpstr>Wingdings</vt:lpstr>
      <vt:lpstr>Blank Presentation</vt:lpstr>
      <vt:lpstr>Textured</vt:lpstr>
      <vt:lpstr>Crumple</vt:lpstr>
      <vt:lpstr>Fossil</vt:lpstr>
      <vt:lpstr>Diagram</vt:lpstr>
      <vt:lpstr>Borealis</vt:lpstr>
      <vt:lpstr>Azure</vt:lpstr>
      <vt:lpstr>Default Design</vt:lpstr>
      <vt:lpstr>untitled 1</vt:lpstr>
      <vt:lpstr>Expedition</vt:lpstr>
      <vt:lpstr>1_Expedition</vt:lpstr>
      <vt:lpstr>1_Default Design</vt:lpstr>
      <vt:lpstr>2_Default Design</vt:lpstr>
      <vt:lpstr>2_Crumple</vt:lpstr>
      <vt:lpstr>3_Default Design</vt:lpstr>
      <vt:lpstr>1_Chocolate</vt:lpstr>
      <vt:lpstr>2_Schmooze</vt:lpstr>
      <vt:lpstr>2_Expedition</vt:lpstr>
      <vt:lpstr>1_Blank Presentation</vt:lpstr>
      <vt:lpstr>Sermon Structure</vt:lpstr>
      <vt:lpstr>How I grade Col. 4:6 EO (Assign. #4)</vt:lpstr>
      <vt:lpstr>Some sermons are unsolved mysteries!</vt:lpstr>
      <vt:lpstr>All creatures need a skeleton. Sermons do too!</vt:lpstr>
      <vt:lpstr>The Preparing Expository Sermons Process</vt:lpstr>
      <vt:lpstr>How should you structure your sermon?</vt:lpstr>
      <vt:lpstr>Get your structure done early!</vt:lpstr>
      <vt:lpstr>Types of Sermon Structure</vt:lpstr>
      <vt:lpstr>Keep your points short in number and style!</vt:lpstr>
      <vt:lpstr>Deciding Sermon Structure</vt:lpstr>
      <vt:lpstr>Simple Inductive (Acts 6:1-6)</vt:lpstr>
      <vt:lpstr>Cyclical Inductive (Acts 6:1-6)</vt:lpstr>
      <vt:lpstr>Simple Deductive (Acts 6:1-6)</vt:lpstr>
      <vt:lpstr>Deciding Sermon Structure</vt:lpstr>
      <vt:lpstr>What structure does each sermon have on pages 52-60?  Don't read through each message but just skim them to see where the Main Idea and the Application occur.  Write its page 138 structure at the top and move quickly to the next sermon.</vt:lpstr>
      <vt:lpstr>Exegetical Idea: The reason the church should restore a sinning Christian correctly is because it extends God's authority.</vt:lpstr>
      <vt:lpstr>Converting the EO to the HO</vt:lpstr>
      <vt:lpstr>How do we restore sinning Christians properly?</vt:lpstr>
      <vt:lpstr>The Point of Verses 15-17</vt:lpstr>
      <vt:lpstr>(Transition Statement)</vt:lpstr>
      <vt:lpstr>The Point of Verses 18-20</vt:lpstr>
      <vt:lpstr>Main Idea:</vt:lpstr>
      <vt:lpstr>Does structure still look threatening?</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188</cp:revision>
  <dcterms:created xsi:type="dcterms:W3CDTF">2005-09-05T15:47:58Z</dcterms:created>
  <dcterms:modified xsi:type="dcterms:W3CDTF">2024-01-28T08:19:30Z</dcterms:modified>
</cp:coreProperties>
</file>