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22" r:id="rId2"/>
    <p:sldMasterId id="2147483720" r:id="rId3"/>
    <p:sldMasterId id="2147483718" r:id="rId4"/>
    <p:sldMasterId id="2147483660" r:id="rId5"/>
    <p:sldMasterId id="2147483649" r:id="rId6"/>
    <p:sldMasterId id="2147484277" r:id="rId7"/>
  </p:sldMasterIdLst>
  <p:notesMasterIdLst>
    <p:notesMasterId r:id="rId34"/>
  </p:notesMasterIdLst>
  <p:sldIdLst>
    <p:sldId id="322" r:id="rId8"/>
    <p:sldId id="349" r:id="rId9"/>
    <p:sldId id="353" r:id="rId10"/>
    <p:sldId id="330" r:id="rId11"/>
    <p:sldId id="323" r:id="rId12"/>
    <p:sldId id="334" r:id="rId13"/>
    <p:sldId id="324" r:id="rId14"/>
    <p:sldId id="333" r:id="rId15"/>
    <p:sldId id="264" r:id="rId16"/>
    <p:sldId id="331" r:id="rId17"/>
    <p:sldId id="256" r:id="rId18"/>
    <p:sldId id="335" r:id="rId19"/>
    <p:sldId id="269" r:id="rId20"/>
    <p:sldId id="336" r:id="rId21"/>
    <p:sldId id="332" r:id="rId22"/>
    <p:sldId id="328" r:id="rId23"/>
    <p:sldId id="337" r:id="rId24"/>
    <p:sldId id="329" r:id="rId25"/>
    <p:sldId id="338" r:id="rId26"/>
    <p:sldId id="327" r:id="rId27"/>
    <p:sldId id="263" r:id="rId28"/>
    <p:sldId id="339" r:id="rId29"/>
    <p:sldId id="340" r:id="rId30"/>
    <p:sldId id="341" r:id="rId31"/>
    <p:sldId id="305" r:id="rId32"/>
    <p:sldId id="352" r:id="rId3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1523"/>
    <a:srgbClr val="F1FF13"/>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53"/>
    <p:restoredTop sz="94619"/>
  </p:normalViewPr>
  <p:slideViewPr>
    <p:cSldViewPr>
      <p:cViewPr>
        <p:scale>
          <a:sx n="86" d="100"/>
          <a:sy n="86" d="100"/>
        </p:scale>
        <p:origin x="3120" y="9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768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57BC4FC0-FFB7-0140-B6A1-DA36A9724D3F}" type="slidenum">
              <a:rPr lang="en-US"/>
              <a:pPr>
                <a:defRPr/>
              </a:pPr>
              <a:t>‹#›</a:t>
            </a:fld>
            <a:endParaRPr lang="en-US"/>
          </a:p>
        </p:txBody>
      </p:sp>
    </p:spTree>
    <p:extLst>
      <p:ext uri="{BB962C8B-B14F-4D97-AF65-F5344CB8AC3E}">
        <p14:creationId xmlns:p14="http://schemas.microsoft.com/office/powerpoint/2010/main" val="24517817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953C417-B2D3-1742-8CA3-04E57065E241}" type="slidenum">
              <a:rPr lang="en-US" sz="1200"/>
              <a:pPr/>
              <a:t>1</a:t>
            </a:fld>
            <a:endParaRPr lang="en-US" sz="1200"/>
          </a:p>
        </p:txBody>
      </p:sp>
      <p:sp>
        <p:nvSpPr>
          <p:cNvPr id="78850" name="Rectangle 2"/>
          <p:cNvSpPr>
            <a:spLocks noGrp="1" noRot="1" noChangeAspect="1" noChangeArrowheads="1"/>
          </p:cNvSpPr>
          <p:nvPr>
            <p:ph type="sldImg"/>
          </p:nvPr>
        </p:nvSpPr>
        <p:spPr>
          <a:solidFill>
            <a:srgbClr val="FFFFFF"/>
          </a:solidFill>
          <a:ln/>
        </p:spPr>
      </p:sp>
      <p:sp>
        <p:nvSpPr>
          <p:cNvPr id="788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B815328-6A47-9E40-900C-165B57E4F250}" type="slidenum">
              <a:rPr lang="en-US" sz="1200"/>
              <a:pPr/>
              <a:t>10</a:t>
            </a:fld>
            <a:endParaRPr lang="en-US" sz="1200"/>
          </a:p>
        </p:txBody>
      </p:sp>
      <p:sp>
        <p:nvSpPr>
          <p:cNvPr id="97282" name="Rectangle 2"/>
          <p:cNvSpPr>
            <a:spLocks noGrp="1" noRot="1" noChangeAspect="1" noChangeArrowheads="1"/>
          </p:cNvSpPr>
          <p:nvPr>
            <p:ph type="sldImg"/>
          </p:nvPr>
        </p:nvSpPr>
        <p:spPr>
          <a:solidFill>
            <a:srgbClr val="FFFFFF"/>
          </a:solidFill>
          <a:ln/>
        </p:spPr>
      </p:sp>
      <p:sp>
        <p:nvSpPr>
          <p:cNvPr id="972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A9ABB7A-2406-AE43-9694-CDA1A0BB8196}" type="slidenum">
              <a:rPr lang="en-US" sz="1200"/>
              <a:pPr/>
              <a:t>11</a:t>
            </a:fld>
            <a:endParaRPr lang="en-US" sz="120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1C5F4A1-4D8A-1541-9203-B63BE6CFC910}" type="slidenum">
              <a:rPr lang="en-US" sz="1200"/>
              <a:pPr/>
              <a:t>12</a:t>
            </a:fld>
            <a:endParaRPr lang="en-US" sz="1200"/>
          </a:p>
        </p:txBody>
      </p:sp>
      <p:sp>
        <p:nvSpPr>
          <p:cNvPr id="101378" name="Rectangle 2"/>
          <p:cNvSpPr>
            <a:spLocks noGrp="1" noRot="1" noChangeAspect="1" noChangeArrowheads="1"/>
          </p:cNvSpPr>
          <p:nvPr>
            <p:ph type="sldImg"/>
          </p:nvPr>
        </p:nvSpPr>
        <p:spPr>
          <a:solidFill>
            <a:srgbClr val="FFFFFF"/>
          </a:solidFill>
          <a:ln/>
        </p:spPr>
      </p:sp>
      <p:sp>
        <p:nvSpPr>
          <p:cNvPr id="101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DD365A8-D902-A24D-B021-6F6EF3A888E5}" type="slidenum">
              <a:rPr lang="en-US" sz="1200"/>
              <a:pPr/>
              <a:t>13</a:t>
            </a:fld>
            <a:endParaRPr lang="en-US" sz="1200"/>
          </a:p>
        </p:txBody>
      </p:sp>
      <p:sp>
        <p:nvSpPr>
          <p:cNvPr id="103426" name="Rectangle 2"/>
          <p:cNvSpPr>
            <a:spLocks noGrp="1" noRot="1" noChangeAspect="1" noChangeArrowheads="1"/>
          </p:cNvSpPr>
          <p:nvPr>
            <p:ph type="sldImg"/>
          </p:nvPr>
        </p:nvSpPr>
        <p:spPr>
          <a:solidFill>
            <a:srgbClr val="FFFFFF"/>
          </a:solidFill>
          <a:ln/>
        </p:spPr>
      </p:sp>
      <p:sp>
        <p:nvSpPr>
          <p:cNvPr id="1034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484F9C6-08C0-8043-BD1E-C3C8FE873F13}" type="slidenum">
              <a:rPr lang="en-US" sz="1200"/>
              <a:pPr/>
              <a:t>14</a:t>
            </a:fld>
            <a:endParaRPr lang="en-US" sz="1200"/>
          </a:p>
        </p:txBody>
      </p:sp>
      <p:sp>
        <p:nvSpPr>
          <p:cNvPr id="105474" name="Rectangle 2"/>
          <p:cNvSpPr>
            <a:spLocks noGrp="1" noRot="1" noChangeAspect="1" noChangeArrowheads="1"/>
          </p:cNvSpPr>
          <p:nvPr>
            <p:ph type="sldImg"/>
          </p:nvPr>
        </p:nvSpPr>
        <p:spPr>
          <a:solidFill>
            <a:srgbClr val="FFFFFF"/>
          </a:solidFill>
          <a:ln/>
        </p:spPr>
      </p:sp>
      <p:sp>
        <p:nvSpPr>
          <p:cNvPr id="1054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8F1F0C2-AAF5-1042-AEFB-9804B90012FB}" type="slidenum">
              <a:rPr lang="en-US" sz="1200"/>
              <a:pPr/>
              <a:t>15</a:t>
            </a:fld>
            <a:endParaRPr lang="en-US" sz="1200"/>
          </a:p>
        </p:txBody>
      </p:sp>
      <p:sp>
        <p:nvSpPr>
          <p:cNvPr id="107522" name="Rectangle 2"/>
          <p:cNvSpPr>
            <a:spLocks noGrp="1" noRot="1" noChangeAspect="1" noChangeArrowheads="1"/>
          </p:cNvSpPr>
          <p:nvPr>
            <p:ph type="sldImg"/>
          </p:nvPr>
        </p:nvSpPr>
        <p:spPr>
          <a:solidFill>
            <a:srgbClr val="FFFFFF"/>
          </a:solidFill>
          <a:ln/>
        </p:spPr>
      </p:sp>
      <p:sp>
        <p:nvSpPr>
          <p:cNvPr id="1075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437EE87-EA2B-7342-B0C6-EFD8BC6D7514}" type="slidenum">
              <a:rPr lang="en-US" sz="1200"/>
              <a:pPr/>
              <a:t>16</a:t>
            </a:fld>
            <a:endParaRPr lang="en-US" sz="1200"/>
          </a:p>
        </p:txBody>
      </p:sp>
      <p:sp>
        <p:nvSpPr>
          <p:cNvPr id="109570" name="Rectangle 2"/>
          <p:cNvSpPr>
            <a:spLocks noGrp="1" noRot="1" noChangeAspect="1" noChangeArrowheads="1"/>
          </p:cNvSpPr>
          <p:nvPr>
            <p:ph type="sldImg"/>
          </p:nvPr>
        </p:nvSpPr>
        <p:spPr>
          <a:solidFill>
            <a:srgbClr val="FFFFFF"/>
          </a:solidFill>
          <a:ln/>
        </p:spPr>
      </p:sp>
      <p:sp>
        <p:nvSpPr>
          <p:cNvPr id="1095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B9BB4E2-C59A-8C4A-A313-4B2B31678101}" type="slidenum">
              <a:rPr lang="en-US" sz="1200"/>
              <a:pPr/>
              <a:t>17</a:t>
            </a:fld>
            <a:endParaRPr lang="en-US" sz="1200"/>
          </a:p>
        </p:txBody>
      </p:sp>
      <p:sp>
        <p:nvSpPr>
          <p:cNvPr id="111618" name="Rectangle 2"/>
          <p:cNvSpPr>
            <a:spLocks noGrp="1" noRot="1" noChangeAspect="1" noChangeArrowheads="1"/>
          </p:cNvSpPr>
          <p:nvPr>
            <p:ph type="sldImg"/>
          </p:nvPr>
        </p:nvSpPr>
        <p:spPr>
          <a:solidFill>
            <a:srgbClr val="FFFFFF"/>
          </a:solidFill>
          <a:ln/>
        </p:spPr>
      </p:sp>
      <p:sp>
        <p:nvSpPr>
          <p:cNvPr id="1116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1ADCD19-F152-DA47-A09B-2D1BEFF2DC0E}" type="slidenum">
              <a:rPr lang="en-US" sz="1200"/>
              <a:pPr/>
              <a:t>18</a:t>
            </a:fld>
            <a:endParaRPr lang="en-US" sz="1200"/>
          </a:p>
        </p:txBody>
      </p:sp>
      <p:sp>
        <p:nvSpPr>
          <p:cNvPr id="113666" name="Rectangle 2"/>
          <p:cNvSpPr>
            <a:spLocks noGrp="1" noRot="1" noChangeAspect="1" noChangeArrowheads="1"/>
          </p:cNvSpPr>
          <p:nvPr>
            <p:ph type="sldImg"/>
          </p:nvPr>
        </p:nvSpPr>
        <p:spPr>
          <a:solidFill>
            <a:srgbClr val="FFFFFF"/>
          </a:solidFill>
          <a:ln/>
        </p:spPr>
      </p:sp>
      <p:sp>
        <p:nvSpPr>
          <p:cNvPr id="11366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"The Gong Show" in the USA is known for short acts where a judge can immediately stop the singer or speaker by hitting the gong if the act is too painful!</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6D48764-5130-F24D-8A57-898ED360086B}" type="slidenum">
              <a:rPr lang="en-US" sz="1200"/>
              <a:pPr/>
              <a:t>19</a:t>
            </a:fld>
            <a:endParaRPr lang="en-US" sz="1200"/>
          </a:p>
        </p:txBody>
      </p:sp>
      <p:sp>
        <p:nvSpPr>
          <p:cNvPr id="115714" name="Rectangle 2"/>
          <p:cNvSpPr>
            <a:spLocks noGrp="1" noRot="1" noChangeAspect="1" noChangeArrowheads="1"/>
          </p:cNvSpPr>
          <p:nvPr>
            <p:ph type="sldImg"/>
          </p:nvPr>
        </p:nvSpPr>
        <p:spPr>
          <a:solidFill>
            <a:srgbClr val="FFFFFF"/>
          </a:solidFill>
          <a:ln/>
        </p:spPr>
      </p:sp>
      <p:sp>
        <p:nvSpPr>
          <p:cNvPr id="1157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773E81F-B3A5-9B45-B9F3-FC02D64E501A}" type="slidenum">
              <a:rPr lang="en-US" sz="1200"/>
              <a:pPr/>
              <a:t>2</a:t>
            </a:fld>
            <a:endParaRPr lang="en-US" sz="1200"/>
          </a:p>
        </p:txBody>
      </p:sp>
      <p:sp>
        <p:nvSpPr>
          <p:cNvPr id="80898" name="Rectangle 1026"/>
          <p:cNvSpPr>
            <a:spLocks noGrp="1" noRot="1" noChangeAspect="1" noChangeArrowheads="1"/>
          </p:cNvSpPr>
          <p:nvPr>
            <p:ph type="sldImg"/>
          </p:nvPr>
        </p:nvSpPr>
        <p:spPr>
          <a:solidFill>
            <a:srgbClr val="FFFFFF"/>
          </a:solidFill>
          <a:ln/>
        </p:spPr>
      </p:sp>
      <p:sp>
        <p:nvSpPr>
          <p:cNvPr id="8089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A4C2A7C-20E3-3A47-A65A-77B40E39BB75}" type="slidenum">
              <a:rPr lang="en-US" sz="1200"/>
              <a:pPr/>
              <a:t>20</a:t>
            </a:fld>
            <a:endParaRPr lang="en-US" sz="1200"/>
          </a:p>
        </p:txBody>
      </p:sp>
      <p:sp>
        <p:nvSpPr>
          <p:cNvPr id="117762" name="Rectangle 2"/>
          <p:cNvSpPr>
            <a:spLocks noGrp="1" noRot="1" noChangeAspect="1" noChangeArrowheads="1"/>
          </p:cNvSpPr>
          <p:nvPr>
            <p:ph type="sldImg"/>
          </p:nvPr>
        </p:nvSpPr>
        <p:spPr>
          <a:solidFill>
            <a:srgbClr val="FFFFFF"/>
          </a:solidFill>
          <a:ln/>
        </p:spPr>
      </p:sp>
      <p:sp>
        <p:nvSpPr>
          <p:cNvPr id="1177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28D08F4-E5E4-1846-8D88-07B6D0802A2C}" type="slidenum">
              <a:rPr lang="en-US" sz="1200"/>
              <a:pPr/>
              <a:t>21</a:t>
            </a:fld>
            <a:endParaRPr lang="en-US" sz="1200"/>
          </a:p>
        </p:txBody>
      </p:sp>
      <p:sp>
        <p:nvSpPr>
          <p:cNvPr id="119810" name="Rectangle 2"/>
          <p:cNvSpPr>
            <a:spLocks noGrp="1" noRot="1" noChangeAspect="1" noChangeArrowheads="1"/>
          </p:cNvSpPr>
          <p:nvPr>
            <p:ph type="sldImg"/>
          </p:nvPr>
        </p:nvSpPr>
        <p:spPr>
          <a:solidFill>
            <a:srgbClr val="FFFFFF"/>
          </a:solidFill>
          <a:ln/>
        </p:spPr>
      </p:sp>
      <p:sp>
        <p:nvSpPr>
          <p:cNvPr id="1198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273ECEB-6BE7-E94D-9030-8DEE2C51B07C}" type="slidenum">
              <a:rPr lang="en-US" sz="1200"/>
              <a:pPr/>
              <a:t>22</a:t>
            </a:fld>
            <a:endParaRPr lang="en-US" sz="1200"/>
          </a:p>
        </p:txBody>
      </p:sp>
      <p:sp>
        <p:nvSpPr>
          <p:cNvPr id="121858" name="Rectangle 1026"/>
          <p:cNvSpPr>
            <a:spLocks noGrp="1" noRot="1" noChangeAspect="1" noChangeArrowheads="1"/>
          </p:cNvSpPr>
          <p:nvPr>
            <p:ph type="sldImg"/>
          </p:nvPr>
        </p:nvSpPr>
        <p:spPr>
          <a:solidFill>
            <a:srgbClr val="FFFFFF"/>
          </a:solidFill>
          <a:ln/>
        </p:spPr>
      </p:sp>
      <p:sp>
        <p:nvSpPr>
          <p:cNvPr id="121859"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Tell your neighbor two ideas HOW you can better know your people.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44F77AF-0879-C047-A8AC-8AA803646C15}" type="slidenum">
              <a:rPr lang="en-US" sz="1200"/>
              <a:pPr/>
              <a:t>23</a:t>
            </a:fld>
            <a:endParaRPr lang="en-US" sz="1200"/>
          </a:p>
        </p:txBody>
      </p:sp>
      <p:sp>
        <p:nvSpPr>
          <p:cNvPr id="123906" name="Rectangle 1026"/>
          <p:cNvSpPr>
            <a:spLocks noGrp="1" noRot="1" noChangeAspect="1" noChangeArrowheads="1"/>
          </p:cNvSpPr>
          <p:nvPr>
            <p:ph type="sldImg"/>
          </p:nvPr>
        </p:nvSpPr>
        <p:spPr>
          <a:solidFill>
            <a:srgbClr val="FFFFFF"/>
          </a:solidFill>
          <a:ln/>
        </p:spPr>
      </p:sp>
      <p:sp>
        <p:nvSpPr>
          <p:cNvPr id="123907"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A2D8924-E238-774A-B04E-48861EFE5FD8}" type="slidenum">
              <a:rPr lang="en-US" sz="1200"/>
              <a:pPr/>
              <a:t>24</a:t>
            </a:fld>
            <a:endParaRPr lang="en-US" sz="1200"/>
          </a:p>
        </p:txBody>
      </p:sp>
      <p:sp>
        <p:nvSpPr>
          <p:cNvPr id="125954" name="Rectangle 2"/>
          <p:cNvSpPr>
            <a:spLocks noGrp="1" noRot="1" noChangeAspect="1" noChangeArrowheads="1"/>
          </p:cNvSpPr>
          <p:nvPr>
            <p:ph type="sldImg"/>
          </p:nvPr>
        </p:nvSpPr>
        <p:spPr>
          <a:solidFill>
            <a:srgbClr val="FFFFFF"/>
          </a:solidFill>
          <a:ln/>
        </p:spPr>
      </p:sp>
      <p:sp>
        <p:nvSpPr>
          <p:cNvPr id="1259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1E552AA-9734-3646-8903-F174E2ECF177}" type="slidenum">
              <a:rPr lang="en-US" sz="1200"/>
              <a:pPr/>
              <a:t>25</a:t>
            </a:fld>
            <a:endParaRPr lang="en-US" sz="1200"/>
          </a:p>
        </p:txBody>
      </p:sp>
      <p:sp>
        <p:nvSpPr>
          <p:cNvPr id="128002" name="Rectangle 2"/>
          <p:cNvSpPr>
            <a:spLocks noGrp="1" noRot="1" noChangeAspect="1" noChangeArrowheads="1"/>
          </p:cNvSpPr>
          <p:nvPr>
            <p:ph type="sldImg"/>
          </p:nvPr>
        </p:nvSpPr>
        <p:spPr>
          <a:solidFill>
            <a:srgbClr val="FFFFFF"/>
          </a:solidFill>
          <a:ln/>
        </p:spPr>
      </p:sp>
      <p:sp>
        <p:nvSpPr>
          <p:cNvPr id="1280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26</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Preaching</a:t>
            </a:r>
            <a:r>
              <a:rPr lang="en-US" sz="1200" b="0" baseline="0" dirty="0">
                <a:solidFill>
                  <a:srgbClr val="FFFFFF"/>
                </a:solidFill>
                <a:latin typeface="Arial" charset="0"/>
                <a:ea typeface="ＭＳ Ｐゴシック" charset="0"/>
              </a:rPr>
              <a:t> (</a:t>
            </a:r>
            <a:r>
              <a:rPr lang="en-US" sz="1200" b="0" baseline="0" dirty="0" err="1">
                <a:solidFill>
                  <a:srgbClr val="FFFFFF"/>
                </a:solidFill>
                <a:latin typeface="Arial" charset="0"/>
                <a:ea typeface="ＭＳ Ｐゴシック" charset="0"/>
              </a:rPr>
              <a:t>pr</a:t>
            </a:r>
            <a:r>
              <a:rPr lang="en-US" sz="1200" b="0" baseline="0" dirty="0">
                <a:solidFill>
                  <a:srgbClr val="FFFFFF"/>
                </a:solidFill>
                <a:latin typeface="Arial" charset="0"/>
                <a:ea typeface="ＭＳ Ｐゴシック" charset="0"/>
              </a:rPr>
              <a:t>)</a:t>
            </a:r>
            <a:endParaRPr lang="en-US" sz="1200" b="0" dirty="0">
              <a:solidFill>
                <a:srgbClr val="FFFFFF"/>
              </a:solidFill>
              <a:latin typeface="Arial" charset="0"/>
              <a:ea typeface="ＭＳ Ｐゴシック" charset="0"/>
            </a:endParaRPr>
          </a:p>
          <a:p>
            <a:pPr eaLnBrk="1" hangingPunct="1"/>
            <a:r>
              <a:rPr lang="en-US" sz="1200" b="0" dirty="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B523BA7-08D0-074F-810D-AABD19579804}" type="slidenum">
              <a:rPr lang="en-US" sz="1200">
                <a:solidFill>
                  <a:srgbClr val="000000"/>
                </a:solidFill>
              </a:rPr>
              <a:pPr/>
              <a:t>3</a:t>
            </a:fld>
            <a:endParaRPr lang="en-US" sz="1200">
              <a:solidFill>
                <a:srgbClr val="000000"/>
              </a:solidFill>
            </a:endParaRPr>
          </a:p>
        </p:txBody>
      </p:sp>
      <p:sp>
        <p:nvSpPr>
          <p:cNvPr id="82946" name="Rectangle 2"/>
          <p:cNvSpPr>
            <a:spLocks noGrp="1" noRot="1" noChangeAspect="1" noChangeArrowheads="1"/>
          </p:cNvSpPr>
          <p:nvPr>
            <p:ph type="sldImg"/>
          </p:nvPr>
        </p:nvSpPr>
        <p:spPr>
          <a:xfrm>
            <a:off x="1150938" y="692150"/>
            <a:ext cx="4556125" cy="3416300"/>
          </a:xfrm>
          <a:solidFill>
            <a:srgbClr val="FFFFFF"/>
          </a:solidFill>
          <a:ln/>
        </p:spPr>
      </p:sp>
      <p:sp>
        <p:nvSpPr>
          <p:cNvPr id="829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spcBef>
                <a:spcPct val="0"/>
              </a:spcBef>
            </a:pPr>
            <a:endParaRPr lang="en-US" sz="2400">
              <a:ea typeface="ＭＳ Ｐゴシック" charset="0"/>
              <a:cs typeface="ＭＳ Ｐゴシック" charset="0"/>
            </a:endParaRPr>
          </a:p>
          <a:p>
            <a:pPr eaLnBrk="1" hangingPunct="1">
              <a:spcBef>
                <a:spcPct val="0"/>
              </a:spcBef>
            </a:pPr>
            <a:r>
              <a:rPr lang="en-US" sz="2400">
                <a:ea typeface="ＭＳ Ｐゴシック" charset="0"/>
                <a:cs typeface="ＭＳ Ｐゴシック" charset="0"/>
              </a:rPr>
              <a:t>This diagram on page 251 shows how to prepare</a:t>
            </a:r>
            <a:r>
              <a:rPr lang="en-US" sz="2400" baseline="0">
                <a:ea typeface="ＭＳ Ｐゴシック" charset="0"/>
                <a:cs typeface="ＭＳ Ｐゴシック" charset="0"/>
              </a:rPr>
              <a:t> a sermon based on one passage, going from text to sermon. Ramesh Richard compares this to the human body, which starts on the outside (flesh) with words of the text and ends up back on the outside but with words of the speaker. Between these points must come an outline on which to hang these words, whether it be the structure of the text or of the sermon. The heart controls or pumps the flow of blood and should sum up the entire text/sermon, whereas using the brain helps us see the purpose of the EI (CPT) converted to the MI (CPS) to give direction to the message in terms of what to explain, prove or apply (3 Developmental Questions). These "body parts" match a parallel structure of the seven steps in the purple blocks. Haddon Robinson teaches a bit more complicated series of 10 steps that start and lead to the same purpose of preaching from the text. A two-page explanation of this 7-step process is on pages 27-28 of the course notes.</a:t>
            </a:r>
            <a:endParaRPr lang="en-US" sz="240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3867A1D-C669-CA49-8A68-4356C50A4A6B}" type="slidenum">
              <a:rPr lang="en-US" sz="1200"/>
              <a:pPr/>
              <a:t>4</a:t>
            </a:fld>
            <a:endParaRPr lang="en-US" sz="1200"/>
          </a:p>
        </p:txBody>
      </p:sp>
      <p:sp>
        <p:nvSpPr>
          <p:cNvPr id="84994" name="Rectangle 2"/>
          <p:cNvSpPr>
            <a:spLocks noGrp="1" noRot="1" noChangeAspect="1" noChangeArrowheads="1"/>
          </p:cNvSpPr>
          <p:nvPr>
            <p:ph type="sldImg"/>
          </p:nvPr>
        </p:nvSpPr>
        <p:spPr>
          <a:solidFill>
            <a:srgbClr val="FFFFFF"/>
          </a:solidFill>
          <a:ln/>
        </p:spPr>
      </p:sp>
      <p:sp>
        <p:nvSpPr>
          <p:cNvPr id="849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B3D7B6D-BFCD-B740-B87E-DDFC0A854010}" type="slidenum">
              <a:rPr lang="en-US" sz="1200"/>
              <a:pPr/>
              <a:t>5</a:t>
            </a:fld>
            <a:endParaRPr lang="en-US" sz="1200"/>
          </a:p>
        </p:txBody>
      </p:sp>
      <p:sp>
        <p:nvSpPr>
          <p:cNvPr id="87042" name="Rectangle 2"/>
          <p:cNvSpPr>
            <a:spLocks noGrp="1" noRot="1" noChangeAspect="1" noChangeArrowheads="1"/>
          </p:cNvSpPr>
          <p:nvPr>
            <p:ph type="sldImg"/>
          </p:nvPr>
        </p:nvSpPr>
        <p:spPr>
          <a:solidFill>
            <a:srgbClr val="FFFFFF"/>
          </a:solidFill>
          <a:ln/>
        </p:spPr>
      </p:sp>
      <p:sp>
        <p:nvSpPr>
          <p:cNvPr id="8704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Translate the two titles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1F9EB02-6336-AC45-A7F2-D2380DAE26B6}" type="slidenum">
              <a:rPr lang="en-US" sz="1200"/>
              <a:pPr/>
              <a:t>6</a:t>
            </a:fld>
            <a:endParaRPr lang="en-US" sz="1200"/>
          </a:p>
        </p:txBody>
      </p:sp>
      <p:sp>
        <p:nvSpPr>
          <p:cNvPr id="89090" name="Rectangle 1026"/>
          <p:cNvSpPr>
            <a:spLocks noGrp="1" noRot="1" noChangeAspect="1" noChangeArrowheads="1"/>
          </p:cNvSpPr>
          <p:nvPr>
            <p:ph type="sldImg"/>
          </p:nvPr>
        </p:nvSpPr>
        <p:spPr>
          <a:solidFill>
            <a:srgbClr val="FFFFFF"/>
          </a:solidFill>
          <a:ln/>
        </p:spPr>
      </p:sp>
      <p:sp>
        <p:nvSpPr>
          <p:cNvPr id="89091"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8765961-49A2-784D-B045-E94C8C53AA0F}" type="slidenum">
              <a:rPr lang="en-US" sz="1200"/>
              <a:pPr/>
              <a:t>7</a:t>
            </a:fld>
            <a:endParaRPr lang="en-US" sz="1200"/>
          </a:p>
        </p:txBody>
      </p:sp>
      <p:sp>
        <p:nvSpPr>
          <p:cNvPr id="91138" name="Rectangle 1026"/>
          <p:cNvSpPr>
            <a:spLocks noGrp="1" noRot="1" noChangeAspect="1" noChangeArrowheads="1"/>
          </p:cNvSpPr>
          <p:nvPr>
            <p:ph type="sldImg"/>
          </p:nvPr>
        </p:nvSpPr>
        <p:spPr>
          <a:solidFill>
            <a:srgbClr val="FFFFFF"/>
          </a:solidFill>
          <a:ln/>
        </p:spPr>
      </p:sp>
      <p:sp>
        <p:nvSpPr>
          <p:cNvPr id="9113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663C86E-5336-AF4D-978F-714CA642FEEE}" type="slidenum">
              <a:rPr lang="en-US" sz="1200"/>
              <a:pPr/>
              <a:t>8</a:t>
            </a:fld>
            <a:endParaRPr lang="en-US" sz="1200"/>
          </a:p>
        </p:txBody>
      </p:sp>
      <p:sp>
        <p:nvSpPr>
          <p:cNvPr id="93186" name="Rectangle 1026"/>
          <p:cNvSpPr>
            <a:spLocks noGrp="1" noRot="1" noChangeAspect="1" noChangeArrowheads="1"/>
          </p:cNvSpPr>
          <p:nvPr>
            <p:ph type="sldImg"/>
          </p:nvPr>
        </p:nvSpPr>
        <p:spPr>
          <a:solidFill>
            <a:srgbClr val="FFFFFF"/>
          </a:solidFill>
          <a:ln/>
        </p:spPr>
      </p:sp>
      <p:sp>
        <p:nvSpPr>
          <p:cNvPr id="93187"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494A6A2-7FAF-F64A-B1C4-E15A4DF41FE0}" type="slidenum">
              <a:rPr lang="en-US" sz="1200"/>
              <a:pPr/>
              <a:t>9</a:t>
            </a:fld>
            <a:endParaRPr lang="en-US" sz="1200"/>
          </a:p>
        </p:txBody>
      </p:sp>
      <p:sp>
        <p:nvSpPr>
          <p:cNvPr id="95234" name="Rectangle 2"/>
          <p:cNvSpPr>
            <a:spLocks noGrp="1" noRot="1" noChangeAspect="1" noChangeArrowheads="1"/>
          </p:cNvSpPr>
          <p:nvPr>
            <p:ph type="sldImg"/>
          </p:nvPr>
        </p:nvSpPr>
        <p:spPr>
          <a:solidFill>
            <a:srgbClr val="FFFFFF"/>
          </a:solidFill>
          <a:ln/>
        </p:spPr>
      </p:sp>
      <p:sp>
        <p:nvSpPr>
          <p:cNvPr id="952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85AF02-C758-E943-9E14-B86A65643E6B}" type="slidenum">
              <a:rPr lang="en-US"/>
              <a:pPr>
                <a:defRPr/>
              </a:pPr>
              <a:t>‹#›</a:t>
            </a:fld>
            <a:endParaRPr lang="en-US"/>
          </a:p>
        </p:txBody>
      </p:sp>
    </p:spTree>
    <p:extLst>
      <p:ext uri="{BB962C8B-B14F-4D97-AF65-F5344CB8AC3E}">
        <p14:creationId xmlns:p14="http://schemas.microsoft.com/office/powerpoint/2010/main" val="717927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CDB640-910F-5143-9AC2-81D5807A9F64}" type="slidenum">
              <a:rPr lang="en-US"/>
              <a:pPr>
                <a:defRPr/>
              </a:pPr>
              <a:t>‹#›</a:t>
            </a:fld>
            <a:endParaRPr lang="en-US"/>
          </a:p>
        </p:txBody>
      </p:sp>
    </p:spTree>
    <p:extLst>
      <p:ext uri="{BB962C8B-B14F-4D97-AF65-F5344CB8AC3E}">
        <p14:creationId xmlns:p14="http://schemas.microsoft.com/office/powerpoint/2010/main" val="2727302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8734BA-AC14-364F-A154-7913423A59D7}" type="slidenum">
              <a:rPr lang="en-US"/>
              <a:pPr>
                <a:defRPr/>
              </a:pPr>
              <a:t>‹#›</a:t>
            </a:fld>
            <a:endParaRPr lang="en-US"/>
          </a:p>
        </p:txBody>
      </p:sp>
    </p:spTree>
    <p:extLst>
      <p:ext uri="{BB962C8B-B14F-4D97-AF65-F5344CB8AC3E}">
        <p14:creationId xmlns:p14="http://schemas.microsoft.com/office/powerpoint/2010/main" val="2228781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92962" name="Rectangle 1026"/>
          <p:cNvSpPr>
            <a:spLocks noGrp="1" noChangeArrowheads="1"/>
          </p:cNvSpPr>
          <p:nvPr>
            <p:ph type="ctrTitle"/>
          </p:nvPr>
        </p:nvSpPr>
        <p:spPr>
          <a:xfrm>
            <a:off x="685800" y="1752600"/>
            <a:ext cx="7772400" cy="1676400"/>
          </a:xfrm>
          <a:effectLst>
            <a:outerShdw blurRad="38100" dist="25398" dir="2700000" algn="ctr" rotWithShape="0">
              <a:schemeClr val="bg2">
                <a:alpha val="99962"/>
              </a:schemeClr>
            </a:outerShdw>
          </a:effectLst>
        </p:spPr>
        <p:txBody>
          <a:bodyPr/>
          <a:lstStyle>
            <a:lvl1pPr>
              <a:defRPr sz="4800"/>
            </a:lvl1pPr>
          </a:lstStyle>
          <a:p>
            <a:r>
              <a:rPr lang="en-US"/>
              <a:t>Click to edit Master title style</a:t>
            </a:r>
          </a:p>
        </p:txBody>
      </p:sp>
      <p:sp>
        <p:nvSpPr>
          <p:cNvPr id="1192963" name="Rectangle 1027"/>
          <p:cNvSpPr>
            <a:spLocks noGrp="1" noChangeArrowheads="1"/>
          </p:cNvSpPr>
          <p:nvPr>
            <p:ph type="subTitle" idx="1"/>
          </p:nvPr>
        </p:nvSpPr>
        <p:spPr>
          <a:xfrm>
            <a:off x="1371600" y="3886200"/>
            <a:ext cx="6400800" cy="1752600"/>
          </a:xfrm>
        </p:spPr>
        <p:txBody>
          <a:bodyPr/>
          <a:lstStyle>
            <a:lvl1pPr marL="0" indent="0" algn="ctr">
              <a:buFont typeface="Monotype Sorts" charset="2"/>
              <a:buNone/>
              <a:defRPr/>
            </a:lvl1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DE1FC272-9A6E-904B-ACBD-5BDF437AD611}" type="slidenum">
              <a:rPr lang="en-US"/>
              <a:pPr>
                <a:defRPr/>
              </a:pPr>
              <a:t>‹#›</a:t>
            </a:fld>
            <a:endParaRPr lang="en-US"/>
          </a:p>
        </p:txBody>
      </p:sp>
    </p:spTree>
    <p:extLst>
      <p:ext uri="{BB962C8B-B14F-4D97-AF65-F5344CB8AC3E}">
        <p14:creationId xmlns:p14="http://schemas.microsoft.com/office/powerpoint/2010/main" val="3936774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483A3BD7-BB99-7148-BFBD-2DA87B70E68D}" type="slidenum">
              <a:rPr lang="en-US"/>
              <a:pPr>
                <a:defRPr/>
              </a:pPr>
              <a:t>‹#›</a:t>
            </a:fld>
            <a:endParaRPr lang="en-US"/>
          </a:p>
        </p:txBody>
      </p:sp>
    </p:spTree>
    <p:extLst>
      <p:ext uri="{BB962C8B-B14F-4D97-AF65-F5344CB8AC3E}">
        <p14:creationId xmlns:p14="http://schemas.microsoft.com/office/powerpoint/2010/main" val="1170087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20C2079D-7474-134C-B51E-BFAC56855BAB}" type="slidenum">
              <a:rPr lang="en-US"/>
              <a:pPr>
                <a:defRPr/>
              </a:pPr>
              <a:t>‹#›</a:t>
            </a:fld>
            <a:endParaRPr lang="en-US"/>
          </a:p>
        </p:txBody>
      </p:sp>
    </p:spTree>
    <p:extLst>
      <p:ext uri="{BB962C8B-B14F-4D97-AF65-F5344CB8AC3E}">
        <p14:creationId xmlns:p14="http://schemas.microsoft.com/office/powerpoint/2010/main" val="2558359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4568E725-A6B5-3D45-99D9-F20AF3D18D62}" type="slidenum">
              <a:rPr lang="en-US"/>
              <a:pPr>
                <a:defRPr/>
              </a:pPr>
              <a:t>‹#›</a:t>
            </a:fld>
            <a:endParaRPr lang="en-US"/>
          </a:p>
        </p:txBody>
      </p:sp>
    </p:spTree>
    <p:extLst>
      <p:ext uri="{BB962C8B-B14F-4D97-AF65-F5344CB8AC3E}">
        <p14:creationId xmlns:p14="http://schemas.microsoft.com/office/powerpoint/2010/main" val="464873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570C45C3-CA23-174D-94BD-5848EA680938}" type="slidenum">
              <a:rPr lang="en-US"/>
              <a:pPr>
                <a:defRPr/>
              </a:pPr>
              <a:t>‹#›</a:t>
            </a:fld>
            <a:endParaRPr lang="en-US"/>
          </a:p>
        </p:txBody>
      </p:sp>
    </p:spTree>
    <p:extLst>
      <p:ext uri="{BB962C8B-B14F-4D97-AF65-F5344CB8AC3E}">
        <p14:creationId xmlns:p14="http://schemas.microsoft.com/office/powerpoint/2010/main" val="3931266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AEFADE28-8309-2B4E-AE55-82E227899534}" type="slidenum">
              <a:rPr lang="en-US"/>
              <a:pPr>
                <a:defRPr/>
              </a:pPr>
              <a:t>‹#›</a:t>
            </a:fld>
            <a:endParaRPr lang="en-US"/>
          </a:p>
        </p:txBody>
      </p:sp>
    </p:spTree>
    <p:extLst>
      <p:ext uri="{BB962C8B-B14F-4D97-AF65-F5344CB8AC3E}">
        <p14:creationId xmlns:p14="http://schemas.microsoft.com/office/powerpoint/2010/main" val="1370808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E300EE22-5B18-714E-A962-9756D715D760}" type="slidenum">
              <a:rPr lang="en-US"/>
              <a:pPr>
                <a:defRPr/>
              </a:pPr>
              <a:t>‹#›</a:t>
            </a:fld>
            <a:endParaRPr lang="en-US"/>
          </a:p>
        </p:txBody>
      </p:sp>
    </p:spTree>
    <p:extLst>
      <p:ext uri="{BB962C8B-B14F-4D97-AF65-F5344CB8AC3E}">
        <p14:creationId xmlns:p14="http://schemas.microsoft.com/office/powerpoint/2010/main" val="3013623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BD163F6F-7353-4E40-90F6-DAD50705C25F}" type="slidenum">
              <a:rPr lang="en-US"/>
              <a:pPr>
                <a:defRPr/>
              </a:pPr>
              <a:t>‹#›</a:t>
            </a:fld>
            <a:endParaRPr lang="en-US"/>
          </a:p>
        </p:txBody>
      </p:sp>
    </p:spTree>
    <p:extLst>
      <p:ext uri="{BB962C8B-B14F-4D97-AF65-F5344CB8AC3E}">
        <p14:creationId xmlns:p14="http://schemas.microsoft.com/office/powerpoint/2010/main" val="3858280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93F7A3-F695-8543-997B-1F53552F6B0B}" type="slidenum">
              <a:rPr lang="en-US"/>
              <a:pPr>
                <a:defRPr/>
              </a:pPr>
              <a:t>‹#›</a:t>
            </a:fld>
            <a:endParaRPr lang="en-US"/>
          </a:p>
        </p:txBody>
      </p:sp>
    </p:spTree>
    <p:extLst>
      <p:ext uri="{BB962C8B-B14F-4D97-AF65-F5344CB8AC3E}">
        <p14:creationId xmlns:p14="http://schemas.microsoft.com/office/powerpoint/2010/main" val="18076927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6B33ADAE-6DFE-7746-838B-DA5E23A35144}" type="slidenum">
              <a:rPr lang="en-US"/>
              <a:pPr>
                <a:defRPr/>
              </a:pPr>
              <a:t>‹#›</a:t>
            </a:fld>
            <a:endParaRPr lang="en-US"/>
          </a:p>
        </p:txBody>
      </p:sp>
    </p:spTree>
    <p:extLst>
      <p:ext uri="{BB962C8B-B14F-4D97-AF65-F5344CB8AC3E}">
        <p14:creationId xmlns:p14="http://schemas.microsoft.com/office/powerpoint/2010/main" val="31517074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943B53DB-3F94-3246-9E88-DB1E88874E45}" type="slidenum">
              <a:rPr lang="en-US"/>
              <a:pPr>
                <a:defRPr/>
              </a:pPr>
              <a:t>‹#›</a:t>
            </a:fld>
            <a:endParaRPr lang="en-US"/>
          </a:p>
        </p:txBody>
      </p:sp>
    </p:spTree>
    <p:extLst>
      <p:ext uri="{BB962C8B-B14F-4D97-AF65-F5344CB8AC3E}">
        <p14:creationId xmlns:p14="http://schemas.microsoft.com/office/powerpoint/2010/main" val="3441479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E7BECF12-3E0F-9143-8826-CAA4E805CDEA}" type="slidenum">
              <a:rPr lang="en-US"/>
              <a:pPr>
                <a:defRPr/>
              </a:pPr>
              <a:t>‹#›</a:t>
            </a:fld>
            <a:endParaRPr lang="en-US"/>
          </a:p>
        </p:txBody>
      </p:sp>
    </p:spTree>
    <p:extLst>
      <p:ext uri="{BB962C8B-B14F-4D97-AF65-F5344CB8AC3E}">
        <p14:creationId xmlns:p14="http://schemas.microsoft.com/office/powerpoint/2010/main" val="2030396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61B05747-E02B-2341-8FB1-404174495686}" type="slidenum">
              <a:rPr lang="en-US"/>
              <a:pPr>
                <a:defRPr/>
              </a:pPr>
              <a:t>‹#›</a:t>
            </a:fld>
            <a:endParaRPr lang="en-US"/>
          </a:p>
        </p:txBody>
      </p:sp>
    </p:spTree>
    <p:extLst>
      <p:ext uri="{BB962C8B-B14F-4D97-AF65-F5344CB8AC3E}">
        <p14:creationId xmlns:p14="http://schemas.microsoft.com/office/powerpoint/2010/main" val="271172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31522" name="Rectangle 2"/>
          <p:cNvSpPr>
            <a:spLocks noGrp="1" noChangeArrowheads="1"/>
          </p:cNvSpPr>
          <p:nvPr>
            <p:ph type="ctrTitle"/>
          </p:nvPr>
        </p:nvSpPr>
        <p:spPr>
          <a:xfrm>
            <a:off x="685800" y="1981200"/>
            <a:ext cx="7772400" cy="990600"/>
          </a:xfrm>
          <a:effectLst>
            <a:outerShdw blurRad="63500" dist="35915" dir="8100000" algn="ctr" rotWithShape="0">
              <a:srgbClr val="000000">
                <a:alpha val="75000"/>
              </a:srgbClr>
            </a:outerShdw>
          </a:effectLst>
        </p:spPr>
        <p:txBody>
          <a:bodyPr/>
          <a:lstStyle>
            <a:lvl1pPr algn="ctr">
              <a:defRPr/>
            </a:lvl1pPr>
          </a:lstStyle>
          <a:p>
            <a:r>
              <a:rPr lang="en-US"/>
              <a:t>Click to edit Master title style</a:t>
            </a:r>
          </a:p>
        </p:txBody>
      </p:sp>
      <p:sp>
        <p:nvSpPr>
          <p:cNvPr id="1131523" name="Rectangle 3"/>
          <p:cNvSpPr>
            <a:spLocks noGrp="1" noChangeArrowheads="1"/>
          </p:cNvSpPr>
          <p:nvPr>
            <p:ph type="subTitle" idx="1"/>
          </p:nvPr>
        </p:nvSpPr>
        <p:spPr>
          <a:xfrm>
            <a:off x="685800" y="3048000"/>
            <a:ext cx="7772400" cy="1219200"/>
          </a:xfrm>
          <a:effectLst>
            <a:outerShdw blurRad="68580" dist="25399" dir="8100000" algn="ctr" rotWithShape="0">
              <a:srgbClr val="000000">
                <a:alpha val="75000"/>
              </a:srgbClr>
            </a:outerShdw>
          </a:effectLst>
        </p:spPr>
        <p:txBody>
          <a:bodyPr anchor="ctr"/>
          <a:lstStyle>
            <a:lvl1pPr marL="0" indent="0" algn="ctr">
              <a:buFont typeface="Wingdings" charset="2"/>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3F7A828-8027-BE4A-A391-4761A3FF8E05}" type="slidenum">
              <a:rPr lang="en-US"/>
              <a:pPr>
                <a:defRPr/>
              </a:pPr>
              <a:t>‹#›</a:t>
            </a:fld>
            <a:endParaRPr lang="en-US"/>
          </a:p>
        </p:txBody>
      </p:sp>
    </p:spTree>
    <p:extLst>
      <p:ext uri="{BB962C8B-B14F-4D97-AF65-F5344CB8AC3E}">
        <p14:creationId xmlns:p14="http://schemas.microsoft.com/office/powerpoint/2010/main" val="25027239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70E33A-ABA5-344F-829E-E08FE78B4FF1}" type="slidenum">
              <a:rPr lang="en-US"/>
              <a:pPr>
                <a:defRPr/>
              </a:pPr>
              <a:t>‹#›</a:t>
            </a:fld>
            <a:endParaRPr lang="en-US"/>
          </a:p>
        </p:txBody>
      </p:sp>
    </p:spTree>
    <p:extLst>
      <p:ext uri="{BB962C8B-B14F-4D97-AF65-F5344CB8AC3E}">
        <p14:creationId xmlns:p14="http://schemas.microsoft.com/office/powerpoint/2010/main" val="36552601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2E8B07-021C-6346-A4DB-07BF8B5554A4}" type="slidenum">
              <a:rPr lang="en-US"/>
              <a:pPr>
                <a:defRPr/>
              </a:pPr>
              <a:t>‹#›</a:t>
            </a:fld>
            <a:endParaRPr lang="en-US"/>
          </a:p>
        </p:txBody>
      </p:sp>
    </p:spTree>
    <p:extLst>
      <p:ext uri="{BB962C8B-B14F-4D97-AF65-F5344CB8AC3E}">
        <p14:creationId xmlns:p14="http://schemas.microsoft.com/office/powerpoint/2010/main" val="21781010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575DF2-ED6A-894B-A56A-FB49EC347313}" type="slidenum">
              <a:rPr lang="en-US"/>
              <a:pPr>
                <a:defRPr/>
              </a:pPr>
              <a:t>‹#›</a:t>
            </a:fld>
            <a:endParaRPr lang="en-US"/>
          </a:p>
        </p:txBody>
      </p:sp>
    </p:spTree>
    <p:extLst>
      <p:ext uri="{BB962C8B-B14F-4D97-AF65-F5344CB8AC3E}">
        <p14:creationId xmlns:p14="http://schemas.microsoft.com/office/powerpoint/2010/main" val="893198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D114CBD-B189-3849-BE60-130E415B8D36}" type="slidenum">
              <a:rPr lang="en-US"/>
              <a:pPr>
                <a:defRPr/>
              </a:pPr>
              <a:t>‹#›</a:t>
            </a:fld>
            <a:endParaRPr lang="en-US"/>
          </a:p>
        </p:txBody>
      </p:sp>
    </p:spTree>
    <p:extLst>
      <p:ext uri="{BB962C8B-B14F-4D97-AF65-F5344CB8AC3E}">
        <p14:creationId xmlns:p14="http://schemas.microsoft.com/office/powerpoint/2010/main" val="677729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2E48CF3-C0EC-B640-96C0-7A635E23C641}" type="slidenum">
              <a:rPr lang="en-US"/>
              <a:pPr>
                <a:defRPr/>
              </a:pPr>
              <a:t>‹#›</a:t>
            </a:fld>
            <a:endParaRPr lang="en-US"/>
          </a:p>
        </p:txBody>
      </p:sp>
    </p:spTree>
    <p:extLst>
      <p:ext uri="{BB962C8B-B14F-4D97-AF65-F5344CB8AC3E}">
        <p14:creationId xmlns:p14="http://schemas.microsoft.com/office/powerpoint/2010/main" val="2768705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F79BBC-DD0E-5947-808B-2D21BB686375}" type="slidenum">
              <a:rPr lang="en-US"/>
              <a:pPr>
                <a:defRPr/>
              </a:pPr>
              <a:t>‹#›</a:t>
            </a:fld>
            <a:endParaRPr lang="en-US"/>
          </a:p>
        </p:txBody>
      </p:sp>
    </p:spTree>
    <p:extLst>
      <p:ext uri="{BB962C8B-B14F-4D97-AF65-F5344CB8AC3E}">
        <p14:creationId xmlns:p14="http://schemas.microsoft.com/office/powerpoint/2010/main" val="84000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E2419ED-BAEB-B440-91AC-81523E3F053A}" type="slidenum">
              <a:rPr lang="en-US"/>
              <a:pPr>
                <a:defRPr/>
              </a:pPr>
              <a:t>‹#›</a:t>
            </a:fld>
            <a:endParaRPr lang="en-US"/>
          </a:p>
        </p:txBody>
      </p:sp>
    </p:spTree>
    <p:extLst>
      <p:ext uri="{BB962C8B-B14F-4D97-AF65-F5344CB8AC3E}">
        <p14:creationId xmlns:p14="http://schemas.microsoft.com/office/powerpoint/2010/main" val="35882616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9C2E78-3C9A-F74D-A0DC-C94700FC7D0A}" type="slidenum">
              <a:rPr lang="en-US"/>
              <a:pPr>
                <a:defRPr/>
              </a:pPr>
              <a:t>‹#›</a:t>
            </a:fld>
            <a:endParaRPr lang="en-US"/>
          </a:p>
        </p:txBody>
      </p:sp>
    </p:spTree>
    <p:extLst>
      <p:ext uri="{BB962C8B-B14F-4D97-AF65-F5344CB8AC3E}">
        <p14:creationId xmlns:p14="http://schemas.microsoft.com/office/powerpoint/2010/main" val="2034715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2BCF7A-F15B-074B-AF04-C89C87D51D87}" type="slidenum">
              <a:rPr lang="en-US"/>
              <a:pPr>
                <a:defRPr/>
              </a:pPr>
              <a:t>‹#›</a:t>
            </a:fld>
            <a:endParaRPr lang="en-US"/>
          </a:p>
        </p:txBody>
      </p:sp>
    </p:spTree>
    <p:extLst>
      <p:ext uri="{BB962C8B-B14F-4D97-AF65-F5344CB8AC3E}">
        <p14:creationId xmlns:p14="http://schemas.microsoft.com/office/powerpoint/2010/main" val="2494742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7AC543-821E-F742-873D-B79B8973F62F}" type="slidenum">
              <a:rPr lang="en-US"/>
              <a:pPr>
                <a:defRPr/>
              </a:pPr>
              <a:t>‹#›</a:t>
            </a:fld>
            <a:endParaRPr lang="en-US"/>
          </a:p>
        </p:txBody>
      </p:sp>
    </p:spTree>
    <p:extLst>
      <p:ext uri="{BB962C8B-B14F-4D97-AF65-F5344CB8AC3E}">
        <p14:creationId xmlns:p14="http://schemas.microsoft.com/office/powerpoint/2010/main" val="37209152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0CFFE8-436D-7146-AFF8-F398AE2101EF}" type="slidenum">
              <a:rPr lang="en-US"/>
              <a:pPr>
                <a:defRPr/>
              </a:pPr>
              <a:t>‹#›</a:t>
            </a:fld>
            <a:endParaRPr lang="en-US"/>
          </a:p>
        </p:txBody>
      </p:sp>
    </p:spTree>
    <p:extLst>
      <p:ext uri="{BB962C8B-B14F-4D97-AF65-F5344CB8AC3E}">
        <p14:creationId xmlns:p14="http://schemas.microsoft.com/office/powerpoint/2010/main" val="13736829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7426" name="Rectangle 2"/>
          <p:cNvSpPr>
            <a:spLocks noGrp="1" noChangeArrowheads="1"/>
          </p:cNvSpPr>
          <p:nvPr>
            <p:ph type="ctrTitle"/>
          </p:nvPr>
        </p:nvSpPr>
        <p:spPr>
          <a:xfrm>
            <a:off x="3200400" y="1447800"/>
            <a:ext cx="5257800" cy="1755775"/>
          </a:xfrm>
        </p:spPr>
        <p:txBody>
          <a:bodyPr/>
          <a:lstStyle>
            <a:lvl1pPr algn="r">
              <a:defRPr sz="4400"/>
            </a:lvl1pPr>
          </a:lstStyle>
          <a:p>
            <a:r>
              <a:rPr lang="en-US"/>
              <a:t>Click to edit Master title style</a:t>
            </a:r>
          </a:p>
        </p:txBody>
      </p:sp>
      <p:sp>
        <p:nvSpPr>
          <p:cNvPr id="1127427" name="Rectangle 3"/>
          <p:cNvSpPr>
            <a:spLocks noGrp="1" noChangeArrowheads="1"/>
          </p:cNvSpPr>
          <p:nvPr>
            <p:ph type="subTitle" idx="1"/>
          </p:nvPr>
        </p:nvSpPr>
        <p:spPr>
          <a:xfrm>
            <a:off x="3200400" y="3581400"/>
            <a:ext cx="5257800" cy="1522413"/>
          </a:xfrm>
        </p:spPr>
        <p:txBody>
          <a:bodyPr/>
          <a:lstStyle>
            <a:lvl1pPr marL="0" indent="0" algn="r">
              <a:buFontTx/>
              <a:buNone/>
              <a:defRPr/>
            </a:lvl1pPr>
          </a:lstStyle>
          <a:p>
            <a:r>
              <a:rPr lang="en-US"/>
              <a:t>Click to edit Master subtitle style</a:t>
            </a:r>
          </a:p>
        </p:txBody>
      </p:sp>
      <p:sp>
        <p:nvSpPr>
          <p:cNvPr id="4" name="Rectangle 4"/>
          <p:cNvSpPr>
            <a:spLocks noGrp="1" noChangeArrowheads="1"/>
          </p:cNvSpPr>
          <p:nvPr>
            <p:ph type="ftr" sz="quarter" idx="10"/>
          </p:nvPr>
        </p:nvSpPr>
        <p:spPr/>
        <p:txBody>
          <a:bodyPr/>
          <a:lstStyle>
            <a:lvl1pPr>
              <a:defRPr/>
            </a:lvl1pPr>
          </a:lstStyle>
          <a:p>
            <a:pPr>
              <a:defRPr/>
            </a:pPr>
            <a:endParaRPr lang="en-US"/>
          </a:p>
        </p:txBody>
      </p:sp>
      <p:sp>
        <p:nvSpPr>
          <p:cNvPr id="5" name="Rectangle 5"/>
          <p:cNvSpPr>
            <a:spLocks noGrp="1" noChangeArrowheads="1"/>
          </p:cNvSpPr>
          <p:nvPr>
            <p:ph type="sldNum" sz="quarter" idx="11"/>
          </p:nvPr>
        </p:nvSpPr>
        <p:spPr/>
        <p:txBody>
          <a:bodyPr/>
          <a:lstStyle>
            <a:lvl1pPr>
              <a:defRPr/>
            </a:lvl1pPr>
          </a:lstStyle>
          <a:p>
            <a:pPr>
              <a:defRPr/>
            </a:pPr>
            <a:fld id="{5CE1FC11-D4D6-654A-9C5F-F58210655687}" type="slidenum">
              <a:rPr lang="en-US"/>
              <a:pPr>
                <a:defRPr/>
              </a:pPr>
              <a:t>‹#›</a:t>
            </a:fld>
            <a:endParaRPr lang="en-US"/>
          </a:p>
        </p:txBody>
      </p:sp>
      <p:sp>
        <p:nvSpPr>
          <p:cNvPr id="6" name="Rectangle 6"/>
          <p:cNvSpPr>
            <a:spLocks noGrp="1" noChangeArrowheads="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9810651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BA20AFA-4105-8442-80DA-8BB6AA62AC33}" type="slidenum">
              <a:rPr lang="en-US"/>
              <a:pPr>
                <a:defRPr/>
              </a:pPr>
              <a:t>‹#›</a:t>
            </a:fld>
            <a:endParaRPr lang="en-US"/>
          </a:p>
        </p:txBody>
      </p:sp>
      <p:sp>
        <p:nvSpPr>
          <p:cNvPr id="6" name="Rectangle 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143345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994A9E9-33ED-4C48-B837-510A71DE9D89}" type="slidenum">
              <a:rPr lang="en-US"/>
              <a:pPr>
                <a:defRPr/>
              </a:pPr>
              <a:t>‹#›</a:t>
            </a:fld>
            <a:endParaRPr lang="en-US"/>
          </a:p>
        </p:txBody>
      </p:sp>
      <p:sp>
        <p:nvSpPr>
          <p:cNvPr id="6" name="Rectangle 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805100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84338"/>
            <a:ext cx="35052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43400" y="1684338"/>
            <a:ext cx="35052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C3EE164-9150-DC42-8DEF-578AED1E030B}" type="slidenum">
              <a:rPr lang="en-US"/>
              <a:pPr>
                <a:defRPr/>
              </a:pPr>
              <a:t>‹#›</a:t>
            </a:fld>
            <a:endParaRPr lang="en-US"/>
          </a:p>
        </p:txBody>
      </p:sp>
      <p:sp>
        <p:nvSpPr>
          <p:cNvPr id="7" name="Rectangle 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717482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FCB53538-9F51-B848-AE90-01F4A7483597}" type="slidenum">
              <a:rPr lang="en-US"/>
              <a:pPr>
                <a:defRPr/>
              </a:pPr>
              <a:t>‹#›</a:t>
            </a:fld>
            <a:endParaRPr lang="en-US"/>
          </a:p>
        </p:txBody>
      </p:sp>
      <p:sp>
        <p:nvSpPr>
          <p:cNvPr id="9" name="Rectangle 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30984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33E2BF-E66C-9E41-B13B-7711330CCF38}" type="slidenum">
              <a:rPr lang="en-US"/>
              <a:pPr>
                <a:defRPr/>
              </a:pPr>
              <a:t>‹#›</a:t>
            </a:fld>
            <a:endParaRPr lang="en-US"/>
          </a:p>
        </p:txBody>
      </p:sp>
    </p:spTree>
    <p:extLst>
      <p:ext uri="{BB962C8B-B14F-4D97-AF65-F5344CB8AC3E}">
        <p14:creationId xmlns:p14="http://schemas.microsoft.com/office/powerpoint/2010/main" val="12834778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0095F3B1-EB3C-1A45-BE59-3D7EEA29FD52}" type="slidenum">
              <a:rPr lang="en-US"/>
              <a:pPr>
                <a:defRPr/>
              </a:pPr>
              <a:t>‹#›</a:t>
            </a:fld>
            <a:endParaRPr lang="en-US"/>
          </a:p>
        </p:txBody>
      </p:sp>
      <p:sp>
        <p:nvSpPr>
          <p:cNvPr id="5" name="Rectangle 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058931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F58F4599-7E90-9C43-9EC0-234FB2A8B791}" type="slidenum">
              <a:rPr lang="en-US"/>
              <a:pPr>
                <a:defRPr/>
              </a:pPr>
              <a:t>‹#›</a:t>
            </a:fld>
            <a:endParaRPr lang="en-US"/>
          </a:p>
        </p:txBody>
      </p:sp>
      <p:sp>
        <p:nvSpPr>
          <p:cNvPr id="4" name="Rectangle 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404238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79DDE4AC-0A38-A34D-8E0E-DDC755B21E64}" type="slidenum">
              <a:rPr lang="en-US"/>
              <a:pPr>
                <a:defRPr/>
              </a:pPr>
              <a:t>‹#›</a:t>
            </a:fld>
            <a:endParaRPr lang="en-US"/>
          </a:p>
        </p:txBody>
      </p:sp>
      <p:sp>
        <p:nvSpPr>
          <p:cNvPr id="7" name="Rectangle 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080206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8D15C87-2051-694D-9746-187836D4AB37}" type="slidenum">
              <a:rPr lang="en-US"/>
              <a:pPr>
                <a:defRPr/>
              </a:pPr>
              <a:t>‹#›</a:t>
            </a:fld>
            <a:endParaRPr lang="en-US"/>
          </a:p>
        </p:txBody>
      </p:sp>
      <p:sp>
        <p:nvSpPr>
          <p:cNvPr id="7" name="Rectangle 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342247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571A90DF-1456-2749-807B-71F40A62F83D}" type="slidenum">
              <a:rPr lang="en-US"/>
              <a:pPr>
                <a:defRPr/>
              </a:pPr>
              <a:t>‹#›</a:t>
            </a:fld>
            <a:endParaRPr lang="en-US"/>
          </a:p>
        </p:txBody>
      </p:sp>
      <p:sp>
        <p:nvSpPr>
          <p:cNvPr id="6" name="Rectangle 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154514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44500"/>
            <a:ext cx="1981200" cy="5694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44500"/>
            <a:ext cx="5791200" cy="5694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D7B74F74-1B4A-3942-980A-89FA87054BC1}" type="slidenum">
              <a:rPr lang="en-US"/>
              <a:pPr>
                <a:defRPr/>
              </a:pPr>
              <a:t>‹#›</a:t>
            </a:fld>
            <a:endParaRPr lang="en-US"/>
          </a:p>
        </p:txBody>
      </p:sp>
      <p:sp>
        <p:nvSpPr>
          <p:cNvPr id="6" name="Rectangle 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536104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42" name="Rectangle 1026"/>
          <p:cNvSpPr>
            <a:spLocks noGrp="1" noChangeArrowheads="1"/>
          </p:cNvSpPr>
          <p:nvPr>
            <p:ph type="ctrTitle"/>
          </p:nvPr>
        </p:nvSpPr>
        <p:spPr>
          <a:xfrm>
            <a:off x="685800" y="2133600"/>
            <a:ext cx="7772400" cy="990600"/>
          </a:xfrm>
        </p:spPr>
        <p:txBody>
          <a:bodyPr/>
          <a:lstStyle>
            <a:lvl1pPr algn="ctr">
              <a:defRPr/>
            </a:lvl1pPr>
          </a:lstStyle>
          <a:p>
            <a:r>
              <a:rPr lang="en-US"/>
              <a:t>Click to edit Master title style</a:t>
            </a:r>
          </a:p>
        </p:txBody>
      </p:sp>
      <p:sp>
        <p:nvSpPr>
          <p:cNvPr id="61443" name="Rectangle 1027"/>
          <p:cNvSpPr>
            <a:spLocks noGrp="1" noChangeArrowheads="1"/>
          </p:cNvSpPr>
          <p:nvPr>
            <p:ph type="subTitle" idx="1"/>
          </p:nvPr>
        </p:nvSpPr>
        <p:spPr>
          <a:xfrm>
            <a:off x="685800" y="3200400"/>
            <a:ext cx="7772400" cy="1219200"/>
          </a:xfrm>
          <a:effectLst>
            <a:outerShdw blurRad="50800" dist="25399" dir="2700000" algn="ctr" rotWithShape="0">
              <a:schemeClr val="bg2">
                <a:alpha val="75000"/>
              </a:schemeClr>
            </a:outerShdw>
          </a:effectLst>
        </p:spPr>
        <p:txBody>
          <a:bodyPr anchor="ctr"/>
          <a:lstStyle>
            <a:lvl1pPr marL="0" indent="0" algn="ctr">
              <a:buFont typeface="Wingdings" charset="2"/>
              <a:buNone/>
              <a:defRPr/>
            </a:lvl1pPr>
          </a:lstStyle>
          <a:p>
            <a:r>
              <a:rPr lang="en-US"/>
              <a:t>Click to edit Master subtitle style</a:t>
            </a:r>
          </a:p>
        </p:txBody>
      </p:sp>
      <p:sp>
        <p:nvSpPr>
          <p:cNvPr id="4" name="Rectangle 1028"/>
          <p:cNvSpPr>
            <a:spLocks noGrp="1" noChangeArrowheads="1"/>
          </p:cNvSpPr>
          <p:nvPr>
            <p:ph type="dt" sz="half" idx="10"/>
          </p:nvPr>
        </p:nvSpPr>
        <p:spPr/>
        <p:txBody>
          <a:bodyPr/>
          <a:lstStyle>
            <a:lvl1pPr>
              <a:defRPr/>
            </a:lvl1pPr>
          </a:lstStyle>
          <a:p>
            <a:pPr>
              <a:defRPr/>
            </a:pPr>
            <a:endParaRPr lang="en-US"/>
          </a:p>
        </p:txBody>
      </p:sp>
      <p:sp>
        <p:nvSpPr>
          <p:cNvPr id="5" name="Rectangle 1029"/>
          <p:cNvSpPr>
            <a:spLocks noGrp="1" noChangeArrowheads="1"/>
          </p:cNvSpPr>
          <p:nvPr>
            <p:ph type="ftr" sz="quarter" idx="11"/>
          </p:nvPr>
        </p:nvSpPr>
        <p:spPr/>
        <p:txBody>
          <a:bodyPr/>
          <a:lstStyle>
            <a:lvl1pPr>
              <a:defRPr/>
            </a:lvl1pPr>
          </a:lstStyle>
          <a:p>
            <a:pPr>
              <a:defRPr/>
            </a:pPr>
            <a:endParaRPr lang="en-US"/>
          </a:p>
        </p:txBody>
      </p:sp>
      <p:sp>
        <p:nvSpPr>
          <p:cNvPr id="6" name="Rectangle 1030"/>
          <p:cNvSpPr>
            <a:spLocks noGrp="1" noChangeArrowheads="1"/>
          </p:cNvSpPr>
          <p:nvPr>
            <p:ph type="sldNum" sz="quarter" idx="12"/>
          </p:nvPr>
        </p:nvSpPr>
        <p:spPr/>
        <p:txBody>
          <a:bodyPr/>
          <a:lstStyle>
            <a:lvl1pPr>
              <a:defRPr/>
            </a:lvl1pPr>
          </a:lstStyle>
          <a:p>
            <a:pPr>
              <a:defRPr/>
            </a:pPr>
            <a:fld id="{48F63D76-D9B4-2F47-BEA5-9AA4E4F647B8}" type="slidenum">
              <a:rPr lang="en-US"/>
              <a:pPr>
                <a:defRPr/>
              </a:pPr>
              <a:t>‹#›</a:t>
            </a:fld>
            <a:endParaRPr lang="en-US"/>
          </a:p>
        </p:txBody>
      </p:sp>
    </p:spTree>
    <p:extLst>
      <p:ext uri="{BB962C8B-B14F-4D97-AF65-F5344CB8AC3E}">
        <p14:creationId xmlns:p14="http://schemas.microsoft.com/office/powerpoint/2010/main" val="24082474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681B7B79-0B67-544A-A031-010CCEAA19A7}" type="slidenum">
              <a:rPr lang="en-US"/>
              <a:pPr>
                <a:defRPr/>
              </a:pPr>
              <a:t>‹#›</a:t>
            </a:fld>
            <a:endParaRPr lang="en-US"/>
          </a:p>
        </p:txBody>
      </p:sp>
    </p:spTree>
    <p:extLst>
      <p:ext uri="{BB962C8B-B14F-4D97-AF65-F5344CB8AC3E}">
        <p14:creationId xmlns:p14="http://schemas.microsoft.com/office/powerpoint/2010/main" val="9643990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038CEE1C-19D2-614A-940F-D53E3C88D6F0}" type="slidenum">
              <a:rPr lang="en-US"/>
              <a:pPr>
                <a:defRPr/>
              </a:pPr>
              <a:t>‹#›</a:t>
            </a:fld>
            <a:endParaRPr lang="en-US"/>
          </a:p>
        </p:txBody>
      </p:sp>
    </p:spTree>
    <p:extLst>
      <p:ext uri="{BB962C8B-B14F-4D97-AF65-F5344CB8AC3E}">
        <p14:creationId xmlns:p14="http://schemas.microsoft.com/office/powerpoint/2010/main" val="23732609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0C3A467E-36D9-734B-B80F-728D0F2425A8}" type="slidenum">
              <a:rPr lang="en-US"/>
              <a:pPr>
                <a:defRPr/>
              </a:pPr>
              <a:t>‹#›</a:t>
            </a:fld>
            <a:endParaRPr lang="en-US"/>
          </a:p>
        </p:txBody>
      </p:sp>
    </p:spTree>
    <p:extLst>
      <p:ext uri="{BB962C8B-B14F-4D97-AF65-F5344CB8AC3E}">
        <p14:creationId xmlns:p14="http://schemas.microsoft.com/office/powerpoint/2010/main" val="963376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89ABA18-2D3B-1A49-A254-23BEC7902222}" type="slidenum">
              <a:rPr lang="en-US"/>
              <a:pPr>
                <a:defRPr/>
              </a:pPr>
              <a:t>‹#›</a:t>
            </a:fld>
            <a:endParaRPr lang="en-US"/>
          </a:p>
        </p:txBody>
      </p:sp>
    </p:spTree>
    <p:extLst>
      <p:ext uri="{BB962C8B-B14F-4D97-AF65-F5344CB8AC3E}">
        <p14:creationId xmlns:p14="http://schemas.microsoft.com/office/powerpoint/2010/main" val="41073460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5448680E-2294-EC4E-AEF8-34F0118E8E66}" type="slidenum">
              <a:rPr lang="en-US"/>
              <a:pPr>
                <a:defRPr/>
              </a:pPr>
              <a:t>‹#›</a:t>
            </a:fld>
            <a:endParaRPr lang="en-US"/>
          </a:p>
        </p:txBody>
      </p:sp>
    </p:spTree>
    <p:extLst>
      <p:ext uri="{BB962C8B-B14F-4D97-AF65-F5344CB8AC3E}">
        <p14:creationId xmlns:p14="http://schemas.microsoft.com/office/powerpoint/2010/main" val="40976899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A2B8ABD5-9456-4C42-9944-885E24EAA4B5}" type="slidenum">
              <a:rPr lang="en-US"/>
              <a:pPr>
                <a:defRPr/>
              </a:pPr>
              <a:t>‹#›</a:t>
            </a:fld>
            <a:endParaRPr lang="en-US"/>
          </a:p>
        </p:txBody>
      </p:sp>
    </p:spTree>
    <p:extLst>
      <p:ext uri="{BB962C8B-B14F-4D97-AF65-F5344CB8AC3E}">
        <p14:creationId xmlns:p14="http://schemas.microsoft.com/office/powerpoint/2010/main" val="30901949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796F7720-715E-B741-B834-E22F1DB2A9CE}" type="slidenum">
              <a:rPr lang="en-US"/>
              <a:pPr>
                <a:defRPr/>
              </a:pPr>
              <a:t>‹#›</a:t>
            </a:fld>
            <a:endParaRPr lang="en-US"/>
          </a:p>
        </p:txBody>
      </p:sp>
    </p:spTree>
    <p:extLst>
      <p:ext uri="{BB962C8B-B14F-4D97-AF65-F5344CB8AC3E}">
        <p14:creationId xmlns:p14="http://schemas.microsoft.com/office/powerpoint/2010/main" val="25541305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3799225B-F31E-2242-B1C6-E4DB2A92BAD7}" type="slidenum">
              <a:rPr lang="en-US"/>
              <a:pPr>
                <a:defRPr/>
              </a:pPr>
              <a:t>‹#›</a:t>
            </a:fld>
            <a:endParaRPr lang="en-US"/>
          </a:p>
        </p:txBody>
      </p:sp>
    </p:spTree>
    <p:extLst>
      <p:ext uri="{BB962C8B-B14F-4D97-AF65-F5344CB8AC3E}">
        <p14:creationId xmlns:p14="http://schemas.microsoft.com/office/powerpoint/2010/main" val="41588143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40DA738B-C8EE-EC48-AA2B-FA96ED2870EA}" type="slidenum">
              <a:rPr lang="en-US"/>
              <a:pPr>
                <a:defRPr/>
              </a:pPr>
              <a:t>‹#›</a:t>
            </a:fld>
            <a:endParaRPr lang="en-US"/>
          </a:p>
        </p:txBody>
      </p:sp>
    </p:spTree>
    <p:extLst>
      <p:ext uri="{BB962C8B-B14F-4D97-AF65-F5344CB8AC3E}">
        <p14:creationId xmlns:p14="http://schemas.microsoft.com/office/powerpoint/2010/main" val="14538999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A72210AA-A468-B645-A5D2-245B81493D15}" type="slidenum">
              <a:rPr lang="en-US"/>
              <a:pPr>
                <a:defRPr/>
              </a:pPr>
              <a:t>‹#›</a:t>
            </a:fld>
            <a:endParaRPr lang="en-US"/>
          </a:p>
        </p:txBody>
      </p:sp>
    </p:spTree>
    <p:extLst>
      <p:ext uri="{BB962C8B-B14F-4D97-AF65-F5344CB8AC3E}">
        <p14:creationId xmlns:p14="http://schemas.microsoft.com/office/powerpoint/2010/main" val="5919554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269F3642-B37A-C54C-A04B-3D63FCE960D5}" type="slidenum">
              <a:rPr lang="en-US"/>
              <a:pPr>
                <a:defRPr/>
              </a:pPr>
              <a:t>‹#›</a:t>
            </a:fld>
            <a:endParaRPr lang="en-US"/>
          </a:p>
        </p:txBody>
      </p:sp>
    </p:spTree>
    <p:extLst>
      <p:ext uri="{BB962C8B-B14F-4D97-AF65-F5344CB8AC3E}">
        <p14:creationId xmlns:p14="http://schemas.microsoft.com/office/powerpoint/2010/main" val="17231979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F164BD-FBC9-954F-9CE6-F84F449A03CB}" type="slidenum">
              <a:rPr lang="en-US"/>
              <a:pPr>
                <a:defRPr/>
              </a:pPr>
              <a:t>‹#›</a:t>
            </a:fld>
            <a:endParaRPr lang="en-US"/>
          </a:p>
        </p:txBody>
      </p:sp>
    </p:spTree>
    <p:extLst>
      <p:ext uri="{BB962C8B-B14F-4D97-AF65-F5344CB8AC3E}">
        <p14:creationId xmlns:p14="http://schemas.microsoft.com/office/powerpoint/2010/main" val="28271985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AE11B3-8A7E-E543-8742-DE59669FE570}" type="slidenum">
              <a:rPr lang="en-US"/>
              <a:pPr>
                <a:defRPr/>
              </a:pPr>
              <a:t>‹#›</a:t>
            </a:fld>
            <a:endParaRPr lang="en-US"/>
          </a:p>
        </p:txBody>
      </p:sp>
    </p:spTree>
    <p:extLst>
      <p:ext uri="{BB962C8B-B14F-4D97-AF65-F5344CB8AC3E}">
        <p14:creationId xmlns:p14="http://schemas.microsoft.com/office/powerpoint/2010/main" val="40492396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7E0103-8AF2-D748-84F4-AA000A61FBD7}" type="slidenum">
              <a:rPr lang="en-US"/>
              <a:pPr>
                <a:defRPr/>
              </a:pPr>
              <a:t>‹#›</a:t>
            </a:fld>
            <a:endParaRPr lang="en-US"/>
          </a:p>
        </p:txBody>
      </p:sp>
    </p:spTree>
    <p:extLst>
      <p:ext uri="{BB962C8B-B14F-4D97-AF65-F5344CB8AC3E}">
        <p14:creationId xmlns:p14="http://schemas.microsoft.com/office/powerpoint/2010/main" val="1251628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B0F23D0-31A2-504F-87D7-C8E28E2C31C5}" type="slidenum">
              <a:rPr lang="en-US"/>
              <a:pPr>
                <a:defRPr/>
              </a:pPr>
              <a:t>‹#›</a:t>
            </a:fld>
            <a:endParaRPr lang="en-US"/>
          </a:p>
        </p:txBody>
      </p:sp>
    </p:spTree>
    <p:extLst>
      <p:ext uri="{BB962C8B-B14F-4D97-AF65-F5344CB8AC3E}">
        <p14:creationId xmlns:p14="http://schemas.microsoft.com/office/powerpoint/2010/main" val="26230362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FF6E76-5FA3-9C4F-9EEB-FC2598046CB7}" type="slidenum">
              <a:rPr lang="en-US"/>
              <a:pPr>
                <a:defRPr/>
              </a:pPr>
              <a:t>‹#›</a:t>
            </a:fld>
            <a:endParaRPr lang="en-US"/>
          </a:p>
        </p:txBody>
      </p:sp>
    </p:spTree>
    <p:extLst>
      <p:ext uri="{BB962C8B-B14F-4D97-AF65-F5344CB8AC3E}">
        <p14:creationId xmlns:p14="http://schemas.microsoft.com/office/powerpoint/2010/main" val="31836804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7CD7827-2C49-4B40-B099-AE731D6195B6}" type="slidenum">
              <a:rPr lang="en-US"/>
              <a:pPr>
                <a:defRPr/>
              </a:pPr>
              <a:t>‹#›</a:t>
            </a:fld>
            <a:endParaRPr lang="en-US"/>
          </a:p>
        </p:txBody>
      </p:sp>
    </p:spTree>
    <p:extLst>
      <p:ext uri="{BB962C8B-B14F-4D97-AF65-F5344CB8AC3E}">
        <p14:creationId xmlns:p14="http://schemas.microsoft.com/office/powerpoint/2010/main" val="40388577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AF2F67B-7CD6-5B43-87CB-8AABD8717817}" type="slidenum">
              <a:rPr lang="en-US"/>
              <a:pPr>
                <a:defRPr/>
              </a:pPr>
              <a:t>‹#›</a:t>
            </a:fld>
            <a:endParaRPr lang="en-US"/>
          </a:p>
        </p:txBody>
      </p:sp>
    </p:spTree>
    <p:extLst>
      <p:ext uri="{BB962C8B-B14F-4D97-AF65-F5344CB8AC3E}">
        <p14:creationId xmlns:p14="http://schemas.microsoft.com/office/powerpoint/2010/main" val="186925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46E1E11-E21B-6044-8289-9DC66151C2C7}" type="slidenum">
              <a:rPr lang="en-US"/>
              <a:pPr>
                <a:defRPr/>
              </a:pPr>
              <a:t>‹#›</a:t>
            </a:fld>
            <a:endParaRPr lang="en-US"/>
          </a:p>
        </p:txBody>
      </p:sp>
    </p:spTree>
    <p:extLst>
      <p:ext uri="{BB962C8B-B14F-4D97-AF65-F5344CB8AC3E}">
        <p14:creationId xmlns:p14="http://schemas.microsoft.com/office/powerpoint/2010/main" val="25432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14EB2F-FF20-4749-BE65-44ECB27798A8}" type="slidenum">
              <a:rPr lang="en-US"/>
              <a:pPr>
                <a:defRPr/>
              </a:pPr>
              <a:t>‹#›</a:t>
            </a:fld>
            <a:endParaRPr lang="en-US"/>
          </a:p>
        </p:txBody>
      </p:sp>
    </p:spTree>
    <p:extLst>
      <p:ext uri="{BB962C8B-B14F-4D97-AF65-F5344CB8AC3E}">
        <p14:creationId xmlns:p14="http://schemas.microsoft.com/office/powerpoint/2010/main" val="34584883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592A64-B6FD-D845-8051-05A256276E25}" type="slidenum">
              <a:rPr lang="en-US"/>
              <a:pPr>
                <a:defRPr/>
              </a:pPr>
              <a:t>‹#›</a:t>
            </a:fld>
            <a:endParaRPr lang="en-US"/>
          </a:p>
        </p:txBody>
      </p:sp>
    </p:spTree>
    <p:extLst>
      <p:ext uri="{BB962C8B-B14F-4D97-AF65-F5344CB8AC3E}">
        <p14:creationId xmlns:p14="http://schemas.microsoft.com/office/powerpoint/2010/main" val="8942808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62D27A-6542-EA41-8CA4-47785FBD0FAB}" type="slidenum">
              <a:rPr lang="en-US"/>
              <a:pPr>
                <a:defRPr/>
              </a:pPr>
              <a:t>‹#›</a:t>
            </a:fld>
            <a:endParaRPr lang="en-US"/>
          </a:p>
        </p:txBody>
      </p:sp>
    </p:spTree>
    <p:extLst>
      <p:ext uri="{BB962C8B-B14F-4D97-AF65-F5344CB8AC3E}">
        <p14:creationId xmlns:p14="http://schemas.microsoft.com/office/powerpoint/2010/main" val="6901110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98902D-EEB6-3949-8D10-C607D76DF35B}" type="slidenum">
              <a:rPr lang="en-US"/>
              <a:pPr>
                <a:defRPr/>
              </a:pPr>
              <a:t>‹#›</a:t>
            </a:fld>
            <a:endParaRPr lang="en-US"/>
          </a:p>
        </p:txBody>
      </p:sp>
    </p:spTree>
    <p:extLst>
      <p:ext uri="{BB962C8B-B14F-4D97-AF65-F5344CB8AC3E}">
        <p14:creationId xmlns:p14="http://schemas.microsoft.com/office/powerpoint/2010/main" val="21175184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0193896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3008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9AB0CFA-6A66-1F44-8EB1-ADFC9EB12752}" type="slidenum">
              <a:rPr lang="en-US"/>
              <a:pPr>
                <a:defRPr/>
              </a:pPr>
              <a:t>‹#›</a:t>
            </a:fld>
            <a:endParaRPr lang="en-US"/>
          </a:p>
        </p:txBody>
      </p:sp>
    </p:spTree>
    <p:extLst>
      <p:ext uri="{BB962C8B-B14F-4D97-AF65-F5344CB8AC3E}">
        <p14:creationId xmlns:p14="http://schemas.microsoft.com/office/powerpoint/2010/main" val="11399600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584753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15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39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67784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33379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971586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3131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72953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611327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10865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0813" y="614363"/>
            <a:ext cx="1943100" cy="54816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1513" y="614363"/>
            <a:ext cx="5676900" cy="54816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531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347EBE-6CB8-784C-80D6-84382363B532}" type="slidenum">
              <a:rPr lang="en-US"/>
              <a:pPr>
                <a:defRPr/>
              </a:pPr>
              <a:t>‹#›</a:t>
            </a:fld>
            <a:endParaRPr lang="en-US"/>
          </a:p>
        </p:txBody>
      </p:sp>
    </p:spTree>
    <p:extLst>
      <p:ext uri="{BB962C8B-B14F-4D97-AF65-F5344CB8AC3E}">
        <p14:creationId xmlns:p14="http://schemas.microsoft.com/office/powerpoint/2010/main" val="2561580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05E224-46F0-5549-9099-35EFD6C71689}" type="slidenum">
              <a:rPr lang="en-US"/>
              <a:pPr>
                <a:defRPr/>
              </a:pPr>
              <a:t>‹#›</a:t>
            </a:fld>
            <a:endParaRPr lang="en-US"/>
          </a:p>
        </p:txBody>
      </p:sp>
    </p:spTree>
    <p:extLst>
      <p:ext uri="{BB962C8B-B14F-4D97-AF65-F5344CB8AC3E}">
        <p14:creationId xmlns:p14="http://schemas.microsoft.com/office/powerpoint/2010/main" val="2515408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6.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D3FDA54C-D58E-4A40-A46D-3504028C2E1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91938" name="Rectangle 1026"/>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38100" dist="253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91939" name="Rectangle 1027"/>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381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91940"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38100" dist="25399" dir="2700000" algn="ctr" rotWithShape="0">
              <a:schemeClr val="bg2">
                <a:alpha val="74998"/>
              </a:schemeClr>
            </a:outerShdw>
          </a:effectLst>
        </p:spPr>
        <p:txBody>
          <a:bodyPr vert="horz" wrap="square" lIns="91440" tIns="45720" rIns="91440" bIns="45720" numCol="1" anchor="t" anchorCtr="0" compatLnSpc="1">
            <a:prstTxWarp prst="textNoShape">
              <a:avLst/>
            </a:prstTxWarp>
          </a:bodyPr>
          <a:lstStyle>
            <a:lvl1pPr>
              <a:defRPr sz="1400">
                <a:latin typeface="+mn-lt"/>
                <a:ea typeface="ＭＳ Ｐゴシック" charset="-128"/>
                <a:cs typeface="ＭＳ Ｐゴシック" charset="-128"/>
              </a:defRPr>
            </a:lvl1pPr>
          </a:lstStyle>
          <a:p>
            <a:pPr>
              <a:defRPr/>
            </a:pPr>
            <a:endParaRPr lang="en-US"/>
          </a:p>
        </p:txBody>
      </p:sp>
      <p:sp>
        <p:nvSpPr>
          <p:cNvPr id="1191941"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38100" dist="25399" dir="2700000" algn="ctr" rotWithShape="0">
              <a:schemeClr val="bg2">
                <a:alpha val="74998"/>
              </a:schemeClr>
            </a:outerShdw>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128"/>
                <a:cs typeface="ＭＳ Ｐゴシック" charset="-128"/>
              </a:defRPr>
            </a:lvl1pPr>
          </a:lstStyle>
          <a:p>
            <a:pPr>
              <a:defRPr/>
            </a:pPr>
            <a:endParaRPr lang="en-US"/>
          </a:p>
        </p:txBody>
      </p:sp>
      <p:sp>
        <p:nvSpPr>
          <p:cNvPr id="1191942"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38100" dist="25399" dir="2700000" algn="ctr" rotWithShape="0">
              <a:schemeClr val="bg2">
                <a:alpha val="74998"/>
              </a:schemeClr>
            </a:outerShdw>
          </a:effectLst>
        </p:spPr>
        <p:txBody>
          <a:bodyPr vert="horz" wrap="square" lIns="91440" tIns="45720" rIns="91440" bIns="45720" numCol="1" anchor="t" anchorCtr="0" compatLnSpc="1">
            <a:prstTxWarp prst="textNoShape">
              <a:avLst/>
            </a:prstTxWarp>
          </a:bodyPr>
          <a:lstStyle>
            <a:lvl1pPr algn="r">
              <a:defRPr sz="1400">
                <a:latin typeface="Verdana" charset="0"/>
              </a:defRPr>
            </a:lvl1pPr>
          </a:lstStyle>
          <a:p>
            <a:pPr>
              <a:defRPr/>
            </a:pPr>
            <a:fld id="{E15E49EA-32F3-C148-8CB6-3CA28CA5D96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384" r:id="rId1"/>
    <p:sldLayoutId id="2147484385" r:id="rId2"/>
    <p:sldLayoutId id="2147484386" r:id="rId3"/>
    <p:sldLayoutId id="2147484387" r:id="rId4"/>
    <p:sldLayoutId id="2147484388" r:id="rId5"/>
    <p:sldLayoutId id="2147484389" r:id="rId6"/>
    <p:sldLayoutId id="2147484390" r:id="rId7"/>
    <p:sldLayoutId id="2147484391" r:id="rId8"/>
    <p:sldLayoutId id="2147484392" r:id="rId9"/>
    <p:sldLayoutId id="2147484393" r:id="rId10"/>
    <p:sldLayoutId id="2147484394" r:id="rId11"/>
    <p:sldLayoutId id="2147484395" r:id="rId12"/>
  </p:sldLayoutIdLst>
  <p:hf sldNum="0"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Verdana"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Verdana"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Verdana"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Verdana"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Verdana"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Verdana"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Verdana"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Monotype Sorts" charset="0"/>
        <a:buChar char="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Monotype Sorts" charset="0"/>
        <a:buChar char="R"/>
        <a:defRPr sz="2800">
          <a:solidFill>
            <a:schemeClr val="tx1"/>
          </a:solidFill>
          <a:latin typeface="+mn-lt"/>
          <a:ea typeface="+mn-ea"/>
        </a:defRPr>
      </a:lvl2pPr>
      <a:lvl3pPr marL="1143000" indent="-228600" algn="l" rtl="0" eaLnBrk="0" fontAlgn="base" hangingPunct="0">
        <a:spcBef>
          <a:spcPct val="20000"/>
        </a:spcBef>
        <a:spcAft>
          <a:spcPct val="0"/>
        </a:spcAft>
        <a:buFont typeface="Monotype Sorts" charset="0"/>
        <a:buChar char="R"/>
        <a:defRPr sz="2400">
          <a:solidFill>
            <a:schemeClr val="tx1"/>
          </a:solidFill>
          <a:latin typeface="+mn-lt"/>
          <a:ea typeface="+mn-ea"/>
        </a:defRPr>
      </a:lvl3pPr>
      <a:lvl4pPr marL="1600200" indent="-228600" algn="l" rtl="0" eaLnBrk="0" fontAlgn="base" hangingPunct="0">
        <a:spcBef>
          <a:spcPct val="20000"/>
        </a:spcBef>
        <a:spcAft>
          <a:spcPct val="0"/>
        </a:spcAft>
        <a:buFont typeface="Monotype Sorts" charset="0"/>
        <a:buChar char="R"/>
        <a:defRPr sz="2000">
          <a:solidFill>
            <a:schemeClr val="tx1"/>
          </a:solidFill>
          <a:latin typeface="+mn-lt"/>
          <a:ea typeface="+mn-ea"/>
        </a:defRPr>
      </a:lvl4pPr>
      <a:lvl5pPr marL="2057400" indent="-228600" algn="l" rtl="0" eaLnBrk="0" fontAlgn="base" hangingPunct="0">
        <a:spcBef>
          <a:spcPct val="20000"/>
        </a:spcBef>
        <a:spcAft>
          <a:spcPct val="0"/>
        </a:spcAft>
        <a:buFont typeface="Monotype Sorts" charset="0"/>
        <a:buChar char="R"/>
        <a:defRPr sz="2000">
          <a:solidFill>
            <a:schemeClr val="tx1"/>
          </a:solidFill>
          <a:latin typeface="+mn-lt"/>
          <a:ea typeface="+mn-ea"/>
        </a:defRPr>
      </a:lvl5pPr>
      <a:lvl6pPr marL="2514600" indent="-228600" algn="l" rtl="0" fontAlgn="base">
        <a:spcBef>
          <a:spcPct val="20000"/>
        </a:spcBef>
        <a:spcAft>
          <a:spcPct val="0"/>
        </a:spcAft>
        <a:buFont typeface="Monotype Sorts" charset="2"/>
        <a:buChar char="R"/>
        <a:defRPr sz="2000">
          <a:solidFill>
            <a:schemeClr val="tx1"/>
          </a:solidFill>
          <a:latin typeface="+mn-lt"/>
          <a:ea typeface="+mn-ea"/>
        </a:defRPr>
      </a:lvl6pPr>
      <a:lvl7pPr marL="2971800" indent="-228600" algn="l" rtl="0" fontAlgn="base">
        <a:spcBef>
          <a:spcPct val="20000"/>
        </a:spcBef>
        <a:spcAft>
          <a:spcPct val="0"/>
        </a:spcAft>
        <a:buFont typeface="Monotype Sorts" charset="2"/>
        <a:buChar char="R"/>
        <a:defRPr sz="2000">
          <a:solidFill>
            <a:schemeClr val="tx1"/>
          </a:solidFill>
          <a:latin typeface="+mn-lt"/>
          <a:ea typeface="+mn-ea"/>
        </a:defRPr>
      </a:lvl7pPr>
      <a:lvl8pPr marL="3429000" indent="-228600" algn="l" rtl="0" fontAlgn="base">
        <a:spcBef>
          <a:spcPct val="20000"/>
        </a:spcBef>
        <a:spcAft>
          <a:spcPct val="0"/>
        </a:spcAft>
        <a:buFont typeface="Monotype Sorts" charset="2"/>
        <a:buChar char="R"/>
        <a:defRPr sz="2000">
          <a:solidFill>
            <a:schemeClr val="tx1"/>
          </a:solidFill>
          <a:latin typeface="+mn-lt"/>
          <a:ea typeface="+mn-ea"/>
        </a:defRPr>
      </a:lvl8pPr>
      <a:lvl9pPr marL="3886200" indent="-228600" algn="l" rtl="0" fontAlgn="base">
        <a:spcBef>
          <a:spcPct val="20000"/>
        </a:spcBef>
        <a:spcAft>
          <a:spcPct val="0"/>
        </a:spcAft>
        <a:buFont typeface="Monotype Sorts" charset="2"/>
        <a:buChar char="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30498" name="Rectangle 2"/>
          <p:cNvSpPr>
            <a:spLocks noGrp="1" noChangeArrowheads="1"/>
          </p:cNvSpPr>
          <p:nvPr>
            <p:ph type="title"/>
          </p:nvPr>
        </p:nvSpPr>
        <p:spPr bwMode="auto">
          <a:xfrm>
            <a:off x="685800" y="533400"/>
            <a:ext cx="7772400" cy="990600"/>
          </a:xfrm>
          <a:prstGeom prst="rect">
            <a:avLst/>
          </a:prstGeom>
          <a:noFill/>
          <a:ln w="9525">
            <a:noFill/>
            <a:miter lim="800000"/>
            <a:headEnd/>
            <a:tailEnd/>
          </a:ln>
          <a:effectLst>
            <a:outerShdw blurRad="63500" dist="35916" dir="8100068"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304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dist="25399" dir="81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305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1305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11305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FF23FD05-AD10-2146-B334-0A4E9F55A23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448" r:id="rId1"/>
    <p:sldLayoutId id="2147484396" r:id="rId2"/>
    <p:sldLayoutId id="2147484397" r:id="rId3"/>
    <p:sldLayoutId id="2147484398" r:id="rId4"/>
    <p:sldLayoutId id="2147484399" r:id="rId5"/>
    <p:sldLayoutId id="2147484400" r:id="rId6"/>
    <p:sldLayoutId id="2147484401" r:id="rId7"/>
    <p:sldLayoutId id="2147484402" r:id="rId8"/>
    <p:sldLayoutId id="2147484403" r:id="rId9"/>
    <p:sldLayoutId id="2147484404" r:id="rId10"/>
    <p:sldLayoutId id="2147484405" r:id="rId11"/>
  </p:sldLayoutIdLst>
  <p:txStyles>
    <p:titleStyle>
      <a:lvl1pPr algn="l" rtl="0" eaLnBrk="0" fontAlgn="base" hangingPunct="0">
        <a:lnSpc>
          <a:spcPct val="90000"/>
        </a:lnSpc>
        <a:spcBef>
          <a:spcPct val="0"/>
        </a:spcBef>
        <a:spcAft>
          <a:spcPct val="0"/>
        </a:spcAft>
        <a:defRPr sz="4400" b="1">
          <a:solidFill>
            <a:schemeClr val="tx2"/>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4400" b="1">
          <a:solidFill>
            <a:schemeClr val="tx2"/>
          </a:solidFill>
          <a:latin typeface="Times New Roman" charset="0"/>
          <a:ea typeface="ＭＳ Ｐゴシック" charset="0"/>
          <a:cs typeface="ＭＳ Ｐゴシック" charset="0"/>
        </a:defRPr>
      </a:lvl2pPr>
      <a:lvl3pPr algn="l" rtl="0" eaLnBrk="0" fontAlgn="base" hangingPunct="0">
        <a:lnSpc>
          <a:spcPct val="90000"/>
        </a:lnSpc>
        <a:spcBef>
          <a:spcPct val="0"/>
        </a:spcBef>
        <a:spcAft>
          <a:spcPct val="0"/>
        </a:spcAft>
        <a:defRPr sz="4400" b="1">
          <a:solidFill>
            <a:schemeClr val="tx2"/>
          </a:solidFill>
          <a:latin typeface="Times New Roman" charset="0"/>
          <a:ea typeface="ＭＳ Ｐゴシック" charset="0"/>
          <a:cs typeface="ＭＳ Ｐゴシック" charset="0"/>
        </a:defRPr>
      </a:lvl3pPr>
      <a:lvl4pPr algn="l" rtl="0" eaLnBrk="0" fontAlgn="base" hangingPunct="0">
        <a:lnSpc>
          <a:spcPct val="90000"/>
        </a:lnSpc>
        <a:spcBef>
          <a:spcPct val="0"/>
        </a:spcBef>
        <a:spcAft>
          <a:spcPct val="0"/>
        </a:spcAft>
        <a:defRPr sz="4400" b="1">
          <a:solidFill>
            <a:schemeClr val="tx2"/>
          </a:solidFill>
          <a:latin typeface="Times New Roman" charset="0"/>
          <a:ea typeface="ＭＳ Ｐゴシック" charset="0"/>
          <a:cs typeface="ＭＳ Ｐゴシック" charset="0"/>
        </a:defRPr>
      </a:lvl4pPr>
      <a:lvl5pPr algn="l" rtl="0" eaLnBrk="0" fontAlgn="base" hangingPunct="0">
        <a:lnSpc>
          <a:spcPct val="90000"/>
        </a:lnSpc>
        <a:spcBef>
          <a:spcPct val="0"/>
        </a:spcBef>
        <a:spcAft>
          <a:spcPct val="0"/>
        </a:spcAft>
        <a:defRPr sz="4400" b="1">
          <a:solidFill>
            <a:schemeClr val="tx2"/>
          </a:solidFill>
          <a:latin typeface="Times New Roman" charset="0"/>
          <a:ea typeface="ＭＳ Ｐゴシック" charset="0"/>
          <a:cs typeface="ＭＳ Ｐゴシック" charset="0"/>
        </a:defRPr>
      </a:lvl5pPr>
      <a:lvl6pPr marL="457200" algn="l" rtl="0" eaLnBrk="0" fontAlgn="base" hangingPunct="0">
        <a:lnSpc>
          <a:spcPct val="90000"/>
        </a:lnSpc>
        <a:spcBef>
          <a:spcPct val="0"/>
        </a:spcBef>
        <a:spcAft>
          <a:spcPct val="0"/>
        </a:spcAft>
        <a:defRPr sz="4400" b="1">
          <a:solidFill>
            <a:schemeClr val="tx2"/>
          </a:solidFill>
          <a:latin typeface="Times New Roman" charset="0"/>
        </a:defRPr>
      </a:lvl6pPr>
      <a:lvl7pPr marL="914400" algn="l" rtl="0" eaLnBrk="0" fontAlgn="base" hangingPunct="0">
        <a:lnSpc>
          <a:spcPct val="90000"/>
        </a:lnSpc>
        <a:spcBef>
          <a:spcPct val="0"/>
        </a:spcBef>
        <a:spcAft>
          <a:spcPct val="0"/>
        </a:spcAft>
        <a:defRPr sz="4400" b="1">
          <a:solidFill>
            <a:schemeClr val="tx2"/>
          </a:solidFill>
          <a:latin typeface="Times New Roman" charset="0"/>
        </a:defRPr>
      </a:lvl7pPr>
      <a:lvl8pPr marL="1371600" algn="l" rtl="0" eaLnBrk="0" fontAlgn="base" hangingPunct="0">
        <a:lnSpc>
          <a:spcPct val="90000"/>
        </a:lnSpc>
        <a:spcBef>
          <a:spcPct val="0"/>
        </a:spcBef>
        <a:spcAft>
          <a:spcPct val="0"/>
        </a:spcAft>
        <a:defRPr sz="4400" b="1">
          <a:solidFill>
            <a:schemeClr val="tx2"/>
          </a:solidFill>
          <a:latin typeface="Times New Roman" charset="0"/>
        </a:defRPr>
      </a:lvl8pPr>
      <a:lvl9pPr marL="1828800" algn="l" rtl="0" eaLnBrk="0" fontAlgn="base" hangingPunct="0">
        <a:lnSpc>
          <a:spcPct val="90000"/>
        </a:lnSpc>
        <a:spcBef>
          <a:spcPct val="0"/>
        </a:spcBef>
        <a:spcAft>
          <a:spcPct val="0"/>
        </a:spcAft>
        <a:defRPr sz="4400" b="1">
          <a:solidFill>
            <a:schemeClr val="tx2"/>
          </a:solidFill>
          <a:latin typeface="Times New Roman"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lnSpc>
          <a:spcPct val="90000"/>
        </a:lnSpc>
        <a:spcBef>
          <a:spcPct val="20000"/>
        </a:spcBef>
        <a:spcAft>
          <a:spcPct val="0"/>
        </a:spcAft>
        <a:buSzPct val="80000"/>
        <a:buFont typeface="Wingdings" charset="0"/>
        <a:buChar char="n"/>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lnSpc>
          <a:spcPct val="90000"/>
        </a:lnSpc>
        <a:spcBef>
          <a:spcPct val="20000"/>
        </a:spcBef>
        <a:spcAft>
          <a:spcPct val="0"/>
        </a:spcAft>
        <a:buSzPct val="80000"/>
        <a:buFont typeface="Wingdings" charset="0"/>
        <a:buChar char="l"/>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lnSpc>
          <a:spcPct val="90000"/>
        </a:lnSpc>
        <a:spcBef>
          <a:spcPct val="20000"/>
        </a:spcBef>
        <a:spcAft>
          <a:spcPct val="0"/>
        </a:spcAft>
        <a:buSzPct val="80000"/>
        <a:buFont typeface="Wingdings" charset="0"/>
        <a:buChar char="n"/>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lnSpc>
          <a:spcPct val="90000"/>
        </a:lnSpc>
        <a:spcBef>
          <a:spcPct val="20000"/>
        </a:spcBef>
        <a:spcAft>
          <a:spcPct val="0"/>
        </a:spcAft>
        <a:buSzPct val="80000"/>
        <a:buFont typeface="Wingdings" charset="0"/>
        <a:buChar char="l"/>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402"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1">
                <a:ea typeface="ＭＳ Ｐゴシック" charset="-128"/>
                <a:cs typeface="ＭＳ Ｐゴシック" charset="-128"/>
              </a:defRPr>
            </a:lvl1pPr>
          </a:lstStyle>
          <a:p>
            <a:pPr>
              <a:defRPr/>
            </a:pPr>
            <a:endParaRPr lang="en-US"/>
          </a:p>
        </p:txBody>
      </p:sp>
      <p:sp>
        <p:nvSpPr>
          <p:cNvPr id="1126403" name="Rectangle 3"/>
          <p:cNvSpPr>
            <a:spLocks noGrp="1" noChangeArrowheads="1"/>
          </p:cNvSpPr>
          <p:nvPr>
            <p:ph type="sldNum" sz="quarter" idx="4"/>
          </p:nvPr>
        </p:nvSpPr>
        <p:spPr bwMode="auto">
          <a:xfrm>
            <a:off x="7097713"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1"/>
            </a:lvl1pPr>
          </a:lstStyle>
          <a:p>
            <a:pPr>
              <a:defRPr/>
            </a:pPr>
            <a:fld id="{FB4CEFCF-13E4-AB4B-8A10-5E0965DA96D7}" type="slidenum">
              <a:rPr lang="en-US"/>
              <a:pPr>
                <a:defRPr/>
              </a:pPr>
              <a:t>‹#›</a:t>
            </a:fld>
            <a:endParaRPr lang="en-US"/>
          </a:p>
        </p:txBody>
      </p:sp>
      <p:sp>
        <p:nvSpPr>
          <p:cNvPr id="38916" name="Rectangle 4"/>
          <p:cNvSpPr>
            <a:spLocks noGrp="1" noChangeArrowheads="1"/>
          </p:cNvSpPr>
          <p:nvPr>
            <p:ph type="body" idx="1"/>
          </p:nvPr>
        </p:nvSpPr>
        <p:spPr bwMode="auto">
          <a:xfrm>
            <a:off x="685800" y="1684338"/>
            <a:ext cx="7162800" cy="4454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917" name="Rectangle 5"/>
          <p:cNvSpPr>
            <a:spLocks noGrp="1" noChangeArrowheads="1"/>
          </p:cNvSpPr>
          <p:nvPr>
            <p:ph type="title"/>
          </p:nvPr>
        </p:nvSpPr>
        <p:spPr bwMode="auto">
          <a:xfrm>
            <a:off x="609600" y="444500"/>
            <a:ext cx="7924800" cy="927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406" name="Rectangle 6"/>
          <p:cNvSpPr>
            <a:spLocks noGrp="1" noChangeArrowheads="1"/>
          </p:cNvSpPr>
          <p:nvPr>
            <p:ph type="dt" sz="half" idx="2"/>
          </p:nvPr>
        </p:nvSpPr>
        <p:spPr bwMode="auto">
          <a:xfrm>
            <a:off x="96838"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1">
                <a:ea typeface="ＭＳ Ｐゴシック" charset="-128"/>
                <a:cs typeface="ＭＳ Ｐゴシック" charset="-128"/>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449"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txStyles>
    <p:titleStyle>
      <a:lvl1pPr algn="l" rtl="0" eaLnBrk="0" fontAlgn="base" hangingPunct="0">
        <a:lnSpc>
          <a:spcPct val="90000"/>
        </a:lnSpc>
        <a:spcBef>
          <a:spcPct val="20000"/>
        </a:spcBef>
        <a:spcAft>
          <a:spcPct val="0"/>
        </a:spcAft>
        <a:defRPr sz="3800" b="1">
          <a:solidFill>
            <a:schemeClr val="tx2"/>
          </a:solidFill>
          <a:latin typeface="+mj-lt"/>
          <a:ea typeface="ＭＳ Ｐゴシック" charset="0"/>
          <a:cs typeface="ＭＳ Ｐゴシック" charset="0"/>
        </a:defRPr>
      </a:lvl1pPr>
      <a:lvl2pPr algn="l" rtl="0" eaLnBrk="0" fontAlgn="base" hangingPunct="0">
        <a:lnSpc>
          <a:spcPct val="90000"/>
        </a:lnSpc>
        <a:spcBef>
          <a:spcPct val="20000"/>
        </a:spcBef>
        <a:spcAft>
          <a:spcPct val="0"/>
        </a:spcAft>
        <a:defRPr sz="3800" b="1">
          <a:solidFill>
            <a:schemeClr val="tx2"/>
          </a:solidFill>
          <a:latin typeface="Arial" charset="0"/>
          <a:ea typeface="ＭＳ Ｐゴシック" charset="0"/>
          <a:cs typeface="ＭＳ Ｐゴシック" charset="0"/>
        </a:defRPr>
      </a:lvl2pPr>
      <a:lvl3pPr algn="l" rtl="0" eaLnBrk="0" fontAlgn="base" hangingPunct="0">
        <a:lnSpc>
          <a:spcPct val="90000"/>
        </a:lnSpc>
        <a:spcBef>
          <a:spcPct val="20000"/>
        </a:spcBef>
        <a:spcAft>
          <a:spcPct val="0"/>
        </a:spcAft>
        <a:defRPr sz="3800" b="1">
          <a:solidFill>
            <a:schemeClr val="tx2"/>
          </a:solidFill>
          <a:latin typeface="Arial" charset="0"/>
          <a:ea typeface="ＭＳ Ｐゴシック" charset="0"/>
          <a:cs typeface="ＭＳ Ｐゴシック" charset="0"/>
        </a:defRPr>
      </a:lvl3pPr>
      <a:lvl4pPr algn="l" rtl="0" eaLnBrk="0" fontAlgn="base" hangingPunct="0">
        <a:lnSpc>
          <a:spcPct val="90000"/>
        </a:lnSpc>
        <a:spcBef>
          <a:spcPct val="20000"/>
        </a:spcBef>
        <a:spcAft>
          <a:spcPct val="0"/>
        </a:spcAft>
        <a:defRPr sz="3800" b="1">
          <a:solidFill>
            <a:schemeClr val="tx2"/>
          </a:solidFill>
          <a:latin typeface="Arial" charset="0"/>
          <a:ea typeface="ＭＳ Ｐゴシック" charset="0"/>
          <a:cs typeface="ＭＳ Ｐゴシック" charset="0"/>
        </a:defRPr>
      </a:lvl4pPr>
      <a:lvl5pPr algn="l" rtl="0" eaLnBrk="0" fontAlgn="base" hangingPunct="0">
        <a:lnSpc>
          <a:spcPct val="90000"/>
        </a:lnSpc>
        <a:spcBef>
          <a:spcPct val="20000"/>
        </a:spcBef>
        <a:spcAft>
          <a:spcPct val="0"/>
        </a:spcAft>
        <a:defRPr sz="3800" b="1">
          <a:solidFill>
            <a:schemeClr val="tx2"/>
          </a:solidFill>
          <a:latin typeface="Arial" charset="0"/>
          <a:ea typeface="ＭＳ Ｐゴシック" charset="0"/>
          <a:cs typeface="ＭＳ Ｐゴシック" charset="0"/>
        </a:defRPr>
      </a:lvl5pPr>
      <a:lvl6pPr marL="457200" algn="l" rtl="0" eaLnBrk="0" fontAlgn="base" hangingPunct="0">
        <a:lnSpc>
          <a:spcPct val="90000"/>
        </a:lnSpc>
        <a:spcBef>
          <a:spcPct val="20000"/>
        </a:spcBef>
        <a:spcAft>
          <a:spcPct val="0"/>
        </a:spcAft>
        <a:defRPr sz="3800" b="1">
          <a:solidFill>
            <a:schemeClr val="tx2"/>
          </a:solidFill>
          <a:latin typeface="Arial" charset="0"/>
        </a:defRPr>
      </a:lvl6pPr>
      <a:lvl7pPr marL="914400" algn="l" rtl="0" eaLnBrk="0" fontAlgn="base" hangingPunct="0">
        <a:lnSpc>
          <a:spcPct val="90000"/>
        </a:lnSpc>
        <a:spcBef>
          <a:spcPct val="20000"/>
        </a:spcBef>
        <a:spcAft>
          <a:spcPct val="0"/>
        </a:spcAft>
        <a:defRPr sz="3800" b="1">
          <a:solidFill>
            <a:schemeClr val="tx2"/>
          </a:solidFill>
          <a:latin typeface="Arial" charset="0"/>
        </a:defRPr>
      </a:lvl7pPr>
      <a:lvl8pPr marL="1371600" algn="l" rtl="0" eaLnBrk="0" fontAlgn="base" hangingPunct="0">
        <a:lnSpc>
          <a:spcPct val="90000"/>
        </a:lnSpc>
        <a:spcBef>
          <a:spcPct val="20000"/>
        </a:spcBef>
        <a:spcAft>
          <a:spcPct val="0"/>
        </a:spcAft>
        <a:defRPr sz="3800" b="1">
          <a:solidFill>
            <a:schemeClr val="tx2"/>
          </a:solidFill>
          <a:latin typeface="Arial" charset="0"/>
        </a:defRPr>
      </a:lvl8pPr>
      <a:lvl9pPr marL="1828800" algn="l" rtl="0" eaLnBrk="0" fontAlgn="base" hangingPunct="0">
        <a:lnSpc>
          <a:spcPct val="90000"/>
        </a:lnSpc>
        <a:spcBef>
          <a:spcPct val="20000"/>
        </a:spcBef>
        <a:spcAft>
          <a:spcPct val="0"/>
        </a:spcAft>
        <a:defRPr sz="3800" b="1">
          <a:solidFill>
            <a:schemeClr val="tx2"/>
          </a:solidFill>
          <a:latin typeface="Arial" charset="0"/>
        </a:defRPr>
      </a:lvl9pPr>
    </p:titleStyle>
    <p:bodyStyle>
      <a:lvl1pPr marL="342900" indent="-342900" algn="l" rtl="0" eaLnBrk="0" fontAlgn="base" hangingPunct="0">
        <a:lnSpc>
          <a:spcPct val="90000"/>
        </a:lnSpc>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lnSpc>
          <a:spcPct val="90000"/>
        </a:lnSpc>
        <a:spcBef>
          <a:spcPct val="20000"/>
        </a:spcBef>
        <a:spcAft>
          <a:spcPct val="0"/>
        </a:spcAft>
        <a:buChar char="–"/>
        <a:defRPr sz="2800">
          <a:solidFill>
            <a:schemeClr val="tx1"/>
          </a:solidFill>
          <a:latin typeface="+mn-lt"/>
          <a:ea typeface="ＭＳ Ｐゴシック" charset="-128"/>
        </a:defRPr>
      </a:lvl2pPr>
      <a:lvl3pPr marL="1085850" indent="-228600" algn="l" rtl="0" eaLnBrk="0" fontAlgn="base" hangingPunct="0">
        <a:lnSpc>
          <a:spcPct val="90000"/>
        </a:lnSpc>
        <a:spcBef>
          <a:spcPct val="20000"/>
        </a:spcBef>
        <a:spcAft>
          <a:spcPct val="0"/>
        </a:spcAft>
        <a:buChar char="•"/>
        <a:defRPr sz="2400">
          <a:solidFill>
            <a:schemeClr val="tx1"/>
          </a:solidFill>
          <a:latin typeface="+mn-lt"/>
          <a:ea typeface="ＭＳ Ｐゴシック" charset="-128"/>
        </a:defRPr>
      </a:lvl3pPr>
      <a:lvl4pPr marL="1428750" indent="-228600" algn="l" rtl="0" eaLnBrk="0" fontAlgn="base" hangingPunct="0">
        <a:lnSpc>
          <a:spcPct val="90000"/>
        </a:lnSpc>
        <a:spcBef>
          <a:spcPct val="20000"/>
        </a:spcBef>
        <a:spcAft>
          <a:spcPct val="0"/>
        </a:spcAft>
        <a:buChar char="–"/>
        <a:defRPr sz="2000">
          <a:solidFill>
            <a:schemeClr val="tx1"/>
          </a:solidFill>
          <a:latin typeface="+mn-lt"/>
          <a:ea typeface="ＭＳ Ｐゴシック" charset="-128"/>
        </a:defRPr>
      </a:lvl4pPr>
      <a:lvl5pPr marL="1771650" indent="-228600" algn="l" rtl="0" eaLnBrk="0" fontAlgn="base" hangingPunct="0">
        <a:lnSpc>
          <a:spcPct val="90000"/>
        </a:lnSpc>
        <a:spcBef>
          <a:spcPct val="20000"/>
        </a:spcBef>
        <a:spcAft>
          <a:spcPct val="0"/>
        </a:spcAft>
        <a:buChar char="»"/>
        <a:defRPr sz="2000">
          <a:solidFill>
            <a:schemeClr val="tx1"/>
          </a:solidFill>
          <a:latin typeface="+mn-lt"/>
          <a:ea typeface="ＭＳ Ｐゴシック" charset="-128"/>
        </a:defRPr>
      </a:lvl5pPr>
      <a:lvl6pPr marL="2228850" indent="-228600" algn="l" rtl="0" eaLnBrk="0" fontAlgn="base" hangingPunct="0">
        <a:lnSpc>
          <a:spcPct val="90000"/>
        </a:lnSpc>
        <a:spcBef>
          <a:spcPct val="20000"/>
        </a:spcBef>
        <a:spcAft>
          <a:spcPct val="0"/>
        </a:spcAft>
        <a:buChar char="»"/>
        <a:defRPr sz="2000">
          <a:solidFill>
            <a:schemeClr val="tx1"/>
          </a:solidFill>
          <a:latin typeface="+mn-lt"/>
          <a:ea typeface="ＭＳ Ｐゴシック" charset="-128"/>
        </a:defRPr>
      </a:lvl6pPr>
      <a:lvl7pPr marL="2686050" indent="-228600" algn="l" rtl="0" eaLnBrk="0" fontAlgn="base" hangingPunct="0">
        <a:lnSpc>
          <a:spcPct val="90000"/>
        </a:lnSpc>
        <a:spcBef>
          <a:spcPct val="20000"/>
        </a:spcBef>
        <a:spcAft>
          <a:spcPct val="0"/>
        </a:spcAft>
        <a:buChar char="»"/>
        <a:defRPr sz="2000">
          <a:solidFill>
            <a:schemeClr val="tx1"/>
          </a:solidFill>
          <a:latin typeface="+mn-lt"/>
          <a:ea typeface="ＭＳ Ｐゴシック" charset="-128"/>
        </a:defRPr>
      </a:lvl7pPr>
      <a:lvl8pPr marL="3143250" indent="-228600" algn="l" rtl="0" eaLnBrk="0" fontAlgn="base" hangingPunct="0">
        <a:lnSpc>
          <a:spcPct val="90000"/>
        </a:lnSpc>
        <a:spcBef>
          <a:spcPct val="20000"/>
        </a:spcBef>
        <a:spcAft>
          <a:spcPct val="0"/>
        </a:spcAft>
        <a:buChar char="»"/>
        <a:defRPr sz="2000">
          <a:solidFill>
            <a:schemeClr val="tx1"/>
          </a:solidFill>
          <a:latin typeface="+mn-lt"/>
          <a:ea typeface="ＭＳ Ｐゴシック" charset="-128"/>
        </a:defRPr>
      </a:lvl8pPr>
      <a:lvl9pPr marL="3600450" indent="-228600" algn="l" rtl="0" eaLnBrk="0" fontAlgn="base" hangingPunct="0">
        <a:lnSpc>
          <a:spcPct val="90000"/>
        </a:lnSpc>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0418" name="Rectangle 1026"/>
          <p:cNvSpPr>
            <a:spLocks noGrp="1" noChangeArrowheads="1"/>
          </p:cNvSpPr>
          <p:nvPr>
            <p:ph type="title"/>
          </p:nvPr>
        </p:nvSpPr>
        <p:spPr bwMode="auto">
          <a:xfrm>
            <a:off x="685800" y="685800"/>
            <a:ext cx="7772400" cy="9906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1027"/>
          <p:cNvSpPr>
            <a:spLocks noGrp="1" noChangeArrowheads="1"/>
          </p:cNvSpPr>
          <p:nvPr>
            <p:ph type="body" idx="1"/>
          </p:nvPr>
        </p:nvSpPr>
        <p:spPr bwMode="auto">
          <a:xfrm>
            <a:off x="685800" y="1828800"/>
            <a:ext cx="7772400" cy="4267200"/>
          </a:xfrm>
          <a:prstGeom prst="rect">
            <a:avLst/>
          </a:prstGeom>
          <a:noFill/>
          <a:ln w="9525">
            <a:noFill/>
            <a:miter lim="800000"/>
            <a:headEnd/>
            <a:tailEnd/>
          </a:ln>
          <a:effectLst>
            <a:outerShdw blurRad="4572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420"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60421"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60422"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E38464BD-64E6-9B48-B787-35F38BA85EA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450" r:id="rId1"/>
    <p:sldLayoutId id="2147484416" r:id="rId2"/>
    <p:sldLayoutId id="2147484417" r:id="rId3"/>
    <p:sldLayoutId id="2147484418" r:id="rId4"/>
    <p:sldLayoutId id="2147484419" r:id="rId5"/>
    <p:sldLayoutId id="2147484420" r:id="rId6"/>
    <p:sldLayoutId id="2147484421" r:id="rId7"/>
    <p:sldLayoutId id="2147484422" r:id="rId8"/>
    <p:sldLayoutId id="2147484423" r:id="rId9"/>
    <p:sldLayoutId id="2147484424" r:id="rId10"/>
    <p:sldLayoutId id="2147484425" r:id="rId11"/>
  </p:sldLayoutIdLst>
  <p:txStyles>
    <p:titleStyle>
      <a:lvl1pPr algn="l" rtl="0" eaLnBrk="0" fontAlgn="base" hangingPunct="0">
        <a:lnSpc>
          <a:spcPct val="90000"/>
        </a:lnSpc>
        <a:spcBef>
          <a:spcPct val="0"/>
        </a:spcBef>
        <a:spcAft>
          <a:spcPct val="0"/>
        </a:spcAft>
        <a:defRPr sz="4400">
          <a:solidFill>
            <a:schemeClr val="tx2"/>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eaLnBrk="0" fontAlgn="base" hangingPunct="0">
        <a:lnSpc>
          <a:spcPct val="90000"/>
        </a:lnSpc>
        <a:spcBef>
          <a:spcPct val="0"/>
        </a:spcBef>
        <a:spcAft>
          <a:spcPct val="0"/>
        </a:spcAft>
        <a:defRPr sz="4400">
          <a:solidFill>
            <a:schemeClr val="tx2"/>
          </a:solidFill>
          <a:latin typeface="Arial" charset="0"/>
        </a:defRPr>
      </a:lvl6pPr>
      <a:lvl7pPr marL="914400" algn="l" rtl="0" eaLnBrk="0" fontAlgn="base" hangingPunct="0">
        <a:lnSpc>
          <a:spcPct val="90000"/>
        </a:lnSpc>
        <a:spcBef>
          <a:spcPct val="0"/>
        </a:spcBef>
        <a:spcAft>
          <a:spcPct val="0"/>
        </a:spcAft>
        <a:defRPr sz="4400">
          <a:solidFill>
            <a:schemeClr val="tx2"/>
          </a:solidFill>
          <a:latin typeface="Arial" charset="0"/>
        </a:defRPr>
      </a:lvl7pPr>
      <a:lvl8pPr marL="1371600" algn="l" rtl="0" eaLnBrk="0" fontAlgn="base" hangingPunct="0">
        <a:lnSpc>
          <a:spcPct val="90000"/>
        </a:lnSpc>
        <a:spcBef>
          <a:spcPct val="0"/>
        </a:spcBef>
        <a:spcAft>
          <a:spcPct val="0"/>
        </a:spcAft>
        <a:defRPr sz="4400">
          <a:solidFill>
            <a:schemeClr val="tx2"/>
          </a:solidFill>
          <a:latin typeface="Arial" charset="0"/>
        </a:defRPr>
      </a:lvl8pPr>
      <a:lvl9pPr marL="1828800" algn="l" rtl="0" eaLnBrk="0" fontAlgn="base" hangingPunct="0">
        <a:lnSpc>
          <a:spcPct val="90000"/>
        </a:lnSpc>
        <a:spcBef>
          <a:spcPct val="0"/>
        </a:spcBef>
        <a:spcAft>
          <a:spcPct val="0"/>
        </a:spcAft>
        <a:defRPr sz="4400">
          <a:solidFill>
            <a:schemeClr val="tx2"/>
          </a:solidFill>
          <a:latin typeface="Arial"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b="1" i="1">
          <a:solidFill>
            <a:schemeClr val="tx1"/>
          </a:solidFill>
          <a:latin typeface="+mn-lt"/>
          <a:ea typeface="ＭＳ Ｐゴシック" charset="0"/>
          <a:cs typeface="ＭＳ Ｐゴシック" charset="0"/>
        </a:defRPr>
      </a:lvl1pPr>
      <a:lvl2pPr marL="742950" indent="-285750" algn="l" rtl="0" eaLnBrk="0" fontAlgn="base" hangingPunct="0">
        <a:lnSpc>
          <a:spcPct val="90000"/>
        </a:lnSpc>
        <a:spcBef>
          <a:spcPct val="20000"/>
        </a:spcBef>
        <a:spcAft>
          <a:spcPct val="0"/>
        </a:spcAft>
        <a:buSzPct val="80000"/>
        <a:buFont typeface="Wingdings" charset="0"/>
        <a:buChar char="n"/>
        <a:defRPr sz="2800" b="1" i="1">
          <a:solidFill>
            <a:schemeClr val="tx1"/>
          </a:solidFill>
          <a:latin typeface="+mn-lt"/>
          <a:ea typeface="ＭＳ Ｐゴシック" charset="-128"/>
        </a:defRPr>
      </a:lvl2pPr>
      <a:lvl3pPr marL="1143000" indent="-228600" algn="l" rtl="0" eaLnBrk="0" fontAlgn="base" hangingPunct="0">
        <a:lnSpc>
          <a:spcPct val="90000"/>
        </a:lnSpc>
        <a:spcBef>
          <a:spcPct val="20000"/>
        </a:spcBef>
        <a:spcAft>
          <a:spcPct val="0"/>
        </a:spcAft>
        <a:buSzPct val="80000"/>
        <a:buFont typeface="Wingdings" charset="0"/>
        <a:buChar char="l"/>
        <a:defRPr sz="2400" b="1" i="1">
          <a:solidFill>
            <a:schemeClr val="tx1"/>
          </a:solidFill>
          <a:latin typeface="+mn-lt"/>
          <a:ea typeface="ＭＳ Ｐゴシック" charset="-128"/>
        </a:defRPr>
      </a:lvl3pPr>
      <a:lvl4pPr marL="1600200" indent="-228600" algn="l" rtl="0" eaLnBrk="0" fontAlgn="base" hangingPunct="0">
        <a:lnSpc>
          <a:spcPct val="90000"/>
        </a:lnSpc>
        <a:spcBef>
          <a:spcPct val="20000"/>
        </a:spcBef>
        <a:spcAft>
          <a:spcPct val="0"/>
        </a:spcAft>
        <a:buSzPct val="80000"/>
        <a:buFont typeface="Wingdings" charset="0"/>
        <a:buChar char="n"/>
        <a:defRPr sz="2000" b="1" i="1">
          <a:solidFill>
            <a:schemeClr val="tx1"/>
          </a:solidFill>
          <a:latin typeface="+mn-lt"/>
          <a:ea typeface="ＭＳ Ｐゴシック" charset="-128"/>
        </a:defRPr>
      </a:lvl4pPr>
      <a:lvl5pPr marL="2057400" indent="-228600" algn="l" rtl="0" eaLnBrk="0" fontAlgn="base" hangingPunct="0">
        <a:lnSpc>
          <a:spcPct val="90000"/>
        </a:lnSpc>
        <a:spcBef>
          <a:spcPct val="20000"/>
        </a:spcBef>
        <a:spcAft>
          <a:spcPct val="0"/>
        </a:spcAft>
        <a:buSzPct val="80000"/>
        <a:buFont typeface="Wingdings" charset="0"/>
        <a:buChar char="l"/>
        <a:defRPr sz="2000" b="1" i="1">
          <a:solidFill>
            <a:schemeClr val="tx1"/>
          </a:solidFill>
          <a:latin typeface="+mn-lt"/>
          <a:ea typeface="ＭＳ Ｐゴシック" charset="-128"/>
        </a:defRPr>
      </a:lvl5pPr>
      <a:lvl6pPr marL="2514600" indent="-228600" algn="l" rtl="0" eaLnBrk="0" fontAlgn="base" hangingPunct="0">
        <a:lnSpc>
          <a:spcPct val="90000"/>
        </a:lnSpc>
        <a:spcBef>
          <a:spcPct val="20000"/>
        </a:spcBef>
        <a:spcAft>
          <a:spcPct val="0"/>
        </a:spcAft>
        <a:buSzPct val="80000"/>
        <a:buFont typeface="Wingdings" charset="2"/>
        <a:buChar char="l"/>
        <a:defRPr sz="2000" b="1" i="1">
          <a:solidFill>
            <a:schemeClr val="tx1"/>
          </a:solidFill>
          <a:latin typeface="+mn-lt"/>
          <a:ea typeface="ＭＳ Ｐゴシック" charset="-128"/>
        </a:defRPr>
      </a:lvl6pPr>
      <a:lvl7pPr marL="2971800" indent="-228600" algn="l" rtl="0" eaLnBrk="0" fontAlgn="base" hangingPunct="0">
        <a:lnSpc>
          <a:spcPct val="90000"/>
        </a:lnSpc>
        <a:spcBef>
          <a:spcPct val="20000"/>
        </a:spcBef>
        <a:spcAft>
          <a:spcPct val="0"/>
        </a:spcAft>
        <a:buSzPct val="80000"/>
        <a:buFont typeface="Wingdings" charset="2"/>
        <a:buChar char="l"/>
        <a:defRPr sz="2000" b="1" i="1">
          <a:solidFill>
            <a:schemeClr val="tx1"/>
          </a:solidFill>
          <a:latin typeface="+mn-lt"/>
          <a:ea typeface="ＭＳ Ｐゴシック" charset="-128"/>
        </a:defRPr>
      </a:lvl7pPr>
      <a:lvl8pPr marL="3429000" indent="-228600" algn="l" rtl="0" eaLnBrk="0" fontAlgn="base" hangingPunct="0">
        <a:lnSpc>
          <a:spcPct val="90000"/>
        </a:lnSpc>
        <a:spcBef>
          <a:spcPct val="20000"/>
        </a:spcBef>
        <a:spcAft>
          <a:spcPct val="0"/>
        </a:spcAft>
        <a:buSzPct val="80000"/>
        <a:buFont typeface="Wingdings" charset="2"/>
        <a:buChar char="l"/>
        <a:defRPr sz="2000" b="1" i="1">
          <a:solidFill>
            <a:schemeClr val="tx1"/>
          </a:solidFill>
          <a:latin typeface="+mn-lt"/>
          <a:ea typeface="ＭＳ Ｐゴシック" charset="-128"/>
        </a:defRPr>
      </a:lvl8pPr>
      <a:lvl9pPr marL="3886200" indent="-228600" algn="l" rtl="0" eaLnBrk="0" fontAlgn="base" hangingPunct="0">
        <a:lnSpc>
          <a:spcPct val="90000"/>
        </a:lnSpc>
        <a:spcBef>
          <a:spcPct val="20000"/>
        </a:spcBef>
        <a:spcAft>
          <a:spcPct val="0"/>
        </a:spcAft>
        <a:buSzPct val="80000"/>
        <a:buFont typeface="Wingdings" charset="2"/>
        <a:buChar char="l"/>
        <a:defRPr sz="2000" b="1" 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34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4836004-CC55-2046-85D1-2522A2FB101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26" r:id="rId1"/>
    <p:sldLayoutId id="2147484427" r:id="rId2"/>
    <p:sldLayoutId id="2147484428" r:id="rId3"/>
    <p:sldLayoutId id="2147484429" r:id="rId4"/>
    <p:sldLayoutId id="2147484430" r:id="rId5"/>
    <p:sldLayoutId id="2147484431" r:id="rId6"/>
    <p:sldLayoutId id="2147484432" r:id="rId7"/>
    <p:sldLayoutId id="2147484433" r:id="rId8"/>
    <p:sldLayoutId id="2147484434" r:id="rId9"/>
    <p:sldLayoutId id="2147484435" r:id="rId10"/>
    <p:sldLayoutId id="2147484436"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5778" name="Group 2"/>
          <p:cNvGrpSpPr>
            <a:grpSpLocks/>
          </p:cNvGrpSpPr>
          <p:nvPr/>
        </p:nvGrpSpPr>
        <p:grpSpPr bwMode="auto">
          <a:xfrm>
            <a:off x="6350" y="6350"/>
            <a:ext cx="9118600" cy="6832600"/>
            <a:chOff x="4" y="4"/>
            <a:chExt cx="5744" cy="4304"/>
          </a:xfrm>
        </p:grpSpPr>
        <p:sp>
          <p:nvSpPr>
            <p:cNvPr id="75781" name="Rectangle 3"/>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p>
              <a:endParaRPr lang="en-US">
                <a:solidFill>
                  <a:srgbClr val="FFFFFF"/>
                </a:solidFill>
              </a:endParaRPr>
            </a:p>
          </p:txBody>
        </p:sp>
        <p:grpSp>
          <p:nvGrpSpPr>
            <p:cNvPr id="75782" name="Group 4"/>
            <p:cNvGrpSpPr>
              <a:grpSpLocks/>
            </p:cNvGrpSpPr>
            <p:nvPr/>
          </p:nvGrpSpPr>
          <p:grpSpPr bwMode="auto">
            <a:xfrm>
              <a:off x="288" y="225"/>
              <a:ext cx="5185" cy="3895"/>
              <a:chOff x="288" y="225"/>
              <a:chExt cx="5185" cy="3895"/>
            </a:xfrm>
          </p:grpSpPr>
          <p:sp>
            <p:nvSpPr>
              <p:cNvPr id="75783" name="Freeform 5"/>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75784" name="Group 6"/>
              <p:cNvGrpSpPr>
                <a:grpSpLocks/>
              </p:cNvGrpSpPr>
              <p:nvPr/>
            </p:nvGrpSpPr>
            <p:grpSpPr bwMode="auto">
              <a:xfrm>
                <a:off x="288" y="231"/>
                <a:ext cx="86" cy="3889"/>
                <a:chOff x="288" y="231"/>
                <a:chExt cx="86" cy="3889"/>
              </a:xfrm>
            </p:grpSpPr>
            <p:sp>
              <p:nvSpPr>
                <p:cNvPr id="75790" name="Freeform 7"/>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5791" name="Freeform 8"/>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75785" name="Group 9"/>
              <p:cNvGrpSpPr>
                <a:grpSpLocks/>
              </p:cNvGrpSpPr>
              <p:nvPr/>
            </p:nvGrpSpPr>
            <p:grpSpPr bwMode="auto">
              <a:xfrm>
                <a:off x="5386" y="225"/>
                <a:ext cx="87" cy="3886"/>
                <a:chOff x="5386" y="225"/>
                <a:chExt cx="87" cy="3886"/>
              </a:xfrm>
            </p:grpSpPr>
            <p:sp>
              <p:nvSpPr>
                <p:cNvPr id="75788" name="Freeform 10"/>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5789" name="Freeform 11"/>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75786" name="Freeform 12"/>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5787" name="Rectangle 13"/>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grpSp>
      </p:grpSp>
      <p:sp>
        <p:nvSpPr>
          <p:cNvPr id="3086" name="Rectangle 14"/>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3087" name="Rectangle 15"/>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63.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63.xml"/><Relationship Id="rId5" Type="http://schemas.openxmlformats.org/officeDocument/2006/relationships/image" Target="../media/image25.jpe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57.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5" descr="Gareth Preaching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74178" name="Rectangle 2"/>
          <p:cNvSpPr>
            <a:spLocks noGrp="1" noChangeArrowheads="1"/>
          </p:cNvSpPr>
          <p:nvPr>
            <p:ph type="ctrTitle"/>
          </p:nvPr>
        </p:nvSpPr>
        <p:spPr>
          <a:xfrm>
            <a:off x="762000" y="0"/>
            <a:ext cx="7848600" cy="2667000"/>
          </a:xfrm>
          <a:effectLst>
            <a:outerShdw blurRad="63500" dist="107763" dir="13500000" algn="ctr" rotWithShape="0">
              <a:schemeClr val="bg2">
                <a:alpha val="75000"/>
              </a:schemeClr>
            </a:outerShdw>
          </a:effectLst>
        </p:spPr>
        <p:txBody>
          <a:bodyPr/>
          <a:lstStyle/>
          <a:p>
            <a:pPr>
              <a:defRPr/>
            </a:pPr>
            <a:r>
              <a:rPr lang="en-US" sz="9600">
                <a:latin typeface="Arial" charset="0"/>
                <a:cs typeface="Arial" charset="0"/>
              </a:rPr>
              <a:t>Expository Preaching</a:t>
            </a:r>
            <a:endParaRPr lang="en-US">
              <a:latin typeface="Arial" charset="0"/>
              <a:cs typeface="Arial" charset="0"/>
            </a:endParaRPr>
          </a:p>
        </p:txBody>
      </p:sp>
      <p:sp>
        <p:nvSpPr>
          <p:cNvPr id="1074179" name="Rectangle 3"/>
          <p:cNvSpPr>
            <a:spLocks noGrp="1" noChangeArrowheads="1"/>
          </p:cNvSpPr>
          <p:nvPr>
            <p:ph type="subTitle" idx="1"/>
          </p:nvPr>
        </p:nvSpPr>
        <p:spPr>
          <a:xfrm>
            <a:off x="685800" y="3048000"/>
            <a:ext cx="7772400" cy="2514600"/>
          </a:xfrm>
          <a:effectLst/>
        </p:spPr>
        <p:txBody>
          <a:bodyPr/>
          <a:lstStyle/>
          <a:p>
            <a:pPr marL="609600" indent="-609600" algn="l">
              <a:buFont typeface="Arial" charset="0"/>
              <a:buAutoNum type="arabicPeriod"/>
              <a:defRPr/>
            </a:pPr>
            <a:r>
              <a:rPr lang="en-US" sz="4000" dirty="0">
                <a:effectLst>
                  <a:outerShdw blurRad="50800" dist="38100" dir="2700000" algn="tl" rotWithShape="0">
                    <a:srgbClr val="000000"/>
                  </a:outerShdw>
                </a:effectLst>
                <a:latin typeface="Arial"/>
                <a:ea typeface="+mn-ea"/>
                <a:cs typeface="Arial"/>
              </a:rPr>
              <a:t>Advantages</a:t>
            </a:r>
          </a:p>
          <a:p>
            <a:pPr marL="609600" indent="-609600" algn="l">
              <a:buFont typeface="Arial" charset="0"/>
              <a:buAutoNum type="arabicPeriod"/>
              <a:defRPr/>
            </a:pPr>
            <a:r>
              <a:rPr lang="en-US" sz="4000" dirty="0">
                <a:effectLst>
                  <a:outerShdw blurRad="50800" dist="38100" dir="2700000" algn="tl" rotWithShape="0">
                    <a:srgbClr val="000000"/>
                  </a:outerShdw>
                </a:effectLst>
                <a:latin typeface="Arial"/>
                <a:ea typeface="+mn-ea"/>
                <a:cs typeface="Arial"/>
              </a:rPr>
              <a:t>Goals</a:t>
            </a:r>
          </a:p>
          <a:p>
            <a:pPr marL="609600" indent="-609600" algn="l">
              <a:buFont typeface="Arial" charset="0"/>
              <a:buAutoNum type="arabicPeriod"/>
              <a:defRPr/>
            </a:pPr>
            <a:r>
              <a:rPr lang="en-US" sz="4000" dirty="0">
                <a:effectLst>
                  <a:outerShdw blurRad="50800" dist="38100" dir="2700000" algn="tl" rotWithShape="0">
                    <a:srgbClr val="000000"/>
                  </a:outerShdw>
                </a:effectLst>
                <a:latin typeface="Arial"/>
                <a:ea typeface="+mn-ea"/>
                <a:cs typeface="Arial"/>
              </a:rPr>
              <a:t>Difficulties</a:t>
            </a:r>
          </a:p>
          <a:p>
            <a:pPr marL="609600" indent="-609600" algn="l">
              <a:buFont typeface="Arial" charset="0"/>
              <a:buAutoNum type="arabicPeriod"/>
              <a:defRPr/>
            </a:pPr>
            <a:r>
              <a:rPr lang="en-US" sz="4000" dirty="0">
                <a:effectLst>
                  <a:outerShdw blurRad="50800" dist="38100" dir="2700000" algn="tl" rotWithShape="0">
                    <a:srgbClr val="000000"/>
                  </a:outerShdw>
                </a:effectLst>
                <a:latin typeface="Arial"/>
                <a:ea typeface="+mn-ea"/>
                <a:cs typeface="Arial"/>
              </a:rPr>
              <a:t>Contemporary Nature</a:t>
            </a:r>
          </a:p>
        </p:txBody>
      </p:sp>
      <p:sp>
        <p:nvSpPr>
          <p:cNvPr id="1074180" name="Rectangle 4"/>
          <p:cNvSpPr>
            <a:spLocks noChangeArrowheads="1"/>
          </p:cNvSpPr>
          <p:nvPr/>
        </p:nvSpPr>
        <p:spPr bwMode="auto">
          <a:xfrm>
            <a:off x="8673385" y="116632"/>
            <a:ext cx="355600" cy="461963"/>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eaLnBrk="1" hangingPunct="1">
              <a:defRPr/>
            </a:pPr>
            <a:r>
              <a:rPr lang="en-US" b="1" dirty="0">
                <a:cs typeface="Arial" charset="0"/>
              </a:rPr>
              <a:t>3</a:t>
            </a:r>
            <a:endParaRPr lang="en-US" dirty="0">
              <a:cs typeface="Arial" charset="0"/>
            </a:endParaRPr>
          </a:p>
        </p:txBody>
      </p:sp>
      <p:sp>
        <p:nvSpPr>
          <p:cNvPr id="2" name="Rectangle 1">
            <a:extLst>
              <a:ext uri="{FF2B5EF4-FFF2-40B4-BE49-F238E27FC236}">
                <a16:creationId xmlns:a16="http://schemas.microsoft.com/office/drawing/2014/main" id="{A3988527-3695-4A0F-40D1-FACD6C0E0A2C}"/>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074179">
                                            <p:txEl>
                                              <p:pRg st="0" end="0"/>
                                            </p:txEl>
                                          </p:spTgt>
                                        </p:tgtEl>
                                        <p:attrNameLst>
                                          <p:attrName>style.visibility</p:attrName>
                                        </p:attrNameLst>
                                      </p:cBhvr>
                                      <p:to>
                                        <p:strVal val="visible"/>
                                      </p:to>
                                    </p:set>
                                    <p:anim calcmode="lin" valueType="num">
                                      <p:cBhvr>
                                        <p:cTn id="7" dur="500" fill="hold"/>
                                        <p:tgtEl>
                                          <p:spTgt spid="107417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74179">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074179">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074179">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074179">
                                            <p:txEl>
                                              <p:pRg st="1" end="1"/>
                                            </p:txEl>
                                          </p:spTgt>
                                        </p:tgtEl>
                                        <p:attrNameLst>
                                          <p:attrName>style.visibility</p:attrName>
                                        </p:attrNameLst>
                                      </p:cBhvr>
                                      <p:to>
                                        <p:strVal val="visible"/>
                                      </p:to>
                                    </p:set>
                                    <p:anim calcmode="lin" valueType="num">
                                      <p:cBhvr>
                                        <p:cTn id="15" dur="500" fill="hold"/>
                                        <p:tgtEl>
                                          <p:spTgt spid="1074179">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074179">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074179">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107417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1074179">
                                            <p:txEl>
                                              <p:pRg st="2" end="2"/>
                                            </p:txEl>
                                          </p:spTgt>
                                        </p:tgtEl>
                                        <p:attrNameLst>
                                          <p:attrName>style.visibility</p:attrName>
                                        </p:attrNameLst>
                                      </p:cBhvr>
                                      <p:to>
                                        <p:strVal val="visible"/>
                                      </p:to>
                                    </p:set>
                                    <p:anim calcmode="lin" valueType="num">
                                      <p:cBhvr>
                                        <p:cTn id="23" dur="500" fill="hold"/>
                                        <p:tgtEl>
                                          <p:spTgt spid="1074179">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074179">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1074179">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1074179">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1074179">
                                            <p:txEl>
                                              <p:pRg st="3" end="3"/>
                                            </p:txEl>
                                          </p:spTgt>
                                        </p:tgtEl>
                                        <p:attrNameLst>
                                          <p:attrName>style.visibility</p:attrName>
                                        </p:attrNameLst>
                                      </p:cBhvr>
                                      <p:to>
                                        <p:strVal val="visible"/>
                                      </p:to>
                                    </p:set>
                                    <p:anim calcmode="lin" valueType="num">
                                      <p:cBhvr>
                                        <p:cTn id="31" dur="500" fill="hold"/>
                                        <p:tgtEl>
                                          <p:spTgt spid="1074179">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074179">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1074179">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10741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417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5" descr="silouett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3276600" cy="217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32546" name="Rectangle 2"/>
          <p:cNvSpPr>
            <a:spLocks noGrp="1" noChangeArrowheads="1"/>
          </p:cNvSpPr>
          <p:nvPr>
            <p:ph type="ctrTitle"/>
          </p:nvPr>
        </p:nvSpPr>
        <p:spPr>
          <a:xfrm>
            <a:off x="-76200" y="457200"/>
            <a:ext cx="9220200" cy="990600"/>
          </a:xfrm>
          <a:effectLst>
            <a:outerShdw blurRad="63500" dist="35921" dir="2700000" algn="ctr" rotWithShape="0">
              <a:schemeClr val="bg2">
                <a:alpha val="75000"/>
              </a:schemeClr>
            </a:outerShdw>
          </a:effectLst>
        </p:spPr>
        <p:txBody>
          <a:bodyPr/>
          <a:lstStyle/>
          <a:p>
            <a:pPr>
              <a:defRPr/>
            </a:pPr>
            <a:r>
              <a:rPr lang="en-US" sz="6600">
                <a:latin typeface="Arial" charset="0"/>
                <a:cs typeface="Arial" charset="0"/>
              </a:rPr>
              <a:t>Goals of Exposition</a:t>
            </a:r>
            <a:endParaRPr lang="en-US">
              <a:latin typeface="Arial" charset="0"/>
              <a:cs typeface="Arial" charset="0"/>
            </a:endParaRPr>
          </a:p>
        </p:txBody>
      </p:sp>
      <p:sp>
        <p:nvSpPr>
          <p:cNvPr id="1132547" name="Rectangle 3"/>
          <p:cNvSpPr>
            <a:spLocks noGrp="1" noChangeArrowheads="1"/>
          </p:cNvSpPr>
          <p:nvPr>
            <p:ph type="subTitle" idx="1"/>
          </p:nvPr>
        </p:nvSpPr>
        <p:spPr>
          <a:xfrm>
            <a:off x="533400" y="1676400"/>
            <a:ext cx="8382000" cy="4267200"/>
          </a:xfrm>
          <a:effectLst/>
        </p:spPr>
        <p:txBody>
          <a:bodyPr/>
          <a:lstStyle/>
          <a:p>
            <a:pPr>
              <a:buFont typeface="Wingdings" charset="0"/>
              <a:buNone/>
              <a:defRPr/>
            </a:pPr>
            <a:r>
              <a:rPr lang="en-US" sz="3600" b="1" dirty="0">
                <a:effectLst>
                  <a:outerShdw blurRad="196850" dist="25400" dir="2700000" sx="103000" sy="103000" algn="tl" rotWithShape="0">
                    <a:srgbClr val="000000">
                      <a:alpha val="95000"/>
                    </a:srgbClr>
                  </a:outerShdw>
                </a:effectLst>
                <a:latin typeface="Arial" charset="0"/>
                <a:cs typeface="Arial" charset="0"/>
              </a:rPr>
              <a:t>Evangelism</a:t>
            </a:r>
          </a:p>
          <a:p>
            <a:pPr>
              <a:buFont typeface="Wingdings" charset="0"/>
              <a:buNone/>
              <a:defRPr/>
            </a:pPr>
            <a:r>
              <a:rPr lang="en-US" sz="3600" b="1" dirty="0">
                <a:effectLst>
                  <a:outerShdw blurRad="196850" dist="25400" dir="2700000" sx="103000" sy="103000" algn="tl" rotWithShape="0">
                    <a:srgbClr val="000000">
                      <a:alpha val="95000"/>
                    </a:srgbClr>
                  </a:outerShdw>
                </a:effectLst>
                <a:latin typeface="Arial" charset="0"/>
                <a:cs typeface="Arial" charset="0"/>
              </a:rPr>
              <a:t>Meet Human Needs</a:t>
            </a:r>
          </a:p>
          <a:p>
            <a:pPr>
              <a:buFont typeface="Wingdings" charset="0"/>
              <a:buNone/>
              <a:defRPr/>
            </a:pPr>
            <a:r>
              <a:rPr lang="en-US" sz="3600" b="1" dirty="0">
                <a:effectLst>
                  <a:outerShdw blurRad="196850" dist="25400" dir="2700000" sx="103000" sy="103000" algn="tl" rotWithShape="0">
                    <a:srgbClr val="000000">
                      <a:alpha val="95000"/>
                    </a:srgbClr>
                  </a:outerShdw>
                </a:effectLst>
                <a:latin typeface="Arial" charset="0"/>
                <a:cs typeface="Arial" charset="0"/>
              </a:rPr>
              <a:t>Declare the Will of God</a:t>
            </a:r>
          </a:p>
          <a:p>
            <a:pPr>
              <a:buFont typeface="Wingdings" charset="0"/>
              <a:buNone/>
              <a:defRPr/>
            </a:pPr>
            <a:endParaRPr lang="en-US" sz="3600" b="1" dirty="0">
              <a:effectLst>
                <a:outerShdw blurRad="196850" dist="25400" dir="2700000" sx="103000" sy="103000" algn="tl" rotWithShape="0">
                  <a:srgbClr val="000000">
                    <a:alpha val="95000"/>
                  </a:srgbClr>
                </a:outerShdw>
              </a:effectLst>
              <a:latin typeface="Arial" charset="0"/>
              <a:cs typeface="Arial" charset="0"/>
            </a:endParaRPr>
          </a:p>
          <a:p>
            <a:pPr>
              <a:buFont typeface="Wingdings" charset="0"/>
              <a:buNone/>
              <a:defRPr/>
            </a:pPr>
            <a:endParaRPr lang="en-US" sz="3600" b="1" dirty="0">
              <a:effectLst>
                <a:outerShdw blurRad="196850" dist="25400" dir="2700000" sx="103000" sy="103000" algn="tl" rotWithShape="0">
                  <a:srgbClr val="000000">
                    <a:alpha val="95000"/>
                  </a:srgbClr>
                </a:outerShdw>
              </a:effectLst>
              <a:latin typeface="Arial" charset="0"/>
              <a:cs typeface="Arial" charset="0"/>
            </a:endParaRPr>
          </a:p>
          <a:p>
            <a:pPr>
              <a:buFont typeface="Wingdings" charset="0"/>
              <a:buNone/>
              <a:defRPr/>
            </a:pPr>
            <a:endParaRPr lang="en-US" sz="3600" b="1" dirty="0">
              <a:effectLst>
                <a:outerShdw blurRad="196850" dist="25400" dir="2700000" sx="103000" sy="103000" algn="tl" rotWithShape="0">
                  <a:srgbClr val="000000">
                    <a:alpha val="95000"/>
                  </a:srgbClr>
                </a:outerShdw>
              </a:effectLst>
              <a:latin typeface="Arial" charset="0"/>
              <a:cs typeface="Arial" charset="0"/>
            </a:endParaRPr>
          </a:p>
        </p:txBody>
      </p:sp>
      <p:sp>
        <p:nvSpPr>
          <p:cNvPr id="96260" name="Rectangle 4"/>
          <p:cNvSpPr>
            <a:spLocks noChangeArrowheads="1"/>
          </p:cNvSpPr>
          <p:nvPr/>
        </p:nvSpPr>
        <p:spPr bwMode="auto">
          <a:xfrm>
            <a:off x="8655050" y="76200"/>
            <a:ext cx="355600" cy="46196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1" hangingPunct="1"/>
            <a:r>
              <a:rPr lang="en-US" b="1">
                <a:solidFill>
                  <a:schemeClr val="bg2"/>
                </a:solidFill>
                <a:cs typeface="Arial" charset="0"/>
              </a:rPr>
              <a:t>3</a:t>
            </a:r>
            <a:endParaRPr lang="en-US">
              <a:solidFill>
                <a:schemeClr val="bg2"/>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32547">
                                            <p:txEl>
                                              <p:pRg st="0" end="0"/>
                                            </p:txEl>
                                          </p:spTgt>
                                        </p:tgtEl>
                                        <p:attrNameLst>
                                          <p:attrName>style.visibility</p:attrName>
                                        </p:attrNameLst>
                                      </p:cBhvr>
                                      <p:to>
                                        <p:strVal val="visible"/>
                                      </p:to>
                                    </p:set>
                                    <p:animEffect transition="in" filter="fade">
                                      <p:cBhvr>
                                        <p:cTn id="7" dur="1000"/>
                                        <p:tgtEl>
                                          <p:spTgt spid="1132547">
                                            <p:txEl>
                                              <p:pRg st="0" end="0"/>
                                            </p:txEl>
                                          </p:spTgt>
                                        </p:tgtEl>
                                      </p:cBhvr>
                                    </p:animEffect>
                                    <p:anim calcmode="lin" valueType="num">
                                      <p:cBhvr>
                                        <p:cTn id="8" dur="1000" fill="hold"/>
                                        <p:tgtEl>
                                          <p:spTgt spid="113254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3254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3254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132547">
                                            <p:txEl>
                                              <p:pRg st="1" end="1"/>
                                            </p:txEl>
                                          </p:spTgt>
                                        </p:tgtEl>
                                        <p:attrNameLst>
                                          <p:attrName>style.visibility</p:attrName>
                                        </p:attrNameLst>
                                      </p:cBhvr>
                                      <p:to>
                                        <p:strVal val="visible"/>
                                      </p:to>
                                    </p:set>
                                    <p:animEffect transition="in" filter="fade">
                                      <p:cBhvr>
                                        <p:cTn id="15" dur="1000"/>
                                        <p:tgtEl>
                                          <p:spTgt spid="1132547">
                                            <p:txEl>
                                              <p:pRg st="1" end="1"/>
                                            </p:txEl>
                                          </p:spTgt>
                                        </p:tgtEl>
                                      </p:cBhvr>
                                    </p:animEffect>
                                    <p:anim calcmode="lin" valueType="num">
                                      <p:cBhvr>
                                        <p:cTn id="16" dur="1000" fill="hold"/>
                                        <p:tgtEl>
                                          <p:spTgt spid="1132547">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132547">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3254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132547">
                                            <p:txEl>
                                              <p:pRg st="2" end="2"/>
                                            </p:txEl>
                                          </p:spTgt>
                                        </p:tgtEl>
                                        <p:attrNameLst>
                                          <p:attrName>style.visibility</p:attrName>
                                        </p:attrNameLst>
                                      </p:cBhvr>
                                      <p:to>
                                        <p:strVal val="visible"/>
                                      </p:to>
                                    </p:set>
                                    <p:animEffect transition="in" filter="fade">
                                      <p:cBhvr>
                                        <p:cTn id="23" dur="1000"/>
                                        <p:tgtEl>
                                          <p:spTgt spid="1132547">
                                            <p:txEl>
                                              <p:pRg st="2" end="2"/>
                                            </p:txEl>
                                          </p:spTgt>
                                        </p:tgtEl>
                                      </p:cBhvr>
                                    </p:animEffect>
                                    <p:anim calcmode="lin" valueType="num">
                                      <p:cBhvr>
                                        <p:cTn id="24" dur="1000" fill="hold"/>
                                        <p:tgtEl>
                                          <p:spTgt spid="1132547">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132547">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32547">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254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ctrTitle"/>
          </p:nvPr>
        </p:nvSpPr>
        <p:spPr>
          <a:xfrm>
            <a:off x="457200" y="2057400"/>
            <a:ext cx="8305800" cy="1371600"/>
          </a:xfrm>
        </p:spPr>
        <p:txBody>
          <a:bodyPr/>
          <a:lstStyle/>
          <a:p>
            <a:pPr eaLnBrk="1" hangingPunct="1"/>
            <a:r>
              <a:rPr lang="en-US" sz="6000" b="1">
                <a:latin typeface="Arial" charset="0"/>
                <a:ea typeface="ＭＳ Ｐゴシック" charset="0"/>
                <a:cs typeface="ＭＳ Ｐゴシック" charset="0"/>
              </a:rPr>
              <a:t>Decisions</a:t>
            </a:r>
          </a:p>
        </p:txBody>
      </p:sp>
      <p:pic>
        <p:nvPicPr>
          <p:cNvPr id="98306" name="Picture 5" descr="SermonCartoons2"/>
          <p:cNvPicPr>
            <a:picLocks noChangeAspect="1" noChangeArrowheads="1"/>
          </p:cNvPicPr>
          <p:nvPr/>
        </p:nvPicPr>
        <p:blipFill>
          <a:blip r:embed="rId3" cstate="screen">
            <a:extLst>
              <a:ext uri="{28A0092B-C50C-407E-A947-70E740481C1C}">
                <a14:useLocalDpi xmlns:a14="http://schemas.microsoft.com/office/drawing/2010/main"/>
              </a:ext>
            </a:extLst>
          </a:blip>
          <a:srcRect l="5241" r="50243" b="65126"/>
          <a:stretch>
            <a:fillRect/>
          </a:stretch>
        </p:blipFill>
        <p:spPr bwMode="auto">
          <a:xfrm>
            <a:off x="1995488" y="115888"/>
            <a:ext cx="5624512" cy="6234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1"/>
          <p:cNvSpPr txBox="1">
            <a:spLocks noChangeArrowheads="1"/>
          </p:cNvSpPr>
          <p:nvPr/>
        </p:nvSpPr>
        <p:spPr bwMode="auto">
          <a:xfrm>
            <a:off x="34925" y="-26988"/>
            <a:ext cx="9109075" cy="230822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82563" indent="-182563">
              <a:defRPr/>
            </a:pPr>
            <a:r>
              <a:rPr lang="en-US" b="1" spc="-100" dirty="0">
                <a:latin typeface="Architecture-u" charset="0"/>
                <a:cs typeface="Architecture-u" charset="0"/>
              </a:rPr>
              <a:t>“</a:t>
            </a:r>
            <a:r>
              <a:rPr lang="en-US" sz="1200" b="1" spc="-100" dirty="0">
                <a:latin typeface="Architecture-u" charset="0"/>
                <a:cs typeface="Architecture-u" charset="0"/>
              </a:rPr>
              <a:t> </a:t>
            </a:r>
            <a:r>
              <a:rPr lang="en-US" b="1" spc="-100" dirty="0">
                <a:latin typeface="Architecture-u" charset="0"/>
                <a:cs typeface="Architecture-u" charset="0"/>
              </a:rPr>
              <a:t>BARCLAY OR BROADMAN?</a:t>
            </a:r>
            <a:br>
              <a:rPr lang="en-US" b="1" spc="-100" dirty="0">
                <a:latin typeface="Architecture-u" charset="0"/>
                <a:cs typeface="Architecture-u" charset="0"/>
              </a:rPr>
            </a:br>
            <a:r>
              <a:rPr lang="en-US" b="1" spc="-100" dirty="0">
                <a:latin typeface="Architecture-u" charset="0"/>
                <a:cs typeface="Architecture-u" charset="0"/>
              </a:rPr>
              <a:t>SPURGEON OR WIERSBE?</a:t>
            </a:r>
            <a:br>
              <a:rPr lang="en-US" b="1" spc="-100" dirty="0">
                <a:latin typeface="Architecture-u" charset="0"/>
                <a:cs typeface="Architecture-u" charset="0"/>
              </a:rPr>
            </a:br>
            <a:r>
              <a:rPr lang="en-US" b="1" spc="-100" dirty="0">
                <a:latin typeface="Architecture-u" charset="0"/>
                <a:cs typeface="Architecture-u" charset="0"/>
              </a:rPr>
              <a:t>ROBERTSON OR KITTEL?</a:t>
            </a:r>
            <a:br>
              <a:rPr lang="en-US" b="1" spc="-100" dirty="0">
                <a:latin typeface="Architecture-u" charset="0"/>
                <a:cs typeface="Architecture-u" charset="0"/>
              </a:rPr>
            </a:br>
            <a:r>
              <a:rPr lang="en-US" b="1" spc="-100" dirty="0">
                <a:latin typeface="Architecture-u" charset="0"/>
                <a:cs typeface="Architecture-u" charset="0"/>
              </a:rPr>
              <a:t>PROPHET OR EVANGELIST?</a:t>
            </a:r>
            <a:br>
              <a:rPr lang="en-US" b="1" spc="-100" dirty="0">
                <a:latin typeface="Architecture-u" charset="0"/>
                <a:cs typeface="Architecture-u" charset="0"/>
              </a:rPr>
            </a:br>
            <a:r>
              <a:rPr lang="en-US" b="1" spc="-100" dirty="0">
                <a:latin typeface="Architecture-u" charset="0"/>
                <a:cs typeface="Architecture-u" charset="0"/>
              </a:rPr>
              <a:t>REPENTANCE OR LOVE?</a:t>
            </a:r>
            <a:br>
              <a:rPr lang="en-US" b="1" spc="-100" dirty="0">
                <a:latin typeface="Architecture-u" charset="0"/>
                <a:cs typeface="Architecture-u" charset="0"/>
              </a:rPr>
            </a:br>
            <a:r>
              <a:rPr lang="en-US" b="1" spc="-100" dirty="0">
                <a:latin typeface="Architecture-u" charset="0"/>
                <a:cs typeface="Architecture-u" charset="0"/>
              </a:rPr>
              <a:t>IMPRESS THAT PULPIT COMMITTEE OR PREACH THE WORD?"</a:t>
            </a:r>
          </a:p>
        </p:txBody>
      </p:sp>
      <p:sp>
        <p:nvSpPr>
          <p:cNvPr id="98308" name="TextBox 2"/>
          <p:cNvSpPr txBox="1">
            <a:spLocks noChangeArrowheads="1"/>
          </p:cNvSpPr>
          <p:nvPr/>
        </p:nvSpPr>
        <p:spPr bwMode="auto">
          <a:xfrm>
            <a:off x="0" y="6308725"/>
            <a:ext cx="9144000" cy="46196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dirty="0"/>
              <a:t>DECISIONS, DECISIONS, DECISIONS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2" descr="silouett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3276600" cy="217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40739" name="Rectangle 3"/>
          <p:cNvSpPr>
            <a:spLocks noGrp="1" noChangeArrowheads="1"/>
          </p:cNvSpPr>
          <p:nvPr>
            <p:ph type="ctrTitle"/>
          </p:nvPr>
        </p:nvSpPr>
        <p:spPr>
          <a:xfrm>
            <a:off x="-76200" y="457200"/>
            <a:ext cx="9220200" cy="990600"/>
          </a:xfrm>
          <a:effectLst>
            <a:outerShdw blurRad="63500" dist="35921" dir="2700000" algn="ctr" rotWithShape="0">
              <a:schemeClr val="bg2">
                <a:alpha val="75000"/>
              </a:schemeClr>
            </a:outerShdw>
          </a:effectLst>
        </p:spPr>
        <p:txBody>
          <a:bodyPr/>
          <a:lstStyle/>
          <a:p>
            <a:pPr>
              <a:defRPr/>
            </a:pPr>
            <a:r>
              <a:rPr lang="en-US" sz="6600">
                <a:latin typeface="Arial" charset="0"/>
                <a:cs typeface="Arial" charset="0"/>
              </a:rPr>
              <a:t>Goals of Exposition</a:t>
            </a:r>
            <a:endParaRPr lang="en-US">
              <a:latin typeface="Arial" charset="0"/>
              <a:cs typeface="Arial" charset="0"/>
            </a:endParaRPr>
          </a:p>
        </p:txBody>
      </p:sp>
      <p:sp>
        <p:nvSpPr>
          <p:cNvPr id="1140740" name="Rectangle 4"/>
          <p:cNvSpPr>
            <a:spLocks noGrp="1" noChangeArrowheads="1"/>
          </p:cNvSpPr>
          <p:nvPr>
            <p:ph type="subTitle" idx="1"/>
          </p:nvPr>
        </p:nvSpPr>
        <p:spPr>
          <a:xfrm>
            <a:off x="533400" y="1676400"/>
            <a:ext cx="8382000" cy="4267200"/>
          </a:xfrm>
          <a:effectLst/>
        </p:spPr>
        <p:txBody>
          <a:bodyPr/>
          <a:lstStyle/>
          <a:p>
            <a:pPr>
              <a:buFont typeface="Wingdings" charset="0"/>
              <a:buNone/>
              <a:defRPr/>
            </a:pPr>
            <a:r>
              <a:rPr lang="en-US" sz="3600" b="1" dirty="0">
                <a:effectLst>
                  <a:outerShdw blurRad="196850" dist="25400" dir="2700000" sx="103000" sy="103000" algn="tl" rotWithShape="0">
                    <a:srgbClr val="000000">
                      <a:alpha val="95000"/>
                    </a:srgbClr>
                  </a:outerShdw>
                </a:effectLst>
                <a:latin typeface="Arial" charset="0"/>
                <a:cs typeface="Arial" charset="0"/>
              </a:rPr>
              <a:t>Evangelism</a:t>
            </a:r>
          </a:p>
          <a:p>
            <a:pPr>
              <a:buFont typeface="Wingdings" charset="0"/>
              <a:buNone/>
              <a:defRPr/>
            </a:pPr>
            <a:r>
              <a:rPr lang="en-US" sz="3600" b="1" dirty="0">
                <a:effectLst>
                  <a:outerShdw blurRad="196850" dist="25400" dir="2700000" sx="103000" sy="103000" algn="tl" rotWithShape="0">
                    <a:srgbClr val="000000">
                      <a:alpha val="95000"/>
                    </a:srgbClr>
                  </a:outerShdw>
                </a:effectLst>
                <a:latin typeface="Arial" charset="0"/>
                <a:cs typeface="Arial" charset="0"/>
              </a:rPr>
              <a:t>Meet Human Needs</a:t>
            </a:r>
          </a:p>
          <a:p>
            <a:pPr>
              <a:buFont typeface="Wingdings" charset="0"/>
              <a:buNone/>
              <a:defRPr/>
            </a:pPr>
            <a:r>
              <a:rPr lang="en-US" sz="3600" b="1" dirty="0">
                <a:effectLst>
                  <a:outerShdw blurRad="196850" dist="25400" dir="2700000" sx="103000" sy="103000" algn="tl" rotWithShape="0">
                    <a:srgbClr val="000000">
                      <a:alpha val="95000"/>
                    </a:srgbClr>
                  </a:outerShdw>
                </a:effectLst>
                <a:latin typeface="Arial" charset="0"/>
                <a:cs typeface="Arial" charset="0"/>
              </a:rPr>
              <a:t>Declare the Will of God</a:t>
            </a:r>
          </a:p>
          <a:p>
            <a:pPr>
              <a:buFont typeface="Wingdings" charset="0"/>
              <a:buNone/>
              <a:defRPr/>
            </a:pPr>
            <a:r>
              <a:rPr lang="en-US" sz="3600" b="1" dirty="0">
                <a:effectLst>
                  <a:outerShdw blurRad="196850" dist="25400" dir="2700000" sx="103000" sy="103000" algn="tl" rotWithShape="0">
                    <a:srgbClr val="000000">
                      <a:alpha val="95000"/>
                    </a:srgbClr>
                  </a:outerShdw>
                </a:effectLst>
                <a:latin typeface="Arial" charset="0"/>
                <a:cs typeface="Arial" charset="0"/>
              </a:rPr>
              <a:t>Motivate Faith, Obedience, &amp; Growth</a:t>
            </a:r>
          </a:p>
          <a:p>
            <a:pPr>
              <a:buFont typeface="Wingdings" charset="0"/>
              <a:buNone/>
              <a:defRPr/>
            </a:pPr>
            <a:r>
              <a:rPr lang="en-US" sz="3600" b="1" dirty="0">
                <a:effectLst>
                  <a:outerShdw blurRad="196850" dist="25400" dir="2700000" sx="103000" sy="103000" algn="tl" rotWithShape="0">
                    <a:srgbClr val="000000">
                      <a:alpha val="95000"/>
                    </a:srgbClr>
                  </a:outerShdw>
                </a:effectLst>
                <a:latin typeface="Arial" charset="0"/>
                <a:cs typeface="Arial" charset="0"/>
              </a:rPr>
              <a:t>Teach Doctrine or Theology</a:t>
            </a:r>
          </a:p>
          <a:p>
            <a:pPr>
              <a:buFont typeface="Wingdings" charset="0"/>
              <a:buNone/>
              <a:defRPr/>
            </a:pPr>
            <a:endParaRPr lang="en-US" sz="3600" b="1" dirty="0">
              <a:effectLst>
                <a:outerShdw blurRad="196850" dist="25400" dir="2700000" sx="103000" sy="103000" algn="tl" rotWithShape="0">
                  <a:srgbClr val="000000">
                    <a:alpha val="95000"/>
                  </a:srgbClr>
                </a:outerShdw>
              </a:effectLst>
              <a:latin typeface="Arial" charset="0"/>
              <a:cs typeface="Arial" charset="0"/>
            </a:endParaRPr>
          </a:p>
          <a:p>
            <a:pPr>
              <a:buFont typeface="Wingdings" charset="0"/>
              <a:buNone/>
              <a:defRPr/>
            </a:pPr>
            <a:endParaRPr lang="en-US" sz="3600" b="1" dirty="0">
              <a:effectLst>
                <a:outerShdw blurRad="196850" dist="25400" dir="2700000" sx="103000" sy="103000" algn="tl" rotWithShape="0">
                  <a:srgbClr val="000000">
                    <a:alpha val="95000"/>
                  </a:srgbClr>
                </a:outerShdw>
              </a:effectLst>
              <a:latin typeface="Arial" charset="0"/>
              <a:cs typeface="Arial" charset="0"/>
            </a:endParaRPr>
          </a:p>
        </p:txBody>
      </p:sp>
      <p:sp>
        <p:nvSpPr>
          <p:cNvPr id="1140741" name="Rectangle 5"/>
          <p:cNvSpPr>
            <a:spLocks noChangeArrowheads="1"/>
          </p:cNvSpPr>
          <p:nvPr/>
        </p:nvSpPr>
        <p:spPr bwMode="auto">
          <a:xfrm>
            <a:off x="8655050" y="76200"/>
            <a:ext cx="355600" cy="461963"/>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eaLnBrk="1" hangingPunct="1">
              <a:defRPr/>
            </a:pPr>
            <a:r>
              <a:rPr lang="en-US" b="1">
                <a:solidFill>
                  <a:schemeClr val="bg2"/>
                </a:solidFill>
                <a:cs typeface="Arial" charset="0"/>
              </a:rPr>
              <a:t>3</a:t>
            </a:r>
            <a:endParaRPr lang="en-US">
              <a:solidFill>
                <a:schemeClr val="bg2"/>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40740">
                                            <p:txEl>
                                              <p:pRg st="3" end="3"/>
                                            </p:txEl>
                                          </p:spTgt>
                                        </p:tgtEl>
                                        <p:attrNameLst>
                                          <p:attrName>style.visibility</p:attrName>
                                        </p:attrNameLst>
                                      </p:cBhvr>
                                      <p:to>
                                        <p:strVal val="visible"/>
                                      </p:to>
                                    </p:set>
                                    <p:animEffect transition="in" filter="fade">
                                      <p:cBhvr>
                                        <p:cTn id="7" dur="1000"/>
                                        <p:tgtEl>
                                          <p:spTgt spid="1140740">
                                            <p:txEl>
                                              <p:pRg st="3" end="3"/>
                                            </p:txEl>
                                          </p:spTgt>
                                        </p:tgtEl>
                                      </p:cBhvr>
                                    </p:animEffect>
                                    <p:anim calcmode="lin" valueType="num">
                                      <p:cBhvr>
                                        <p:cTn id="8" dur="1000" fill="hold"/>
                                        <p:tgtEl>
                                          <p:spTgt spid="1140740">
                                            <p:txEl>
                                              <p:pRg st="3" end="3"/>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40740">
                                            <p:txEl>
                                              <p:pRg st="3" end="3"/>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40740">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140740">
                                            <p:txEl>
                                              <p:pRg st="4" end="4"/>
                                            </p:txEl>
                                          </p:spTgt>
                                        </p:tgtEl>
                                        <p:attrNameLst>
                                          <p:attrName>style.visibility</p:attrName>
                                        </p:attrNameLst>
                                      </p:cBhvr>
                                      <p:to>
                                        <p:strVal val="visible"/>
                                      </p:to>
                                    </p:set>
                                    <p:animEffect transition="in" filter="fade">
                                      <p:cBhvr>
                                        <p:cTn id="15" dur="1000"/>
                                        <p:tgtEl>
                                          <p:spTgt spid="1140740">
                                            <p:txEl>
                                              <p:pRg st="4" end="4"/>
                                            </p:txEl>
                                          </p:spTgt>
                                        </p:tgtEl>
                                      </p:cBhvr>
                                    </p:animEffect>
                                    <p:anim calcmode="lin" valueType="num">
                                      <p:cBhvr>
                                        <p:cTn id="16" dur="1000" fill="hold"/>
                                        <p:tgtEl>
                                          <p:spTgt spid="1140740">
                                            <p:txEl>
                                              <p:pRg st="4" end="4"/>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140740">
                                            <p:txEl>
                                              <p:pRg st="4" end="4"/>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40740">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074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ctrTitle"/>
          </p:nvPr>
        </p:nvSpPr>
        <p:spPr>
          <a:xfrm>
            <a:off x="107950" y="2286000"/>
            <a:ext cx="8153400" cy="1143000"/>
          </a:xfrm>
          <a:noFill/>
        </p:spPr>
        <p:txBody>
          <a:bodyPr/>
          <a:lstStyle/>
          <a:p>
            <a:pPr eaLnBrk="1" hangingPunct="1"/>
            <a:r>
              <a:rPr lang="en-US" sz="6000" b="1">
                <a:solidFill>
                  <a:schemeClr val="bg1"/>
                </a:solidFill>
                <a:latin typeface="Arial" charset="0"/>
              </a:rPr>
              <a:t>Sermon Block</a:t>
            </a:r>
            <a:endParaRPr lang="en-US" sz="5400">
              <a:solidFill>
                <a:schemeClr val="bg1"/>
              </a:solidFill>
              <a:latin typeface="Arial" charset="0"/>
            </a:endParaRPr>
          </a:p>
        </p:txBody>
      </p:sp>
      <p:grpSp>
        <p:nvGrpSpPr>
          <p:cNvPr id="102402" name="Group 1"/>
          <p:cNvGrpSpPr>
            <a:grpSpLocks/>
          </p:cNvGrpSpPr>
          <p:nvPr/>
        </p:nvGrpSpPr>
        <p:grpSpPr bwMode="auto">
          <a:xfrm>
            <a:off x="1163638" y="-531813"/>
            <a:ext cx="7035800" cy="7921626"/>
            <a:chOff x="1164263" y="-531440"/>
            <a:chExt cx="7035158" cy="7920880"/>
          </a:xfrm>
        </p:grpSpPr>
        <p:pic>
          <p:nvPicPr>
            <p:cNvPr id="102404" name="Picture 4" descr="SermonCartoon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64263" y="-531440"/>
              <a:ext cx="7035158" cy="7920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05" name="Rectangle 1"/>
            <p:cNvSpPr>
              <a:spLocks noChangeArrowheads="1"/>
            </p:cNvSpPr>
            <p:nvPr/>
          </p:nvSpPr>
          <p:spPr bwMode="auto">
            <a:xfrm>
              <a:off x="4047936" y="2199780"/>
              <a:ext cx="1818152" cy="1085204"/>
            </a:xfrm>
            <a:prstGeom prst="rect">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6" name="TextBox 5"/>
          <p:cNvSpPr txBox="1">
            <a:spLocks noChangeArrowheads="1"/>
          </p:cNvSpPr>
          <p:nvPr/>
        </p:nvSpPr>
        <p:spPr bwMode="auto">
          <a:xfrm>
            <a:off x="3943350" y="2205038"/>
            <a:ext cx="1852613" cy="1262062"/>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defRPr/>
            </a:pPr>
            <a:r>
              <a:rPr lang="en-US" sz="2000" b="1" spc="-100" dirty="0"/>
              <a:t>PASTOR WITH </a:t>
            </a:r>
            <a:r>
              <a:rPr lang="en-US" sz="2800" b="1" spc="-100" dirty="0"/>
              <a:t>SERMON BLOCK</a:t>
            </a:r>
            <a:endParaRPr lang="en-US" sz="2000" b="1" spc="-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2" descr="silouett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3276600" cy="217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42787" name="Rectangle 3"/>
          <p:cNvSpPr>
            <a:spLocks noGrp="1" noChangeArrowheads="1"/>
          </p:cNvSpPr>
          <p:nvPr>
            <p:ph type="ctrTitle"/>
          </p:nvPr>
        </p:nvSpPr>
        <p:spPr>
          <a:xfrm>
            <a:off x="-76200" y="457200"/>
            <a:ext cx="9220200" cy="990600"/>
          </a:xfrm>
          <a:effectLst>
            <a:outerShdw blurRad="63500" dist="35921" dir="2700000" algn="ctr" rotWithShape="0">
              <a:schemeClr val="bg2">
                <a:alpha val="75000"/>
              </a:schemeClr>
            </a:outerShdw>
          </a:effectLst>
        </p:spPr>
        <p:txBody>
          <a:bodyPr/>
          <a:lstStyle/>
          <a:p>
            <a:pPr>
              <a:defRPr/>
            </a:pPr>
            <a:r>
              <a:rPr lang="en-US" sz="6600">
                <a:latin typeface="Arial" charset="0"/>
                <a:cs typeface="Arial" charset="0"/>
              </a:rPr>
              <a:t>Goals of Exposition</a:t>
            </a:r>
            <a:endParaRPr lang="en-US">
              <a:latin typeface="Arial" charset="0"/>
              <a:cs typeface="Arial" charset="0"/>
            </a:endParaRPr>
          </a:p>
        </p:txBody>
      </p:sp>
      <p:sp>
        <p:nvSpPr>
          <p:cNvPr id="1142788" name="Rectangle 4"/>
          <p:cNvSpPr>
            <a:spLocks noGrp="1" noChangeArrowheads="1"/>
          </p:cNvSpPr>
          <p:nvPr>
            <p:ph type="subTitle" idx="1"/>
          </p:nvPr>
        </p:nvSpPr>
        <p:spPr>
          <a:xfrm>
            <a:off x="533400" y="1676400"/>
            <a:ext cx="8382000" cy="4267200"/>
          </a:xfrm>
          <a:effectLst/>
        </p:spPr>
        <p:txBody>
          <a:bodyPr/>
          <a:lstStyle/>
          <a:p>
            <a:pPr>
              <a:buFont typeface="Wingdings" charset="0"/>
              <a:buNone/>
              <a:defRPr/>
            </a:pPr>
            <a:r>
              <a:rPr lang="en-US" sz="3600" b="1">
                <a:effectLst>
                  <a:outerShdw blurRad="196850" dist="25400" dir="2700000" sx="103000" sy="103000" algn="tl" rotWithShape="0">
                    <a:srgbClr val="000000">
                      <a:alpha val="95000"/>
                    </a:srgbClr>
                  </a:outerShdw>
                </a:effectLst>
                <a:latin typeface="Arial" charset="0"/>
                <a:cs typeface="Arial" charset="0"/>
              </a:rPr>
              <a:t>Evangelism</a:t>
            </a:r>
          </a:p>
          <a:p>
            <a:pPr>
              <a:buFont typeface="Wingdings" charset="0"/>
              <a:buNone/>
              <a:defRPr/>
            </a:pPr>
            <a:r>
              <a:rPr lang="en-US" sz="3600" b="1">
                <a:effectLst>
                  <a:outerShdw blurRad="196850" dist="25400" dir="2700000" sx="103000" sy="103000" algn="tl" rotWithShape="0">
                    <a:srgbClr val="000000">
                      <a:alpha val="95000"/>
                    </a:srgbClr>
                  </a:outerShdw>
                </a:effectLst>
                <a:latin typeface="Arial" charset="0"/>
                <a:cs typeface="Arial" charset="0"/>
              </a:rPr>
              <a:t>Meet Human Needs</a:t>
            </a:r>
          </a:p>
          <a:p>
            <a:pPr>
              <a:buFont typeface="Wingdings" charset="0"/>
              <a:buNone/>
              <a:defRPr/>
            </a:pPr>
            <a:r>
              <a:rPr lang="en-US" sz="3600" b="1">
                <a:effectLst>
                  <a:outerShdw blurRad="196850" dist="25400" dir="2700000" sx="103000" sy="103000" algn="tl" rotWithShape="0">
                    <a:srgbClr val="000000">
                      <a:alpha val="95000"/>
                    </a:srgbClr>
                  </a:outerShdw>
                </a:effectLst>
                <a:latin typeface="Arial" charset="0"/>
                <a:cs typeface="Arial" charset="0"/>
              </a:rPr>
              <a:t>Declare the Will of God</a:t>
            </a:r>
          </a:p>
          <a:p>
            <a:pPr>
              <a:buFont typeface="Wingdings" charset="0"/>
              <a:buNone/>
              <a:defRPr/>
            </a:pPr>
            <a:r>
              <a:rPr lang="en-US" sz="3600" b="1">
                <a:effectLst>
                  <a:outerShdw blurRad="196850" dist="25400" dir="2700000" sx="103000" sy="103000" algn="tl" rotWithShape="0">
                    <a:srgbClr val="000000">
                      <a:alpha val="95000"/>
                    </a:srgbClr>
                  </a:outerShdw>
                </a:effectLst>
                <a:latin typeface="Arial" charset="0"/>
                <a:cs typeface="Arial" charset="0"/>
              </a:rPr>
              <a:t>Motivate Faith, Obedience, &amp; Growth</a:t>
            </a:r>
          </a:p>
          <a:p>
            <a:pPr>
              <a:buFont typeface="Wingdings" charset="0"/>
              <a:buNone/>
              <a:defRPr/>
            </a:pPr>
            <a:r>
              <a:rPr lang="en-US" sz="3600" b="1">
                <a:effectLst>
                  <a:outerShdw blurRad="196850" dist="25400" dir="2700000" sx="103000" sy="103000" algn="tl" rotWithShape="0">
                    <a:srgbClr val="000000">
                      <a:alpha val="95000"/>
                    </a:srgbClr>
                  </a:outerShdw>
                </a:effectLst>
                <a:latin typeface="Arial" charset="0"/>
                <a:cs typeface="Arial" charset="0"/>
              </a:rPr>
              <a:t>Teach Doctrine or Theology</a:t>
            </a:r>
          </a:p>
          <a:p>
            <a:pPr>
              <a:buFont typeface="Wingdings" charset="0"/>
              <a:buNone/>
              <a:defRPr/>
            </a:pPr>
            <a:r>
              <a:rPr lang="en-US" sz="3600" b="1">
                <a:effectLst>
                  <a:outerShdw blurRad="196850" dist="25400" dir="2700000" sx="103000" sy="103000" algn="tl" rotWithShape="0">
                    <a:srgbClr val="000000">
                      <a:alpha val="95000"/>
                    </a:srgbClr>
                  </a:outerShdw>
                </a:effectLst>
                <a:latin typeface="Arial" charset="0"/>
                <a:cs typeface="Arial" charset="0"/>
              </a:rPr>
              <a:t>Worship God &amp; Exalt His Name</a:t>
            </a:r>
          </a:p>
          <a:p>
            <a:pPr>
              <a:buFont typeface="Wingdings" charset="0"/>
              <a:buNone/>
              <a:defRPr/>
            </a:pPr>
            <a:r>
              <a:rPr lang="en-US" sz="3600" b="1">
                <a:effectLst>
                  <a:outerShdw blurRad="196850" dist="25400" dir="2700000" sx="103000" sy="103000" algn="tl" rotWithShape="0">
                    <a:srgbClr val="000000">
                      <a:alpha val="95000"/>
                    </a:srgbClr>
                  </a:outerShdw>
                </a:effectLst>
                <a:latin typeface="Arial" charset="0"/>
                <a:cs typeface="Arial" charset="0"/>
              </a:rPr>
              <a:t>Convict of Sin and Rebuild on Grace</a:t>
            </a:r>
          </a:p>
        </p:txBody>
      </p:sp>
      <p:sp>
        <p:nvSpPr>
          <p:cNvPr id="1142789" name="Rectangle 5"/>
          <p:cNvSpPr>
            <a:spLocks noChangeArrowheads="1"/>
          </p:cNvSpPr>
          <p:nvPr/>
        </p:nvSpPr>
        <p:spPr bwMode="auto">
          <a:xfrm>
            <a:off x="8655050" y="76200"/>
            <a:ext cx="355600" cy="461963"/>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eaLnBrk="1" hangingPunct="1">
              <a:defRPr/>
            </a:pPr>
            <a:r>
              <a:rPr lang="en-US" b="1">
                <a:solidFill>
                  <a:schemeClr val="bg2"/>
                </a:solidFill>
                <a:cs typeface="Arial" charset="0"/>
              </a:rPr>
              <a:t>3</a:t>
            </a:r>
            <a:endParaRPr lang="en-US">
              <a:solidFill>
                <a:schemeClr val="bg2"/>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42788">
                                            <p:txEl>
                                              <p:pRg st="5" end="5"/>
                                            </p:txEl>
                                          </p:spTgt>
                                        </p:tgtEl>
                                        <p:attrNameLst>
                                          <p:attrName>style.visibility</p:attrName>
                                        </p:attrNameLst>
                                      </p:cBhvr>
                                      <p:to>
                                        <p:strVal val="visible"/>
                                      </p:to>
                                    </p:set>
                                    <p:animEffect transition="in" filter="fade">
                                      <p:cBhvr>
                                        <p:cTn id="7" dur="1000"/>
                                        <p:tgtEl>
                                          <p:spTgt spid="1142788">
                                            <p:txEl>
                                              <p:pRg st="5" end="5"/>
                                            </p:txEl>
                                          </p:spTgt>
                                        </p:tgtEl>
                                      </p:cBhvr>
                                    </p:animEffect>
                                    <p:anim calcmode="lin" valueType="num">
                                      <p:cBhvr>
                                        <p:cTn id="8" dur="1000" fill="hold"/>
                                        <p:tgtEl>
                                          <p:spTgt spid="1142788">
                                            <p:txEl>
                                              <p:pRg st="5" end="5"/>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42788">
                                            <p:txEl>
                                              <p:pRg st="5" end="5"/>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42788">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142788">
                                            <p:txEl>
                                              <p:pRg st="6" end="6"/>
                                            </p:txEl>
                                          </p:spTgt>
                                        </p:tgtEl>
                                        <p:attrNameLst>
                                          <p:attrName>style.visibility</p:attrName>
                                        </p:attrNameLst>
                                      </p:cBhvr>
                                      <p:to>
                                        <p:strVal val="visible"/>
                                      </p:to>
                                    </p:set>
                                    <p:animEffect transition="in" filter="fade">
                                      <p:cBhvr>
                                        <p:cTn id="15" dur="1000"/>
                                        <p:tgtEl>
                                          <p:spTgt spid="1142788">
                                            <p:txEl>
                                              <p:pRg st="6" end="6"/>
                                            </p:txEl>
                                          </p:spTgt>
                                        </p:tgtEl>
                                      </p:cBhvr>
                                    </p:animEffect>
                                    <p:anim calcmode="lin" valueType="num">
                                      <p:cBhvr>
                                        <p:cTn id="16" dur="1000" fill="hold"/>
                                        <p:tgtEl>
                                          <p:spTgt spid="1142788">
                                            <p:txEl>
                                              <p:pRg st="6" end="6"/>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142788">
                                            <p:txEl>
                                              <p:pRg st="6" end="6"/>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42788">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278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4" name="Rectangle 2"/>
          <p:cNvSpPr>
            <a:spLocks noGrp="1" noChangeArrowheads="1"/>
          </p:cNvSpPr>
          <p:nvPr>
            <p:ph type="title"/>
          </p:nvPr>
        </p:nvSpPr>
        <p:spPr>
          <a:xfrm>
            <a:off x="685800" y="752475"/>
            <a:ext cx="7772400" cy="857250"/>
          </a:xfrm>
        </p:spPr>
        <p:txBody>
          <a:bodyPr/>
          <a:lstStyle/>
          <a:p>
            <a:pPr>
              <a:defRPr/>
            </a:pPr>
            <a:r>
              <a:rPr lang="en-US" sz="4800" b="1">
                <a:latin typeface="Arial" charset="0"/>
                <a:cs typeface="Arial" charset="0"/>
              </a:rPr>
              <a:t>Difficulties of Exposition</a:t>
            </a:r>
            <a:endParaRPr lang="en-US">
              <a:latin typeface="Arial" charset="0"/>
              <a:cs typeface="Arial" charset="0"/>
            </a:endParaRPr>
          </a:p>
        </p:txBody>
      </p:sp>
      <p:sp>
        <p:nvSpPr>
          <p:cNvPr id="1134595" name="Rectangle 3"/>
          <p:cNvSpPr>
            <a:spLocks noGrp="1" noChangeArrowheads="1"/>
          </p:cNvSpPr>
          <p:nvPr>
            <p:ph type="body" idx="1"/>
          </p:nvPr>
        </p:nvSpPr>
        <p:spPr>
          <a:xfrm>
            <a:off x="609600" y="1828800"/>
            <a:ext cx="8077200" cy="4267200"/>
          </a:xfrm>
          <a:effectLst/>
        </p:spPr>
        <p:txBody>
          <a:bodyPr/>
          <a:lstStyle/>
          <a:p>
            <a:pPr>
              <a:defRPr/>
            </a:pPr>
            <a:r>
              <a:rPr lang="en-US" sz="3600" dirty="0">
                <a:effectLst>
                  <a:outerShdw blurRad="196850" dist="25400" dir="2700000" sx="103000" sy="103000" algn="tl" rotWithShape="0">
                    <a:srgbClr val="000000">
                      <a:alpha val="95000"/>
                    </a:srgbClr>
                  </a:outerShdw>
                </a:effectLst>
                <a:latin typeface="Arial" charset="0"/>
                <a:cs typeface="Arial" charset="0"/>
              </a:rPr>
              <a:t>Requires more study</a:t>
            </a:r>
          </a:p>
          <a:p>
            <a:pPr>
              <a:defRPr/>
            </a:pPr>
            <a:r>
              <a:rPr lang="en-US" sz="3600" dirty="0">
                <a:effectLst>
                  <a:outerShdw blurRad="196850" dist="25400" dir="2700000" sx="103000" sy="103000" algn="tl" rotWithShape="0">
                    <a:srgbClr val="000000">
                      <a:alpha val="95000"/>
                    </a:srgbClr>
                  </a:outerShdw>
                </a:effectLst>
                <a:latin typeface="Arial" charset="0"/>
                <a:cs typeface="Arial" charset="0"/>
              </a:rPr>
              <a:t>Requires better hermeneutics</a:t>
            </a:r>
          </a:p>
        </p:txBody>
      </p:sp>
      <p:sp>
        <p:nvSpPr>
          <p:cNvPr id="1134596" name="Rectangle 4"/>
          <p:cNvSpPr>
            <a:spLocks noChangeArrowheads="1"/>
          </p:cNvSpPr>
          <p:nvPr/>
        </p:nvSpPr>
        <p:spPr bwMode="auto">
          <a:xfrm>
            <a:off x="8655050" y="76200"/>
            <a:ext cx="355600" cy="461963"/>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eaLnBrk="1" hangingPunct="1">
              <a:defRPr/>
            </a:pPr>
            <a:r>
              <a:rPr lang="en-US">
                <a:latin typeface="Arial"/>
                <a:ea typeface="ＭＳ Ｐゴシック" charset="-128"/>
                <a:cs typeface="Arial"/>
              </a:rPr>
              <a:t>4</a:t>
            </a:r>
          </a:p>
        </p:txBody>
      </p:sp>
      <p:pic>
        <p:nvPicPr>
          <p:cNvPr id="106500" name="Picture 5" descr="pulpi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50150" y="1905000"/>
            <a:ext cx="1517650" cy="266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34595">
                                            <p:txEl>
                                              <p:pRg st="0" end="0"/>
                                            </p:txEl>
                                          </p:spTgt>
                                        </p:tgtEl>
                                        <p:attrNameLst>
                                          <p:attrName>style.visibility</p:attrName>
                                        </p:attrNameLst>
                                      </p:cBhvr>
                                      <p:to>
                                        <p:strVal val="visible"/>
                                      </p:to>
                                    </p:set>
                                    <p:anim calcmode="lin" valueType="num">
                                      <p:cBhvr>
                                        <p:cTn id="7" dur="500" fill="hold"/>
                                        <p:tgtEl>
                                          <p:spTgt spid="11345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3459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134595">
                                            <p:txEl>
                                              <p:pRg st="1" end="1"/>
                                            </p:txEl>
                                          </p:spTgt>
                                        </p:tgtEl>
                                        <p:attrNameLst>
                                          <p:attrName>style.visibility</p:attrName>
                                        </p:attrNameLst>
                                      </p:cBhvr>
                                      <p:to>
                                        <p:strVal val="visible"/>
                                      </p:to>
                                    </p:set>
                                    <p:anim calcmode="lin" valueType="num">
                                      <p:cBhvr>
                                        <p:cTn id="13" dur="500" fill="hold"/>
                                        <p:tgtEl>
                                          <p:spTgt spid="113459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13459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459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2E7D653-F6DF-2146-AB71-915A4C1625A7}"/>
              </a:ext>
            </a:extLst>
          </p:cNvPr>
          <p:cNvGrpSpPr/>
          <p:nvPr/>
        </p:nvGrpSpPr>
        <p:grpSpPr>
          <a:xfrm>
            <a:off x="900113" y="26988"/>
            <a:ext cx="7027862" cy="6861175"/>
            <a:chOff x="900113" y="26988"/>
            <a:chExt cx="7027862" cy="6861175"/>
          </a:xfrm>
        </p:grpSpPr>
        <p:grpSp>
          <p:nvGrpSpPr>
            <p:cNvPr id="108546" name="Group 1"/>
            <p:cNvGrpSpPr>
              <a:grpSpLocks/>
            </p:cNvGrpSpPr>
            <p:nvPr/>
          </p:nvGrpSpPr>
          <p:grpSpPr bwMode="auto">
            <a:xfrm>
              <a:off x="900113" y="26988"/>
              <a:ext cx="7027862" cy="6861175"/>
              <a:chOff x="973138" y="-3175"/>
              <a:chExt cx="7027862" cy="6861175"/>
            </a:xfrm>
          </p:grpSpPr>
          <p:pic>
            <p:nvPicPr>
              <p:cNvPr id="108549" name="Picture 3" descr="SermonCartoons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73138" y="-3175"/>
                <a:ext cx="7027862" cy="686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8550" name="Rectangle 1"/>
              <p:cNvSpPr>
                <a:spLocks noChangeArrowheads="1"/>
              </p:cNvSpPr>
              <p:nvPr/>
            </p:nvSpPr>
            <p:spPr bwMode="auto">
              <a:xfrm>
                <a:off x="2483768" y="0"/>
                <a:ext cx="3240360" cy="1772816"/>
              </a:xfrm>
              <a:prstGeom prst="rect">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2" name="Rectangle 1">
              <a:extLst>
                <a:ext uri="{FF2B5EF4-FFF2-40B4-BE49-F238E27FC236}">
                  <a16:creationId xmlns:a16="http://schemas.microsoft.com/office/drawing/2014/main" id="{C251CCB8-40E3-0F48-A9E1-DC5AB5E8BB6F}"/>
                </a:ext>
              </a:extLst>
            </p:cNvPr>
            <p:cNvSpPr/>
            <p:nvPr/>
          </p:nvSpPr>
          <p:spPr bwMode="auto">
            <a:xfrm rot="20789431">
              <a:off x="4131219" y="3020783"/>
              <a:ext cx="897259" cy="64800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grpSp>
      <p:sp>
        <p:nvSpPr>
          <p:cNvPr id="108545" name="Rectangle 2"/>
          <p:cNvSpPr>
            <a:spLocks noGrp="1" noChangeArrowheads="1"/>
          </p:cNvSpPr>
          <p:nvPr>
            <p:ph type="ctrTitle"/>
          </p:nvPr>
        </p:nvSpPr>
        <p:spPr>
          <a:xfrm>
            <a:off x="261144" y="-1234187"/>
            <a:ext cx="8305800" cy="1371600"/>
          </a:xfrm>
        </p:spPr>
        <p:txBody>
          <a:bodyPr/>
          <a:lstStyle/>
          <a:p>
            <a:pPr eaLnBrk="1" hangingPunct="1"/>
            <a:r>
              <a:rPr lang="en-US" sz="6000" b="1" dirty="0">
                <a:latin typeface="Arial" charset="0"/>
                <a:ea typeface="ＭＳ Ｐゴシック" charset="0"/>
                <a:cs typeface="ＭＳ Ｐゴシック" charset="0"/>
              </a:rPr>
              <a:t>Hermeneutics</a:t>
            </a:r>
          </a:p>
        </p:txBody>
      </p:sp>
      <p:sp>
        <p:nvSpPr>
          <p:cNvPr id="5" name="TextBox 4"/>
          <p:cNvSpPr txBox="1">
            <a:spLocks noChangeArrowheads="1"/>
          </p:cNvSpPr>
          <p:nvPr/>
        </p:nvSpPr>
        <p:spPr bwMode="auto">
          <a:xfrm>
            <a:off x="2987675" y="346075"/>
            <a:ext cx="2520950" cy="1138238"/>
          </a:xfrm>
          <a:prstGeom prst="rect">
            <a:avLst/>
          </a:prstGeom>
          <a:solidFill>
            <a:srgbClr val="FFFFFF"/>
          </a:solidFill>
          <a:ln w="76200" cmpd="sng">
            <a:solidFill>
              <a:schemeClr val="tx1"/>
            </a:solid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defRPr/>
            </a:pPr>
            <a:r>
              <a:rPr lang="en-US" sz="2000" b="1" spc="-100" dirty="0"/>
              <a:t>HERMENEUTICS </a:t>
            </a:r>
            <a:r>
              <a:rPr lang="en-US" sz="2800" b="1" spc="-100" dirty="0">
                <a:latin typeface="Apple Chancery"/>
                <a:cs typeface="Apple Chancery"/>
              </a:rPr>
              <a:t>SWEET</a:t>
            </a:r>
            <a:r>
              <a:rPr lang="en-US" sz="2800" b="1" spc="-100" dirty="0"/>
              <a:t> </a:t>
            </a:r>
            <a:r>
              <a:rPr lang="en-US" sz="2000" b="1" spc="-100" dirty="0"/>
              <a:t>HERMENEUTICS</a:t>
            </a:r>
          </a:p>
        </p:txBody>
      </p:sp>
      <p:sp>
        <p:nvSpPr>
          <p:cNvPr id="4" name="TextBox 3"/>
          <p:cNvSpPr txBox="1">
            <a:spLocks noChangeArrowheads="1"/>
          </p:cNvSpPr>
          <p:nvPr/>
        </p:nvSpPr>
        <p:spPr bwMode="auto">
          <a:xfrm rot="20916954">
            <a:off x="4083531" y="2943138"/>
            <a:ext cx="917575" cy="738188"/>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defRPr/>
            </a:pPr>
            <a:r>
              <a:rPr lang="en-US" sz="1400" b="1" spc="-100" dirty="0"/>
              <a:t>HOW </a:t>
            </a:r>
            <a:br>
              <a:rPr lang="en-US" sz="1400" b="1" spc="-100" dirty="0"/>
            </a:br>
            <a:r>
              <a:rPr lang="en-US" sz="1400" b="1" spc="-100" dirty="0"/>
              <a:t>TO PREACH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4834" name="Rectangle 2"/>
          <p:cNvSpPr>
            <a:spLocks noGrp="1" noChangeArrowheads="1"/>
          </p:cNvSpPr>
          <p:nvPr>
            <p:ph type="title"/>
          </p:nvPr>
        </p:nvSpPr>
        <p:spPr>
          <a:xfrm>
            <a:off x="685800" y="752475"/>
            <a:ext cx="7772400" cy="857250"/>
          </a:xfrm>
        </p:spPr>
        <p:txBody>
          <a:bodyPr/>
          <a:lstStyle/>
          <a:p>
            <a:pPr>
              <a:defRPr/>
            </a:pPr>
            <a:r>
              <a:rPr lang="en-US" sz="4800" b="1">
                <a:latin typeface="Arial" charset="0"/>
                <a:cs typeface="Arial" charset="0"/>
              </a:rPr>
              <a:t>Difficulties of Exposition</a:t>
            </a:r>
            <a:endParaRPr lang="en-US">
              <a:latin typeface="Arial" charset="0"/>
              <a:cs typeface="Arial" charset="0"/>
            </a:endParaRPr>
          </a:p>
        </p:txBody>
      </p:sp>
      <p:sp>
        <p:nvSpPr>
          <p:cNvPr id="1144835" name="Rectangle 3"/>
          <p:cNvSpPr>
            <a:spLocks noGrp="1" noChangeArrowheads="1"/>
          </p:cNvSpPr>
          <p:nvPr>
            <p:ph type="body" idx="1"/>
          </p:nvPr>
        </p:nvSpPr>
        <p:spPr>
          <a:xfrm>
            <a:off x="609600" y="1828800"/>
            <a:ext cx="8077200" cy="4267200"/>
          </a:xfrm>
          <a:effectLst/>
        </p:spPr>
        <p:txBody>
          <a:bodyPr/>
          <a:lstStyle/>
          <a:p>
            <a:pPr>
              <a:defRPr/>
            </a:pPr>
            <a:r>
              <a:rPr lang="en-US" sz="3600" dirty="0">
                <a:effectLst>
                  <a:outerShdw blurRad="196850" dist="25400" dir="2700000" sx="103000" sy="103000" algn="tl" rotWithShape="0">
                    <a:srgbClr val="000000">
                      <a:alpha val="95000"/>
                    </a:srgbClr>
                  </a:outerShdw>
                </a:effectLst>
                <a:latin typeface="Arial" charset="0"/>
                <a:cs typeface="Arial" charset="0"/>
              </a:rPr>
              <a:t>Requires more study</a:t>
            </a:r>
          </a:p>
          <a:p>
            <a:pPr>
              <a:defRPr/>
            </a:pPr>
            <a:r>
              <a:rPr lang="en-US" sz="3600" dirty="0">
                <a:effectLst>
                  <a:outerShdw blurRad="196850" dist="25400" dir="2700000" sx="103000" sy="103000" algn="tl" rotWithShape="0">
                    <a:srgbClr val="000000">
                      <a:alpha val="95000"/>
                    </a:srgbClr>
                  </a:outerShdw>
                </a:effectLst>
                <a:latin typeface="Arial" charset="0"/>
                <a:cs typeface="Arial" charset="0"/>
              </a:rPr>
              <a:t>Requires better hermeneutics</a:t>
            </a:r>
          </a:p>
          <a:p>
            <a:pPr>
              <a:defRPr/>
            </a:pPr>
            <a:r>
              <a:rPr lang="en-US" sz="3600" dirty="0">
                <a:effectLst>
                  <a:outerShdw blurRad="196850" dist="25400" dir="2700000" sx="103000" sy="103000" algn="tl" rotWithShape="0">
                    <a:srgbClr val="000000">
                      <a:alpha val="95000"/>
                    </a:srgbClr>
                  </a:outerShdw>
                </a:effectLst>
                <a:latin typeface="Arial" charset="0"/>
                <a:cs typeface="Arial" charset="0"/>
              </a:rPr>
              <a:t>Requires context</a:t>
            </a:r>
          </a:p>
          <a:p>
            <a:pPr>
              <a:defRPr/>
            </a:pPr>
            <a:r>
              <a:rPr lang="en-US" sz="3600" dirty="0">
                <a:effectLst>
                  <a:outerShdw blurRad="196850" dist="25400" dir="2700000" sx="103000" sy="103000" algn="tl" rotWithShape="0">
                    <a:srgbClr val="000000">
                      <a:alpha val="95000"/>
                    </a:srgbClr>
                  </a:outerShdw>
                </a:effectLst>
                <a:latin typeface="Arial" charset="0"/>
                <a:cs typeface="Arial" charset="0"/>
              </a:rPr>
              <a:t>Requires literary form</a:t>
            </a:r>
          </a:p>
          <a:p>
            <a:pPr>
              <a:defRPr/>
            </a:pPr>
            <a:r>
              <a:rPr lang="en-US" sz="3600" dirty="0">
                <a:effectLst>
                  <a:outerShdw blurRad="196850" dist="25400" dir="2700000" sx="103000" sy="103000" algn="tl" rotWithShape="0">
                    <a:srgbClr val="000000">
                      <a:alpha val="95000"/>
                    </a:srgbClr>
                  </a:outerShdw>
                </a:effectLst>
                <a:latin typeface="Arial" charset="0"/>
                <a:cs typeface="Arial" charset="0"/>
              </a:rPr>
              <a:t>Requires discernment</a:t>
            </a:r>
          </a:p>
        </p:txBody>
      </p:sp>
      <p:sp>
        <p:nvSpPr>
          <p:cNvPr id="1144836" name="Rectangle 4"/>
          <p:cNvSpPr>
            <a:spLocks noChangeArrowheads="1"/>
          </p:cNvSpPr>
          <p:nvPr/>
        </p:nvSpPr>
        <p:spPr bwMode="auto">
          <a:xfrm>
            <a:off x="8655050" y="76200"/>
            <a:ext cx="355600" cy="461963"/>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eaLnBrk="1" hangingPunct="1">
              <a:defRPr/>
            </a:pPr>
            <a:r>
              <a:rPr lang="en-US">
                <a:latin typeface="Arial"/>
                <a:ea typeface="ＭＳ Ｐゴシック" charset="-128"/>
                <a:cs typeface="Arial"/>
              </a:rPr>
              <a:t>4</a:t>
            </a:r>
          </a:p>
        </p:txBody>
      </p:sp>
      <p:pic>
        <p:nvPicPr>
          <p:cNvPr id="110596" name="Picture 5" descr="pulpi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6350" y="1905000"/>
            <a:ext cx="1517650" cy="266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44835">
                                            <p:txEl>
                                              <p:pRg st="2" end="2"/>
                                            </p:txEl>
                                          </p:spTgt>
                                        </p:tgtEl>
                                        <p:attrNameLst>
                                          <p:attrName>style.visibility</p:attrName>
                                        </p:attrNameLst>
                                      </p:cBhvr>
                                      <p:to>
                                        <p:strVal val="visible"/>
                                      </p:to>
                                    </p:set>
                                    <p:anim calcmode="lin" valueType="num">
                                      <p:cBhvr>
                                        <p:cTn id="7" dur="500" fill="hold"/>
                                        <p:tgtEl>
                                          <p:spTgt spid="114483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14483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144835">
                                            <p:txEl>
                                              <p:pRg st="3" end="3"/>
                                            </p:txEl>
                                          </p:spTgt>
                                        </p:tgtEl>
                                        <p:attrNameLst>
                                          <p:attrName>style.visibility</p:attrName>
                                        </p:attrNameLst>
                                      </p:cBhvr>
                                      <p:to>
                                        <p:strVal val="visible"/>
                                      </p:to>
                                    </p:set>
                                    <p:anim calcmode="lin" valueType="num">
                                      <p:cBhvr>
                                        <p:cTn id="13" dur="500" fill="hold"/>
                                        <p:tgtEl>
                                          <p:spTgt spid="1144835">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114483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144835">
                                            <p:txEl>
                                              <p:pRg st="4" end="4"/>
                                            </p:txEl>
                                          </p:spTgt>
                                        </p:tgtEl>
                                        <p:attrNameLst>
                                          <p:attrName>style.visibility</p:attrName>
                                        </p:attrNameLst>
                                      </p:cBhvr>
                                      <p:to>
                                        <p:strVal val="visible"/>
                                      </p:to>
                                    </p:set>
                                    <p:anim calcmode="lin" valueType="num">
                                      <p:cBhvr>
                                        <p:cTn id="19" dur="500" fill="hold"/>
                                        <p:tgtEl>
                                          <p:spTgt spid="1144835">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1144835">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483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ctrTitle"/>
          </p:nvPr>
        </p:nvSpPr>
        <p:spPr>
          <a:xfrm>
            <a:off x="457200" y="2057400"/>
            <a:ext cx="8305800" cy="1371600"/>
          </a:xfrm>
        </p:spPr>
        <p:txBody>
          <a:bodyPr/>
          <a:lstStyle/>
          <a:p>
            <a:pPr eaLnBrk="1" hangingPunct="1"/>
            <a:r>
              <a:rPr lang="en-US" sz="6000" b="1">
                <a:latin typeface="Arial" charset="0"/>
                <a:ea typeface="ＭＳ Ｐゴシック" charset="0"/>
                <a:cs typeface="ＭＳ Ｐゴシック" charset="0"/>
              </a:rPr>
              <a:t>Gong Church</a:t>
            </a:r>
          </a:p>
        </p:txBody>
      </p:sp>
      <p:grpSp>
        <p:nvGrpSpPr>
          <p:cNvPr id="112642" name="Group 5"/>
          <p:cNvGrpSpPr>
            <a:grpSpLocks/>
          </p:cNvGrpSpPr>
          <p:nvPr/>
        </p:nvGrpSpPr>
        <p:grpSpPr bwMode="auto">
          <a:xfrm>
            <a:off x="66675" y="-228600"/>
            <a:ext cx="8848725" cy="7086600"/>
            <a:chOff x="42" y="-336"/>
            <a:chExt cx="5800" cy="4656"/>
          </a:xfrm>
        </p:grpSpPr>
        <p:pic>
          <p:nvPicPr>
            <p:cNvPr id="112644" name="Picture 3" descr="SermonCartoons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 y="0"/>
              <a:ext cx="5794"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645" name="Picture 4" descr="SermonCartoons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 y="-336"/>
              <a:ext cx="5794" cy="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12643" name="TextBox 1"/>
          <p:cNvSpPr txBox="1">
            <a:spLocks noChangeArrowheads="1"/>
          </p:cNvSpPr>
          <p:nvPr/>
        </p:nvSpPr>
        <p:spPr bwMode="auto">
          <a:xfrm>
            <a:off x="0" y="6280150"/>
            <a:ext cx="9155113" cy="46196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i="1"/>
              <a:t>"They say it's a tough church to preach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82" name="Rectangle 2"/>
          <p:cNvSpPr>
            <a:spLocks noGrp="1" noChangeArrowheads="1"/>
          </p:cNvSpPr>
          <p:nvPr>
            <p:ph type="title"/>
          </p:nvPr>
        </p:nvSpPr>
        <p:spPr>
          <a:xfrm>
            <a:off x="685800" y="752475"/>
            <a:ext cx="7772400" cy="857250"/>
          </a:xfrm>
        </p:spPr>
        <p:txBody>
          <a:bodyPr/>
          <a:lstStyle/>
          <a:p>
            <a:pPr>
              <a:defRPr/>
            </a:pPr>
            <a:r>
              <a:rPr lang="en-US" sz="4800" b="1">
                <a:latin typeface="Arial" charset="0"/>
                <a:cs typeface="Arial" charset="0"/>
              </a:rPr>
              <a:t>Difficulties of Exposition</a:t>
            </a:r>
            <a:endParaRPr lang="en-US">
              <a:latin typeface="Arial" charset="0"/>
              <a:cs typeface="Arial" charset="0"/>
            </a:endParaRPr>
          </a:p>
        </p:txBody>
      </p:sp>
      <p:sp>
        <p:nvSpPr>
          <p:cNvPr id="1146883" name="Rectangle 3"/>
          <p:cNvSpPr>
            <a:spLocks noGrp="1" noChangeArrowheads="1"/>
          </p:cNvSpPr>
          <p:nvPr>
            <p:ph type="body" idx="1"/>
          </p:nvPr>
        </p:nvSpPr>
        <p:spPr>
          <a:xfrm>
            <a:off x="609600" y="1828800"/>
            <a:ext cx="8077200" cy="4267200"/>
          </a:xfrm>
          <a:effectLst/>
        </p:spPr>
        <p:txBody>
          <a:bodyPr/>
          <a:lstStyle/>
          <a:p>
            <a:pPr>
              <a:defRPr/>
            </a:pPr>
            <a:r>
              <a:rPr lang="en-US" sz="3600" dirty="0">
                <a:effectLst>
                  <a:outerShdw blurRad="196850" dist="25400" dir="2700000" sx="103000" sy="103000" algn="tl" rotWithShape="0">
                    <a:srgbClr val="000000">
                      <a:alpha val="95000"/>
                    </a:srgbClr>
                  </a:outerShdw>
                </a:effectLst>
                <a:latin typeface="Arial" charset="0"/>
                <a:cs typeface="Arial" charset="0"/>
              </a:rPr>
              <a:t>Requires more study</a:t>
            </a:r>
          </a:p>
          <a:p>
            <a:pPr>
              <a:defRPr/>
            </a:pPr>
            <a:r>
              <a:rPr lang="en-US" sz="3600" dirty="0">
                <a:effectLst>
                  <a:outerShdw blurRad="196850" dist="25400" dir="2700000" sx="103000" sy="103000" algn="tl" rotWithShape="0">
                    <a:srgbClr val="000000">
                      <a:alpha val="95000"/>
                    </a:srgbClr>
                  </a:outerShdw>
                </a:effectLst>
                <a:latin typeface="Arial" charset="0"/>
                <a:cs typeface="Arial" charset="0"/>
              </a:rPr>
              <a:t>Requires better hermeneutics</a:t>
            </a:r>
          </a:p>
          <a:p>
            <a:pPr>
              <a:defRPr/>
            </a:pPr>
            <a:r>
              <a:rPr lang="en-US" sz="3600" dirty="0">
                <a:effectLst>
                  <a:outerShdw blurRad="196850" dist="25400" dir="2700000" sx="103000" sy="103000" algn="tl" rotWithShape="0">
                    <a:srgbClr val="000000">
                      <a:alpha val="95000"/>
                    </a:srgbClr>
                  </a:outerShdw>
                </a:effectLst>
                <a:latin typeface="Arial" charset="0"/>
                <a:cs typeface="Arial" charset="0"/>
              </a:rPr>
              <a:t>Requires context</a:t>
            </a:r>
          </a:p>
          <a:p>
            <a:pPr>
              <a:defRPr/>
            </a:pPr>
            <a:r>
              <a:rPr lang="en-US" sz="3600" dirty="0">
                <a:effectLst>
                  <a:outerShdw blurRad="196850" dist="25400" dir="2700000" sx="103000" sy="103000" algn="tl" rotWithShape="0">
                    <a:srgbClr val="000000">
                      <a:alpha val="95000"/>
                    </a:srgbClr>
                  </a:outerShdw>
                </a:effectLst>
                <a:latin typeface="Arial" charset="0"/>
                <a:cs typeface="Arial" charset="0"/>
              </a:rPr>
              <a:t>Requires literary form</a:t>
            </a:r>
          </a:p>
          <a:p>
            <a:pPr>
              <a:defRPr/>
            </a:pPr>
            <a:r>
              <a:rPr lang="en-US" sz="3600" dirty="0">
                <a:effectLst>
                  <a:outerShdw blurRad="196850" dist="25400" dir="2700000" sx="103000" sy="103000" algn="tl" rotWithShape="0">
                    <a:srgbClr val="000000">
                      <a:alpha val="95000"/>
                    </a:srgbClr>
                  </a:outerShdw>
                </a:effectLst>
                <a:latin typeface="Arial" charset="0"/>
                <a:cs typeface="Arial" charset="0"/>
              </a:rPr>
              <a:t>Requires discernment</a:t>
            </a:r>
          </a:p>
          <a:p>
            <a:pPr>
              <a:defRPr/>
            </a:pPr>
            <a:r>
              <a:rPr lang="en-US" sz="3600" dirty="0">
                <a:effectLst>
                  <a:outerShdw blurRad="196850" dist="25400" dir="2700000" sx="103000" sy="103000" algn="tl" rotWithShape="0">
                    <a:srgbClr val="000000">
                      <a:alpha val="95000"/>
                    </a:srgbClr>
                  </a:outerShdw>
                </a:effectLst>
                <a:latin typeface="Arial" charset="0"/>
                <a:cs typeface="Arial" charset="0"/>
              </a:rPr>
              <a:t>Requires work to see the Main Idea</a:t>
            </a:r>
          </a:p>
        </p:txBody>
      </p:sp>
      <p:sp>
        <p:nvSpPr>
          <p:cNvPr id="1146884" name="Rectangle 4"/>
          <p:cNvSpPr>
            <a:spLocks noChangeArrowheads="1"/>
          </p:cNvSpPr>
          <p:nvPr/>
        </p:nvSpPr>
        <p:spPr bwMode="auto">
          <a:xfrm>
            <a:off x="8655050" y="76200"/>
            <a:ext cx="355600" cy="461963"/>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eaLnBrk="1" hangingPunct="1">
              <a:defRPr/>
            </a:pPr>
            <a:r>
              <a:rPr lang="en-US">
                <a:latin typeface="Arial"/>
                <a:ea typeface="ＭＳ Ｐゴシック" charset="-128"/>
                <a:cs typeface="Arial"/>
              </a:rPr>
              <a:t>4</a:t>
            </a:r>
          </a:p>
        </p:txBody>
      </p:sp>
      <p:pic>
        <p:nvPicPr>
          <p:cNvPr id="114692" name="Picture 5" descr="pulpi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6350" y="1905000"/>
            <a:ext cx="1517650" cy="266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46883">
                                            <p:txEl>
                                              <p:pRg st="5" end="5"/>
                                            </p:txEl>
                                          </p:spTgt>
                                        </p:tgtEl>
                                        <p:attrNameLst>
                                          <p:attrName>style.visibility</p:attrName>
                                        </p:attrNameLst>
                                      </p:cBhvr>
                                      <p:to>
                                        <p:strVal val="visible"/>
                                      </p:to>
                                    </p:set>
                                    <p:anim calcmode="lin" valueType="num">
                                      <p:cBhvr>
                                        <p:cTn id="7" dur="500" fill="hold"/>
                                        <p:tgtEl>
                                          <p:spTgt spid="1146883">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114688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88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quarter" idx="10"/>
          </p:nvPr>
        </p:nvSpPr>
        <p:spPr/>
        <p:txBody>
          <a:bodyPr/>
          <a:lstStyle/>
          <a:p>
            <a:pPr>
              <a:defRPr/>
            </a:pPr>
            <a:endParaRPr lang="en-US">
              <a:latin typeface="Arial"/>
              <a:cs typeface="Arial"/>
            </a:endParaRPr>
          </a:p>
        </p:txBody>
      </p:sp>
      <p:pic>
        <p:nvPicPr>
          <p:cNvPr id="1193986" name="Picture 2" descr="RameshPESBoo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472623">
            <a:off x="838200" y="2209800"/>
            <a:ext cx="3136900"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93988" name="Rectangle 4"/>
          <p:cNvSpPr>
            <a:spLocks noGrp="1" noChangeArrowheads="1"/>
          </p:cNvSpPr>
          <p:nvPr>
            <p:ph type="title"/>
          </p:nvPr>
        </p:nvSpPr>
        <p:spPr>
          <a:xfrm>
            <a:off x="685800" y="823913"/>
            <a:ext cx="7772400" cy="785812"/>
          </a:xfrm>
          <a:solidFill>
            <a:schemeClr val="tx1"/>
          </a:solidFill>
        </p:spPr>
        <p:txBody>
          <a:bodyPr/>
          <a:lstStyle/>
          <a:p>
            <a:pPr eaLnBrk="1" hangingPunct="1">
              <a:defRPr/>
            </a:pPr>
            <a:r>
              <a:rPr lang="en-US" altLang="zh-CN" b="1">
                <a:solidFill>
                  <a:schemeClr val="bg1"/>
                </a:solidFill>
                <a:latin typeface="Arial" charset="0"/>
                <a:ea typeface="Arial" charset="0"/>
                <a:cs typeface="Arial" charset="0"/>
              </a:rPr>
              <a:t>Reading Debrief</a:t>
            </a:r>
            <a:endParaRPr lang="en-US" b="1">
              <a:solidFill>
                <a:schemeClr val="bg1"/>
              </a:solidFill>
              <a:latin typeface="Arial" charset="0"/>
              <a:ea typeface="Arial" charset="0"/>
              <a:cs typeface="Arial" charset="0"/>
            </a:endParaRPr>
          </a:p>
        </p:txBody>
      </p:sp>
      <p:sp>
        <p:nvSpPr>
          <p:cNvPr id="1193989" name="Rectangle 5"/>
          <p:cNvSpPr>
            <a:spLocks noGrp="1" noChangeArrowheads="1"/>
          </p:cNvSpPr>
          <p:nvPr>
            <p:ph type="body" sz="half" idx="1"/>
          </p:nvPr>
        </p:nvSpPr>
        <p:spPr>
          <a:xfrm>
            <a:off x="4191000" y="2057400"/>
            <a:ext cx="4953000" cy="3692525"/>
          </a:xfrm>
          <a:solidFill>
            <a:srgbClr val="000000"/>
          </a:solidFill>
          <a:effectLst>
            <a:outerShdw blurRad="38100" dist="35921" dir="2700000" algn="ctr" rotWithShape="0">
              <a:srgbClr val="000000">
                <a:alpha val="99962"/>
              </a:srgbClr>
            </a:outerShdw>
          </a:effectLst>
        </p:spPr>
        <p:txBody>
          <a:bodyPr/>
          <a:lstStyle/>
          <a:p>
            <a:pPr marL="609600" indent="-609600" eaLnBrk="1" hangingPunct="1">
              <a:lnSpc>
                <a:spcPct val="90000"/>
              </a:lnSpc>
              <a:buFontTx/>
              <a:buAutoNum type="alphaUcPeriod"/>
              <a:defRPr/>
            </a:pPr>
            <a:r>
              <a:rPr lang="en-US" altLang="zh-CN" sz="4000">
                <a:solidFill>
                  <a:srgbClr val="FFF9FC"/>
                </a:solidFill>
                <a:latin typeface="Arial" charset="0"/>
                <a:ea typeface="Arial" charset="0"/>
                <a:cs typeface="Arial" charset="0"/>
              </a:rPr>
              <a:t>What insight in today’s reading was the most helpful to you?</a:t>
            </a:r>
          </a:p>
          <a:p>
            <a:pPr marL="609600" indent="-609600" eaLnBrk="1" hangingPunct="1">
              <a:lnSpc>
                <a:spcPct val="90000"/>
              </a:lnSpc>
              <a:buFontTx/>
              <a:buAutoNum type="alphaUcPeriod"/>
              <a:defRPr/>
            </a:pPr>
            <a:r>
              <a:rPr lang="en-US" altLang="zh-CN" sz="4000">
                <a:solidFill>
                  <a:srgbClr val="FFF9FC"/>
                </a:solidFill>
                <a:latin typeface="Arial" charset="0"/>
                <a:ea typeface="Arial" charset="0"/>
                <a:cs typeface="Arial" charset="0"/>
              </a:rPr>
              <a:t>What questions do you have?</a:t>
            </a:r>
            <a:endParaRPr lang="en-US" sz="4000">
              <a:solidFill>
                <a:srgbClr val="FFF9FC"/>
              </a:solidFill>
              <a:latin typeface="Arial" charset="0"/>
              <a:ea typeface="Arial" charset="0"/>
              <a:cs typeface="Arial" charset="0"/>
            </a:endParaRPr>
          </a:p>
        </p:txBody>
      </p:sp>
      <p:pic>
        <p:nvPicPr>
          <p:cNvPr id="1193987" name="Picture 3" descr="Ramesh"/>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600" y="152400"/>
            <a:ext cx="1804988"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6"/>
          <p:cNvSpPr txBox="1"/>
          <p:nvPr/>
        </p:nvSpPr>
        <p:spPr>
          <a:xfrm rot="480000">
            <a:off x="-3212942" y="2467877"/>
            <a:ext cx="2921132" cy="1938992"/>
          </a:xfrm>
          <a:prstGeom prst="rect">
            <a:avLst/>
          </a:prstGeom>
          <a:solidFill>
            <a:srgbClr val="591523"/>
          </a:solidFill>
        </p:spPr>
        <p:txBody>
          <a:bodyPr wrap="square" rtlCol="0">
            <a:spAutoFit/>
          </a:bodyPr>
          <a:lstStyle/>
          <a:p>
            <a:pPr algn="ctr"/>
            <a:r>
              <a:rPr lang="en-US" sz="4000" dirty="0">
                <a:solidFill>
                  <a:srgbClr val="FFFFE0"/>
                </a:solidFill>
              </a:rPr>
              <a:t>Preparing Expository Sermons</a:t>
            </a:r>
          </a:p>
        </p:txBody>
      </p:sp>
      <p:sp>
        <p:nvSpPr>
          <p:cNvPr id="8" name="TextBox 7"/>
          <p:cNvSpPr txBox="1"/>
          <p:nvPr/>
        </p:nvSpPr>
        <p:spPr>
          <a:xfrm rot="480000">
            <a:off x="-3512060" y="4616770"/>
            <a:ext cx="2959611" cy="584776"/>
          </a:xfrm>
          <a:prstGeom prst="rect">
            <a:avLst/>
          </a:prstGeom>
          <a:solidFill>
            <a:schemeClr val="accent4">
              <a:lumMod val="75000"/>
            </a:schemeClr>
          </a:solidFill>
        </p:spPr>
        <p:txBody>
          <a:bodyPr rtlCol="0">
            <a:spAutoFit/>
          </a:bodyPr>
          <a:lstStyle/>
          <a:p>
            <a:pPr algn="ctr"/>
            <a:r>
              <a:rPr lang="en-US" sz="1600" b="1" dirty="0">
                <a:solidFill>
                  <a:srgbClr val="001933"/>
                </a:solidFill>
              </a:rPr>
              <a:t>A SEVEN-STEP METHOD FOR BIBLICAL PREACHING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193986"/>
                                        </p:tgtEl>
                                        <p:attrNameLst>
                                          <p:attrName>style.visibility</p:attrName>
                                        </p:attrNameLst>
                                      </p:cBhvr>
                                      <p:to>
                                        <p:strVal val="visible"/>
                                      </p:to>
                                    </p:set>
                                    <p:anim calcmode="lin" valueType="num">
                                      <p:cBhvr additive="base">
                                        <p:cTn id="7" dur="500" fill="hold"/>
                                        <p:tgtEl>
                                          <p:spTgt spid="1193986"/>
                                        </p:tgtEl>
                                        <p:attrNameLst>
                                          <p:attrName>ppt_x</p:attrName>
                                        </p:attrNameLst>
                                      </p:cBhvr>
                                      <p:tavLst>
                                        <p:tav tm="0">
                                          <p:val>
                                            <p:strVal val="#ppt_x"/>
                                          </p:val>
                                        </p:tav>
                                        <p:tav tm="100000">
                                          <p:val>
                                            <p:strVal val="#ppt_x"/>
                                          </p:val>
                                        </p:tav>
                                      </p:tavLst>
                                    </p:anim>
                                    <p:anim calcmode="lin" valueType="num">
                                      <p:cBhvr additive="base">
                                        <p:cTn id="8" dur="500" fill="hold"/>
                                        <p:tgtEl>
                                          <p:spTgt spid="119398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193987"/>
                                        </p:tgtEl>
                                        <p:attrNameLst>
                                          <p:attrName>style.visibility</p:attrName>
                                        </p:attrNameLst>
                                      </p:cBhvr>
                                      <p:to>
                                        <p:strVal val="visible"/>
                                      </p:to>
                                    </p:set>
                                    <p:anim calcmode="lin" valueType="num">
                                      <p:cBhvr additive="base">
                                        <p:cTn id="12" dur="500" fill="hold"/>
                                        <p:tgtEl>
                                          <p:spTgt spid="1193987"/>
                                        </p:tgtEl>
                                        <p:attrNameLst>
                                          <p:attrName>ppt_x</p:attrName>
                                        </p:attrNameLst>
                                      </p:cBhvr>
                                      <p:tavLst>
                                        <p:tav tm="0">
                                          <p:val>
                                            <p:strVal val="#ppt_x"/>
                                          </p:val>
                                        </p:tav>
                                        <p:tav tm="100000">
                                          <p:val>
                                            <p:strVal val="#ppt_x"/>
                                          </p:val>
                                        </p:tav>
                                      </p:tavLst>
                                    </p:anim>
                                    <p:anim calcmode="lin" valueType="num">
                                      <p:cBhvr additive="base">
                                        <p:cTn id="13" dur="500" fill="hold"/>
                                        <p:tgtEl>
                                          <p:spTgt spid="1193987"/>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anim calcmode="lin" valueType="num">
                                      <p:cBhvr>
                                        <p:cTn id="17" dur="500" fill="hold"/>
                                        <p:tgtEl>
                                          <p:spTgt spid="7"/>
                                        </p:tgtEl>
                                        <p:attrNameLst>
                                          <p:attrName>ppt_x</p:attrName>
                                        </p:attrNameLst>
                                      </p:cBhvr>
                                      <p:tavLst>
                                        <p:tav tm="0">
                                          <p:val>
                                            <p:strVal val="#ppt_x"/>
                                          </p:val>
                                        </p:tav>
                                        <p:tav tm="100000">
                                          <p:val>
                                            <p:strVal val="#ppt_x"/>
                                          </p:val>
                                        </p:tav>
                                      </p:tavLst>
                                    </p:anim>
                                    <p:anim calcmode="lin" valueType="num">
                                      <p:cBhvr>
                                        <p:cTn id="18" dur="5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D0102A1-07B8-F548-9E2E-81CE1A7D57D0}"/>
              </a:ext>
            </a:extLst>
          </p:cNvPr>
          <p:cNvGrpSpPr/>
          <p:nvPr/>
        </p:nvGrpSpPr>
        <p:grpSpPr>
          <a:xfrm>
            <a:off x="1187450" y="-44450"/>
            <a:ext cx="6513513" cy="6858000"/>
            <a:chOff x="1187450" y="-44450"/>
            <a:chExt cx="6513513" cy="6858000"/>
          </a:xfrm>
        </p:grpSpPr>
        <p:pic>
          <p:nvPicPr>
            <p:cNvPr id="116738" name="Picture 3" descr="SermonCartoons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87450" y="-44450"/>
              <a:ext cx="651351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B1316561-9557-F440-8A67-9200A5E912E3}"/>
                </a:ext>
              </a:extLst>
            </p:cNvPr>
            <p:cNvSpPr/>
            <p:nvPr/>
          </p:nvSpPr>
          <p:spPr bwMode="auto">
            <a:xfrm>
              <a:off x="3143037" y="4119269"/>
              <a:ext cx="216024" cy="21602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0" name="Oval 9">
              <a:extLst>
                <a:ext uri="{FF2B5EF4-FFF2-40B4-BE49-F238E27FC236}">
                  <a16:creationId xmlns:a16="http://schemas.microsoft.com/office/drawing/2014/main" id="{A41CF7C9-2EA2-0140-8973-E5D5436364A7}"/>
                </a:ext>
              </a:extLst>
            </p:cNvPr>
            <p:cNvSpPr>
              <a:spLocks noChangeAspect="1"/>
            </p:cNvSpPr>
            <p:nvPr/>
          </p:nvSpPr>
          <p:spPr bwMode="auto">
            <a:xfrm>
              <a:off x="3275855" y="4293096"/>
              <a:ext cx="136477" cy="136477"/>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1" name="Oval 10">
              <a:extLst>
                <a:ext uri="{FF2B5EF4-FFF2-40B4-BE49-F238E27FC236}">
                  <a16:creationId xmlns:a16="http://schemas.microsoft.com/office/drawing/2014/main" id="{51FF2226-6B5E-6545-A8D8-71DAA15D1BBB}"/>
                </a:ext>
              </a:extLst>
            </p:cNvPr>
            <p:cNvSpPr/>
            <p:nvPr/>
          </p:nvSpPr>
          <p:spPr bwMode="auto">
            <a:xfrm>
              <a:off x="2960156" y="3662068"/>
              <a:ext cx="531723" cy="536747"/>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sp>
        <p:nvSpPr>
          <p:cNvPr id="116737" name="Rectangle 2"/>
          <p:cNvSpPr>
            <a:spLocks noGrp="1" noChangeArrowheads="1"/>
          </p:cNvSpPr>
          <p:nvPr>
            <p:ph type="ctrTitle"/>
          </p:nvPr>
        </p:nvSpPr>
        <p:spPr>
          <a:xfrm>
            <a:off x="419100" y="-1310326"/>
            <a:ext cx="8305800" cy="1371600"/>
          </a:xfrm>
        </p:spPr>
        <p:txBody>
          <a:bodyPr/>
          <a:lstStyle/>
          <a:p>
            <a:pPr eaLnBrk="1" hangingPunct="1"/>
            <a:r>
              <a:rPr lang="en-US" sz="6000" b="1" dirty="0">
                <a:latin typeface="Arial" charset="0"/>
                <a:ea typeface="ＭＳ Ｐゴシック" charset="0"/>
                <a:cs typeface="ＭＳ Ｐゴシック" charset="0"/>
              </a:rPr>
              <a:t>Desert Sermon</a:t>
            </a:r>
          </a:p>
        </p:txBody>
      </p:sp>
      <p:sp>
        <p:nvSpPr>
          <p:cNvPr id="116739" name="TextBox 1"/>
          <p:cNvSpPr txBox="1">
            <a:spLocks noChangeArrowheads="1"/>
          </p:cNvSpPr>
          <p:nvPr/>
        </p:nvSpPr>
        <p:spPr bwMode="auto">
          <a:xfrm>
            <a:off x="1979439" y="3212976"/>
            <a:ext cx="1368425" cy="923925"/>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800" b="1" i="1" dirty="0"/>
              <a:t>YOU </a:t>
            </a:r>
            <a:br>
              <a:rPr lang="en-US" sz="1800" b="1" i="1" dirty="0"/>
            </a:br>
            <a:r>
              <a:rPr lang="en-US" sz="1800" b="1" i="1" dirty="0"/>
              <a:t>ARE </a:t>
            </a:r>
            <a:br>
              <a:rPr lang="en-US" sz="1800" b="1" i="1" dirty="0"/>
            </a:br>
            <a:r>
              <a:rPr lang="en-US" sz="1800" b="1" i="1" dirty="0"/>
              <a:t>HERE</a:t>
            </a:r>
          </a:p>
        </p:txBody>
      </p:sp>
      <p:sp>
        <p:nvSpPr>
          <p:cNvPr id="116740" name="Rectangle 1"/>
          <p:cNvSpPr>
            <a:spLocks noChangeArrowheads="1"/>
          </p:cNvSpPr>
          <p:nvPr/>
        </p:nvSpPr>
        <p:spPr bwMode="auto">
          <a:xfrm rot="-236336">
            <a:off x="2052638" y="4978400"/>
            <a:ext cx="1081087" cy="247650"/>
          </a:xfrm>
          <a:prstGeom prst="rect">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6741" name="TextBox 1"/>
          <p:cNvSpPr txBox="1">
            <a:spLocks noChangeArrowheads="1"/>
          </p:cNvSpPr>
          <p:nvPr/>
        </p:nvSpPr>
        <p:spPr bwMode="auto">
          <a:xfrm rot="-231150">
            <a:off x="1978025" y="4924425"/>
            <a:ext cx="1141413"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i="1"/>
              <a:t>SERMON</a:t>
            </a:r>
          </a:p>
        </p:txBody>
      </p:sp>
      <p:cxnSp>
        <p:nvCxnSpPr>
          <p:cNvPr id="3" name="Straight Arrow Connector 2">
            <a:extLst>
              <a:ext uri="{FF2B5EF4-FFF2-40B4-BE49-F238E27FC236}">
                <a16:creationId xmlns:a16="http://schemas.microsoft.com/office/drawing/2014/main" id="{45622448-1D07-E743-84C2-08D0F3261AB7}"/>
              </a:ext>
            </a:extLst>
          </p:cNvPr>
          <p:cNvCxnSpPr/>
          <p:nvPr/>
        </p:nvCxnSpPr>
        <p:spPr bwMode="auto">
          <a:xfrm>
            <a:off x="3131840" y="4077072"/>
            <a:ext cx="72008" cy="14401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9" name="Text Box 11"/>
          <p:cNvSpPr txBox="1">
            <a:spLocks noChangeArrowheads="1"/>
          </p:cNvSpPr>
          <p:nvPr/>
        </p:nvSpPr>
        <p:spPr bwMode="auto">
          <a:xfrm>
            <a:off x="914400" y="2514600"/>
            <a:ext cx="7620000" cy="2800350"/>
          </a:xfrm>
          <a:prstGeom prst="rect">
            <a:avLst/>
          </a:prstGeom>
          <a:noFill/>
          <a:ln w="9525">
            <a:noFill/>
            <a:miter lim="800000"/>
            <a:headEnd/>
            <a:tailEnd/>
          </a:ln>
          <a:effectLst/>
        </p:spPr>
        <p:txBody>
          <a:bodyPr>
            <a:spAutoFit/>
          </a:bodyPr>
          <a:lstStyle/>
          <a:p>
            <a:pPr eaLnBrk="1" hangingPunct="1">
              <a:spcBef>
                <a:spcPct val="50000"/>
              </a:spcBef>
              <a:defRPr/>
            </a:pPr>
            <a:r>
              <a:rPr lang="en-US" sz="4400" b="1" dirty="0">
                <a:solidFill>
                  <a:schemeClr val="bg1"/>
                </a:solidFill>
                <a:effectLst>
                  <a:glow rad="101600">
                    <a:schemeClr val="tx1"/>
                  </a:glow>
                </a:effectLst>
                <a:latin typeface="Arial"/>
                <a:ea typeface="ＭＳ Ｐゴシック" charset="-128"/>
                <a:cs typeface="Arial"/>
              </a:rPr>
              <a:t>How can we bridge the gap between the ancient and the modern worlds to be relevant?</a:t>
            </a:r>
          </a:p>
        </p:txBody>
      </p:sp>
      <p:sp>
        <p:nvSpPr>
          <p:cNvPr id="118787" name="Text Box 12"/>
          <p:cNvSpPr txBox="1">
            <a:spLocks noChangeArrowheads="1"/>
          </p:cNvSpPr>
          <p:nvPr/>
        </p:nvSpPr>
        <p:spPr bwMode="auto">
          <a:xfrm>
            <a:off x="8458200" y="76200"/>
            <a:ext cx="609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cs typeface="Arial" charset="0"/>
              </a:rPr>
              <a:t>4</a:t>
            </a:r>
          </a:p>
        </p:txBody>
      </p:sp>
      <p:sp>
        <p:nvSpPr>
          <p:cNvPr id="118788" name="Rectangle 14"/>
          <p:cNvSpPr>
            <a:spLocks noGrp="1" noChangeArrowheads="1"/>
          </p:cNvSpPr>
          <p:nvPr>
            <p:ph type="title" idx="4294967295"/>
          </p:nvPr>
        </p:nvSpPr>
        <p:spPr>
          <a:xfrm>
            <a:off x="457200" y="457200"/>
            <a:ext cx="8229600" cy="1295400"/>
          </a:xfrm>
          <a:solidFill>
            <a:schemeClr val="accent1"/>
          </a:solidFill>
        </p:spPr>
        <p:txBody>
          <a:bodyPr/>
          <a:lstStyle/>
          <a:p>
            <a:pPr eaLnBrk="1" hangingPunct="1"/>
            <a:r>
              <a:rPr lang="en-US" b="1">
                <a:solidFill>
                  <a:srgbClr val="FF0000"/>
                </a:solidFill>
                <a:latin typeface="Arial" charset="0"/>
                <a:cs typeface="Arial" charset="0"/>
              </a:rPr>
              <a:t>How Can Expository Preaching Be Contemporary?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7419"/>
                                        </p:tgtEl>
                                        <p:attrNameLst>
                                          <p:attrName>style.visibility</p:attrName>
                                        </p:attrNameLst>
                                      </p:cBhvr>
                                      <p:to>
                                        <p:strVal val="visible"/>
                                      </p:to>
                                    </p:set>
                                    <p:anim calcmode="lin" valueType="num">
                                      <p:cBhvr>
                                        <p:cTn id="7" dur="500" fill="hold"/>
                                        <p:tgtEl>
                                          <p:spTgt spid="17419"/>
                                        </p:tgtEl>
                                        <p:attrNameLst>
                                          <p:attrName>ppt_w</p:attrName>
                                        </p:attrNameLst>
                                      </p:cBhvr>
                                      <p:tavLst>
                                        <p:tav tm="0">
                                          <p:val>
                                            <p:fltVal val="0"/>
                                          </p:val>
                                        </p:tav>
                                        <p:tav tm="100000">
                                          <p:val>
                                            <p:strVal val="#ppt_w"/>
                                          </p:val>
                                        </p:tav>
                                      </p:tavLst>
                                    </p:anim>
                                    <p:anim calcmode="lin" valueType="num">
                                      <p:cBhvr>
                                        <p:cTn id="8" dur="500" fill="hold"/>
                                        <p:tgtEl>
                                          <p:spTgt spid="17419"/>
                                        </p:tgtEl>
                                        <p:attrNameLst>
                                          <p:attrName>ppt_h</p:attrName>
                                        </p:attrNameLst>
                                      </p:cBhvr>
                                      <p:tavLst>
                                        <p:tav tm="0">
                                          <p:val>
                                            <p:fltVal val="0"/>
                                          </p:val>
                                        </p:tav>
                                        <p:tav tm="100000">
                                          <p:val>
                                            <p:strVal val="#ppt_h"/>
                                          </p:val>
                                        </p:tav>
                                      </p:tavLst>
                                    </p:anim>
                                    <p:anim calcmode="lin" valueType="num">
                                      <p:cBhvr>
                                        <p:cTn id="9" dur="500" fill="hold"/>
                                        <p:tgtEl>
                                          <p:spTgt spid="17419"/>
                                        </p:tgtEl>
                                        <p:attrNameLst>
                                          <p:attrName>style.rotation</p:attrName>
                                        </p:attrNameLst>
                                      </p:cBhvr>
                                      <p:tavLst>
                                        <p:tav tm="0">
                                          <p:val>
                                            <p:fltVal val="360"/>
                                          </p:val>
                                        </p:tav>
                                        <p:tav tm="100000">
                                          <p:val>
                                            <p:fltVal val="0"/>
                                          </p:val>
                                        </p:tav>
                                      </p:tavLst>
                                    </p:anim>
                                    <p:animEffect transition="in" filter="fade">
                                      <p:cBhvr>
                                        <p:cTn id="10" dur="500"/>
                                        <p:tgtEl>
                                          <p:spTgt spid="17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48931" name="Text Box 3"/>
          <p:cNvSpPr txBox="1">
            <a:spLocks noChangeArrowheads="1"/>
          </p:cNvSpPr>
          <p:nvPr/>
        </p:nvSpPr>
        <p:spPr bwMode="auto">
          <a:xfrm>
            <a:off x="914400" y="2514600"/>
            <a:ext cx="7620000" cy="762000"/>
          </a:xfrm>
          <a:prstGeom prst="rect">
            <a:avLst/>
          </a:prstGeom>
          <a:noFill/>
          <a:ln w="9525">
            <a:noFill/>
            <a:miter lim="800000"/>
            <a:headEnd/>
            <a:tailEnd/>
          </a:ln>
          <a:effectLst/>
        </p:spPr>
        <p:txBody>
          <a:bodyPr>
            <a:spAutoFit/>
          </a:bodyPr>
          <a:lstStyle>
            <a:defPPr>
              <a:defRPr lang="en-US"/>
            </a:defPPr>
            <a:lvl1pPr eaLnBrk="1" hangingPunct="1">
              <a:spcBef>
                <a:spcPct val="50000"/>
              </a:spcBef>
              <a:defRPr sz="4400" b="1">
                <a:solidFill>
                  <a:schemeClr val="bg1"/>
                </a:solidFill>
                <a:effectLst>
                  <a:glow rad="101600">
                    <a:schemeClr val="tx1"/>
                  </a:glow>
                </a:effectLst>
                <a:latin typeface="Arial"/>
                <a:ea typeface="ＭＳ Ｐゴシック" charset="-128"/>
                <a:cs typeface="Arial"/>
              </a:defRPr>
            </a:lvl1pPr>
          </a:lstStyle>
          <a:p>
            <a:pPr>
              <a:defRPr/>
            </a:pPr>
            <a:r>
              <a:rPr lang="en-US" dirty="0"/>
              <a:t>A.  Know </a:t>
            </a:r>
            <a:r>
              <a:rPr lang="en-US" dirty="0">
                <a:solidFill>
                  <a:srgbClr val="FFFF00"/>
                </a:solidFill>
              </a:rPr>
              <a:t>both cultures</a:t>
            </a:r>
            <a:r>
              <a:rPr lang="en-US" dirty="0"/>
              <a:t> well</a:t>
            </a:r>
          </a:p>
        </p:txBody>
      </p:sp>
      <p:sp>
        <p:nvSpPr>
          <p:cNvPr id="120835" name="Text Box 4"/>
          <p:cNvSpPr txBox="1">
            <a:spLocks noChangeArrowheads="1"/>
          </p:cNvSpPr>
          <p:nvPr/>
        </p:nvSpPr>
        <p:spPr bwMode="auto">
          <a:xfrm>
            <a:off x="8458200" y="76200"/>
            <a:ext cx="609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cs typeface="Arial" charset="0"/>
              </a:rPr>
              <a:t>4</a:t>
            </a:r>
          </a:p>
        </p:txBody>
      </p:sp>
      <p:sp>
        <p:nvSpPr>
          <p:cNvPr id="120836" name="Rectangle 5"/>
          <p:cNvSpPr>
            <a:spLocks noGrp="1" noChangeArrowheads="1"/>
          </p:cNvSpPr>
          <p:nvPr>
            <p:ph type="title" idx="4294967295"/>
          </p:nvPr>
        </p:nvSpPr>
        <p:spPr>
          <a:xfrm>
            <a:off x="457200" y="457200"/>
            <a:ext cx="8229600" cy="1295400"/>
          </a:xfrm>
          <a:solidFill>
            <a:schemeClr val="accent1"/>
          </a:solidFill>
        </p:spPr>
        <p:txBody>
          <a:bodyPr/>
          <a:lstStyle/>
          <a:p>
            <a:pPr eaLnBrk="1" hangingPunct="1"/>
            <a:r>
              <a:rPr lang="en-US" b="1">
                <a:solidFill>
                  <a:srgbClr val="FF0000"/>
                </a:solidFill>
                <a:latin typeface="Arial" charset="0"/>
                <a:cs typeface="Arial" charset="0"/>
              </a:rPr>
              <a:t>How Can Expository Preaching Be Contemporary?</a:t>
            </a:r>
          </a:p>
        </p:txBody>
      </p:sp>
      <p:grpSp>
        <p:nvGrpSpPr>
          <p:cNvPr id="2" name="Group 11"/>
          <p:cNvGrpSpPr>
            <a:grpSpLocks/>
          </p:cNvGrpSpPr>
          <p:nvPr/>
        </p:nvGrpSpPr>
        <p:grpSpPr bwMode="auto">
          <a:xfrm>
            <a:off x="76200" y="4525963"/>
            <a:ext cx="3124200" cy="2332037"/>
            <a:chOff x="48" y="2851"/>
            <a:chExt cx="1968" cy="1469"/>
          </a:xfrm>
        </p:grpSpPr>
        <p:pic>
          <p:nvPicPr>
            <p:cNvPr id="120842" name="Picture 6" descr="images-14"/>
            <p:cNvPicPr>
              <a:picLocks noChangeAspect="1" noChangeArrowheads="1"/>
            </p:cNvPicPr>
            <p:nvPr/>
          </p:nvPicPr>
          <p:blipFill>
            <a:blip r:embed="rId4">
              <a:lum bright="-18000"/>
              <a:extLst>
                <a:ext uri="{28A0092B-C50C-407E-A947-70E740481C1C}">
                  <a14:useLocalDpi xmlns:a14="http://schemas.microsoft.com/office/drawing/2010/main"/>
                </a:ext>
              </a:extLst>
            </a:blip>
            <a:srcRect/>
            <a:stretch>
              <a:fillRect/>
            </a:stretch>
          </p:blipFill>
          <p:spPr bwMode="auto">
            <a:xfrm>
              <a:off x="48" y="2882"/>
              <a:ext cx="1968" cy="1438"/>
            </a:xfrm>
            <a:prstGeom prst="rect">
              <a:avLst/>
            </a:prstGeom>
            <a:noFill/>
            <a:ln w="762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1148936" name="Text Box 8"/>
            <p:cNvSpPr txBox="1">
              <a:spLocks noChangeArrowheads="1"/>
            </p:cNvSpPr>
            <p:nvPr/>
          </p:nvSpPr>
          <p:spPr bwMode="auto">
            <a:xfrm>
              <a:off x="433" y="2851"/>
              <a:ext cx="1055" cy="3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cs typeface="Arial" charset="0"/>
                </a:rPr>
                <a:t>Ancient</a:t>
              </a:r>
              <a:endParaRPr lang="en-US">
                <a:cs typeface="Arial" charset="0"/>
              </a:endParaRPr>
            </a:p>
          </p:txBody>
        </p:sp>
      </p:grpSp>
      <p:grpSp>
        <p:nvGrpSpPr>
          <p:cNvPr id="3" name="Group 12"/>
          <p:cNvGrpSpPr>
            <a:grpSpLocks/>
          </p:cNvGrpSpPr>
          <p:nvPr/>
        </p:nvGrpSpPr>
        <p:grpSpPr bwMode="auto">
          <a:xfrm>
            <a:off x="6005513" y="4494213"/>
            <a:ext cx="3138487" cy="2363787"/>
            <a:chOff x="3783" y="2831"/>
            <a:chExt cx="1977" cy="1489"/>
          </a:xfrm>
        </p:grpSpPr>
        <p:pic>
          <p:nvPicPr>
            <p:cNvPr id="120840" name="Picture 7" descr="TV"/>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783" y="2831"/>
              <a:ext cx="1977" cy="1489"/>
            </a:xfrm>
            <a:prstGeom prst="rect">
              <a:avLst/>
            </a:prstGeom>
            <a:noFill/>
            <a:ln w="76200">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sp>
          <p:nvSpPr>
            <p:cNvPr id="1148937" name="Text Box 9"/>
            <p:cNvSpPr txBox="1">
              <a:spLocks noChangeArrowheads="1"/>
            </p:cNvSpPr>
            <p:nvPr/>
          </p:nvSpPr>
          <p:spPr bwMode="auto">
            <a:xfrm>
              <a:off x="4320" y="2880"/>
              <a:ext cx="1040" cy="365"/>
            </a:xfrm>
            <a:prstGeom prst="rect">
              <a:avLst/>
            </a:prstGeom>
            <a:noFill/>
            <a:ln w="9525">
              <a:noFill/>
              <a:miter lim="800000"/>
              <a:headEnd/>
              <a:tailEnd/>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cs typeface="Arial" charset="0"/>
                </a:rPr>
                <a:t>Modern</a:t>
              </a:r>
              <a:endParaRPr lang="en-US">
                <a:cs typeface="Arial" charset="0"/>
              </a:endParaRPr>
            </a:p>
          </p:txBody>
        </p:sp>
      </p:grpSp>
      <p:sp>
        <p:nvSpPr>
          <p:cNvPr id="1148938" name="WordArt 10"/>
          <p:cNvSpPr>
            <a:spLocks noChangeArrowheads="1" noChangeShapeType="1" noTextEdit="1"/>
          </p:cNvSpPr>
          <p:nvPr/>
        </p:nvSpPr>
        <p:spPr bwMode="auto">
          <a:xfrm>
            <a:off x="2819400" y="3886200"/>
            <a:ext cx="3962400" cy="2684463"/>
          </a:xfrm>
          <a:prstGeom prst="rect">
            <a:avLst/>
          </a:prstGeom>
        </p:spPr>
        <p:txBody>
          <a:bodyPr wrap="none" fromWordArt="1">
            <a:prstTxWarp prst="textCascadeUp">
              <a:avLst>
                <a:gd name="adj" fmla="val 44444"/>
              </a:avLst>
            </a:prstTxWarp>
            <a:scene3d>
              <a:camera prst="legacyPerspectiveFront">
                <a:rot lat="20519984"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Arial"/>
                <a:ea typeface="Arial"/>
                <a:cs typeface="Arial"/>
              </a:rPr>
              <a:t>How?</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148931"/>
                                        </p:tgtEl>
                                        <p:attrNameLst>
                                          <p:attrName>style.visibility</p:attrName>
                                        </p:attrNameLst>
                                      </p:cBhvr>
                                      <p:to>
                                        <p:strVal val="visible"/>
                                      </p:to>
                                    </p:set>
                                    <p:anim calcmode="lin" valueType="num">
                                      <p:cBhvr>
                                        <p:cTn id="7" dur="500" fill="hold"/>
                                        <p:tgtEl>
                                          <p:spTgt spid="1148931"/>
                                        </p:tgtEl>
                                        <p:attrNameLst>
                                          <p:attrName>ppt_w</p:attrName>
                                        </p:attrNameLst>
                                      </p:cBhvr>
                                      <p:tavLst>
                                        <p:tav tm="0">
                                          <p:val>
                                            <p:fltVal val="0"/>
                                          </p:val>
                                        </p:tav>
                                        <p:tav tm="100000">
                                          <p:val>
                                            <p:strVal val="#ppt_w"/>
                                          </p:val>
                                        </p:tav>
                                      </p:tavLst>
                                    </p:anim>
                                    <p:anim calcmode="lin" valueType="num">
                                      <p:cBhvr>
                                        <p:cTn id="8" dur="500" fill="hold"/>
                                        <p:tgtEl>
                                          <p:spTgt spid="1148931"/>
                                        </p:tgtEl>
                                        <p:attrNameLst>
                                          <p:attrName>ppt_h</p:attrName>
                                        </p:attrNameLst>
                                      </p:cBhvr>
                                      <p:tavLst>
                                        <p:tav tm="0">
                                          <p:val>
                                            <p:fltVal val="0"/>
                                          </p:val>
                                        </p:tav>
                                        <p:tav tm="100000">
                                          <p:val>
                                            <p:strVal val="#ppt_h"/>
                                          </p:val>
                                        </p:tav>
                                      </p:tavLst>
                                    </p:anim>
                                    <p:anim calcmode="lin" valueType="num">
                                      <p:cBhvr>
                                        <p:cTn id="9" dur="500" fill="hold"/>
                                        <p:tgtEl>
                                          <p:spTgt spid="1148931"/>
                                        </p:tgtEl>
                                        <p:attrNameLst>
                                          <p:attrName>style.rotation</p:attrName>
                                        </p:attrNameLst>
                                      </p:cBhvr>
                                      <p:tavLst>
                                        <p:tav tm="0">
                                          <p:val>
                                            <p:fltVal val="360"/>
                                          </p:val>
                                        </p:tav>
                                        <p:tav tm="100000">
                                          <p:val>
                                            <p:fltVal val="0"/>
                                          </p:val>
                                        </p:tav>
                                      </p:tavLst>
                                    </p:anim>
                                    <p:animEffect transition="in" filter="fade">
                                      <p:cBhvr>
                                        <p:cTn id="10" dur="500"/>
                                        <p:tgtEl>
                                          <p:spTgt spid="114893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 calcmode="lin" valueType="num">
                                      <p:cBhvr>
                                        <p:cTn id="25" dur="1000" fill="hold"/>
                                        <p:tgtEl>
                                          <p:spTgt spid="3"/>
                                        </p:tgtEl>
                                        <p:attrNameLst>
                                          <p:attrName>style.rotation</p:attrName>
                                        </p:attrNameLst>
                                      </p:cBhvr>
                                      <p:tavLst>
                                        <p:tav tm="0">
                                          <p:val>
                                            <p:fltVal val="90"/>
                                          </p:val>
                                        </p:tav>
                                        <p:tav tm="100000">
                                          <p:val>
                                            <p:fltVal val="0"/>
                                          </p:val>
                                        </p:tav>
                                      </p:tavLst>
                                    </p:anim>
                                    <p:animEffect transition="in" filter="fade">
                                      <p:cBhvr>
                                        <p:cTn id="26" dur="1000"/>
                                        <p:tgtEl>
                                          <p:spTgt spid="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grpId="0" nodeType="clickEffect">
                                  <p:stCondLst>
                                    <p:cond delay="0"/>
                                  </p:stCondLst>
                                  <p:iterate type="lt">
                                    <p:tmPct val="5000"/>
                                  </p:iterate>
                                  <p:childTnLst>
                                    <p:set>
                                      <p:cBhvr>
                                        <p:cTn id="30" dur="1" fill="hold">
                                          <p:stCondLst>
                                            <p:cond delay="0"/>
                                          </p:stCondLst>
                                        </p:cTn>
                                        <p:tgtEl>
                                          <p:spTgt spid="1148938"/>
                                        </p:tgtEl>
                                        <p:attrNameLst>
                                          <p:attrName>style.visibility</p:attrName>
                                        </p:attrNameLst>
                                      </p:cBhvr>
                                      <p:to>
                                        <p:strVal val="visible"/>
                                      </p:to>
                                    </p:set>
                                    <p:anim calcmode="lin" valueType="num">
                                      <p:cBhvr>
                                        <p:cTn id="31" dur="1000" fill="hold"/>
                                        <p:tgtEl>
                                          <p:spTgt spid="1148938"/>
                                        </p:tgtEl>
                                        <p:attrNameLst>
                                          <p:attrName>ppt_w</p:attrName>
                                        </p:attrNameLst>
                                      </p:cBhvr>
                                      <p:tavLst>
                                        <p:tav tm="0">
                                          <p:val>
                                            <p:fltVal val="0"/>
                                          </p:val>
                                        </p:tav>
                                        <p:tav tm="100000">
                                          <p:val>
                                            <p:strVal val="#ppt_w"/>
                                          </p:val>
                                        </p:tav>
                                      </p:tavLst>
                                    </p:anim>
                                    <p:anim calcmode="lin" valueType="num">
                                      <p:cBhvr>
                                        <p:cTn id="32" dur="1000" fill="hold"/>
                                        <p:tgtEl>
                                          <p:spTgt spid="1148938"/>
                                        </p:tgtEl>
                                        <p:attrNameLst>
                                          <p:attrName>ppt_h</p:attrName>
                                        </p:attrNameLst>
                                      </p:cBhvr>
                                      <p:tavLst>
                                        <p:tav tm="0">
                                          <p:val>
                                            <p:fltVal val="0"/>
                                          </p:val>
                                        </p:tav>
                                        <p:tav tm="100000">
                                          <p:val>
                                            <p:strVal val="#ppt_h"/>
                                          </p:val>
                                        </p:tav>
                                      </p:tavLst>
                                    </p:anim>
                                    <p:anim calcmode="lin" valueType="num">
                                      <p:cBhvr>
                                        <p:cTn id="33" dur="1000" fill="hold"/>
                                        <p:tgtEl>
                                          <p:spTgt spid="1148938"/>
                                        </p:tgtEl>
                                        <p:attrNameLst>
                                          <p:attrName>style.rotation</p:attrName>
                                        </p:attrNameLst>
                                      </p:cBhvr>
                                      <p:tavLst>
                                        <p:tav tm="0">
                                          <p:val>
                                            <p:fltVal val="90"/>
                                          </p:val>
                                        </p:tav>
                                        <p:tav tm="100000">
                                          <p:val>
                                            <p:fltVal val="0"/>
                                          </p:val>
                                        </p:tav>
                                      </p:tavLst>
                                    </p:anim>
                                    <p:animEffect transition="in" filter="fade">
                                      <p:cBhvr>
                                        <p:cTn id="34" dur="1000"/>
                                        <p:tgtEl>
                                          <p:spTgt spid="1148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893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50979" name="Text Box 3"/>
          <p:cNvSpPr txBox="1">
            <a:spLocks noChangeArrowheads="1"/>
          </p:cNvSpPr>
          <p:nvPr/>
        </p:nvSpPr>
        <p:spPr bwMode="auto">
          <a:xfrm>
            <a:off x="914400" y="2514600"/>
            <a:ext cx="7620000" cy="2124075"/>
          </a:xfrm>
          <a:prstGeom prst="rect">
            <a:avLst/>
          </a:prstGeom>
          <a:noFill/>
          <a:ln w="9525">
            <a:noFill/>
            <a:miter lim="800000"/>
            <a:headEnd/>
            <a:tailEnd/>
          </a:ln>
          <a:effectLst/>
        </p:spPr>
        <p:txBody>
          <a:bodyPr>
            <a:spAutoFit/>
          </a:bodyPr>
          <a:lstStyle/>
          <a:p>
            <a:pPr marL="850900" indent="-850900" eaLnBrk="1" hangingPunct="1">
              <a:spcBef>
                <a:spcPct val="50000"/>
              </a:spcBef>
              <a:defRPr/>
            </a:pPr>
            <a:r>
              <a:rPr lang="en-US" sz="4400" b="1" dirty="0">
                <a:solidFill>
                  <a:schemeClr val="bg1"/>
                </a:solidFill>
                <a:effectLst>
                  <a:glow rad="101600">
                    <a:schemeClr val="tx1"/>
                  </a:glow>
                </a:effectLst>
                <a:latin typeface="Arial"/>
                <a:ea typeface="ＭＳ Ｐゴシック" charset="-128"/>
                <a:cs typeface="Arial"/>
              </a:rPr>
              <a:t>B.  Preach the </a:t>
            </a:r>
            <a:r>
              <a:rPr lang="en-US" sz="4400" b="1" dirty="0">
                <a:solidFill>
                  <a:srgbClr val="F1FF13"/>
                </a:solidFill>
                <a:effectLst>
                  <a:glow rad="101600">
                    <a:schemeClr val="tx1"/>
                  </a:glow>
                </a:effectLst>
                <a:latin typeface="Arial"/>
                <a:ea typeface="ＭＳ Ｐゴシック" charset="-128"/>
                <a:cs typeface="Arial"/>
              </a:rPr>
              <a:t>life situation</a:t>
            </a:r>
            <a:r>
              <a:rPr lang="en-US" sz="4400" b="1" dirty="0">
                <a:solidFill>
                  <a:schemeClr val="bg1"/>
                </a:solidFill>
                <a:effectLst>
                  <a:glow rad="101600">
                    <a:schemeClr val="tx1"/>
                  </a:glow>
                </a:effectLst>
                <a:latin typeface="Arial"/>
                <a:ea typeface="ＭＳ Ｐゴシック" charset="-128"/>
                <a:cs typeface="Arial"/>
              </a:rPr>
              <a:t> of the passage </a:t>
            </a:r>
            <a:r>
              <a:rPr lang="en-US" sz="4400" b="1" i="1" dirty="0">
                <a:solidFill>
                  <a:schemeClr val="bg1"/>
                </a:solidFill>
                <a:effectLst>
                  <a:glow rad="101600">
                    <a:schemeClr val="tx1"/>
                  </a:glow>
                </a:effectLst>
                <a:latin typeface="Arial"/>
                <a:ea typeface="ＭＳ Ｐゴシック" charset="-128"/>
                <a:cs typeface="Arial"/>
              </a:rPr>
              <a:t>before</a:t>
            </a:r>
            <a:r>
              <a:rPr lang="en-US" sz="4400" b="1" dirty="0">
                <a:solidFill>
                  <a:schemeClr val="bg1"/>
                </a:solidFill>
                <a:effectLst>
                  <a:glow rad="101600">
                    <a:schemeClr val="tx1"/>
                  </a:glow>
                </a:effectLst>
                <a:latin typeface="Arial"/>
                <a:ea typeface="ＭＳ Ｐゴシック" charset="-128"/>
                <a:cs typeface="Arial"/>
              </a:rPr>
              <a:t> abstracting principles.</a:t>
            </a:r>
          </a:p>
        </p:txBody>
      </p:sp>
      <p:sp>
        <p:nvSpPr>
          <p:cNvPr id="122883" name="Text Box 4"/>
          <p:cNvSpPr txBox="1">
            <a:spLocks noChangeArrowheads="1"/>
          </p:cNvSpPr>
          <p:nvPr/>
        </p:nvSpPr>
        <p:spPr bwMode="auto">
          <a:xfrm>
            <a:off x="8458200" y="76200"/>
            <a:ext cx="609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cs typeface="Arial" charset="0"/>
              </a:rPr>
              <a:t>4</a:t>
            </a:r>
          </a:p>
        </p:txBody>
      </p:sp>
      <p:sp>
        <p:nvSpPr>
          <p:cNvPr id="122884" name="Rectangle 5"/>
          <p:cNvSpPr>
            <a:spLocks noGrp="1" noChangeArrowheads="1"/>
          </p:cNvSpPr>
          <p:nvPr>
            <p:ph type="title" idx="4294967295"/>
          </p:nvPr>
        </p:nvSpPr>
        <p:spPr>
          <a:xfrm>
            <a:off x="457200" y="457200"/>
            <a:ext cx="8229600" cy="1295400"/>
          </a:xfrm>
          <a:solidFill>
            <a:schemeClr val="accent1"/>
          </a:solidFill>
        </p:spPr>
        <p:txBody>
          <a:bodyPr/>
          <a:lstStyle/>
          <a:p>
            <a:pPr eaLnBrk="1" hangingPunct="1"/>
            <a:r>
              <a:rPr lang="en-US" b="1">
                <a:solidFill>
                  <a:srgbClr val="FF0000"/>
                </a:solidFill>
                <a:latin typeface="Arial" charset="0"/>
                <a:cs typeface="Arial" charset="0"/>
              </a:rPr>
              <a:t>How Can Expository Preaching Be Contemporary?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150979"/>
                                        </p:tgtEl>
                                        <p:attrNameLst>
                                          <p:attrName>style.visibility</p:attrName>
                                        </p:attrNameLst>
                                      </p:cBhvr>
                                      <p:to>
                                        <p:strVal val="visible"/>
                                      </p:to>
                                    </p:set>
                                    <p:anim calcmode="lin" valueType="num">
                                      <p:cBhvr>
                                        <p:cTn id="7" dur="500" fill="hold"/>
                                        <p:tgtEl>
                                          <p:spTgt spid="1150979"/>
                                        </p:tgtEl>
                                        <p:attrNameLst>
                                          <p:attrName>ppt_w</p:attrName>
                                        </p:attrNameLst>
                                      </p:cBhvr>
                                      <p:tavLst>
                                        <p:tav tm="0">
                                          <p:val>
                                            <p:fltVal val="0"/>
                                          </p:val>
                                        </p:tav>
                                        <p:tav tm="100000">
                                          <p:val>
                                            <p:strVal val="#ppt_w"/>
                                          </p:val>
                                        </p:tav>
                                      </p:tavLst>
                                    </p:anim>
                                    <p:anim calcmode="lin" valueType="num">
                                      <p:cBhvr>
                                        <p:cTn id="8" dur="500" fill="hold"/>
                                        <p:tgtEl>
                                          <p:spTgt spid="1150979"/>
                                        </p:tgtEl>
                                        <p:attrNameLst>
                                          <p:attrName>ppt_h</p:attrName>
                                        </p:attrNameLst>
                                      </p:cBhvr>
                                      <p:tavLst>
                                        <p:tav tm="0">
                                          <p:val>
                                            <p:fltVal val="0"/>
                                          </p:val>
                                        </p:tav>
                                        <p:tav tm="100000">
                                          <p:val>
                                            <p:strVal val="#ppt_h"/>
                                          </p:val>
                                        </p:tav>
                                      </p:tavLst>
                                    </p:anim>
                                    <p:anim calcmode="lin" valueType="num">
                                      <p:cBhvr>
                                        <p:cTn id="9" dur="500" fill="hold"/>
                                        <p:tgtEl>
                                          <p:spTgt spid="1150979"/>
                                        </p:tgtEl>
                                        <p:attrNameLst>
                                          <p:attrName>style.rotation</p:attrName>
                                        </p:attrNameLst>
                                      </p:cBhvr>
                                      <p:tavLst>
                                        <p:tav tm="0">
                                          <p:val>
                                            <p:fltVal val="360"/>
                                          </p:val>
                                        </p:tav>
                                        <p:tav tm="100000">
                                          <p:val>
                                            <p:fltVal val="0"/>
                                          </p:val>
                                        </p:tav>
                                      </p:tavLst>
                                    </p:anim>
                                    <p:animEffect transition="in" filter="fade">
                                      <p:cBhvr>
                                        <p:cTn id="10" dur="500"/>
                                        <p:tgtEl>
                                          <p:spTgt spid="1150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53027" name="Text Box 3"/>
          <p:cNvSpPr txBox="1">
            <a:spLocks noChangeArrowheads="1"/>
          </p:cNvSpPr>
          <p:nvPr/>
        </p:nvSpPr>
        <p:spPr bwMode="auto">
          <a:xfrm>
            <a:off x="914400" y="2514600"/>
            <a:ext cx="7620000" cy="2124075"/>
          </a:xfrm>
          <a:prstGeom prst="rect">
            <a:avLst/>
          </a:prstGeom>
          <a:noFill/>
          <a:ln w="9525">
            <a:noFill/>
            <a:miter lim="800000"/>
            <a:headEnd/>
            <a:tailEnd/>
          </a:ln>
          <a:effectLst/>
        </p:spPr>
        <p:txBody>
          <a:bodyPr>
            <a:spAutoFit/>
          </a:bodyPr>
          <a:lstStyle>
            <a:defPPr>
              <a:defRPr lang="en-US"/>
            </a:defPPr>
            <a:lvl1pPr marL="850900" indent="-850900" eaLnBrk="1" hangingPunct="1">
              <a:spcBef>
                <a:spcPct val="50000"/>
              </a:spcBef>
              <a:defRPr sz="4400" b="1">
                <a:solidFill>
                  <a:schemeClr val="bg1"/>
                </a:solidFill>
                <a:effectLst>
                  <a:glow rad="101600">
                    <a:schemeClr val="tx1"/>
                  </a:glow>
                </a:effectLst>
                <a:latin typeface="Arial"/>
                <a:ea typeface="ＭＳ Ｐゴシック" charset="-128"/>
                <a:cs typeface="Arial"/>
              </a:defRPr>
            </a:lvl1pPr>
          </a:lstStyle>
          <a:p>
            <a:pPr>
              <a:defRPr/>
            </a:pPr>
            <a:r>
              <a:rPr lang="en-US" dirty="0"/>
              <a:t>C.  </a:t>
            </a:r>
            <a:r>
              <a:rPr lang="en-US" dirty="0">
                <a:solidFill>
                  <a:srgbClr val="FFFF00"/>
                </a:solidFill>
              </a:rPr>
              <a:t>Draw parallels </a:t>
            </a:r>
            <a:r>
              <a:rPr lang="en-US" dirty="0"/>
              <a:t>between the passage setting and its modern setting.</a:t>
            </a:r>
          </a:p>
        </p:txBody>
      </p:sp>
      <p:sp>
        <p:nvSpPr>
          <p:cNvPr id="124931" name="Text Box 4"/>
          <p:cNvSpPr txBox="1">
            <a:spLocks noChangeArrowheads="1"/>
          </p:cNvSpPr>
          <p:nvPr/>
        </p:nvSpPr>
        <p:spPr bwMode="auto">
          <a:xfrm>
            <a:off x="8458200" y="76200"/>
            <a:ext cx="609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cs typeface="Arial" charset="0"/>
              </a:rPr>
              <a:t>4</a:t>
            </a:r>
          </a:p>
        </p:txBody>
      </p:sp>
      <p:sp>
        <p:nvSpPr>
          <p:cNvPr id="124932" name="Rectangle 5"/>
          <p:cNvSpPr>
            <a:spLocks noGrp="1" noChangeArrowheads="1"/>
          </p:cNvSpPr>
          <p:nvPr>
            <p:ph type="title" idx="4294967295"/>
          </p:nvPr>
        </p:nvSpPr>
        <p:spPr>
          <a:xfrm>
            <a:off x="457200" y="457200"/>
            <a:ext cx="8229600" cy="1295400"/>
          </a:xfrm>
          <a:solidFill>
            <a:schemeClr val="accent1"/>
          </a:solidFill>
        </p:spPr>
        <p:txBody>
          <a:bodyPr/>
          <a:lstStyle/>
          <a:p>
            <a:pPr eaLnBrk="1" hangingPunct="1"/>
            <a:r>
              <a:rPr lang="en-US" b="1">
                <a:solidFill>
                  <a:srgbClr val="FF0000"/>
                </a:solidFill>
                <a:latin typeface="Arial" charset="0"/>
                <a:cs typeface="Arial" charset="0"/>
              </a:rPr>
              <a:t>How Can Expository Preaching Be Contemporary?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153027"/>
                                        </p:tgtEl>
                                        <p:attrNameLst>
                                          <p:attrName>style.visibility</p:attrName>
                                        </p:attrNameLst>
                                      </p:cBhvr>
                                      <p:to>
                                        <p:strVal val="visible"/>
                                      </p:to>
                                    </p:set>
                                    <p:anim calcmode="lin" valueType="num">
                                      <p:cBhvr>
                                        <p:cTn id="7" dur="500" fill="hold"/>
                                        <p:tgtEl>
                                          <p:spTgt spid="1153027"/>
                                        </p:tgtEl>
                                        <p:attrNameLst>
                                          <p:attrName>ppt_w</p:attrName>
                                        </p:attrNameLst>
                                      </p:cBhvr>
                                      <p:tavLst>
                                        <p:tav tm="0">
                                          <p:val>
                                            <p:fltVal val="0"/>
                                          </p:val>
                                        </p:tav>
                                        <p:tav tm="100000">
                                          <p:val>
                                            <p:strVal val="#ppt_w"/>
                                          </p:val>
                                        </p:tav>
                                      </p:tavLst>
                                    </p:anim>
                                    <p:anim calcmode="lin" valueType="num">
                                      <p:cBhvr>
                                        <p:cTn id="8" dur="500" fill="hold"/>
                                        <p:tgtEl>
                                          <p:spTgt spid="1153027"/>
                                        </p:tgtEl>
                                        <p:attrNameLst>
                                          <p:attrName>ppt_h</p:attrName>
                                        </p:attrNameLst>
                                      </p:cBhvr>
                                      <p:tavLst>
                                        <p:tav tm="0">
                                          <p:val>
                                            <p:fltVal val="0"/>
                                          </p:val>
                                        </p:tav>
                                        <p:tav tm="100000">
                                          <p:val>
                                            <p:strVal val="#ppt_h"/>
                                          </p:val>
                                        </p:tav>
                                      </p:tavLst>
                                    </p:anim>
                                    <p:anim calcmode="lin" valueType="num">
                                      <p:cBhvr>
                                        <p:cTn id="9" dur="500" fill="hold"/>
                                        <p:tgtEl>
                                          <p:spTgt spid="1153027"/>
                                        </p:tgtEl>
                                        <p:attrNameLst>
                                          <p:attrName>style.rotation</p:attrName>
                                        </p:attrNameLst>
                                      </p:cBhvr>
                                      <p:tavLst>
                                        <p:tav tm="0">
                                          <p:val>
                                            <p:fltVal val="360"/>
                                          </p:val>
                                        </p:tav>
                                        <p:tav tm="100000">
                                          <p:val>
                                            <p:fltVal val="0"/>
                                          </p:val>
                                        </p:tav>
                                      </p:tavLst>
                                    </p:anim>
                                    <p:animEffect transition="in" filter="fade">
                                      <p:cBhvr>
                                        <p:cTn id="10" dur="500"/>
                                        <p:tgtEl>
                                          <p:spTgt spid="1153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ChangeArrowheads="1"/>
          </p:cNvSpPr>
          <p:nvPr>
            <p:ph type="title"/>
          </p:nvPr>
        </p:nvSpPr>
        <p:spPr>
          <a:xfrm>
            <a:off x="0" y="-609600"/>
            <a:ext cx="1905000" cy="792163"/>
          </a:xfrm>
          <a:noFill/>
        </p:spPr>
        <p:txBody>
          <a:bodyPr/>
          <a:lstStyle/>
          <a:p>
            <a:pPr eaLnBrk="1" hangingPunct="1"/>
            <a:r>
              <a:rPr lang="en-US" b="1">
                <a:solidFill>
                  <a:schemeClr val="tx1"/>
                </a:solidFill>
                <a:latin typeface="Arial" charset="0"/>
              </a:rPr>
              <a:t>Black</a:t>
            </a:r>
            <a:endParaRPr lang="en-US">
              <a:solidFill>
                <a:schemeClr val="bg1"/>
              </a:solidFill>
              <a:latin typeface="Aria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Preaching (Homiletics) link at </a:t>
            </a:r>
            <a:r>
              <a:rPr lang="en-US" sz="2400" b="1" dirty="0" err="1">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91762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4213" y="609600"/>
            <a:ext cx="7775575"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en-US" sz="2800" b="1" dirty="0">
                <a:latin typeface="Arial"/>
                <a:cs typeface="Arial"/>
              </a:rPr>
              <a:t>The </a:t>
            </a:r>
            <a:r>
              <a:rPr lang="en-US" sz="2800" b="1" i="1" dirty="0">
                <a:latin typeface="Arial"/>
                <a:cs typeface="Arial"/>
              </a:rPr>
              <a:t>Preparing Expository Sermons</a:t>
            </a:r>
            <a:r>
              <a:rPr lang="en-US" sz="2800" b="1" dirty="0">
                <a:latin typeface="Arial"/>
                <a:cs typeface="Arial"/>
              </a:rPr>
              <a:t> Process</a:t>
            </a:r>
          </a:p>
        </p:txBody>
      </p:sp>
      <p:sp>
        <p:nvSpPr>
          <p:cNvPr id="81923" name="Rectangle 3"/>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useBgFill="1">
        <p:nvSpPr>
          <p:cNvPr id="4100" name="Rectangle 4"/>
          <p:cNvSpPr>
            <a:spLocks noChangeArrowheads="1"/>
          </p:cNvSpPr>
          <p:nvPr/>
        </p:nvSpPr>
        <p:spPr bwMode="auto">
          <a:xfrm>
            <a:off x="611188" y="1447800"/>
            <a:ext cx="7921625" cy="304800"/>
          </a:xfrm>
          <a:prstGeom prst="rect">
            <a:avLst/>
          </a:prstGeom>
          <a:ln w="12700">
            <a:noFill/>
            <a:miter lim="800000"/>
            <a:headEnd/>
            <a:tailEnd/>
          </a:ln>
          <a:effectLst/>
        </p:spPr>
        <p:txBody>
          <a:bodyPr lIns="90487" tIns="44450" rIns="90487" bIns="44450" anchor="ctr"/>
          <a:lstStyle/>
          <a:p>
            <a:pPr algn="ctr">
              <a:defRPr/>
            </a:pPr>
            <a:r>
              <a:rPr lang="en-US" sz="1800" b="1" dirty="0">
                <a:solidFill>
                  <a:srgbClr val="FFFF00"/>
                </a:solidFill>
                <a:effectLst>
                  <a:outerShdw blurRad="38100" dist="38100" dir="2700000" algn="tl">
                    <a:srgbClr val="000000"/>
                  </a:outerShdw>
                </a:effectLst>
                <a:latin typeface="Arial"/>
                <a:cs typeface="Arial"/>
              </a:rPr>
              <a:t>Based on Ramesh Richard, </a:t>
            </a:r>
            <a:r>
              <a:rPr lang="en-US" sz="1800" b="1" i="1" dirty="0">
                <a:solidFill>
                  <a:srgbClr val="FFFF00"/>
                </a:solidFill>
                <a:effectLst>
                  <a:outerShdw blurRad="38100" dist="38100" dir="2700000" algn="tl">
                    <a:srgbClr val="000000"/>
                  </a:outerShdw>
                </a:effectLst>
                <a:latin typeface="Arial"/>
                <a:cs typeface="Arial"/>
              </a:rPr>
              <a:t>Preparing Expository Sermons</a:t>
            </a:r>
          </a:p>
        </p:txBody>
      </p:sp>
      <p:sp>
        <p:nvSpPr>
          <p:cNvPr id="4101" name="Rectangle 5"/>
          <p:cNvSpPr>
            <a:spLocks noChangeArrowheads="1"/>
          </p:cNvSpPr>
          <p:nvPr/>
        </p:nvSpPr>
        <p:spPr bwMode="auto">
          <a:xfrm>
            <a:off x="2286000" y="5146675"/>
            <a:ext cx="1041400"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latin typeface="Arial"/>
                <a:cs typeface="Arial"/>
              </a:rPr>
              <a:t>Study</a:t>
            </a:r>
          </a:p>
        </p:txBody>
      </p:sp>
      <p:sp>
        <p:nvSpPr>
          <p:cNvPr id="81926" name="Rectangle 6"/>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81927" name="Rectangle 7"/>
          <p:cNvSpPr>
            <a:spLocks noChangeArrowheads="1"/>
          </p:cNvSpPr>
          <p:nvPr/>
        </p:nvSpPr>
        <p:spPr bwMode="auto">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81928" name="Rectangle 8"/>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4105" name="Rectangle 9"/>
          <p:cNvSpPr>
            <a:spLocks noChangeArrowheads="1"/>
          </p:cNvSpPr>
          <p:nvPr/>
        </p:nvSpPr>
        <p:spPr bwMode="auto">
          <a:xfrm>
            <a:off x="1995488" y="4419600"/>
            <a:ext cx="1550987"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latin typeface="Arial"/>
                <a:cs typeface="Arial"/>
              </a:rPr>
              <a:t>Structure</a:t>
            </a:r>
          </a:p>
        </p:txBody>
      </p:sp>
      <p:sp>
        <p:nvSpPr>
          <p:cNvPr id="4106" name="Rectangle 10"/>
          <p:cNvSpPr>
            <a:spLocks noChangeArrowheads="1"/>
          </p:cNvSpPr>
          <p:nvPr/>
        </p:nvSpPr>
        <p:spPr bwMode="auto">
          <a:xfrm>
            <a:off x="5929313" y="5181600"/>
            <a:ext cx="1209675"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latin typeface="Arial"/>
                <a:cs typeface="Arial"/>
              </a:rPr>
              <a:t>Preach</a:t>
            </a:r>
          </a:p>
        </p:txBody>
      </p:sp>
      <p:sp>
        <p:nvSpPr>
          <p:cNvPr id="4107" name="Rectangle 11"/>
          <p:cNvSpPr>
            <a:spLocks noChangeArrowheads="1"/>
          </p:cNvSpPr>
          <p:nvPr/>
        </p:nvSpPr>
        <p:spPr bwMode="auto">
          <a:xfrm>
            <a:off x="5638800" y="4419600"/>
            <a:ext cx="1550988"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latin typeface="Arial"/>
                <a:cs typeface="Arial"/>
              </a:rPr>
              <a:t>Structure</a:t>
            </a:r>
          </a:p>
        </p:txBody>
      </p:sp>
      <p:sp>
        <p:nvSpPr>
          <p:cNvPr id="81932" name="Rectangle 12"/>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4109" name="Rectangle 13"/>
          <p:cNvSpPr>
            <a:spLocks noChangeArrowheads="1"/>
          </p:cNvSpPr>
          <p:nvPr/>
        </p:nvSpPr>
        <p:spPr bwMode="auto">
          <a:xfrm>
            <a:off x="2438400" y="3643313"/>
            <a:ext cx="790575" cy="455612"/>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latin typeface="Arial"/>
                <a:cs typeface="Arial"/>
              </a:rPr>
              <a:t>CPT</a:t>
            </a:r>
          </a:p>
        </p:txBody>
      </p:sp>
      <p:sp>
        <p:nvSpPr>
          <p:cNvPr id="81934" name="Rectangle 14"/>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81935"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4112" name="Rectangle 16"/>
          <p:cNvSpPr>
            <a:spLocks noChangeArrowheads="1"/>
          </p:cNvSpPr>
          <p:nvPr/>
        </p:nvSpPr>
        <p:spPr bwMode="auto">
          <a:xfrm>
            <a:off x="6005513" y="3643313"/>
            <a:ext cx="815975"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latin typeface="Arial"/>
                <a:cs typeface="Arial"/>
              </a:rPr>
              <a:t>CPS</a:t>
            </a:r>
          </a:p>
        </p:txBody>
      </p:sp>
      <p:sp>
        <p:nvSpPr>
          <p:cNvPr id="4113" name="Rectangle 17"/>
          <p:cNvSpPr>
            <a:spLocks noChangeArrowheads="1"/>
          </p:cNvSpPr>
          <p:nvPr/>
        </p:nvSpPr>
        <p:spPr bwMode="auto">
          <a:xfrm>
            <a:off x="3429000" y="2805113"/>
            <a:ext cx="2474913"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latin typeface="Arial"/>
                <a:cs typeface="Arial"/>
              </a:rPr>
              <a:t>Purpose Bridge</a:t>
            </a:r>
          </a:p>
        </p:txBody>
      </p:sp>
      <p:sp>
        <p:nvSpPr>
          <p:cNvPr id="4114" name="Rectangle 18"/>
          <p:cNvSpPr>
            <a:spLocks noChangeArrowheads="1"/>
          </p:cNvSpPr>
          <p:nvPr/>
        </p:nvSpPr>
        <p:spPr bwMode="auto">
          <a:xfrm>
            <a:off x="4191000" y="2336800"/>
            <a:ext cx="901700" cy="396875"/>
          </a:xfrm>
          <a:prstGeom prst="rect">
            <a:avLst/>
          </a:prstGeom>
          <a:noFill/>
          <a:ln w="12700">
            <a:noFill/>
            <a:miter lim="800000"/>
            <a:headEnd/>
            <a:tailEnd/>
          </a:ln>
          <a:effectLst/>
        </p:spPr>
        <p:txBody>
          <a:bodyPr wrap="none" lIns="90487" tIns="44450" rIns="90487" bIns="44450">
            <a:spAutoFit/>
          </a:bodyPr>
          <a:lstStyle/>
          <a:p>
            <a:pPr algn="ctr">
              <a:defRPr/>
            </a:pPr>
            <a:r>
              <a:rPr lang="en-US" sz="2000" b="1" i="1">
                <a:solidFill>
                  <a:srgbClr val="FDE3BA"/>
                </a:solidFill>
                <a:effectLst>
                  <a:outerShdw blurRad="38100" dist="38100" dir="2700000" algn="tl">
                    <a:srgbClr val="000000"/>
                  </a:outerShdw>
                </a:effectLst>
                <a:latin typeface="Arial"/>
                <a:cs typeface="Arial"/>
              </a:rPr>
              <a:t>Brain</a:t>
            </a:r>
            <a:endParaRPr lang="en-US" b="1" i="1">
              <a:solidFill>
                <a:srgbClr val="FDE3BA"/>
              </a:solidFill>
              <a:effectLst>
                <a:outerShdw blurRad="38100" dist="38100" dir="2700000" algn="tl">
                  <a:srgbClr val="000000"/>
                </a:outerShdw>
              </a:effectLst>
              <a:latin typeface="Arial"/>
              <a:cs typeface="Arial"/>
            </a:endParaRPr>
          </a:p>
        </p:txBody>
      </p:sp>
      <p:sp>
        <p:nvSpPr>
          <p:cNvPr id="4115" name="Rectangle 19"/>
          <p:cNvSpPr>
            <a:spLocks noChangeArrowheads="1"/>
          </p:cNvSpPr>
          <p:nvPr/>
        </p:nvSpPr>
        <p:spPr bwMode="auto">
          <a:xfrm>
            <a:off x="4102100" y="3708400"/>
            <a:ext cx="1079500" cy="395288"/>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latin typeface="Arial"/>
                <a:cs typeface="Arial"/>
              </a:rPr>
              <a:t>Heart</a:t>
            </a:r>
            <a:endParaRPr lang="en-US" b="1" i="1">
              <a:solidFill>
                <a:srgbClr val="FDE3BA"/>
              </a:solidFill>
              <a:effectLst>
                <a:outerShdw blurRad="38100" dist="38100" dir="2700000" algn="tl">
                  <a:srgbClr val="000000"/>
                </a:outerShdw>
              </a:effectLst>
              <a:latin typeface="Arial"/>
              <a:cs typeface="Arial"/>
            </a:endParaRPr>
          </a:p>
        </p:txBody>
      </p:sp>
      <p:sp>
        <p:nvSpPr>
          <p:cNvPr id="4116" name="Rectangle 20"/>
          <p:cNvSpPr>
            <a:spLocks noChangeArrowheads="1"/>
          </p:cNvSpPr>
          <p:nvPr/>
        </p:nvSpPr>
        <p:spPr bwMode="auto">
          <a:xfrm>
            <a:off x="3923928" y="4470400"/>
            <a:ext cx="1384300" cy="395288"/>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latin typeface="Arial"/>
                <a:cs typeface="Arial"/>
              </a:rPr>
              <a:t>Skeleton</a:t>
            </a:r>
            <a:endParaRPr lang="en-US" b="1" i="1">
              <a:solidFill>
                <a:srgbClr val="FDE3BA"/>
              </a:solidFill>
              <a:effectLst>
                <a:outerShdw blurRad="38100" dist="38100" dir="2700000" algn="tl">
                  <a:srgbClr val="000000"/>
                </a:outerShdw>
              </a:effectLst>
              <a:latin typeface="Arial"/>
              <a:cs typeface="Arial"/>
            </a:endParaRPr>
          </a:p>
        </p:txBody>
      </p:sp>
      <p:sp>
        <p:nvSpPr>
          <p:cNvPr id="4117" name="Rectangle 21"/>
          <p:cNvSpPr>
            <a:spLocks noChangeArrowheads="1"/>
          </p:cNvSpPr>
          <p:nvPr/>
        </p:nvSpPr>
        <p:spPr bwMode="auto">
          <a:xfrm>
            <a:off x="4178300" y="5232400"/>
            <a:ext cx="927100" cy="395288"/>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latin typeface="Arial"/>
                <a:cs typeface="Arial"/>
              </a:rPr>
              <a:t>Flesh</a:t>
            </a:r>
            <a:endParaRPr lang="en-US" b="1" i="1">
              <a:solidFill>
                <a:srgbClr val="FDE3BA"/>
              </a:solidFill>
              <a:effectLst>
                <a:outerShdw blurRad="38100" dist="38100" dir="2700000" algn="tl">
                  <a:srgbClr val="000000"/>
                </a:outerShdw>
              </a:effectLst>
              <a:latin typeface="Arial"/>
              <a:cs typeface="Arial"/>
            </a:endParaRPr>
          </a:p>
        </p:txBody>
      </p:sp>
      <p:sp>
        <p:nvSpPr>
          <p:cNvPr id="81942" name="AutoShape 22"/>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81943" name="AutoShape 23"/>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81944" name="AutoShape 24"/>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81945" name="AutoShape 25"/>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81946" name="AutoShape 26"/>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81947" name="AutoShape 27"/>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4124" name="Rectangle 28"/>
          <p:cNvSpPr>
            <a:spLocks noChangeArrowheads="1"/>
          </p:cNvSpPr>
          <p:nvPr/>
        </p:nvSpPr>
        <p:spPr bwMode="auto">
          <a:xfrm>
            <a:off x="2189163" y="1884363"/>
            <a:ext cx="960437" cy="4699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en-US" b="1">
                <a:solidFill>
                  <a:srgbClr val="D49FFF"/>
                </a:solidFill>
                <a:effectLst>
                  <a:outerShdw blurRad="38100" dist="38100" dir="2700000" algn="tl">
                    <a:srgbClr val="000000"/>
                  </a:outerShdw>
                </a:effectLst>
                <a:latin typeface="Arial"/>
                <a:cs typeface="Arial"/>
              </a:rPr>
              <a:t>TEXT</a:t>
            </a:r>
          </a:p>
        </p:txBody>
      </p:sp>
      <p:sp>
        <p:nvSpPr>
          <p:cNvPr id="4125" name="Rectangle 29"/>
          <p:cNvSpPr>
            <a:spLocks noChangeArrowheads="1"/>
          </p:cNvSpPr>
          <p:nvPr/>
        </p:nvSpPr>
        <p:spPr bwMode="auto">
          <a:xfrm>
            <a:off x="5770563" y="1884363"/>
            <a:ext cx="1519237" cy="4699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en-US" b="1">
                <a:solidFill>
                  <a:srgbClr val="D49FFF"/>
                </a:solidFill>
                <a:effectLst>
                  <a:outerShdw blurRad="38100" dist="38100" dir="2700000" algn="tl">
                    <a:srgbClr val="000000"/>
                  </a:outerShdw>
                </a:effectLst>
                <a:latin typeface="Arial"/>
                <a:cs typeface="Arial"/>
              </a:rPr>
              <a:t>SERMON</a:t>
            </a:r>
          </a:p>
        </p:txBody>
      </p:sp>
      <p:sp>
        <p:nvSpPr>
          <p:cNvPr id="4126" name="Rectangle 30"/>
          <p:cNvSpPr>
            <a:spLocks noChangeArrowheads="1"/>
          </p:cNvSpPr>
          <p:nvPr/>
        </p:nvSpPr>
        <p:spPr bwMode="auto">
          <a:xfrm>
            <a:off x="519113" y="5486400"/>
            <a:ext cx="1401762"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latin typeface="Arial"/>
                <a:cs typeface="Arial"/>
              </a:rPr>
              <a:t>1 Choose Text</a:t>
            </a:r>
          </a:p>
        </p:txBody>
      </p:sp>
      <p:sp>
        <p:nvSpPr>
          <p:cNvPr id="4127" name="Rectangle 31"/>
          <p:cNvSpPr>
            <a:spLocks noChangeArrowheads="1"/>
          </p:cNvSpPr>
          <p:nvPr/>
        </p:nvSpPr>
        <p:spPr bwMode="auto">
          <a:xfrm>
            <a:off x="519113" y="5181600"/>
            <a:ext cx="1414462"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latin typeface="Arial"/>
                <a:cs typeface="Arial"/>
              </a:rPr>
              <a:t>2 Analyze Text</a:t>
            </a:r>
          </a:p>
        </p:txBody>
      </p:sp>
      <p:sp>
        <p:nvSpPr>
          <p:cNvPr id="4128" name="Rectangle 32"/>
          <p:cNvSpPr>
            <a:spLocks noChangeArrowheads="1"/>
          </p:cNvSpPr>
          <p:nvPr/>
        </p:nvSpPr>
        <p:spPr bwMode="auto">
          <a:xfrm>
            <a:off x="595313" y="4443413"/>
            <a:ext cx="1370012" cy="5207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latin typeface="Arial"/>
                <a:cs typeface="Arial"/>
              </a:rPr>
              <a:t>3.1 Exegetical </a:t>
            </a:r>
          </a:p>
          <a:p>
            <a:pPr>
              <a:defRPr/>
            </a:pPr>
            <a:r>
              <a:rPr lang="en-US" sz="1400" b="1">
                <a:solidFill>
                  <a:srgbClr val="FFFFFF"/>
                </a:solidFill>
                <a:effectLst>
                  <a:outerShdw blurRad="38100" dist="38100" dir="2700000" algn="tl">
                    <a:srgbClr val="000000"/>
                  </a:outerShdw>
                </a:effectLst>
                <a:latin typeface="Arial"/>
                <a:cs typeface="Arial"/>
              </a:rPr>
              <a:t>      Outline</a:t>
            </a:r>
          </a:p>
        </p:txBody>
      </p:sp>
      <p:sp>
        <p:nvSpPr>
          <p:cNvPr id="4129" name="Rectangle 33"/>
          <p:cNvSpPr>
            <a:spLocks noChangeArrowheads="1"/>
          </p:cNvSpPr>
          <p:nvPr/>
        </p:nvSpPr>
        <p:spPr bwMode="auto">
          <a:xfrm>
            <a:off x="671513" y="3757613"/>
            <a:ext cx="1785937"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latin typeface="Arial"/>
                <a:cs typeface="Arial"/>
              </a:rPr>
              <a:t>3.2 Exegetical Idea</a:t>
            </a:r>
          </a:p>
        </p:txBody>
      </p:sp>
      <p:sp>
        <p:nvSpPr>
          <p:cNvPr id="4130" name="Rectangle 34"/>
          <p:cNvSpPr>
            <a:spLocks noChangeArrowheads="1"/>
          </p:cNvSpPr>
          <p:nvPr/>
        </p:nvSpPr>
        <p:spPr bwMode="auto">
          <a:xfrm>
            <a:off x="1281113" y="2690813"/>
            <a:ext cx="1609725" cy="7366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latin typeface="Arial"/>
                <a:cs typeface="Arial"/>
              </a:rPr>
              <a:t>4   The Three</a:t>
            </a:r>
          </a:p>
          <a:p>
            <a:pPr>
              <a:defRPr/>
            </a:pPr>
            <a:r>
              <a:rPr lang="en-US" sz="1400" b="1">
                <a:solidFill>
                  <a:srgbClr val="FFFFFF"/>
                </a:solidFill>
                <a:effectLst>
                  <a:outerShdw blurRad="38100" dist="38100" dir="2700000" algn="tl">
                    <a:srgbClr val="000000"/>
                  </a:outerShdw>
                </a:effectLst>
                <a:latin typeface="Arial"/>
                <a:cs typeface="Arial"/>
              </a:rPr>
              <a:t>   Developmental</a:t>
            </a:r>
          </a:p>
          <a:p>
            <a:pPr>
              <a:defRPr/>
            </a:pPr>
            <a:r>
              <a:rPr lang="en-US" sz="1400" b="1">
                <a:solidFill>
                  <a:srgbClr val="FFFFFF"/>
                </a:solidFill>
                <a:effectLst>
                  <a:outerShdw blurRad="38100" dist="38100" dir="2700000" algn="tl">
                    <a:srgbClr val="000000"/>
                  </a:outerShdw>
                </a:effectLst>
                <a:latin typeface="Arial"/>
                <a:cs typeface="Arial"/>
              </a:rPr>
              <a:t>    Questions</a:t>
            </a:r>
          </a:p>
        </p:txBody>
      </p:sp>
      <p:sp>
        <p:nvSpPr>
          <p:cNvPr id="4131" name="Rectangle 35"/>
          <p:cNvSpPr>
            <a:spLocks noChangeArrowheads="1"/>
          </p:cNvSpPr>
          <p:nvPr/>
        </p:nvSpPr>
        <p:spPr bwMode="auto">
          <a:xfrm>
            <a:off x="3338513" y="2157413"/>
            <a:ext cx="2647950"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latin typeface="Arial"/>
                <a:cs typeface="Arial"/>
              </a:rPr>
              <a:t>5 Desired Listener Response</a:t>
            </a:r>
          </a:p>
        </p:txBody>
      </p:sp>
      <p:sp>
        <p:nvSpPr>
          <p:cNvPr id="4132" name="Rectangle 36"/>
          <p:cNvSpPr>
            <a:spLocks noChangeArrowheads="1"/>
          </p:cNvSpPr>
          <p:nvPr/>
        </p:nvSpPr>
        <p:spPr bwMode="auto">
          <a:xfrm>
            <a:off x="6843713" y="3757613"/>
            <a:ext cx="1700212"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latin typeface="Arial"/>
                <a:cs typeface="Arial"/>
              </a:rPr>
              <a:t>6 Homiletical Idea</a:t>
            </a:r>
          </a:p>
        </p:txBody>
      </p:sp>
      <p:sp>
        <p:nvSpPr>
          <p:cNvPr id="4133" name="Rectangle 37"/>
          <p:cNvSpPr>
            <a:spLocks noChangeArrowheads="1"/>
          </p:cNvSpPr>
          <p:nvPr/>
        </p:nvSpPr>
        <p:spPr bwMode="auto">
          <a:xfrm>
            <a:off x="7339013" y="4191000"/>
            <a:ext cx="1290637" cy="950913"/>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latin typeface="Arial"/>
                <a:cs typeface="Arial"/>
              </a:rPr>
              <a:t>7 Homiletical</a:t>
            </a:r>
          </a:p>
          <a:p>
            <a:pPr>
              <a:defRPr/>
            </a:pPr>
            <a:r>
              <a:rPr lang="en-US" sz="1400" b="1">
                <a:solidFill>
                  <a:srgbClr val="FFFFFF"/>
                </a:solidFill>
                <a:effectLst>
                  <a:outerShdw blurRad="38100" dist="38100" dir="2700000" algn="tl">
                    <a:srgbClr val="000000"/>
                  </a:outerShdw>
                </a:effectLst>
                <a:latin typeface="Arial"/>
                <a:cs typeface="Arial"/>
              </a:rPr>
              <a:t>   Outline</a:t>
            </a:r>
          </a:p>
          <a:p>
            <a:pPr>
              <a:defRPr/>
            </a:pPr>
            <a:r>
              <a:rPr lang="en-US" sz="1400" b="1">
                <a:solidFill>
                  <a:srgbClr val="FFFFFF"/>
                </a:solidFill>
                <a:effectLst>
                  <a:outerShdw blurRad="38100" dist="38100" dir="2700000" algn="tl">
                    <a:srgbClr val="000000"/>
                  </a:outerShdw>
                </a:effectLst>
                <a:latin typeface="Arial"/>
                <a:cs typeface="Arial"/>
              </a:rPr>
              <a:t>8 Clarity</a:t>
            </a:r>
          </a:p>
          <a:p>
            <a:pPr>
              <a:defRPr/>
            </a:pPr>
            <a:r>
              <a:rPr lang="en-US" sz="1400" b="1">
                <a:solidFill>
                  <a:srgbClr val="FFFFFF"/>
                </a:solidFill>
                <a:effectLst>
                  <a:outerShdw blurRad="38100" dist="38100" dir="2700000" algn="tl">
                    <a:srgbClr val="000000"/>
                  </a:outerShdw>
                </a:effectLst>
                <a:latin typeface="Arial"/>
                <a:cs typeface="Arial"/>
              </a:rPr>
              <a:t>9 Intro/Concl</a:t>
            </a:r>
          </a:p>
        </p:txBody>
      </p:sp>
      <p:sp>
        <p:nvSpPr>
          <p:cNvPr id="4134" name="Rectangle 38"/>
          <p:cNvSpPr>
            <a:spLocks noChangeArrowheads="1"/>
          </p:cNvSpPr>
          <p:nvPr/>
        </p:nvSpPr>
        <p:spPr bwMode="auto">
          <a:xfrm>
            <a:off x="7377113" y="5281613"/>
            <a:ext cx="1030287" cy="5207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latin typeface="Arial"/>
                <a:cs typeface="Arial"/>
              </a:rPr>
              <a:t>10 MSS &amp;</a:t>
            </a:r>
          </a:p>
          <a:p>
            <a:pPr>
              <a:defRPr/>
            </a:pPr>
            <a:r>
              <a:rPr lang="en-US" sz="1400" b="1">
                <a:solidFill>
                  <a:srgbClr val="FFFFFF"/>
                </a:solidFill>
                <a:effectLst>
                  <a:outerShdw blurRad="38100" dist="38100" dir="2700000" algn="tl">
                    <a:srgbClr val="000000"/>
                  </a:outerShdw>
                </a:effectLst>
                <a:latin typeface="Arial"/>
                <a:cs typeface="Arial"/>
              </a:rPr>
              <a:t>     Preach</a:t>
            </a:r>
          </a:p>
        </p:txBody>
      </p:sp>
      <p:sp>
        <p:nvSpPr>
          <p:cNvPr id="4135" name="Rectangle 39"/>
          <p:cNvSpPr>
            <a:spLocks noChangeArrowheads="1"/>
          </p:cNvSpPr>
          <p:nvPr/>
        </p:nvSpPr>
        <p:spPr bwMode="auto">
          <a:xfrm>
            <a:off x="685800" y="6021388"/>
            <a:ext cx="7924800" cy="303212"/>
          </a:xfrm>
          <a:prstGeom prst="rect">
            <a:avLst/>
          </a:prstGeom>
          <a:noFill/>
          <a:ln w="12700">
            <a:noFill/>
            <a:miter lim="800000"/>
            <a:headEnd/>
            <a:tailEnd/>
          </a:ln>
          <a:effectLst/>
        </p:spPr>
        <p:txBody>
          <a:bodyPr lIns="90487" tIns="44450" rIns="90487" bIns="44450">
            <a:spAutoFit/>
          </a:bodyPr>
          <a:lstStyle/>
          <a:p>
            <a:pPr algn="ctr">
              <a:defRPr/>
            </a:pPr>
            <a:r>
              <a:rPr lang="en-US" sz="1400" b="1">
                <a:solidFill>
                  <a:srgbClr val="FFFFFF"/>
                </a:solidFill>
                <a:effectLst>
                  <a:outerShdw blurRad="38100" dist="38100" dir="2700000" algn="tl">
                    <a:srgbClr val="000000"/>
                  </a:outerShdw>
                </a:effectLst>
                <a:latin typeface="Arial"/>
                <a:cs typeface="Arial"/>
              </a:rPr>
              <a:t>White text shows 10 steps adapted from Haddon Robinson, </a:t>
            </a:r>
            <a:r>
              <a:rPr lang="en-US" sz="1400" b="1" i="1">
                <a:solidFill>
                  <a:srgbClr val="FFFFFF"/>
                </a:solidFill>
                <a:effectLst>
                  <a:outerShdw blurRad="38100" dist="38100" dir="2700000" algn="tl">
                    <a:srgbClr val="000000"/>
                  </a:outerShdw>
                </a:effectLst>
                <a:latin typeface="Arial"/>
                <a:cs typeface="Arial"/>
              </a:rPr>
              <a:t>Biblical Preaching</a:t>
            </a:r>
            <a:endParaRPr lang="en-US" sz="1400" b="1">
              <a:solidFill>
                <a:srgbClr val="FFFFFF"/>
              </a:solidFill>
              <a:effectLst>
                <a:outerShdw blurRad="38100" dist="38100" dir="2700000" algn="tl">
                  <a:srgbClr val="000000"/>
                </a:outerShdw>
              </a:effectLst>
              <a:latin typeface="Arial"/>
              <a:cs typeface="Arial"/>
            </a:endParaRPr>
          </a:p>
        </p:txBody>
      </p:sp>
      <p:sp>
        <p:nvSpPr>
          <p:cNvPr id="41" name="Text Box 41"/>
          <p:cNvSpPr txBox="1">
            <a:spLocks noChangeArrowheads="1"/>
          </p:cNvSpPr>
          <p:nvPr/>
        </p:nvSpPr>
        <p:spPr>
          <a:xfrm>
            <a:off x="-76200" y="6521450"/>
            <a:ext cx="9228138"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numCol="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a:solidFill>
                  <a:srgbClr val="000066"/>
                </a:solidFill>
                <a:cs typeface="Arial" charset="0"/>
              </a:rPr>
              <a:t>Dr. Rick Griffith • Singapore Bible College • BibleStudyDownloads.org</a:t>
            </a:r>
          </a:p>
        </p:txBody>
      </p:sp>
      <p:sp>
        <p:nvSpPr>
          <p:cNvPr id="42" name="Text Box 41"/>
          <p:cNvSpPr txBox="1">
            <a:spLocks noChangeArrowheads="1"/>
          </p:cNvSpPr>
          <p:nvPr/>
        </p:nvSpPr>
        <p:spPr bwMode="auto">
          <a:xfrm>
            <a:off x="4355851" y="-26988"/>
            <a:ext cx="475265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b="1">
                <a:solidFill>
                  <a:srgbClr val="000066"/>
                </a:solidFill>
                <a:cs typeface="Arial" charset="0"/>
              </a:rPr>
              <a:t>251 (cf. 27-28)</a:t>
            </a:r>
          </a:p>
        </p:txBody>
      </p:sp>
    </p:spTree>
    <p:extLst>
      <p:ext uri="{BB962C8B-B14F-4D97-AF65-F5344CB8AC3E}">
        <p14:creationId xmlns:p14="http://schemas.microsoft.com/office/powerpoint/2010/main" val="144451853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8" descr="billyGrahamPreaching_prin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8450" name="Rectangle 2"/>
          <p:cNvSpPr>
            <a:spLocks noGrp="1" noChangeArrowheads="1"/>
          </p:cNvSpPr>
          <p:nvPr>
            <p:ph type="title"/>
          </p:nvPr>
        </p:nvSpPr>
        <p:spPr>
          <a:xfrm>
            <a:off x="228600" y="304800"/>
            <a:ext cx="8915400" cy="927100"/>
          </a:xfrm>
          <a:effectLst>
            <a:outerShdw blurRad="63500" dist="35921" dir="2700000" algn="ctr" rotWithShape="0">
              <a:schemeClr val="tx2">
                <a:alpha val="74998"/>
              </a:schemeClr>
            </a:outerShdw>
          </a:effectLst>
        </p:spPr>
        <p:txBody>
          <a:bodyPr/>
          <a:lstStyle/>
          <a:p>
            <a:pPr>
              <a:defRPr/>
            </a:pPr>
            <a:r>
              <a:rPr lang="en-US" sz="5000">
                <a:solidFill>
                  <a:srgbClr val="FFFFFF"/>
                </a:solidFill>
                <a:latin typeface="Arial" charset="0"/>
              </a:rPr>
              <a:t>Advantages of Exposition</a:t>
            </a:r>
            <a:endParaRPr lang="en-US" sz="4200">
              <a:solidFill>
                <a:srgbClr val="FFFFFF"/>
              </a:solidFill>
              <a:latin typeface="Arial" charset="0"/>
            </a:endParaRPr>
          </a:p>
        </p:txBody>
      </p:sp>
      <p:sp>
        <p:nvSpPr>
          <p:cNvPr id="1128451" name="Rectangle 3"/>
          <p:cNvSpPr>
            <a:spLocks noGrp="1" noChangeArrowheads="1"/>
          </p:cNvSpPr>
          <p:nvPr>
            <p:ph type="body" idx="1"/>
          </p:nvPr>
        </p:nvSpPr>
        <p:spPr>
          <a:xfrm>
            <a:off x="457200" y="1295400"/>
            <a:ext cx="8305800" cy="5562600"/>
          </a:xfrm>
        </p:spPr>
        <p:txBody>
          <a:bodyPr/>
          <a:lstStyle/>
          <a:p>
            <a:pPr>
              <a:defRPr/>
            </a:pPr>
            <a:r>
              <a:rPr lang="en-US" sz="3600" b="1">
                <a:solidFill>
                  <a:srgbClr val="FFFFFF"/>
                </a:solidFill>
                <a:effectLst>
                  <a:outerShdw blurRad="50800" dist="63500" dir="2700000" algn="tl" rotWithShape="0">
                    <a:srgbClr val="000000">
                      <a:alpha val="96000"/>
                    </a:srgbClr>
                  </a:outerShdw>
                </a:effectLst>
                <a:ea typeface="+mn-ea"/>
                <a:cs typeface="+mn-cs"/>
              </a:rPr>
              <a:t>Confidence</a:t>
            </a:r>
          </a:p>
        </p:txBody>
      </p:sp>
      <p:sp>
        <p:nvSpPr>
          <p:cNvPr id="6" name="Rectangle 5"/>
          <p:cNvSpPr>
            <a:spLocks noChangeArrowheads="1"/>
          </p:cNvSpPr>
          <p:nvPr/>
        </p:nvSpPr>
        <p:spPr bwMode="auto">
          <a:xfrm>
            <a:off x="8655050" y="76200"/>
            <a:ext cx="355600" cy="461963"/>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eaLnBrk="1" hangingPunct="1">
              <a:defRPr/>
            </a:pPr>
            <a:r>
              <a:rPr lang="en-US" b="1" dirty="0">
                <a:solidFill>
                  <a:srgbClr val="FFFFFF"/>
                </a:solidFill>
                <a:latin typeface="Arial"/>
                <a:cs typeface="Arial"/>
              </a:rPr>
              <a:t>3</a:t>
            </a:r>
            <a:endParaRPr lang="en-US" dirty="0">
              <a:solidFill>
                <a:srgbClr val="FFFFFF"/>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8451">
                                            <p:txEl>
                                              <p:pRg st="0" end="0"/>
                                            </p:txEl>
                                          </p:spTgt>
                                        </p:tgtEl>
                                        <p:attrNameLst>
                                          <p:attrName>style.visibility</p:attrName>
                                        </p:attrNameLst>
                                      </p:cBhvr>
                                      <p:to>
                                        <p:strVal val="visible"/>
                                      </p:to>
                                    </p:set>
                                    <p:animEffect transition="in" filter="checkerboard(across)">
                                      <p:cBhvr>
                                        <p:cTn id="7" dur="500"/>
                                        <p:tgtEl>
                                          <p:spTgt spid="11284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45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3"/>
          <p:cNvSpPr>
            <a:spLocks noGrp="1" noChangeArrowheads="1"/>
          </p:cNvSpPr>
          <p:nvPr>
            <p:ph type="subTitle" idx="1"/>
          </p:nvPr>
        </p:nvSpPr>
        <p:spPr>
          <a:xfrm>
            <a:off x="1371600" y="3957638"/>
            <a:ext cx="6400800" cy="1752600"/>
          </a:xfrm>
        </p:spPr>
        <p:txBody>
          <a:bodyPr/>
          <a:lstStyle/>
          <a:p>
            <a:pPr eaLnBrk="1" hangingPunct="1"/>
            <a:endParaRPr lang="en-US" sz="4000" b="1">
              <a:solidFill>
                <a:schemeClr val="bg1"/>
              </a:solidFill>
              <a:latin typeface="Arial" charset="0"/>
            </a:endParaRPr>
          </a:p>
        </p:txBody>
      </p:sp>
      <p:pic>
        <p:nvPicPr>
          <p:cNvPr id="86018" name="Picture 4" descr="SermonCartoon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0738" y="-963613"/>
            <a:ext cx="7927975" cy="8208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4716463" y="150813"/>
            <a:ext cx="1727200" cy="830262"/>
          </a:xfrm>
          <a:prstGeom prst="rect">
            <a:avLst/>
          </a:prstGeom>
          <a:solidFill>
            <a:schemeClr val="bg1"/>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defRPr/>
            </a:pPr>
            <a:r>
              <a:rPr lang="en-US" sz="1600" b="1" spc="-100" dirty="0"/>
              <a:t>IN CASE OF EMERGENCY BREAK GLASS</a:t>
            </a:r>
          </a:p>
        </p:txBody>
      </p:sp>
      <p:grpSp>
        <p:nvGrpSpPr>
          <p:cNvPr id="86020" name="Group 3"/>
          <p:cNvGrpSpPr>
            <a:grpSpLocks/>
          </p:cNvGrpSpPr>
          <p:nvPr/>
        </p:nvGrpSpPr>
        <p:grpSpPr bwMode="auto">
          <a:xfrm>
            <a:off x="5291138" y="1268413"/>
            <a:ext cx="1152525" cy="1512887"/>
            <a:chOff x="5004048" y="1844824"/>
            <a:chExt cx="936104" cy="1224136"/>
          </a:xfrm>
        </p:grpSpPr>
        <p:sp>
          <p:nvSpPr>
            <p:cNvPr id="86022" name="Rectangle 1"/>
            <p:cNvSpPr>
              <a:spLocks noChangeArrowheads="1"/>
            </p:cNvSpPr>
            <p:nvPr/>
          </p:nvSpPr>
          <p:spPr bwMode="auto">
            <a:xfrm rot="1389218">
              <a:off x="5148064" y="2083596"/>
              <a:ext cx="720080" cy="504056"/>
            </a:xfrm>
            <a:prstGeom prst="rect">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6023" name="Rectangle 7"/>
            <p:cNvSpPr>
              <a:spLocks noChangeArrowheads="1"/>
            </p:cNvSpPr>
            <p:nvPr/>
          </p:nvSpPr>
          <p:spPr bwMode="auto">
            <a:xfrm rot="1389218">
              <a:off x="5053230" y="2423819"/>
              <a:ext cx="820883" cy="504056"/>
            </a:xfrm>
            <a:prstGeom prst="rect">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6024" name="Rounded Rectangle 2"/>
            <p:cNvSpPr>
              <a:spLocks noChangeArrowheads="1"/>
            </p:cNvSpPr>
            <p:nvPr/>
          </p:nvSpPr>
          <p:spPr bwMode="auto">
            <a:xfrm>
              <a:off x="5004048" y="1844824"/>
              <a:ext cx="936104" cy="1224136"/>
            </a:xfrm>
            <a:prstGeom prst="roundRect">
              <a:avLst>
                <a:gd name="adj" fmla="val 16667"/>
              </a:avLst>
            </a:prstGeom>
            <a:noFill/>
            <a:ln w="762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sp>
        <p:nvSpPr>
          <p:cNvPr id="2" name="Rectangle 2"/>
          <p:cNvSpPr>
            <a:spLocks noGrp="1" noChangeArrowheads="1"/>
          </p:cNvSpPr>
          <p:nvPr>
            <p:ph type="ctrTitle"/>
          </p:nvPr>
        </p:nvSpPr>
        <p:spPr>
          <a:xfrm rot="1109161">
            <a:off x="5281613" y="1708150"/>
            <a:ext cx="1111250" cy="954088"/>
          </a:xfrm>
        </p:spPr>
        <p:txBody>
          <a:bodyPr>
            <a:spAutoFit/>
          </a:bodyPr>
          <a:lstStyle/>
          <a:p>
            <a:pPr>
              <a:spcBef>
                <a:spcPts val="0"/>
              </a:spcBef>
              <a:defRPr/>
            </a:pPr>
            <a:r>
              <a:rPr lang="en-US" sz="1400" b="1" kern="1200" spc="-100" dirty="0">
                <a:solidFill>
                  <a:schemeClr val="tx1"/>
                </a:solidFill>
                <a:latin typeface="Arial" charset="0"/>
              </a:rPr>
              <a:t>20 </a:t>
            </a:r>
            <a:br>
              <a:rPr lang="en-US" sz="1400" b="1" kern="1200" spc="-100" dirty="0">
                <a:solidFill>
                  <a:schemeClr val="tx1"/>
                </a:solidFill>
                <a:latin typeface="Arial" charset="0"/>
              </a:rPr>
            </a:br>
            <a:r>
              <a:rPr lang="en-US" sz="1400" b="1" kern="1200" spc="-100" dirty="0">
                <a:solidFill>
                  <a:schemeClr val="tx1"/>
                </a:solidFill>
                <a:latin typeface="Arial" charset="0"/>
              </a:rPr>
              <a:t>NEVER MISS SERMONS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2" descr="billyGrahamPreaching_prin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38691" name="Rectangle 3"/>
          <p:cNvSpPr>
            <a:spLocks noGrp="1" noChangeArrowheads="1"/>
          </p:cNvSpPr>
          <p:nvPr>
            <p:ph type="title"/>
          </p:nvPr>
        </p:nvSpPr>
        <p:spPr>
          <a:xfrm>
            <a:off x="228600" y="304800"/>
            <a:ext cx="8915400" cy="927100"/>
          </a:xfrm>
          <a:effectLst>
            <a:outerShdw blurRad="63500" dist="35921" dir="2700000" algn="ctr" rotWithShape="0">
              <a:schemeClr val="tx2">
                <a:alpha val="74998"/>
              </a:schemeClr>
            </a:outerShdw>
          </a:effectLst>
        </p:spPr>
        <p:txBody>
          <a:bodyPr/>
          <a:lstStyle/>
          <a:p>
            <a:pPr>
              <a:defRPr/>
            </a:pPr>
            <a:r>
              <a:rPr lang="en-US" sz="5000">
                <a:solidFill>
                  <a:srgbClr val="FFFFFF"/>
                </a:solidFill>
                <a:latin typeface="Arial" charset="0"/>
              </a:rPr>
              <a:t>Advantages of Exposition</a:t>
            </a:r>
            <a:endParaRPr lang="en-US" sz="4200">
              <a:solidFill>
                <a:srgbClr val="FFFFFF"/>
              </a:solidFill>
              <a:latin typeface="Arial" charset="0"/>
            </a:endParaRPr>
          </a:p>
        </p:txBody>
      </p:sp>
      <p:sp>
        <p:nvSpPr>
          <p:cNvPr id="1138692" name="Rectangle 4"/>
          <p:cNvSpPr>
            <a:spLocks noGrp="1" noChangeArrowheads="1"/>
          </p:cNvSpPr>
          <p:nvPr>
            <p:ph type="body" idx="1"/>
          </p:nvPr>
        </p:nvSpPr>
        <p:spPr>
          <a:xfrm>
            <a:off x="457200" y="1295400"/>
            <a:ext cx="8305800" cy="5562600"/>
          </a:xfrm>
        </p:spPr>
        <p:txBody>
          <a:bodyPr/>
          <a:lstStyle/>
          <a:p>
            <a:pPr>
              <a:defRPr/>
            </a:pPr>
            <a:r>
              <a:rPr lang="en-US" sz="3600" b="1">
                <a:solidFill>
                  <a:srgbClr val="FFFFFF"/>
                </a:solidFill>
                <a:effectLst>
                  <a:outerShdw blurRad="50800" dist="63500" dir="2700000" algn="tl" rotWithShape="0">
                    <a:srgbClr val="000000">
                      <a:alpha val="96000"/>
                    </a:srgbClr>
                  </a:outerShdw>
                </a:effectLst>
                <a:ea typeface="+mn-ea"/>
                <a:cs typeface="+mn-cs"/>
              </a:rPr>
              <a:t>Confidence</a:t>
            </a:r>
          </a:p>
          <a:p>
            <a:pPr>
              <a:defRPr/>
            </a:pPr>
            <a:r>
              <a:rPr lang="en-US" sz="3600" b="1">
                <a:solidFill>
                  <a:srgbClr val="FFFFFF"/>
                </a:solidFill>
                <a:effectLst>
                  <a:outerShdw blurRad="50800" dist="63500" dir="2700000" algn="tl" rotWithShape="0">
                    <a:srgbClr val="000000">
                      <a:alpha val="96000"/>
                    </a:srgbClr>
                  </a:outerShdw>
                </a:effectLst>
                <a:ea typeface="+mn-ea"/>
                <a:cs typeface="+mn-cs"/>
              </a:rPr>
              <a:t>Less subjective</a:t>
            </a:r>
          </a:p>
          <a:p>
            <a:pPr>
              <a:defRPr/>
            </a:pPr>
            <a:r>
              <a:rPr lang="en-US" sz="3600" b="1">
                <a:solidFill>
                  <a:srgbClr val="FFFFFF"/>
                </a:solidFill>
                <a:effectLst>
                  <a:outerShdw blurRad="50800" dist="63500" dir="2700000" algn="tl" rotWithShape="0">
                    <a:srgbClr val="000000">
                      <a:alpha val="96000"/>
                    </a:srgbClr>
                  </a:outerShdw>
                </a:effectLst>
                <a:ea typeface="+mn-ea"/>
                <a:cs typeface="+mn-cs"/>
              </a:rPr>
              <a:t>Balance</a:t>
            </a:r>
          </a:p>
          <a:p>
            <a:pPr>
              <a:defRPr/>
            </a:pPr>
            <a:r>
              <a:rPr lang="en-US" sz="3600" b="1">
                <a:solidFill>
                  <a:srgbClr val="FFFFFF"/>
                </a:solidFill>
                <a:effectLst>
                  <a:outerShdw blurRad="50800" dist="63500" dir="2700000" algn="tl" rotWithShape="0">
                    <a:srgbClr val="000000">
                      <a:alpha val="96000"/>
                    </a:srgbClr>
                  </a:outerShdw>
                </a:effectLst>
                <a:ea typeface="+mn-ea"/>
                <a:cs typeface="+mn-cs"/>
              </a:rPr>
              <a:t>Application</a:t>
            </a:r>
          </a:p>
          <a:p>
            <a:pPr>
              <a:defRPr/>
            </a:pPr>
            <a:r>
              <a:rPr lang="en-US" sz="3600" b="1">
                <a:solidFill>
                  <a:srgbClr val="FFFFFF"/>
                </a:solidFill>
                <a:effectLst>
                  <a:outerShdw blurRad="50800" dist="63500" dir="2700000" algn="tl" rotWithShape="0">
                    <a:srgbClr val="000000">
                      <a:alpha val="96000"/>
                    </a:srgbClr>
                  </a:outerShdw>
                </a:effectLst>
                <a:ea typeface="+mn-ea"/>
                <a:cs typeface="+mn-cs"/>
              </a:rPr>
              <a:t>Structure</a:t>
            </a:r>
          </a:p>
        </p:txBody>
      </p:sp>
      <p:sp>
        <p:nvSpPr>
          <p:cNvPr id="6" name="Rectangle 5"/>
          <p:cNvSpPr>
            <a:spLocks noChangeArrowheads="1"/>
          </p:cNvSpPr>
          <p:nvPr/>
        </p:nvSpPr>
        <p:spPr bwMode="auto">
          <a:xfrm>
            <a:off x="8655050" y="76200"/>
            <a:ext cx="355600" cy="461963"/>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eaLnBrk="1" hangingPunct="1">
              <a:defRPr/>
            </a:pPr>
            <a:r>
              <a:rPr lang="en-US" b="1" dirty="0">
                <a:solidFill>
                  <a:srgbClr val="FFFFFF"/>
                </a:solidFill>
                <a:latin typeface="Arial"/>
                <a:cs typeface="Arial"/>
              </a:rPr>
              <a:t>3</a:t>
            </a:r>
            <a:endParaRPr lang="en-US" dirty="0">
              <a:solidFill>
                <a:srgbClr val="FFFFFF"/>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38692">
                                            <p:txEl>
                                              <p:pRg st="1" end="1"/>
                                            </p:txEl>
                                          </p:spTgt>
                                        </p:tgtEl>
                                        <p:attrNameLst>
                                          <p:attrName>style.visibility</p:attrName>
                                        </p:attrNameLst>
                                      </p:cBhvr>
                                      <p:to>
                                        <p:strVal val="visible"/>
                                      </p:to>
                                    </p:set>
                                    <p:animEffect transition="in" filter="checkerboard(across)">
                                      <p:cBhvr>
                                        <p:cTn id="7" dur="500"/>
                                        <p:tgtEl>
                                          <p:spTgt spid="113869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38692">
                                            <p:txEl>
                                              <p:pRg st="2" end="2"/>
                                            </p:txEl>
                                          </p:spTgt>
                                        </p:tgtEl>
                                        <p:attrNameLst>
                                          <p:attrName>style.visibility</p:attrName>
                                        </p:attrNameLst>
                                      </p:cBhvr>
                                      <p:to>
                                        <p:strVal val="visible"/>
                                      </p:to>
                                    </p:set>
                                    <p:animEffect transition="in" filter="checkerboard(across)">
                                      <p:cBhvr>
                                        <p:cTn id="12" dur="500"/>
                                        <p:tgtEl>
                                          <p:spTgt spid="113869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38692">
                                            <p:txEl>
                                              <p:pRg st="3" end="3"/>
                                            </p:txEl>
                                          </p:spTgt>
                                        </p:tgtEl>
                                        <p:attrNameLst>
                                          <p:attrName>style.visibility</p:attrName>
                                        </p:attrNameLst>
                                      </p:cBhvr>
                                      <p:to>
                                        <p:strVal val="visible"/>
                                      </p:to>
                                    </p:set>
                                    <p:animEffect transition="in" filter="checkerboard(across)">
                                      <p:cBhvr>
                                        <p:cTn id="17" dur="500"/>
                                        <p:tgtEl>
                                          <p:spTgt spid="113869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38692">
                                            <p:txEl>
                                              <p:pRg st="4" end="4"/>
                                            </p:txEl>
                                          </p:spTgt>
                                        </p:tgtEl>
                                        <p:attrNameLst>
                                          <p:attrName>style.visibility</p:attrName>
                                        </p:attrNameLst>
                                      </p:cBhvr>
                                      <p:to>
                                        <p:strVal val="visible"/>
                                      </p:to>
                                    </p:set>
                                    <p:animEffect transition="in" filter="checkerboard(across)">
                                      <p:cBhvr>
                                        <p:cTn id="22" dur="500"/>
                                        <p:tgtEl>
                                          <p:spTgt spid="11386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869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ctrTitle"/>
          </p:nvPr>
        </p:nvSpPr>
        <p:spPr>
          <a:xfrm>
            <a:off x="304800" y="2286000"/>
            <a:ext cx="8153400" cy="1143000"/>
          </a:xfrm>
          <a:noFill/>
        </p:spPr>
        <p:txBody>
          <a:bodyPr/>
          <a:lstStyle/>
          <a:p>
            <a:pPr eaLnBrk="1" hangingPunct="1"/>
            <a:r>
              <a:rPr lang="en-US" sz="6000" b="1">
                <a:solidFill>
                  <a:schemeClr val="bg1"/>
                </a:solidFill>
                <a:latin typeface="Arial" charset="0"/>
              </a:rPr>
              <a:t>Bird Delivery</a:t>
            </a:r>
            <a:endParaRPr lang="en-US" sz="5400">
              <a:solidFill>
                <a:schemeClr val="bg1"/>
              </a:solidFill>
              <a:latin typeface="Arial" charset="0"/>
            </a:endParaRPr>
          </a:p>
        </p:txBody>
      </p:sp>
      <p:sp>
        <p:nvSpPr>
          <p:cNvPr id="90114" name="Rectangle 3"/>
          <p:cNvSpPr>
            <a:spLocks noGrp="1" noChangeArrowheads="1"/>
          </p:cNvSpPr>
          <p:nvPr>
            <p:ph type="subTitle" idx="1"/>
          </p:nvPr>
        </p:nvSpPr>
        <p:spPr/>
        <p:txBody>
          <a:bodyPr/>
          <a:lstStyle/>
          <a:p>
            <a:pPr eaLnBrk="1" hangingPunct="1"/>
            <a:endParaRPr lang="en-US" sz="4000" b="1">
              <a:solidFill>
                <a:schemeClr val="bg1"/>
              </a:solidFill>
              <a:latin typeface="Arial" charset="0"/>
            </a:endParaRPr>
          </a:p>
        </p:txBody>
      </p:sp>
      <p:grpSp>
        <p:nvGrpSpPr>
          <p:cNvPr id="90115" name="Group 1"/>
          <p:cNvGrpSpPr>
            <a:grpSpLocks/>
          </p:cNvGrpSpPr>
          <p:nvPr/>
        </p:nvGrpSpPr>
        <p:grpSpPr bwMode="auto">
          <a:xfrm>
            <a:off x="684213" y="-1035050"/>
            <a:ext cx="7842250" cy="8228013"/>
            <a:chOff x="683568" y="-1035496"/>
            <a:chExt cx="7842181" cy="8228862"/>
          </a:xfrm>
        </p:grpSpPr>
        <p:pic>
          <p:nvPicPr>
            <p:cNvPr id="90117" name="Picture 4" descr="SermonCartoon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3568" y="-1035496"/>
              <a:ext cx="7842181" cy="8228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rot="543364">
              <a:off x="5520637" y="2125543"/>
              <a:ext cx="909630" cy="36992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defRPr/>
              </a:pPr>
              <a:endParaRPr lang="en-US" sz="900" b="1" spc="-100" dirty="0"/>
            </a:p>
            <a:p>
              <a:pPr algn="ctr">
                <a:spcBef>
                  <a:spcPts val="0"/>
                </a:spcBef>
                <a:defRPr/>
              </a:pPr>
              <a:endParaRPr lang="en-US" sz="900" b="1" spc="-100" dirty="0"/>
            </a:p>
          </p:txBody>
        </p:sp>
      </p:grpSp>
      <p:sp>
        <p:nvSpPr>
          <p:cNvPr id="5" name="TextBox 4"/>
          <p:cNvSpPr txBox="1">
            <a:spLocks noChangeArrowheads="1"/>
          </p:cNvSpPr>
          <p:nvPr/>
        </p:nvSpPr>
        <p:spPr bwMode="auto">
          <a:xfrm rot="510794">
            <a:off x="5453063" y="2122488"/>
            <a:ext cx="1068387" cy="339725"/>
          </a:xfrm>
          <a:prstGeom prst="rect">
            <a:avLst/>
          </a:prstGeom>
          <a:noFill/>
          <a:ln>
            <a:noFill/>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0"/>
              </a:spcBef>
              <a:defRPr/>
            </a:pPr>
            <a:r>
              <a:rPr lang="en-US" sz="1600" b="1" spc="-100" dirty="0"/>
              <a:t>SERMON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2" descr="billyGrahamPreaching_prin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36643" name="Rectangle 3"/>
          <p:cNvSpPr>
            <a:spLocks noGrp="1" noChangeArrowheads="1"/>
          </p:cNvSpPr>
          <p:nvPr>
            <p:ph type="title"/>
          </p:nvPr>
        </p:nvSpPr>
        <p:spPr>
          <a:xfrm>
            <a:off x="228600" y="304800"/>
            <a:ext cx="8915400" cy="927100"/>
          </a:xfrm>
          <a:effectLst>
            <a:outerShdw blurRad="63500" dist="35921" dir="2700000" algn="ctr" rotWithShape="0">
              <a:schemeClr val="tx2">
                <a:alpha val="74998"/>
              </a:schemeClr>
            </a:outerShdw>
          </a:effectLst>
        </p:spPr>
        <p:txBody>
          <a:bodyPr/>
          <a:lstStyle/>
          <a:p>
            <a:pPr>
              <a:defRPr/>
            </a:pPr>
            <a:r>
              <a:rPr lang="en-US" sz="5000">
                <a:solidFill>
                  <a:srgbClr val="FFFFFF"/>
                </a:solidFill>
                <a:latin typeface="Arial" charset="0"/>
              </a:rPr>
              <a:t>Advantages of Exposition</a:t>
            </a:r>
            <a:endParaRPr lang="en-US" sz="4200">
              <a:solidFill>
                <a:srgbClr val="FFFFFF"/>
              </a:solidFill>
              <a:latin typeface="Arial" charset="0"/>
            </a:endParaRPr>
          </a:p>
        </p:txBody>
      </p:sp>
      <p:sp>
        <p:nvSpPr>
          <p:cNvPr id="1136644" name="Rectangle 4"/>
          <p:cNvSpPr>
            <a:spLocks noGrp="1" noChangeArrowheads="1"/>
          </p:cNvSpPr>
          <p:nvPr>
            <p:ph type="body" idx="1"/>
          </p:nvPr>
        </p:nvSpPr>
        <p:spPr>
          <a:xfrm>
            <a:off x="457200" y="1295400"/>
            <a:ext cx="8305800" cy="5562600"/>
          </a:xfrm>
        </p:spPr>
        <p:txBody>
          <a:bodyPr/>
          <a:lstStyle/>
          <a:p>
            <a:pPr>
              <a:lnSpc>
                <a:spcPct val="70000"/>
              </a:lnSpc>
              <a:defRPr/>
            </a:pPr>
            <a:r>
              <a:rPr lang="en-US" sz="3600" b="1">
                <a:solidFill>
                  <a:srgbClr val="FFFFFF"/>
                </a:solidFill>
                <a:effectLst>
                  <a:outerShdw blurRad="50800" dist="63500" dir="2700000" algn="tl" rotWithShape="0">
                    <a:srgbClr val="000000">
                      <a:alpha val="96000"/>
                    </a:srgbClr>
                  </a:outerShdw>
                </a:effectLst>
                <a:ea typeface="+mn-ea"/>
                <a:cs typeface="+mn-cs"/>
              </a:rPr>
              <a:t>Confidence</a:t>
            </a:r>
          </a:p>
          <a:p>
            <a:pPr>
              <a:lnSpc>
                <a:spcPct val="70000"/>
              </a:lnSpc>
              <a:defRPr/>
            </a:pPr>
            <a:r>
              <a:rPr lang="en-US" sz="3600" b="1">
                <a:solidFill>
                  <a:srgbClr val="FFFFFF"/>
                </a:solidFill>
                <a:effectLst>
                  <a:outerShdw blurRad="50800" dist="63500" dir="2700000" algn="tl" rotWithShape="0">
                    <a:srgbClr val="000000">
                      <a:alpha val="96000"/>
                    </a:srgbClr>
                  </a:outerShdw>
                </a:effectLst>
                <a:ea typeface="+mn-ea"/>
                <a:cs typeface="+mn-cs"/>
              </a:rPr>
              <a:t>Less subjective</a:t>
            </a:r>
          </a:p>
          <a:p>
            <a:pPr>
              <a:lnSpc>
                <a:spcPct val="70000"/>
              </a:lnSpc>
              <a:defRPr/>
            </a:pPr>
            <a:r>
              <a:rPr lang="en-US" sz="3600" b="1">
                <a:solidFill>
                  <a:srgbClr val="FFFFFF"/>
                </a:solidFill>
                <a:effectLst>
                  <a:outerShdw blurRad="50800" dist="63500" dir="2700000" algn="tl" rotWithShape="0">
                    <a:srgbClr val="000000">
                      <a:alpha val="96000"/>
                    </a:srgbClr>
                  </a:outerShdw>
                </a:effectLst>
                <a:ea typeface="+mn-ea"/>
                <a:cs typeface="+mn-cs"/>
              </a:rPr>
              <a:t>Balance</a:t>
            </a:r>
          </a:p>
          <a:p>
            <a:pPr>
              <a:lnSpc>
                <a:spcPct val="70000"/>
              </a:lnSpc>
              <a:defRPr/>
            </a:pPr>
            <a:r>
              <a:rPr lang="en-US" sz="3600" b="1">
                <a:solidFill>
                  <a:srgbClr val="FFFFFF"/>
                </a:solidFill>
                <a:effectLst>
                  <a:outerShdw blurRad="50800" dist="63500" dir="2700000" algn="tl" rotWithShape="0">
                    <a:srgbClr val="000000">
                      <a:alpha val="96000"/>
                    </a:srgbClr>
                  </a:outerShdw>
                </a:effectLst>
                <a:ea typeface="+mn-ea"/>
                <a:cs typeface="+mn-cs"/>
              </a:rPr>
              <a:t>Application</a:t>
            </a:r>
          </a:p>
          <a:p>
            <a:pPr>
              <a:lnSpc>
                <a:spcPct val="70000"/>
              </a:lnSpc>
              <a:defRPr/>
            </a:pPr>
            <a:r>
              <a:rPr lang="en-US" sz="3600" b="1">
                <a:solidFill>
                  <a:srgbClr val="FFFFFF"/>
                </a:solidFill>
                <a:effectLst>
                  <a:outerShdw blurRad="50800" dist="63500" dir="2700000" algn="tl" rotWithShape="0">
                    <a:srgbClr val="000000">
                      <a:alpha val="96000"/>
                    </a:srgbClr>
                  </a:outerShdw>
                </a:effectLst>
                <a:ea typeface="+mn-ea"/>
                <a:cs typeface="+mn-cs"/>
              </a:rPr>
              <a:t>Structure</a:t>
            </a:r>
          </a:p>
          <a:p>
            <a:pPr>
              <a:lnSpc>
                <a:spcPct val="70000"/>
              </a:lnSpc>
              <a:defRPr/>
            </a:pPr>
            <a:r>
              <a:rPr lang="en-US" sz="3600" b="1">
                <a:solidFill>
                  <a:srgbClr val="FFFFFF"/>
                </a:solidFill>
                <a:effectLst>
                  <a:outerShdw blurRad="50800" dist="63500" dir="2700000" algn="tl" rotWithShape="0">
                    <a:srgbClr val="000000">
                      <a:alpha val="96000"/>
                    </a:srgbClr>
                  </a:outerShdw>
                </a:effectLst>
                <a:ea typeface="+mn-ea"/>
                <a:cs typeface="+mn-cs"/>
              </a:rPr>
              <a:t>Less touchy</a:t>
            </a:r>
          </a:p>
          <a:p>
            <a:pPr>
              <a:lnSpc>
                <a:spcPct val="70000"/>
              </a:lnSpc>
              <a:defRPr/>
            </a:pPr>
            <a:r>
              <a:rPr lang="en-US" sz="3600" b="1">
                <a:solidFill>
                  <a:srgbClr val="FFFFFF"/>
                </a:solidFill>
                <a:effectLst>
                  <a:outerShdw blurRad="50800" dist="63500" dir="2700000" algn="tl" rotWithShape="0">
                    <a:srgbClr val="000000">
                      <a:alpha val="96000"/>
                    </a:srgbClr>
                  </a:outerShdw>
                </a:effectLst>
                <a:ea typeface="+mn-ea"/>
                <a:cs typeface="+mn-cs"/>
              </a:rPr>
              <a:t>Modeling</a:t>
            </a:r>
          </a:p>
          <a:p>
            <a:pPr>
              <a:lnSpc>
                <a:spcPct val="70000"/>
              </a:lnSpc>
              <a:defRPr/>
            </a:pPr>
            <a:r>
              <a:rPr lang="en-US" sz="3600" b="1">
                <a:solidFill>
                  <a:srgbClr val="FFFFFF"/>
                </a:solidFill>
                <a:effectLst>
                  <a:outerShdw blurRad="50800" dist="63500" dir="2700000" algn="tl" rotWithShape="0">
                    <a:srgbClr val="000000">
                      <a:alpha val="96000"/>
                    </a:srgbClr>
                  </a:outerShdw>
                </a:effectLst>
                <a:ea typeface="+mn-ea"/>
                <a:cs typeface="+mn-cs"/>
              </a:rPr>
              <a:t>Saves time</a:t>
            </a:r>
          </a:p>
          <a:p>
            <a:pPr>
              <a:lnSpc>
                <a:spcPct val="70000"/>
              </a:lnSpc>
              <a:defRPr/>
            </a:pPr>
            <a:r>
              <a:rPr lang="en-US" sz="3600" b="1">
                <a:solidFill>
                  <a:srgbClr val="FFFFFF"/>
                </a:solidFill>
                <a:effectLst>
                  <a:outerShdw blurRad="50800" dist="63500" dir="2700000" algn="tl" rotWithShape="0">
                    <a:srgbClr val="000000">
                      <a:alpha val="96000"/>
                    </a:srgbClr>
                  </a:outerShdw>
                </a:effectLst>
                <a:ea typeface="+mn-ea"/>
                <a:cs typeface="+mn-cs"/>
              </a:rPr>
              <a:t>Develops the preacher</a:t>
            </a:r>
          </a:p>
          <a:p>
            <a:pPr>
              <a:lnSpc>
                <a:spcPct val="70000"/>
              </a:lnSpc>
              <a:defRPr/>
            </a:pPr>
            <a:r>
              <a:rPr lang="en-US" sz="3600" b="1">
                <a:solidFill>
                  <a:srgbClr val="FFFFFF"/>
                </a:solidFill>
                <a:effectLst>
                  <a:outerShdw blurRad="50800" dist="63500" dir="2700000" algn="tl" rotWithShape="0">
                    <a:srgbClr val="000000">
                      <a:alpha val="96000"/>
                    </a:srgbClr>
                  </a:outerShdw>
                </a:effectLst>
                <a:ea typeface="+mn-ea"/>
                <a:cs typeface="+mn-cs"/>
              </a:rPr>
              <a:t>Prepares congregation</a:t>
            </a:r>
          </a:p>
          <a:p>
            <a:pPr>
              <a:lnSpc>
                <a:spcPct val="70000"/>
              </a:lnSpc>
              <a:defRPr/>
            </a:pPr>
            <a:r>
              <a:rPr lang="en-US" sz="3600" b="1">
                <a:solidFill>
                  <a:srgbClr val="FFFFFF"/>
                </a:solidFill>
                <a:effectLst>
                  <a:outerShdw blurRad="50800" dist="63500" dir="2700000" algn="tl" rotWithShape="0">
                    <a:srgbClr val="000000">
                      <a:alpha val="96000"/>
                    </a:srgbClr>
                  </a:outerShdw>
                </a:effectLst>
                <a:ea typeface="+mn-ea"/>
                <a:cs typeface="+mn-cs"/>
              </a:rPr>
              <a:t>Better for lambs</a:t>
            </a:r>
          </a:p>
        </p:txBody>
      </p:sp>
      <p:sp>
        <p:nvSpPr>
          <p:cNvPr id="1136645" name="Rectangle 5"/>
          <p:cNvSpPr>
            <a:spLocks noChangeArrowheads="1"/>
          </p:cNvSpPr>
          <p:nvPr/>
        </p:nvSpPr>
        <p:spPr bwMode="auto">
          <a:xfrm>
            <a:off x="8655050" y="76200"/>
            <a:ext cx="355600" cy="461963"/>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eaLnBrk="1" hangingPunct="1">
              <a:defRPr/>
            </a:pPr>
            <a:r>
              <a:rPr lang="en-US" b="1" dirty="0">
                <a:solidFill>
                  <a:srgbClr val="FFFFFF"/>
                </a:solidFill>
                <a:latin typeface="Arial"/>
                <a:cs typeface="Arial"/>
              </a:rPr>
              <a:t>3</a:t>
            </a:r>
            <a:endParaRPr lang="en-US" dirty="0">
              <a:solidFill>
                <a:srgbClr val="FFFFFF"/>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36644">
                                            <p:txEl>
                                              <p:pRg st="5" end="5"/>
                                            </p:txEl>
                                          </p:spTgt>
                                        </p:tgtEl>
                                        <p:attrNameLst>
                                          <p:attrName>style.visibility</p:attrName>
                                        </p:attrNameLst>
                                      </p:cBhvr>
                                      <p:to>
                                        <p:strVal val="visible"/>
                                      </p:to>
                                    </p:set>
                                    <p:animEffect transition="in" filter="checkerboard(across)">
                                      <p:cBhvr>
                                        <p:cTn id="7" dur="500"/>
                                        <p:tgtEl>
                                          <p:spTgt spid="1136644">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36644">
                                            <p:txEl>
                                              <p:pRg st="6" end="6"/>
                                            </p:txEl>
                                          </p:spTgt>
                                        </p:tgtEl>
                                        <p:attrNameLst>
                                          <p:attrName>style.visibility</p:attrName>
                                        </p:attrNameLst>
                                      </p:cBhvr>
                                      <p:to>
                                        <p:strVal val="visible"/>
                                      </p:to>
                                    </p:set>
                                    <p:animEffect transition="in" filter="checkerboard(across)">
                                      <p:cBhvr>
                                        <p:cTn id="12" dur="500"/>
                                        <p:tgtEl>
                                          <p:spTgt spid="1136644">
                                            <p:txEl>
                                              <p:pRg st="6" end="6"/>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36644">
                                            <p:txEl>
                                              <p:pRg st="7" end="7"/>
                                            </p:txEl>
                                          </p:spTgt>
                                        </p:tgtEl>
                                        <p:attrNameLst>
                                          <p:attrName>style.visibility</p:attrName>
                                        </p:attrNameLst>
                                      </p:cBhvr>
                                      <p:to>
                                        <p:strVal val="visible"/>
                                      </p:to>
                                    </p:set>
                                    <p:animEffect transition="in" filter="checkerboard(across)">
                                      <p:cBhvr>
                                        <p:cTn id="17" dur="500"/>
                                        <p:tgtEl>
                                          <p:spTgt spid="1136644">
                                            <p:txEl>
                                              <p:pRg st="7" end="7"/>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36644">
                                            <p:txEl>
                                              <p:pRg st="8" end="8"/>
                                            </p:txEl>
                                          </p:spTgt>
                                        </p:tgtEl>
                                        <p:attrNameLst>
                                          <p:attrName>style.visibility</p:attrName>
                                        </p:attrNameLst>
                                      </p:cBhvr>
                                      <p:to>
                                        <p:strVal val="visible"/>
                                      </p:to>
                                    </p:set>
                                    <p:animEffect transition="in" filter="checkerboard(across)">
                                      <p:cBhvr>
                                        <p:cTn id="22" dur="500"/>
                                        <p:tgtEl>
                                          <p:spTgt spid="1136644">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36644">
                                            <p:txEl>
                                              <p:pRg st="9" end="9"/>
                                            </p:txEl>
                                          </p:spTgt>
                                        </p:tgtEl>
                                        <p:attrNameLst>
                                          <p:attrName>style.visibility</p:attrName>
                                        </p:attrNameLst>
                                      </p:cBhvr>
                                      <p:to>
                                        <p:strVal val="visible"/>
                                      </p:to>
                                    </p:set>
                                    <p:animEffect transition="in" filter="checkerboard(across)">
                                      <p:cBhvr>
                                        <p:cTn id="27" dur="500"/>
                                        <p:tgtEl>
                                          <p:spTgt spid="1136644">
                                            <p:txEl>
                                              <p:pRg st="9" end="9"/>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36644">
                                            <p:txEl>
                                              <p:pRg st="10" end="10"/>
                                            </p:txEl>
                                          </p:spTgt>
                                        </p:tgtEl>
                                        <p:attrNameLst>
                                          <p:attrName>style.visibility</p:attrName>
                                        </p:attrNameLst>
                                      </p:cBhvr>
                                      <p:to>
                                        <p:strVal val="visible"/>
                                      </p:to>
                                    </p:set>
                                    <p:animEffect transition="in" filter="checkerboard(across)">
                                      <p:cBhvr>
                                        <p:cTn id="32" dur="500"/>
                                        <p:tgtEl>
                                          <p:spTgt spid="113664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4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5257800" y="274638"/>
            <a:ext cx="3581400" cy="2773362"/>
          </a:xfrm>
          <a:noFill/>
        </p:spPr>
        <p:txBody>
          <a:bodyPr/>
          <a:lstStyle/>
          <a:p>
            <a:pPr eaLnBrk="1" hangingPunct="1"/>
            <a:r>
              <a:rPr lang="en-US" b="1">
                <a:solidFill>
                  <a:schemeClr val="bg1"/>
                </a:solidFill>
                <a:latin typeface="Arial" charset="0"/>
              </a:rPr>
              <a:t>Expository preaching is a learned skill</a:t>
            </a:r>
            <a:endParaRPr lang="en-US">
              <a:solidFill>
                <a:schemeClr val="bg1"/>
              </a:solidFill>
              <a:latin typeface="Arial" charset="0"/>
            </a:endParaRPr>
          </a:p>
        </p:txBody>
      </p:sp>
      <p:sp>
        <p:nvSpPr>
          <p:cNvPr id="94210" name="Rectangle 3"/>
          <p:cNvSpPr>
            <a:spLocks noGrp="1" noChangeArrowheads="1"/>
          </p:cNvSpPr>
          <p:nvPr>
            <p:ph type="body" idx="1"/>
          </p:nvPr>
        </p:nvSpPr>
        <p:spPr>
          <a:xfrm>
            <a:off x="5715000" y="5029200"/>
            <a:ext cx="3200400" cy="1371600"/>
          </a:xfrm>
        </p:spPr>
        <p:txBody>
          <a:bodyPr/>
          <a:lstStyle/>
          <a:p>
            <a:pPr eaLnBrk="1" hangingPunct="1"/>
            <a:r>
              <a:rPr lang="en-US" b="1" i="1">
                <a:solidFill>
                  <a:schemeClr val="bg1"/>
                </a:solidFill>
                <a:latin typeface="Arial" charset="0"/>
              </a:rPr>
              <a:t>Even Bert can do it!</a:t>
            </a:r>
          </a:p>
        </p:txBody>
      </p:sp>
      <p:pic>
        <p:nvPicPr>
          <p:cNvPr id="94211" name="Picture 4" descr="Erni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51435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ight Fountain">
  <a:themeElements>
    <a:clrScheme name="Light Fountain 1">
      <a:dk1>
        <a:srgbClr val="003366"/>
      </a:dk1>
      <a:lt1>
        <a:srgbClr val="FFFF66"/>
      </a:lt1>
      <a:dk2>
        <a:srgbClr val="B9152F"/>
      </a:dk2>
      <a:lt2>
        <a:srgbClr val="FFFF66"/>
      </a:lt2>
      <a:accent1>
        <a:srgbClr val="3366CC"/>
      </a:accent1>
      <a:accent2>
        <a:srgbClr val="CA314F"/>
      </a:accent2>
      <a:accent3>
        <a:srgbClr val="D9AAAD"/>
      </a:accent3>
      <a:accent4>
        <a:srgbClr val="DADA56"/>
      </a:accent4>
      <a:accent5>
        <a:srgbClr val="ADB8E2"/>
      </a:accent5>
      <a:accent6>
        <a:srgbClr val="B72B47"/>
      </a:accent6>
      <a:hlink>
        <a:srgbClr val="66CCFF"/>
      </a:hlink>
      <a:folHlink>
        <a:srgbClr val="FFE701"/>
      </a:folHlink>
    </a:clrScheme>
    <a:fontScheme name="Light Fountain">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Light Fountain 1">
        <a:dk1>
          <a:srgbClr val="003366"/>
        </a:dk1>
        <a:lt1>
          <a:srgbClr val="FFFF66"/>
        </a:lt1>
        <a:dk2>
          <a:srgbClr val="B9152F"/>
        </a:dk2>
        <a:lt2>
          <a:srgbClr val="FFFF66"/>
        </a:lt2>
        <a:accent1>
          <a:srgbClr val="3366CC"/>
        </a:accent1>
        <a:accent2>
          <a:srgbClr val="CA314F"/>
        </a:accent2>
        <a:accent3>
          <a:srgbClr val="D9AAAD"/>
        </a:accent3>
        <a:accent4>
          <a:srgbClr val="DADA56"/>
        </a:accent4>
        <a:accent5>
          <a:srgbClr val="ADB8E2"/>
        </a:accent5>
        <a:accent6>
          <a:srgbClr val="B72B47"/>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orthern Lights">
  <a:themeElements>
    <a:clrScheme name="Northern Lights 1">
      <a:dk1>
        <a:srgbClr val="000000"/>
      </a:dk1>
      <a:lt1>
        <a:srgbClr val="FFFFFF"/>
      </a:lt1>
      <a:dk2>
        <a:srgbClr val="171FC4"/>
      </a:dk2>
      <a:lt2>
        <a:srgbClr val="FFD467"/>
      </a:lt2>
      <a:accent1>
        <a:srgbClr val="C88F00"/>
      </a:accent1>
      <a:accent2>
        <a:srgbClr val="FAB300"/>
      </a:accent2>
      <a:accent3>
        <a:srgbClr val="ABABDE"/>
      </a:accent3>
      <a:accent4>
        <a:srgbClr val="DADADA"/>
      </a:accent4>
      <a:accent5>
        <a:srgbClr val="E0C6AA"/>
      </a:accent5>
      <a:accent6>
        <a:srgbClr val="E3A200"/>
      </a:accent6>
      <a:hlink>
        <a:srgbClr val="644700"/>
      </a:hlink>
      <a:folHlink>
        <a:srgbClr val="FFDA91"/>
      </a:folHlink>
    </a:clrScheme>
    <a:fontScheme name="Northern Light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Northern Lights 1">
        <a:dk1>
          <a:srgbClr val="000000"/>
        </a:dk1>
        <a:lt1>
          <a:srgbClr val="FFFFFF"/>
        </a:lt1>
        <a:dk2>
          <a:srgbClr val="171FC4"/>
        </a:dk2>
        <a:lt2>
          <a:srgbClr val="FFD467"/>
        </a:lt2>
        <a:accent1>
          <a:srgbClr val="C88F00"/>
        </a:accent1>
        <a:accent2>
          <a:srgbClr val="FAB300"/>
        </a:accent2>
        <a:accent3>
          <a:srgbClr val="ABABDE"/>
        </a:accent3>
        <a:accent4>
          <a:srgbClr val="DADADA"/>
        </a:accent4>
        <a:accent5>
          <a:srgbClr val="E0C6AA"/>
        </a:accent5>
        <a:accent6>
          <a:srgbClr val="E3A200"/>
        </a:accent6>
        <a:hlink>
          <a:srgbClr val="644700"/>
        </a:hlink>
        <a:folHlink>
          <a:srgbClr val="FFDA9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edical Glass">
  <a:themeElements>
    <a:clrScheme name="Medical Glass 4">
      <a:dk1>
        <a:srgbClr val="000000"/>
      </a:dk1>
      <a:lt1>
        <a:srgbClr val="99C7E8"/>
      </a:lt1>
      <a:dk2>
        <a:srgbClr val="000000"/>
      </a:dk2>
      <a:lt2>
        <a:srgbClr val="808080"/>
      </a:lt2>
      <a:accent1>
        <a:srgbClr val="3399FF"/>
      </a:accent1>
      <a:accent2>
        <a:srgbClr val="99FFCC"/>
      </a:accent2>
      <a:accent3>
        <a:srgbClr val="CAE0F2"/>
      </a:accent3>
      <a:accent4>
        <a:srgbClr val="000000"/>
      </a:accent4>
      <a:accent5>
        <a:srgbClr val="ADCAFF"/>
      </a:accent5>
      <a:accent6>
        <a:srgbClr val="8AE7B9"/>
      </a:accent6>
      <a:hlink>
        <a:srgbClr val="CC00CC"/>
      </a:hlink>
      <a:folHlink>
        <a:srgbClr val="B2B2B2"/>
      </a:folHlink>
    </a:clrScheme>
    <a:fontScheme name="Medical Glas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Medical Glass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dical Glass 2">
        <a:dk1>
          <a:srgbClr val="000000"/>
        </a:dk1>
        <a:lt1>
          <a:srgbClr val="99BFE3"/>
        </a:lt1>
        <a:dk2>
          <a:srgbClr val="000000"/>
        </a:dk2>
        <a:lt2>
          <a:srgbClr val="808080"/>
        </a:lt2>
        <a:accent1>
          <a:srgbClr val="B2DEDC"/>
        </a:accent1>
        <a:accent2>
          <a:srgbClr val="6571C7"/>
        </a:accent2>
        <a:accent3>
          <a:srgbClr val="CADCEF"/>
        </a:accent3>
        <a:accent4>
          <a:srgbClr val="000000"/>
        </a:accent4>
        <a:accent5>
          <a:srgbClr val="D5ECEB"/>
        </a:accent5>
        <a:accent6>
          <a:srgbClr val="5B66B4"/>
        </a:accent6>
        <a:hlink>
          <a:srgbClr val="C6D6E8"/>
        </a:hlink>
        <a:folHlink>
          <a:srgbClr val="AFAFAF"/>
        </a:folHlink>
      </a:clrScheme>
      <a:clrMap bg1="lt1" tx1="dk1" bg2="lt2" tx2="dk2" accent1="accent1" accent2="accent2" accent3="accent3" accent4="accent4" accent5="accent5" accent6="accent6" hlink="hlink" folHlink="folHlink"/>
    </a:extraClrScheme>
    <a:extraClrScheme>
      <a:clrScheme name="Medical Glass 3">
        <a:dk1>
          <a:srgbClr val="000000"/>
        </a:dk1>
        <a:lt1>
          <a:srgbClr val="9AC0E4"/>
        </a:lt1>
        <a:dk2>
          <a:srgbClr val="000000"/>
        </a:dk2>
        <a:lt2>
          <a:srgbClr val="666633"/>
        </a:lt2>
        <a:accent1>
          <a:srgbClr val="339933"/>
        </a:accent1>
        <a:accent2>
          <a:srgbClr val="800000"/>
        </a:accent2>
        <a:accent3>
          <a:srgbClr val="CADCEF"/>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dical Glass 4">
        <a:dk1>
          <a:srgbClr val="000000"/>
        </a:dk1>
        <a:lt1>
          <a:srgbClr val="99C7E8"/>
        </a:lt1>
        <a:dk2>
          <a:srgbClr val="000000"/>
        </a:dk2>
        <a:lt2>
          <a:srgbClr val="808080"/>
        </a:lt2>
        <a:accent1>
          <a:srgbClr val="3399FF"/>
        </a:accent1>
        <a:accent2>
          <a:srgbClr val="99FFCC"/>
        </a:accent2>
        <a:accent3>
          <a:srgbClr val="CAE0F2"/>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Frame">
  <a:themeElements>
    <a:clrScheme name="Frame 1">
      <a:dk1>
        <a:srgbClr val="000000"/>
      </a:dk1>
      <a:lt1>
        <a:srgbClr val="FFFFFF"/>
      </a:lt1>
      <a:dk2>
        <a:srgbClr val="4E1192"/>
      </a:dk2>
      <a:lt2>
        <a:srgbClr val="FFD467"/>
      </a:lt2>
      <a:accent1>
        <a:srgbClr val="C88F00"/>
      </a:accent1>
      <a:accent2>
        <a:srgbClr val="FAB300"/>
      </a:accent2>
      <a:accent3>
        <a:srgbClr val="B2AAC7"/>
      </a:accent3>
      <a:accent4>
        <a:srgbClr val="DADADA"/>
      </a:accent4>
      <a:accent5>
        <a:srgbClr val="E0C6AA"/>
      </a:accent5>
      <a:accent6>
        <a:srgbClr val="E3A200"/>
      </a:accent6>
      <a:hlink>
        <a:srgbClr val="D4B158"/>
      </a:hlink>
      <a:folHlink>
        <a:srgbClr val="FFE091"/>
      </a:folHlink>
    </a:clrScheme>
    <a:fontScheme name="Fram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Frame 1">
        <a:dk1>
          <a:srgbClr val="000000"/>
        </a:dk1>
        <a:lt1>
          <a:srgbClr val="FFFFFF"/>
        </a:lt1>
        <a:dk2>
          <a:srgbClr val="4E1192"/>
        </a:dk2>
        <a:lt2>
          <a:srgbClr val="FFD467"/>
        </a:lt2>
        <a:accent1>
          <a:srgbClr val="C88F00"/>
        </a:accent1>
        <a:accent2>
          <a:srgbClr val="FAB300"/>
        </a:accent2>
        <a:accent3>
          <a:srgbClr val="B2AAC7"/>
        </a:accent3>
        <a:accent4>
          <a:srgbClr val="DADADA"/>
        </a:accent4>
        <a:accent5>
          <a:srgbClr val="E0C6AA"/>
        </a:accent5>
        <a:accent6>
          <a:srgbClr val="E3A200"/>
        </a:accent6>
        <a:hlink>
          <a:srgbClr val="D4B158"/>
        </a:hlink>
        <a:folHlink>
          <a:srgbClr val="FFE091"/>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3799</TotalTime>
  <Words>803</Words>
  <Application>Microsoft Macintosh PowerPoint</Application>
  <PresentationFormat>On-screen Show (4:3)</PresentationFormat>
  <Paragraphs>180</Paragraphs>
  <Slides>26</Slides>
  <Notes>26</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26</vt:i4>
      </vt:variant>
    </vt:vector>
  </HeadingPairs>
  <TitlesOfParts>
    <vt:vector size="42" baseType="lpstr">
      <vt:lpstr>Architecture-u</vt:lpstr>
      <vt:lpstr>Times</vt:lpstr>
      <vt:lpstr>Apple Chancery</vt:lpstr>
      <vt:lpstr>Arial</vt:lpstr>
      <vt:lpstr>Book Antiqua</vt:lpstr>
      <vt:lpstr>Monotype Sorts</vt:lpstr>
      <vt:lpstr>Times New Roman</vt:lpstr>
      <vt:lpstr>Verdana</vt:lpstr>
      <vt:lpstr>Wingdings</vt:lpstr>
      <vt:lpstr>Blank Presentation</vt:lpstr>
      <vt:lpstr>Light Fountain</vt:lpstr>
      <vt:lpstr>Northern Lights</vt:lpstr>
      <vt:lpstr>Medical Glass</vt:lpstr>
      <vt:lpstr>Frame</vt:lpstr>
      <vt:lpstr>Default Design</vt:lpstr>
      <vt:lpstr>untitled 1</vt:lpstr>
      <vt:lpstr>Expository Preaching</vt:lpstr>
      <vt:lpstr>Reading Debrief</vt:lpstr>
      <vt:lpstr>The Preparing Expository Sermons Process</vt:lpstr>
      <vt:lpstr>Advantages of Exposition</vt:lpstr>
      <vt:lpstr>20  NEVER MISS SERMONS</vt:lpstr>
      <vt:lpstr>Advantages of Exposition</vt:lpstr>
      <vt:lpstr>Bird Delivery</vt:lpstr>
      <vt:lpstr>Advantages of Exposition</vt:lpstr>
      <vt:lpstr>Expository preaching is a learned skill</vt:lpstr>
      <vt:lpstr>Goals of Exposition</vt:lpstr>
      <vt:lpstr>Decisions</vt:lpstr>
      <vt:lpstr>Goals of Exposition</vt:lpstr>
      <vt:lpstr>Sermon Block</vt:lpstr>
      <vt:lpstr>Goals of Exposition</vt:lpstr>
      <vt:lpstr>Difficulties of Exposition</vt:lpstr>
      <vt:lpstr>Hermeneutics</vt:lpstr>
      <vt:lpstr>Difficulties of Exposition</vt:lpstr>
      <vt:lpstr>Gong Church</vt:lpstr>
      <vt:lpstr>Difficulties of Exposition</vt:lpstr>
      <vt:lpstr>Desert Sermon</vt:lpstr>
      <vt:lpstr>How Can Expository Preaching Be Contemporary?</vt:lpstr>
      <vt:lpstr>How Can Expository Preaching Be Contemporary?</vt:lpstr>
      <vt:lpstr>How Can Expository Preaching Be Contemporary?</vt:lpstr>
      <vt:lpstr>How Can Expository Preaching Be Contemporary?</vt:lpstr>
      <vt:lpstr>Black</vt:lpstr>
      <vt:lpstr>Preaching (Homiletics) link 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Over White</dc:title>
  <dc:creator>Rick Griffith</dc:creator>
  <cp:lastModifiedBy>Rick Griffith</cp:lastModifiedBy>
  <cp:revision>114</cp:revision>
  <dcterms:created xsi:type="dcterms:W3CDTF">2004-09-11T01:03:24Z</dcterms:created>
  <dcterms:modified xsi:type="dcterms:W3CDTF">2023-02-15T10:50:48Z</dcterms:modified>
</cp:coreProperties>
</file>