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1" r:id="rId3"/>
    <p:sldId id="312" r:id="rId4"/>
    <p:sldId id="257" r:id="rId5"/>
    <p:sldId id="298" r:id="rId6"/>
    <p:sldId id="306" r:id="rId7"/>
    <p:sldId id="304" r:id="rId8"/>
    <p:sldId id="299" r:id="rId9"/>
    <p:sldId id="300" r:id="rId10"/>
    <p:sldId id="259" r:id="rId11"/>
    <p:sldId id="272" r:id="rId12"/>
    <p:sldId id="260" r:id="rId13"/>
    <p:sldId id="261" r:id="rId14"/>
    <p:sldId id="262" r:id="rId15"/>
    <p:sldId id="263" r:id="rId16"/>
    <p:sldId id="264" r:id="rId17"/>
    <p:sldId id="281" r:id="rId18"/>
    <p:sldId id="284" r:id="rId19"/>
    <p:sldId id="285" r:id="rId20"/>
    <p:sldId id="307" r:id="rId21"/>
    <p:sldId id="286" r:id="rId22"/>
    <p:sldId id="283" r:id="rId23"/>
    <p:sldId id="282" r:id="rId24"/>
    <p:sldId id="287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89" r:id="rId33"/>
    <p:sldId id="290" r:id="rId34"/>
    <p:sldId id="288" r:id="rId35"/>
    <p:sldId id="291" r:id="rId36"/>
    <p:sldId id="292" r:id="rId37"/>
    <p:sldId id="293" r:id="rId38"/>
    <p:sldId id="294" r:id="rId39"/>
    <p:sldId id="308" r:id="rId40"/>
    <p:sldId id="302" r:id="rId41"/>
    <p:sldId id="303" r:id="rId42"/>
    <p:sldId id="276" r:id="rId43"/>
    <p:sldId id="277" r:id="rId44"/>
    <p:sldId id="305" r:id="rId45"/>
    <p:sldId id="297" r:id="rId46"/>
    <p:sldId id="279" r:id="rId47"/>
    <p:sldId id="278" r:id="rId48"/>
    <p:sldId id="310" r:id="rId49"/>
    <p:sldId id="309" r:id="rId50"/>
    <p:sldId id="296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19" autoAdjust="0"/>
    <p:restoredTop sz="94629" autoAdjust="0"/>
  </p:normalViewPr>
  <p:slideViewPr>
    <p:cSldViewPr>
      <p:cViewPr varScale="1">
        <p:scale>
          <a:sx n="47" d="100"/>
          <a:sy n="47" d="100"/>
        </p:scale>
        <p:origin x="-2144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D984-FABC-4592-BA51-E359F4682D2C}" type="datetimeFigureOut">
              <a:rPr lang="en-US" smtClean="0"/>
              <a:t>7/2/15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3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D984-FABC-4592-BA51-E359F4682D2C}" type="datetimeFigureOut">
              <a:rPr lang="en-US" smtClean="0"/>
              <a:t>7/2/15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25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D984-FABC-4592-BA51-E359F4682D2C}" type="datetimeFigureOut">
              <a:rPr lang="en-US" smtClean="0"/>
              <a:t>7/2/15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8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D984-FABC-4592-BA51-E359F4682D2C}" type="datetimeFigureOut">
              <a:rPr lang="en-US" smtClean="0"/>
              <a:t>7/2/15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71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D984-FABC-4592-BA51-E359F4682D2C}" type="datetimeFigureOut">
              <a:rPr lang="en-US" smtClean="0"/>
              <a:t>7/2/15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82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D984-FABC-4592-BA51-E359F4682D2C}" type="datetimeFigureOut">
              <a:rPr lang="en-US" smtClean="0"/>
              <a:t>7/2/15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78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D984-FABC-4592-BA51-E359F4682D2C}" type="datetimeFigureOut">
              <a:rPr lang="en-US" smtClean="0"/>
              <a:t>7/2/15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2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D984-FABC-4592-BA51-E359F4682D2C}" type="datetimeFigureOut">
              <a:rPr lang="en-US" smtClean="0"/>
              <a:t>7/2/15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2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D984-FABC-4592-BA51-E359F4682D2C}" type="datetimeFigureOut">
              <a:rPr lang="en-US" smtClean="0"/>
              <a:t>7/2/15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87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D984-FABC-4592-BA51-E359F4682D2C}" type="datetimeFigureOut">
              <a:rPr lang="en-US" smtClean="0"/>
              <a:t>7/2/15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54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D984-FABC-4592-BA51-E359F4682D2C}" type="datetimeFigureOut">
              <a:rPr lang="en-US" smtClean="0"/>
              <a:t>7/2/15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8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AD984-FABC-4592-BA51-E359F4682D2C}" type="datetimeFigureOut">
              <a:rPr lang="en-US" smtClean="0"/>
              <a:t>7/2/15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FDF28-2F6B-489F-9868-409051570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6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27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200"/>
            <a:ext cx="8381762" cy="4724400"/>
          </a:xfrm>
        </p:spPr>
      </p:pic>
    </p:spTree>
    <p:extLst>
      <p:ext uri="{BB962C8B-B14F-4D97-AF65-F5344CB8AC3E}">
        <p14:creationId xmlns:p14="http://schemas.microsoft.com/office/powerpoint/2010/main" val="14420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The_Dash_by_Linda_Elli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3348" y="0"/>
            <a:ext cx="9197348" cy="6812586"/>
          </a:xfrm>
        </p:spPr>
      </p:pic>
    </p:spTree>
    <p:extLst>
      <p:ext uri="{BB962C8B-B14F-4D97-AF65-F5344CB8AC3E}">
        <p14:creationId xmlns:p14="http://schemas.microsoft.com/office/powerpoint/2010/main" val="2383650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8229600" cy="4430325"/>
          </a:xfrm>
        </p:spPr>
      </p:pic>
    </p:spTree>
    <p:extLst>
      <p:ext uri="{BB962C8B-B14F-4D97-AF65-F5344CB8AC3E}">
        <p14:creationId xmlns:p14="http://schemas.microsoft.com/office/powerpoint/2010/main" val="373704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600"/>
            <a:ext cx="8229600" cy="4379009"/>
          </a:xfrm>
        </p:spPr>
      </p:pic>
    </p:spTree>
    <p:extLst>
      <p:ext uri="{BB962C8B-B14F-4D97-AF65-F5344CB8AC3E}">
        <p14:creationId xmlns:p14="http://schemas.microsoft.com/office/powerpoint/2010/main" val="228786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0"/>
            <a:ext cx="8127391" cy="4648200"/>
          </a:xfrm>
        </p:spPr>
      </p:pic>
    </p:spTree>
    <p:extLst>
      <p:ext uri="{BB962C8B-B14F-4D97-AF65-F5344CB8AC3E}">
        <p14:creationId xmlns:p14="http://schemas.microsoft.com/office/powerpoint/2010/main" val="363104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0"/>
            <a:ext cx="8229600" cy="4504535"/>
          </a:xfrm>
        </p:spPr>
      </p:pic>
    </p:spTree>
    <p:extLst>
      <p:ext uri="{BB962C8B-B14F-4D97-AF65-F5344CB8AC3E}">
        <p14:creationId xmlns:p14="http://schemas.microsoft.com/office/powerpoint/2010/main" val="204187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196709" cy="4525963"/>
          </a:xfrm>
        </p:spPr>
      </p:pic>
    </p:spTree>
    <p:extLst>
      <p:ext uri="{BB962C8B-B14F-4D97-AF65-F5344CB8AC3E}">
        <p14:creationId xmlns:p14="http://schemas.microsoft.com/office/powerpoint/2010/main" val="348002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7315199" cy="5680038"/>
          </a:xfrm>
        </p:spPr>
      </p:pic>
      <p:sp>
        <p:nvSpPr>
          <p:cNvPr id="5" name="Rectangle 4"/>
          <p:cNvSpPr/>
          <p:nvPr/>
        </p:nvSpPr>
        <p:spPr>
          <a:xfrm>
            <a:off x="2209800" y="1524000"/>
            <a:ext cx="42276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Louis </a:t>
            </a:r>
            <a:r>
              <a:rPr lang="en-US" sz="4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Zamperini</a:t>
            </a:r>
            <a:endParaRPr lang="en-US" sz="48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January 26, 1914 — July 2, 2014</a:t>
            </a:r>
            <a:endParaRPr lang="en-U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5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47" y="381000"/>
            <a:ext cx="4995862" cy="4995862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" y="0"/>
            <a:ext cx="6467764" cy="646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33600"/>
            <a:ext cx="7467600" cy="379306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90600"/>
            <a:ext cx="7337778" cy="3810000"/>
          </a:xfrm>
        </p:spPr>
      </p:pic>
    </p:spTree>
    <p:extLst>
      <p:ext uri="{BB962C8B-B14F-4D97-AF65-F5344CB8AC3E}">
        <p14:creationId xmlns:p14="http://schemas.microsoft.com/office/powerpoint/2010/main" val="270077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7964711" cy="496392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255" y="12330"/>
            <a:ext cx="729574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507" y="12330"/>
            <a:ext cx="6579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2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uis_Zamperini_Captured_By_Grace_-_Extended_Traile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834" y="13095"/>
            <a:ext cx="9187647" cy="5168505"/>
          </a:xfrm>
        </p:spPr>
      </p:pic>
    </p:spTree>
    <p:extLst>
      <p:ext uri="{BB962C8B-B14F-4D97-AF65-F5344CB8AC3E}">
        <p14:creationId xmlns:p14="http://schemas.microsoft.com/office/powerpoint/2010/main" val="393822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38200"/>
            <a:ext cx="7786556" cy="51816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0"/>
            <a:ext cx="4487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5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38200"/>
            <a:ext cx="4190999" cy="419099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2794740"/>
            <a:ext cx="4960910" cy="330126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"/>
            <a:ext cx="6510921" cy="433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3152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When you forgive it's like it never happened. True forgiveness is complete and total</a:t>
            </a:r>
            <a:r>
              <a:rPr lang="en-US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 algn="ctr">
              <a:buNone/>
            </a:pPr>
            <a:endParaRPr 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- Louis </a:t>
            </a:r>
            <a:r>
              <a:rPr lang="en-US" sz="4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Zamperini</a:t>
            </a:r>
            <a:endParaRPr 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4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0"/>
            <a:ext cx="8229600" cy="4370636"/>
          </a:xfrm>
        </p:spPr>
      </p:pic>
    </p:spTree>
    <p:extLst>
      <p:ext uri="{BB962C8B-B14F-4D97-AF65-F5344CB8AC3E}">
        <p14:creationId xmlns:p14="http://schemas.microsoft.com/office/powerpoint/2010/main" val="165493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8229600" cy="4444819"/>
          </a:xfrm>
        </p:spPr>
      </p:pic>
    </p:spTree>
    <p:extLst>
      <p:ext uri="{BB962C8B-B14F-4D97-AF65-F5344CB8AC3E}">
        <p14:creationId xmlns:p14="http://schemas.microsoft.com/office/powerpoint/2010/main" val="49226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229600" cy="4358373"/>
          </a:xfrm>
        </p:spPr>
      </p:pic>
    </p:spTree>
    <p:extLst>
      <p:ext uri="{BB962C8B-B14F-4D97-AF65-F5344CB8AC3E}">
        <p14:creationId xmlns:p14="http://schemas.microsoft.com/office/powerpoint/2010/main" val="74894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229600" cy="4502040"/>
          </a:xfrm>
        </p:spPr>
      </p:pic>
    </p:spTree>
    <p:extLst>
      <p:ext uri="{BB962C8B-B14F-4D97-AF65-F5344CB8AC3E}">
        <p14:creationId xmlns:p14="http://schemas.microsoft.com/office/powerpoint/2010/main" val="389060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8153400" cy="4693036"/>
          </a:xfrm>
        </p:spPr>
      </p:pic>
    </p:spTree>
    <p:extLst>
      <p:ext uri="{BB962C8B-B14F-4D97-AF65-F5344CB8AC3E}">
        <p14:creationId xmlns:p14="http://schemas.microsoft.com/office/powerpoint/2010/main" val="344817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45677"/>
            <a:ext cx="4232274" cy="236219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8897"/>
            <a:ext cx="9078198" cy="3345894"/>
          </a:xfrm>
        </p:spPr>
      </p:pic>
    </p:spTree>
    <p:extLst>
      <p:ext uri="{BB962C8B-B14F-4D97-AF65-F5344CB8AC3E}">
        <p14:creationId xmlns:p14="http://schemas.microsoft.com/office/powerpoint/2010/main" val="184197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170153" cy="4525963"/>
          </a:xfrm>
        </p:spPr>
      </p:pic>
    </p:spTree>
    <p:extLst>
      <p:ext uri="{BB962C8B-B14F-4D97-AF65-F5344CB8AC3E}">
        <p14:creationId xmlns:p14="http://schemas.microsoft.com/office/powerpoint/2010/main" val="192789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8169181" cy="4525963"/>
          </a:xfrm>
        </p:spPr>
      </p:pic>
    </p:spTree>
    <p:extLst>
      <p:ext uri="{BB962C8B-B14F-4D97-AF65-F5344CB8AC3E}">
        <p14:creationId xmlns:p14="http://schemas.microsoft.com/office/powerpoint/2010/main" val="20956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981201"/>
            <a:ext cx="7772400" cy="1619250"/>
          </a:xfrm>
        </p:spPr>
        <p:txBody>
          <a:bodyPr>
            <a:noAutofit/>
          </a:bodyPr>
          <a:lstStyle/>
          <a:p>
            <a:r>
              <a:rPr lang="en-US" sz="9600" dirty="0" smtClean="0">
                <a:latin typeface="Comic Sans MS" panose="030F0702030302020204" pitchFamily="66" charset="0"/>
              </a:rPr>
              <a:t>Psalm 90</a:t>
            </a:r>
            <a:endParaRPr lang="en-US" sz="9600" dirty="0">
              <a:latin typeface="Comic Sans MS" panose="030F0702030302020204" pitchFamily="66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Make Your Life Count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8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4038600" cy="54403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Get a God-Perspective</a:t>
            </a:r>
            <a:endParaRPr lang="en-US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038600" cy="5440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baseline="30000" dirty="0">
                <a:latin typeface="Comic Sans MS" panose="030F0702030302020204" pitchFamily="66" charset="0"/>
              </a:rPr>
              <a:t>1 </a:t>
            </a:r>
            <a:r>
              <a:rPr lang="en-US" dirty="0">
                <a:latin typeface="Comic Sans MS" panose="030F0702030302020204" pitchFamily="66" charset="0"/>
              </a:rPr>
              <a:t>Lord, through all the generations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    you have been our home!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b="1" baseline="30000" dirty="0">
                <a:latin typeface="Comic Sans MS" panose="030F0702030302020204" pitchFamily="66" charset="0"/>
              </a:rPr>
              <a:t>2 </a:t>
            </a:r>
            <a:r>
              <a:rPr lang="en-US" dirty="0">
                <a:latin typeface="Comic Sans MS" panose="030F0702030302020204" pitchFamily="66" charset="0"/>
              </a:rPr>
              <a:t>Before the mountains were born,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    before you gave birth to the earth and the world,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    from beginning to end, you are God</a:t>
            </a:r>
            <a:r>
              <a:rPr lang="en-US" dirty="0" smtClean="0">
                <a:latin typeface="Comic Sans MS" panose="030F0702030302020204" pitchFamily="66" charset="0"/>
              </a:rPr>
              <a:t>.</a:t>
            </a:r>
            <a:endParaRPr lang="en-US" dirty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32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4038600" cy="54403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Get a God-Perspective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Remember, Life is Short</a:t>
            </a:r>
            <a:endParaRPr lang="en-US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038600" cy="5440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baseline="30000" dirty="0">
                <a:latin typeface="Comic Sans MS" panose="030F0702030302020204" pitchFamily="66" charset="0"/>
              </a:rPr>
              <a:t>3 </a:t>
            </a:r>
            <a:r>
              <a:rPr lang="en-US" sz="2400" dirty="0">
                <a:latin typeface="Comic Sans MS" panose="030F0702030302020204" pitchFamily="66" charset="0"/>
              </a:rPr>
              <a:t>You turn people back to dust, saying,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    “Return to dust, you mortals!”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b="1" baseline="30000" dirty="0">
                <a:latin typeface="Comic Sans MS" panose="030F0702030302020204" pitchFamily="66" charset="0"/>
              </a:rPr>
              <a:t>4 </a:t>
            </a:r>
            <a:r>
              <a:rPr lang="en-US" sz="2400" dirty="0">
                <a:latin typeface="Comic Sans MS" panose="030F0702030302020204" pitchFamily="66" charset="0"/>
              </a:rPr>
              <a:t>For you, a thousand years are as a passing day,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    as brief as a few night hours.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b="1" baseline="30000" dirty="0">
                <a:latin typeface="Comic Sans MS" panose="030F0702030302020204" pitchFamily="66" charset="0"/>
              </a:rPr>
              <a:t>5 </a:t>
            </a:r>
            <a:r>
              <a:rPr lang="en-US" sz="2400" dirty="0">
                <a:latin typeface="Comic Sans MS" panose="030F0702030302020204" pitchFamily="66" charset="0"/>
              </a:rPr>
              <a:t>You sweep people away like dreams that disappear.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    They are like grass that springs up in the morning.</a:t>
            </a:r>
          </a:p>
        </p:txBody>
      </p:sp>
    </p:spTree>
    <p:extLst>
      <p:ext uri="{BB962C8B-B14F-4D97-AF65-F5344CB8AC3E}">
        <p14:creationId xmlns:p14="http://schemas.microsoft.com/office/powerpoint/2010/main" val="8025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4038600" cy="54403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Get a God-Perspective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Remember, Life is Short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Avoid Sin – It Makes Life Hard</a:t>
            </a:r>
            <a:endParaRPr lang="en-US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038600" cy="5867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baseline="30000" dirty="0">
                <a:latin typeface="Comic Sans MS" panose="030F0702030302020204" pitchFamily="66" charset="0"/>
              </a:rPr>
              <a:t>7 </a:t>
            </a:r>
            <a:r>
              <a:rPr lang="en-US" sz="1800" dirty="0">
                <a:latin typeface="Comic Sans MS" panose="030F0702030302020204" pitchFamily="66" charset="0"/>
              </a:rPr>
              <a:t>We wither beneath your anger;</a:t>
            </a:r>
            <a:br>
              <a:rPr lang="en-US" sz="1800" dirty="0">
                <a:latin typeface="Comic Sans MS" panose="030F0702030302020204" pitchFamily="66" charset="0"/>
              </a:rPr>
            </a:br>
            <a:r>
              <a:rPr lang="en-US" sz="1800" dirty="0">
                <a:latin typeface="Comic Sans MS" panose="030F0702030302020204" pitchFamily="66" charset="0"/>
              </a:rPr>
              <a:t>    we are overwhelmed by your fury.</a:t>
            </a:r>
            <a:br>
              <a:rPr lang="en-US" sz="1800" dirty="0">
                <a:latin typeface="Comic Sans MS" panose="030F0702030302020204" pitchFamily="66" charset="0"/>
              </a:rPr>
            </a:br>
            <a:r>
              <a:rPr lang="en-US" sz="1800" b="1" baseline="30000" dirty="0">
                <a:latin typeface="Comic Sans MS" panose="030F0702030302020204" pitchFamily="66" charset="0"/>
              </a:rPr>
              <a:t>8 </a:t>
            </a:r>
            <a:r>
              <a:rPr lang="en-US" sz="1800" dirty="0">
                <a:latin typeface="Comic Sans MS" panose="030F0702030302020204" pitchFamily="66" charset="0"/>
              </a:rPr>
              <a:t>You spread out our sins before you—</a:t>
            </a:r>
            <a:br>
              <a:rPr lang="en-US" sz="1800" dirty="0">
                <a:latin typeface="Comic Sans MS" panose="030F0702030302020204" pitchFamily="66" charset="0"/>
              </a:rPr>
            </a:br>
            <a:r>
              <a:rPr lang="en-US" sz="1800" dirty="0">
                <a:latin typeface="Comic Sans MS" panose="030F0702030302020204" pitchFamily="66" charset="0"/>
              </a:rPr>
              <a:t>    our secret sins—and you see them all.</a:t>
            </a:r>
            <a:br>
              <a:rPr lang="en-US" sz="1800" dirty="0">
                <a:latin typeface="Comic Sans MS" panose="030F0702030302020204" pitchFamily="66" charset="0"/>
              </a:rPr>
            </a:br>
            <a:r>
              <a:rPr lang="en-US" sz="1800" b="1" baseline="30000" dirty="0">
                <a:latin typeface="Comic Sans MS" panose="030F0702030302020204" pitchFamily="66" charset="0"/>
              </a:rPr>
              <a:t>9 </a:t>
            </a:r>
            <a:r>
              <a:rPr lang="en-US" sz="1800" dirty="0">
                <a:latin typeface="Comic Sans MS" panose="030F0702030302020204" pitchFamily="66" charset="0"/>
              </a:rPr>
              <a:t>We live our lives beneath your wrath,</a:t>
            </a:r>
            <a:br>
              <a:rPr lang="en-US" sz="1800" dirty="0">
                <a:latin typeface="Comic Sans MS" panose="030F0702030302020204" pitchFamily="66" charset="0"/>
              </a:rPr>
            </a:br>
            <a:r>
              <a:rPr lang="en-US" sz="1800" dirty="0">
                <a:latin typeface="Comic Sans MS" panose="030F0702030302020204" pitchFamily="66" charset="0"/>
              </a:rPr>
              <a:t>    ending our years with a groan.</a:t>
            </a:r>
          </a:p>
          <a:p>
            <a:pPr marL="0" indent="0">
              <a:buNone/>
            </a:pPr>
            <a:r>
              <a:rPr lang="en-US" sz="1800" b="1" baseline="30000" dirty="0">
                <a:latin typeface="Comic Sans MS" panose="030F0702030302020204" pitchFamily="66" charset="0"/>
              </a:rPr>
              <a:t>10 </a:t>
            </a:r>
            <a:r>
              <a:rPr lang="en-US" sz="1800" dirty="0">
                <a:latin typeface="Comic Sans MS" panose="030F0702030302020204" pitchFamily="66" charset="0"/>
              </a:rPr>
              <a:t>Seventy years are given to us!</a:t>
            </a:r>
            <a:br>
              <a:rPr lang="en-US" sz="1800" dirty="0">
                <a:latin typeface="Comic Sans MS" panose="030F0702030302020204" pitchFamily="66" charset="0"/>
              </a:rPr>
            </a:br>
            <a:r>
              <a:rPr lang="en-US" sz="1800" dirty="0">
                <a:latin typeface="Comic Sans MS" panose="030F0702030302020204" pitchFamily="66" charset="0"/>
              </a:rPr>
              <a:t>    Some even live to eighty.</a:t>
            </a:r>
            <a:br>
              <a:rPr lang="en-US" sz="1800" dirty="0">
                <a:latin typeface="Comic Sans MS" panose="030F0702030302020204" pitchFamily="66" charset="0"/>
              </a:rPr>
            </a:br>
            <a:r>
              <a:rPr lang="en-US" sz="1800" dirty="0">
                <a:latin typeface="Comic Sans MS" panose="030F0702030302020204" pitchFamily="66" charset="0"/>
              </a:rPr>
              <a:t>But even the best years are filled with pain and trouble;</a:t>
            </a:r>
            <a:br>
              <a:rPr lang="en-US" sz="1800" dirty="0">
                <a:latin typeface="Comic Sans MS" panose="030F0702030302020204" pitchFamily="66" charset="0"/>
              </a:rPr>
            </a:br>
            <a:r>
              <a:rPr lang="en-US" sz="1800" dirty="0">
                <a:latin typeface="Comic Sans MS" panose="030F0702030302020204" pitchFamily="66" charset="0"/>
              </a:rPr>
              <a:t>    soon they disappear, and we fly away.</a:t>
            </a:r>
            <a:br>
              <a:rPr lang="en-US" sz="1800" dirty="0">
                <a:latin typeface="Comic Sans MS" panose="030F0702030302020204" pitchFamily="66" charset="0"/>
              </a:rPr>
            </a:br>
            <a:r>
              <a:rPr lang="en-US" sz="1800" b="1" baseline="30000" dirty="0">
                <a:latin typeface="Comic Sans MS" panose="030F0702030302020204" pitchFamily="66" charset="0"/>
              </a:rPr>
              <a:t>11 </a:t>
            </a:r>
            <a:r>
              <a:rPr lang="en-US" sz="1800" dirty="0">
                <a:latin typeface="Comic Sans MS" panose="030F0702030302020204" pitchFamily="66" charset="0"/>
              </a:rPr>
              <a:t>Who can comprehend the power of your anger?</a:t>
            </a:r>
            <a:br>
              <a:rPr lang="en-US" sz="1800" dirty="0">
                <a:latin typeface="Comic Sans MS" panose="030F0702030302020204" pitchFamily="66" charset="0"/>
              </a:rPr>
            </a:br>
            <a:r>
              <a:rPr lang="en-US" sz="1800" dirty="0">
                <a:latin typeface="Comic Sans MS" panose="030F0702030302020204" pitchFamily="66" charset="0"/>
              </a:rPr>
              <a:t>    Your wrath is as awesome as the fear you deserve.</a:t>
            </a:r>
          </a:p>
        </p:txBody>
      </p:sp>
    </p:spTree>
    <p:extLst>
      <p:ext uri="{BB962C8B-B14F-4D97-AF65-F5344CB8AC3E}">
        <p14:creationId xmlns:p14="http://schemas.microsoft.com/office/powerpoint/2010/main" val="381484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4038600" cy="54403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Get a God-Perspective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Remember, Life is Short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Avoid Sin – It Makes Life Hard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Re-Align Your Life Priorities</a:t>
            </a:r>
            <a:endParaRPr lang="en-US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038600" cy="5440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baseline="30000" dirty="0">
                <a:latin typeface="Comic Sans MS" panose="030F0702030302020204" pitchFamily="66" charset="0"/>
              </a:rPr>
              <a:t>12 </a:t>
            </a:r>
            <a:r>
              <a:rPr lang="en-US" sz="4000" dirty="0">
                <a:latin typeface="Comic Sans MS" panose="030F0702030302020204" pitchFamily="66" charset="0"/>
              </a:rPr>
              <a:t>Teach us to realize the brevity of life,</a:t>
            </a:r>
            <a:br>
              <a:rPr lang="en-US" sz="4000" dirty="0">
                <a:latin typeface="Comic Sans MS" panose="030F0702030302020204" pitchFamily="66" charset="0"/>
              </a:rPr>
            </a:br>
            <a:r>
              <a:rPr lang="en-US" sz="4000" dirty="0">
                <a:latin typeface="Comic Sans MS" panose="030F0702030302020204" pitchFamily="66" charset="0"/>
              </a:rPr>
              <a:t>    so that we may grow in wisdom.</a:t>
            </a:r>
          </a:p>
        </p:txBody>
      </p:sp>
    </p:spTree>
    <p:extLst>
      <p:ext uri="{BB962C8B-B14F-4D97-AF65-F5344CB8AC3E}">
        <p14:creationId xmlns:p14="http://schemas.microsoft.com/office/powerpoint/2010/main" val="235712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4038600" cy="54403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Get a God-Perspective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Remember, Life is Short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Avoid Sin – It Makes Life Hard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Re-Align Your Life Priorities</a:t>
            </a:r>
            <a:endParaRPr lang="en-US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038600" cy="5440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baseline="30000" dirty="0">
                <a:latin typeface="Comic Sans MS" panose="030F0702030302020204" pitchFamily="66" charset="0"/>
              </a:rPr>
              <a:t>13 </a:t>
            </a:r>
            <a:r>
              <a:rPr lang="en-US" sz="2600" dirty="0">
                <a:latin typeface="Comic Sans MS" panose="030F0702030302020204" pitchFamily="66" charset="0"/>
              </a:rPr>
              <a:t>O </a:t>
            </a:r>
            <a:r>
              <a:rPr lang="en-US" sz="2600" cap="small" dirty="0">
                <a:latin typeface="Comic Sans MS" panose="030F0702030302020204" pitchFamily="66" charset="0"/>
              </a:rPr>
              <a:t>Lord</a:t>
            </a:r>
            <a:r>
              <a:rPr lang="en-US" sz="2600" dirty="0">
                <a:latin typeface="Comic Sans MS" panose="030F0702030302020204" pitchFamily="66" charset="0"/>
              </a:rPr>
              <a:t>, come back to us!</a:t>
            </a:r>
            <a:br>
              <a:rPr lang="en-US" sz="2600" dirty="0">
                <a:latin typeface="Comic Sans MS" panose="030F0702030302020204" pitchFamily="66" charset="0"/>
              </a:rPr>
            </a:br>
            <a:r>
              <a:rPr lang="en-US" sz="2600" dirty="0">
                <a:latin typeface="Comic Sans MS" panose="030F0702030302020204" pitchFamily="66" charset="0"/>
              </a:rPr>
              <a:t>    How long will you delay?</a:t>
            </a:r>
            <a:br>
              <a:rPr lang="en-US" sz="2600" dirty="0">
                <a:latin typeface="Comic Sans MS" panose="030F0702030302020204" pitchFamily="66" charset="0"/>
              </a:rPr>
            </a:br>
            <a:r>
              <a:rPr lang="en-US" sz="2600" dirty="0">
                <a:latin typeface="Comic Sans MS" panose="030F0702030302020204" pitchFamily="66" charset="0"/>
              </a:rPr>
              <a:t>    Take pity on your servants!</a:t>
            </a:r>
            <a:br>
              <a:rPr lang="en-US" sz="2600" dirty="0">
                <a:latin typeface="Comic Sans MS" panose="030F0702030302020204" pitchFamily="66" charset="0"/>
              </a:rPr>
            </a:br>
            <a:r>
              <a:rPr lang="en-US" sz="2600" b="1" baseline="30000" dirty="0">
                <a:latin typeface="Comic Sans MS" panose="030F0702030302020204" pitchFamily="66" charset="0"/>
              </a:rPr>
              <a:t>14 </a:t>
            </a:r>
            <a:r>
              <a:rPr lang="en-US" sz="2600" dirty="0">
                <a:latin typeface="Comic Sans MS" panose="030F0702030302020204" pitchFamily="66" charset="0"/>
              </a:rPr>
              <a:t>Satisfy us each morning with your unfailing love,</a:t>
            </a:r>
            <a:br>
              <a:rPr lang="en-US" sz="2600" dirty="0">
                <a:latin typeface="Comic Sans MS" panose="030F0702030302020204" pitchFamily="66" charset="0"/>
              </a:rPr>
            </a:br>
            <a:r>
              <a:rPr lang="en-US" sz="2600" dirty="0">
                <a:latin typeface="Comic Sans MS" panose="030F0702030302020204" pitchFamily="66" charset="0"/>
              </a:rPr>
              <a:t>    so we may sing for joy to the end of our lives.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84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685800"/>
            <a:ext cx="4038600" cy="54403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Get a God-Perspective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Remember, Life is Short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Avoid Sin – It Makes Life Hard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Re-Align Your Life Priorities</a:t>
            </a:r>
            <a:endParaRPr lang="en-US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038600" cy="5440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50" b="1" baseline="30000" dirty="0">
                <a:latin typeface="Comic Sans MS" panose="030F0702030302020204" pitchFamily="66" charset="0"/>
              </a:rPr>
              <a:t>15 </a:t>
            </a:r>
            <a:r>
              <a:rPr lang="en-US" sz="2050" dirty="0">
                <a:latin typeface="Comic Sans MS" panose="030F0702030302020204" pitchFamily="66" charset="0"/>
              </a:rPr>
              <a:t>Give us gladness in proportion to our former misery!</a:t>
            </a:r>
            <a:br>
              <a:rPr lang="en-US" sz="2050" dirty="0">
                <a:latin typeface="Comic Sans MS" panose="030F0702030302020204" pitchFamily="66" charset="0"/>
              </a:rPr>
            </a:br>
            <a:r>
              <a:rPr lang="en-US" sz="2050" dirty="0">
                <a:latin typeface="Comic Sans MS" panose="030F0702030302020204" pitchFamily="66" charset="0"/>
              </a:rPr>
              <a:t>    Replace the evil years with good.</a:t>
            </a:r>
            <a:br>
              <a:rPr lang="en-US" sz="2050" dirty="0">
                <a:latin typeface="Comic Sans MS" panose="030F0702030302020204" pitchFamily="66" charset="0"/>
              </a:rPr>
            </a:br>
            <a:r>
              <a:rPr lang="en-US" sz="2050" b="1" baseline="30000" dirty="0">
                <a:latin typeface="Comic Sans MS" panose="030F0702030302020204" pitchFamily="66" charset="0"/>
              </a:rPr>
              <a:t>16 </a:t>
            </a:r>
            <a:r>
              <a:rPr lang="en-US" sz="2050" dirty="0">
                <a:latin typeface="Comic Sans MS" panose="030F0702030302020204" pitchFamily="66" charset="0"/>
              </a:rPr>
              <a:t>Let us, your servants, see you work again;</a:t>
            </a:r>
            <a:br>
              <a:rPr lang="en-US" sz="2050" dirty="0">
                <a:latin typeface="Comic Sans MS" panose="030F0702030302020204" pitchFamily="66" charset="0"/>
              </a:rPr>
            </a:br>
            <a:r>
              <a:rPr lang="en-US" sz="2050" dirty="0">
                <a:latin typeface="Comic Sans MS" panose="030F0702030302020204" pitchFamily="66" charset="0"/>
              </a:rPr>
              <a:t>    let our children see your glory.</a:t>
            </a:r>
            <a:br>
              <a:rPr lang="en-US" sz="2050" dirty="0">
                <a:latin typeface="Comic Sans MS" panose="030F0702030302020204" pitchFamily="66" charset="0"/>
              </a:rPr>
            </a:br>
            <a:r>
              <a:rPr lang="en-US" sz="2050" b="1" baseline="30000" dirty="0">
                <a:latin typeface="Comic Sans MS" panose="030F0702030302020204" pitchFamily="66" charset="0"/>
              </a:rPr>
              <a:t>17 </a:t>
            </a:r>
            <a:r>
              <a:rPr lang="en-US" sz="2050" dirty="0">
                <a:latin typeface="Comic Sans MS" panose="030F0702030302020204" pitchFamily="66" charset="0"/>
              </a:rPr>
              <a:t>And may the Lord our God show us his approval</a:t>
            </a:r>
            <a:br>
              <a:rPr lang="en-US" sz="2050" dirty="0">
                <a:latin typeface="Comic Sans MS" panose="030F0702030302020204" pitchFamily="66" charset="0"/>
              </a:rPr>
            </a:br>
            <a:r>
              <a:rPr lang="en-US" sz="2050" dirty="0">
                <a:latin typeface="Comic Sans MS" panose="030F0702030302020204" pitchFamily="66" charset="0"/>
              </a:rPr>
              <a:t>    and make our efforts successful.</a:t>
            </a:r>
            <a:br>
              <a:rPr lang="en-US" sz="2050" dirty="0">
                <a:latin typeface="Comic Sans MS" panose="030F0702030302020204" pitchFamily="66" charset="0"/>
              </a:rPr>
            </a:br>
            <a:r>
              <a:rPr lang="en-US" sz="2050" dirty="0">
                <a:latin typeface="Comic Sans MS" panose="030F0702030302020204" pitchFamily="66" charset="0"/>
              </a:rPr>
              <a:t>    Yes, make our efforts successful!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25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How will you live your dash?</a:t>
            </a:r>
            <a:endParaRPr lang="en-US" sz="8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49594"/>
            <a:ext cx="8229600" cy="2827175"/>
          </a:xfrm>
        </p:spPr>
      </p:pic>
    </p:spTree>
    <p:extLst>
      <p:ext uri="{BB962C8B-B14F-4D97-AF65-F5344CB8AC3E}">
        <p14:creationId xmlns:p14="http://schemas.microsoft.com/office/powerpoint/2010/main" val="324534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79618"/>
            <a:ext cx="8177090" cy="2781551"/>
          </a:xfrm>
        </p:spPr>
      </p:pic>
    </p:spTree>
    <p:extLst>
      <p:ext uri="{BB962C8B-B14F-4D97-AF65-F5344CB8AC3E}">
        <p14:creationId xmlns:p14="http://schemas.microsoft.com/office/powerpoint/2010/main" val="60117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8229600" cy="5627595"/>
          </a:xfrm>
        </p:spPr>
      </p:pic>
    </p:spTree>
    <p:extLst>
      <p:ext uri="{BB962C8B-B14F-4D97-AF65-F5344CB8AC3E}">
        <p14:creationId xmlns:p14="http://schemas.microsoft.com/office/powerpoint/2010/main" val="38702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09600"/>
            <a:ext cx="6851046" cy="5658354"/>
          </a:xfrm>
        </p:spPr>
      </p:pic>
    </p:spTree>
    <p:extLst>
      <p:ext uri="{BB962C8B-B14F-4D97-AF65-F5344CB8AC3E}">
        <p14:creationId xmlns:p14="http://schemas.microsoft.com/office/powerpoint/2010/main" val="1425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83" y="1320360"/>
            <a:ext cx="6434217" cy="4805804"/>
          </a:xfrm>
        </p:spPr>
      </p:pic>
    </p:spTree>
    <p:extLst>
      <p:ext uri="{BB962C8B-B14F-4D97-AF65-F5344CB8AC3E}">
        <p14:creationId xmlns:p14="http://schemas.microsoft.com/office/powerpoint/2010/main" val="298314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7200"/>
            <a:ext cx="7620000" cy="5886152"/>
          </a:xfrm>
        </p:spPr>
      </p:pic>
    </p:spTree>
    <p:extLst>
      <p:ext uri="{BB962C8B-B14F-4D97-AF65-F5344CB8AC3E}">
        <p14:creationId xmlns:p14="http://schemas.microsoft.com/office/powerpoint/2010/main" val="346008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4191000" cy="419100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28796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Ron Nakamura</a:t>
            </a:r>
          </a:p>
          <a:p>
            <a:pPr marL="0" indent="0" algn="ctr">
              <a:buNone/>
            </a:pPr>
            <a:r>
              <a:rPr lang="en-US" sz="4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July 21, 1957– June 1, 2013</a:t>
            </a:r>
            <a:endParaRPr lang="en-US"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4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3886200" cy="5829301"/>
          </a:xfrm>
        </p:spPr>
      </p:pic>
    </p:spTree>
    <p:extLst>
      <p:ext uri="{BB962C8B-B14F-4D97-AF65-F5344CB8AC3E}">
        <p14:creationId xmlns:p14="http://schemas.microsoft.com/office/powerpoint/2010/main" val="92674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7782178" cy="5180012"/>
          </a:xfrm>
        </p:spPr>
      </p:pic>
    </p:spTree>
    <p:extLst>
      <p:ext uri="{BB962C8B-B14F-4D97-AF65-F5344CB8AC3E}">
        <p14:creationId xmlns:p14="http://schemas.microsoft.com/office/powerpoint/2010/main" val="165434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3886200" cy="5829301"/>
          </a:xfrm>
        </p:spPr>
      </p:pic>
    </p:spTree>
    <p:extLst>
      <p:ext uri="{BB962C8B-B14F-4D97-AF65-F5344CB8AC3E}">
        <p14:creationId xmlns:p14="http://schemas.microsoft.com/office/powerpoint/2010/main" val="340680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How will you live your dash?</a:t>
            </a:r>
            <a:endParaRPr lang="en-US" sz="8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6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7873" y="1211527"/>
            <a:ext cx="6034617" cy="4525963"/>
          </a:xfrm>
        </p:spPr>
      </p:pic>
      <p:sp>
        <p:nvSpPr>
          <p:cNvPr id="3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05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15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7873902" cy="4427550"/>
          </a:xfrm>
        </p:spPr>
      </p:pic>
    </p:spTree>
    <p:extLst>
      <p:ext uri="{BB962C8B-B14F-4D97-AF65-F5344CB8AC3E}">
        <p14:creationId xmlns:p14="http://schemas.microsoft.com/office/powerpoint/2010/main" val="298122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4800600" cy="48006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10" y="1752600"/>
            <a:ext cx="4995765" cy="3810000"/>
          </a:xfrm>
        </p:spPr>
      </p:pic>
    </p:spTree>
    <p:extLst>
      <p:ext uri="{BB962C8B-B14F-4D97-AF65-F5344CB8AC3E}">
        <p14:creationId xmlns:p14="http://schemas.microsoft.com/office/powerpoint/2010/main" val="38147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810000" cy="451392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19" y="1066800"/>
            <a:ext cx="6756400" cy="4495800"/>
          </a:xfrm>
        </p:spPr>
      </p:pic>
    </p:spTree>
    <p:extLst>
      <p:ext uri="{BB962C8B-B14F-4D97-AF65-F5344CB8AC3E}">
        <p14:creationId xmlns:p14="http://schemas.microsoft.com/office/powerpoint/2010/main" val="13149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8" y="662782"/>
            <a:ext cx="8195072" cy="5463382"/>
          </a:xfrm>
        </p:spPr>
      </p:pic>
    </p:spTree>
    <p:extLst>
      <p:ext uri="{BB962C8B-B14F-4D97-AF65-F5344CB8AC3E}">
        <p14:creationId xmlns:p14="http://schemas.microsoft.com/office/powerpoint/2010/main" val="39439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168</Words>
  <Application>Microsoft Macintosh PowerPoint</Application>
  <PresentationFormat>On-screen Show (4:3)</PresentationFormat>
  <Paragraphs>36</Paragraphs>
  <Slides>50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Psalm 90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</dc:creator>
  <cp:lastModifiedBy>Rick Griffith</cp:lastModifiedBy>
  <cp:revision>50</cp:revision>
  <dcterms:created xsi:type="dcterms:W3CDTF">2015-01-28T05:26:38Z</dcterms:created>
  <dcterms:modified xsi:type="dcterms:W3CDTF">2015-02-07T15:47:43Z</dcterms:modified>
</cp:coreProperties>
</file>