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7.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8.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9.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10.xml" ContentType="application/vnd.openxmlformats-officedocument.theme+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11.xml" ContentType="application/vnd.openxmlformats-officedocument.theme+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theme/theme12.xml" ContentType="application/vnd.openxmlformats-officedocument.theme+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theme/theme13.xml" ContentType="application/vnd.openxmlformats-officedocument.theme+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theme/theme14.xml" ContentType="application/vnd.openxmlformats-officedocument.theme+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theme/theme15.xml" ContentType="application/vnd.openxmlformats-officedocument.theme+xml"/>
  <Override PartName="/ppt/slideLayouts/slideLayout161.xml" ContentType="application/vnd.openxmlformats-officedocument.presentationml.slideLayout+xml"/>
  <Override PartName="/ppt/theme/theme16.xml" ContentType="application/vnd.openxmlformats-officedocument.theme+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theme/theme17.xml" ContentType="application/vnd.openxmlformats-officedocument.theme+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theme/theme18.xml" ContentType="application/vnd.openxmlformats-officedocument.theme+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theme/theme19.xml" ContentType="application/vnd.openxmlformats-officedocument.theme+xml"/>
  <Override PartName="/ppt/theme/theme2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heme/themeOverride1.xml" ContentType="application/vnd.openxmlformats-officedocument.themeOverr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heme/themeOverride2.xml" ContentType="application/vnd.openxmlformats-officedocument.themeOverride+xml"/>
  <Override PartName="/ppt/notesSlides/notesSlide16.xml" ContentType="application/vnd.openxmlformats-officedocument.presentationml.notesSlide+xml"/>
  <Override PartName="/ppt/theme/themeOverride3.xml" ContentType="application/vnd.openxmlformats-officedocument.themeOverr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theme/themeOverride4.xml" ContentType="application/vnd.openxmlformats-officedocument.themeOverr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theme/themeOverride5.xml" ContentType="application/vnd.openxmlformats-officedocument.themeOverr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88" r:id="rId2"/>
    <p:sldMasterId id="2147483748" r:id="rId3"/>
    <p:sldMasterId id="2147483772" r:id="rId4"/>
    <p:sldMasterId id="2147483852" r:id="rId5"/>
    <p:sldMasterId id="2147483876" r:id="rId6"/>
    <p:sldMasterId id="2147483888" r:id="rId7"/>
    <p:sldMasterId id="2147483900" r:id="rId8"/>
    <p:sldMasterId id="2147483912" r:id="rId9"/>
    <p:sldMasterId id="2147483915" r:id="rId10"/>
    <p:sldMasterId id="2147483927" r:id="rId11"/>
    <p:sldMasterId id="2147483939" r:id="rId12"/>
    <p:sldMasterId id="2147483951" r:id="rId13"/>
    <p:sldMasterId id="2147483963" r:id="rId14"/>
    <p:sldMasterId id="2147483975" r:id="rId15"/>
    <p:sldMasterId id="2147483989" r:id="rId16"/>
    <p:sldMasterId id="2147483991" r:id="rId17"/>
    <p:sldMasterId id="2147484003" r:id="rId18"/>
    <p:sldMasterId id="2147484015" r:id="rId19"/>
  </p:sldMasterIdLst>
  <p:notesMasterIdLst>
    <p:notesMasterId r:id="rId126"/>
  </p:notesMasterIdLst>
  <p:sldIdLst>
    <p:sldId id="458" r:id="rId20"/>
    <p:sldId id="751" r:id="rId21"/>
    <p:sldId id="752" r:id="rId22"/>
    <p:sldId id="753" r:id="rId23"/>
    <p:sldId id="754" r:id="rId24"/>
    <p:sldId id="755" r:id="rId25"/>
    <p:sldId id="756" r:id="rId26"/>
    <p:sldId id="757" r:id="rId27"/>
    <p:sldId id="758" r:id="rId28"/>
    <p:sldId id="759" r:id="rId29"/>
    <p:sldId id="760" r:id="rId30"/>
    <p:sldId id="761" r:id="rId31"/>
    <p:sldId id="762" r:id="rId32"/>
    <p:sldId id="763" r:id="rId33"/>
    <p:sldId id="764" r:id="rId34"/>
    <p:sldId id="765" r:id="rId35"/>
    <p:sldId id="766" r:id="rId36"/>
    <p:sldId id="767" r:id="rId37"/>
    <p:sldId id="768" r:id="rId38"/>
    <p:sldId id="769" r:id="rId39"/>
    <p:sldId id="770" r:id="rId40"/>
    <p:sldId id="771" r:id="rId41"/>
    <p:sldId id="481" r:id="rId42"/>
    <p:sldId id="482" r:id="rId43"/>
    <p:sldId id="543" r:id="rId44"/>
    <p:sldId id="544" r:id="rId45"/>
    <p:sldId id="545" r:id="rId46"/>
    <p:sldId id="546" r:id="rId47"/>
    <p:sldId id="547" r:id="rId48"/>
    <p:sldId id="548" r:id="rId49"/>
    <p:sldId id="549" r:id="rId50"/>
    <p:sldId id="550" r:id="rId51"/>
    <p:sldId id="551" r:id="rId52"/>
    <p:sldId id="552" r:id="rId53"/>
    <p:sldId id="490" r:id="rId54"/>
    <p:sldId id="492" r:id="rId55"/>
    <p:sldId id="491" r:id="rId56"/>
    <p:sldId id="493" r:id="rId57"/>
    <p:sldId id="494" r:id="rId58"/>
    <p:sldId id="495" r:id="rId59"/>
    <p:sldId id="496" r:id="rId60"/>
    <p:sldId id="553" r:id="rId61"/>
    <p:sldId id="497" r:id="rId62"/>
    <p:sldId id="498" r:id="rId63"/>
    <p:sldId id="499" r:id="rId64"/>
    <p:sldId id="500" r:id="rId65"/>
    <p:sldId id="501" r:id="rId66"/>
    <p:sldId id="502" r:id="rId67"/>
    <p:sldId id="503" r:id="rId68"/>
    <p:sldId id="504" r:id="rId69"/>
    <p:sldId id="505" r:id="rId70"/>
    <p:sldId id="506" r:id="rId71"/>
    <p:sldId id="507" r:id="rId72"/>
    <p:sldId id="508" r:id="rId73"/>
    <p:sldId id="509" r:id="rId74"/>
    <p:sldId id="510" r:id="rId75"/>
    <p:sldId id="511" r:id="rId76"/>
    <p:sldId id="512" r:id="rId77"/>
    <p:sldId id="513" r:id="rId78"/>
    <p:sldId id="514" r:id="rId79"/>
    <p:sldId id="350" r:id="rId80"/>
    <p:sldId id="355" r:id="rId81"/>
    <p:sldId id="386" r:id="rId82"/>
    <p:sldId id="387" r:id="rId83"/>
    <p:sldId id="515" r:id="rId84"/>
    <p:sldId id="516" r:id="rId85"/>
    <p:sldId id="517" r:id="rId86"/>
    <p:sldId id="518" r:id="rId87"/>
    <p:sldId id="519" r:id="rId88"/>
    <p:sldId id="520" r:id="rId89"/>
    <p:sldId id="521" r:id="rId90"/>
    <p:sldId id="522" r:id="rId91"/>
    <p:sldId id="523" r:id="rId92"/>
    <p:sldId id="524" r:id="rId93"/>
    <p:sldId id="526" r:id="rId94"/>
    <p:sldId id="525" r:id="rId95"/>
    <p:sldId id="527" r:id="rId96"/>
    <p:sldId id="528" r:id="rId97"/>
    <p:sldId id="530" r:id="rId98"/>
    <p:sldId id="531" r:id="rId99"/>
    <p:sldId id="532" r:id="rId100"/>
    <p:sldId id="533" r:id="rId101"/>
    <p:sldId id="534" r:id="rId102"/>
    <p:sldId id="535" r:id="rId103"/>
    <p:sldId id="536" r:id="rId104"/>
    <p:sldId id="537" r:id="rId105"/>
    <p:sldId id="538" r:id="rId106"/>
    <p:sldId id="539" r:id="rId107"/>
    <p:sldId id="540" r:id="rId108"/>
    <p:sldId id="445" r:id="rId109"/>
    <p:sldId id="446" r:id="rId110"/>
    <p:sldId id="541" r:id="rId111"/>
    <p:sldId id="447" r:id="rId112"/>
    <p:sldId id="448" r:id="rId113"/>
    <p:sldId id="449" r:id="rId114"/>
    <p:sldId id="451" r:id="rId115"/>
    <p:sldId id="452" r:id="rId116"/>
    <p:sldId id="453" r:id="rId117"/>
    <p:sldId id="555" r:id="rId118"/>
    <p:sldId id="542" r:id="rId119"/>
    <p:sldId id="556" r:id="rId120"/>
    <p:sldId id="557" r:id="rId121"/>
    <p:sldId id="558" r:id="rId122"/>
    <p:sldId id="455" r:id="rId123"/>
    <p:sldId id="456" r:id="rId124"/>
    <p:sldId id="457" r:id="rId12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11" autoAdjust="0"/>
    <p:restoredTop sz="79694" autoAdjust="0"/>
  </p:normalViewPr>
  <p:slideViewPr>
    <p:cSldViewPr snapToGrid="0" snapToObjects="1">
      <p:cViewPr varScale="1">
        <p:scale>
          <a:sx n="103" d="100"/>
          <a:sy n="103" d="100"/>
        </p:scale>
        <p:origin x="2424" y="176"/>
      </p:cViewPr>
      <p:guideLst>
        <p:guide orient="horz" pos="2160"/>
        <p:guide pos="2880"/>
      </p:guideLst>
    </p:cSldViewPr>
  </p:slideViewPr>
  <p:outlineViewPr>
    <p:cViewPr>
      <p:scale>
        <a:sx n="33" d="100"/>
        <a:sy n="33" d="100"/>
      </p:scale>
      <p:origin x="0" y="6240"/>
    </p:cViewPr>
  </p:outlineViewPr>
  <p:notesTextViewPr>
    <p:cViewPr>
      <p:scale>
        <a:sx n="100" d="100"/>
        <a:sy n="100" d="100"/>
      </p:scale>
      <p:origin x="0" y="0"/>
    </p:cViewPr>
  </p:notesTextViewPr>
  <p:sorterViewPr>
    <p:cViewPr>
      <p:scale>
        <a:sx n="66" d="100"/>
        <a:sy n="66" d="100"/>
      </p:scale>
      <p:origin x="0" y="16176"/>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98.xml"/><Relationship Id="rId21" Type="http://schemas.openxmlformats.org/officeDocument/2006/relationships/slide" Target="slides/slide2.xml"/><Relationship Id="rId42" Type="http://schemas.openxmlformats.org/officeDocument/2006/relationships/slide" Target="slides/slide23.xml"/><Relationship Id="rId47" Type="http://schemas.openxmlformats.org/officeDocument/2006/relationships/slide" Target="slides/slide28.xml"/><Relationship Id="rId63" Type="http://schemas.openxmlformats.org/officeDocument/2006/relationships/slide" Target="slides/slide44.xml"/><Relationship Id="rId68" Type="http://schemas.openxmlformats.org/officeDocument/2006/relationships/slide" Target="slides/slide49.xml"/><Relationship Id="rId84" Type="http://schemas.openxmlformats.org/officeDocument/2006/relationships/slide" Target="slides/slide65.xml"/><Relationship Id="rId89" Type="http://schemas.openxmlformats.org/officeDocument/2006/relationships/slide" Target="slides/slide70.xml"/><Relationship Id="rId112" Type="http://schemas.openxmlformats.org/officeDocument/2006/relationships/slide" Target="slides/slide93.xml"/><Relationship Id="rId16" Type="http://schemas.openxmlformats.org/officeDocument/2006/relationships/slideMaster" Target="slideMasters/slideMaster16.xml"/><Relationship Id="rId107" Type="http://schemas.openxmlformats.org/officeDocument/2006/relationships/slide" Target="slides/slide88.xml"/><Relationship Id="rId11" Type="http://schemas.openxmlformats.org/officeDocument/2006/relationships/slideMaster" Target="slideMasters/slideMaster11.xml"/><Relationship Id="rId32" Type="http://schemas.openxmlformats.org/officeDocument/2006/relationships/slide" Target="slides/slide13.xml"/><Relationship Id="rId37" Type="http://schemas.openxmlformats.org/officeDocument/2006/relationships/slide" Target="slides/slide18.xml"/><Relationship Id="rId53" Type="http://schemas.openxmlformats.org/officeDocument/2006/relationships/slide" Target="slides/slide34.xml"/><Relationship Id="rId58" Type="http://schemas.openxmlformats.org/officeDocument/2006/relationships/slide" Target="slides/slide39.xml"/><Relationship Id="rId74" Type="http://schemas.openxmlformats.org/officeDocument/2006/relationships/slide" Target="slides/slide55.xml"/><Relationship Id="rId79" Type="http://schemas.openxmlformats.org/officeDocument/2006/relationships/slide" Target="slides/slide60.xml"/><Relationship Id="rId102" Type="http://schemas.openxmlformats.org/officeDocument/2006/relationships/slide" Target="slides/slide83.xml"/><Relationship Id="rId123" Type="http://schemas.openxmlformats.org/officeDocument/2006/relationships/slide" Target="slides/slide104.xml"/><Relationship Id="rId128" Type="http://schemas.openxmlformats.org/officeDocument/2006/relationships/viewProps" Target="viewProps.xml"/><Relationship Id="rId5" Type="http://schemas.openxmlformats.org/officeDocument/2006/relationships/slideMaster" Target="slideMasters/slideMaster5.xml"/><Relationship Id="rId90" Type="http://schemas.openxmlformats.org/officeDocument/2006/relationships/slide" Target="slides/slide71.xml"/><Relationship Id="rId95" Type="http://schemas.openxmlformats.org/officeDocument/2006/relationships/slide" Target="slides/slide76.xml"/><Relationship Id="rId22" Type="http://schemas.openxmlformats.org/officeDocument/2006/relationships/slide" Target="slides/slide3.xml"/><Relationship Id="rId27" Type="http://schemas.openxmlformats.org/officeDocument/2006/relationships/slide" Target="slides/slide8.xml"/><Relationship Id="rId43" Type="http://schemas.openxmlformats.org/officeDocument/2006/relationships/slide" Target="slides/slide24.xml"/><Relationship Id="rId48" Type="http://schemas.openxmlformats.org/officeDocument/2006/relationships/slide" Target="slides/slide29.xml"/><Relationship Id="rId64" Type="http://schemas.openxmlformats.org/officeDocument/2006/relationships/slide" Target="slides/slide45.xml"/><Relationship Id="rId69" Type="http://schemas.openxmlformats.org/officeDocument/2006/relationships/slide" Target="slides/slide50.xml"/><Relationship Id="rId113" Type="http://schemas.openxmlformats.org/officeDocument/2006/relationships/slide" Target="slides/slide94.xml"/><Relationship Id="rId118" Type="http://schemas.openxmlformats.org/officeDocument/2006/relationships/slide" Target="slides/slide99.xml"/><Relationship Id="rId80" Type="http://schemas.openxmlformats.org/officeDocument/2006/relationships/slide" Target="slides/slide61.xml"/><Relationship Id="rId85" Type="http://schemas.openxmlformats.org/officeDocument/2006/relationships/slide" Target="slides/slide66.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 Target="slides/slide14.xml"/><Relationship Id="rId38" Type="http://schemas.openxmlformats.org/officeDocument/2006/relationships/slide" Target="slides/slide19.xml"/><Relationship Id="rId59" Type="http://schemas.openxmlformats.org/officeDocument/2006/relationships/slide" Target="slides/slide40.xml"/><Relationship Id="rId103" Type="http://schemas.openxmlformats.org/officeDocument/2006/relationships/slide" Target="slides/slide84.xml"/><Relationship Id="rId108" Type="http://schemas.openxmlformats.org/officeDocument/2006/relationships/slide" Target="slides/slide89.xml"/><Relationship Id="rId124" Type="http://schemas.openxmlformats.org/officeDocument/2006/relationships/slide" Target="slides/slide105.xml"/><Relationship Id="rId129" Type="http://schemas.openxmlformats.org/officeDocument/2006/relationships/theme" Target="theme/theme1.xml"/><Relationship Id="rId54" Type="http://schemas.openxmlformats.org/officeDocument/2006/relationships/slide" Target="slides/slide35.xml"/><Relationship Id="rId70" Type="http://schemas.openxmlformats.org/officeDocument/2006/relationships/slide" Target="slides/slide51.xml"/><Relationship Id="rId75" Type="http://schemas.openxmlformats.org/officeDocument/2006/relationships/slide" Target="slides/slide56.xml"/><Relationship Id="rId91" Type="http://schemas.openxmlformats.org/officeDocument/2006/relationships/slide" Target="slides/slide72.xml"/><Relationship Id="rId96" Type="http://schemas.openxmlformats.org/officeDocument/2006/relationships/slide" Target="slides/slide77.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4.xml"/><Relationship Id="rId28" Type="http://schemas.openxmlformats.org/officeDocument/2006/relationships/slide" Target="slides/slide9.xml"/><Relationship Id="rId49" Type="http://schemas.openxmlformats.org/officeDocument/2006/relationships/slide" Target="slides/slide30.xml"/><Relationship Id="rId114" Type="http://schemas.openxmlformats.org/officeDocument/2006/relationships/slide" Target="slides/slide95.xml"/><Relationship Id="rId119" Type="http://schemas.openxmlformats.org/officeDocument/2006/relationships/slide" Target="slides/slide100.xml"/><Relationship Id="rId44" Type="http://schemas.openxmlformats.org/officeDocument/2006/relationships/slide" Target="slides/slide25.xml"/><Relationship Id="rId60" Type="http://schemas.openxmlformats.org/officeDocument/2006/relationships/slide" Target="slides/slide41.xml"/><Relationship Id="rId65" Type="http://schemas.openxmlformats.org/officeDocument/2006/relationships/slide" Target="slides/slide46.xml"/><Relationship Id="rId81" Type="http://schemas.openxmlformats.org/officeDocument/2006/relationships/slide" Target="slides/slide62.xml"/><Relationship Id="rId86" Type="http://schemas.openxmlformats.org/officeDocument/2006/relationships/slide" Target="slides/slide67.xml"/><Relationship Id="rId130" Type="http://schemas.openxmlformats.org/officeDocument/2006/relationships/tableStyles" Target="tableStyles.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20.xml"/><Relationship Id="rId109" Type="http://schemas.openxmlformats.org/officeDocument/2006/relationships/slide" Target="slides/slide90.xml"/><Relationship Id="rId34" Type="http://schemas.openxmlformats.org/officeDocument/2006/relationships/slide" Target="slides/slide15.xml"/><Relationship Id="rId50" Type="http://schemas.openxmlformats.org/officeDocument/2006/relationships/slide" Target="slides/slide31.xml"/><Relationship Id="rId55" Type="http://schemas.openxmlformats.org/officeDocument/2006/relationships/slide" Target="slides/slide36.xml"/><Relationship Id="rId76" Type="http://schemas.openxmlformats.org/officeDocument/2006/relationships/slide" Target="slides/slide57.xml"/><Relationship Id="rId97" Type="http://schemas.openxmlformats.org/officeDocument/2006/relationships/slide" Target="slides/slide78.xml"/><Relationship Id="rId104" Type="http://schemas.openxmlformats.org/officeDocument/2006/relationships/slide" Target="slides/slide85.xml"/><Relationship Id="rId120" Type="http://schemas.openxmlformats.org/officeDocument/2006/relationships/slide" Target="slides/slide101.xml"/><Relationship Id="rId125" Type="http://schemas.openxmlformats.org/officeDocument/2006/relationships/slide" Target="slides/slide106.xml"/><Relationship Id="rId7" Type="http://schemas.openxmlformats.org/officeDocument/2006/relationships/slideMaster" Target="slideMasters/slideMaster7.xml"/><Relationship Id="rId71" Type="http://schemas.openxmlformats.org/officeDocument/2006/relationships/slide" Target="slides/slide52.xml"/><Relationship Id="rId92" Type="http://schemas.openxmlformats.org/officeDocument/2006/relationships/slide" Target="slides/slide73.xml"/><Relationship Id="rId2" Type="http://schemas.openxmlformats.org/officeDocument/2006/relationships/slideMaster" Target="slideMasters/slideMaster2.xml"/><Relationship Id="rId29" Type="http://schemas.openxmlformats.org/officeDocument/2006/relationships/slide" Target="slides/slide10.xml"/><Relationship Id="rId24" Type="http://schemas.openxmlformats.org/officeDocument/2006/relationships/slide" Target="slides/slide5.xml"/><Relationship Id="rId40" Type="http://schemas.openxmlformats.org/officeDocument/2006/relationships/slide" Target="slides/slide21.xml"/><Relationship Id="rId45" Type="http://schemas.openxmlformats.org/officeDocument/2006/relationships/slide" Target="slides/slide26.xml"/><Relationship Id="rId66" Type="http://schemas.openxmlformats.org/officeDocument/2006/relationships/slide" Target="slides/slide47.xml"/><Relationship Id="rId87" Type="http://schemas.openxmlformats.org/officeDocument/2006/relationships/slide" Target="slides/slide68.xml"/><Relationship Id="rId110" Type="http://schemas.openxmlformats.org/officeDocument/2006/relationships/slide" Target="slides/slide91.xml"/><Relationship Id="rId115" Type="http://schemas.openxmlformats.org/officeDocument/2006/relationships/slide" Target="slides/slide96.xml"/><Relationship Id="rId61" Type="http://schemas.openxmlformats.org/officeDocument/2006/relationships/slide" Target="slides/slide42.xml"/><Relationship Id="rId82" Type="http://schemas.openxmlformats.org/officeDocument/2006/relationships/slide" Target="slides/slide63.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 Target="slides/slide11.xml"/><Relationship Id="rId35" Type="http://schemas.openxmlformats.org/officeDocument/2006/relationships/slide" Target="slides/slide16.xml"/><Relationship Id="rId56" Type="http://schemas.openxmlformats.org/officeDocument/2006/relationships/slide" Target="slides/slide37.xml"/><Relationship Id="rId77" Type="http://schemas.openxmlformats.org/officeDocument/2006/relationships/slide" Target="slides/slide58.xml"/><Relationship Id="rId100" Type="http://schemas.openxmlformats.org/officeDocument/2006/relationships/slide" Target="slides/slide81.xml"/><Relationship Id="rId105" Type="http://schemas.openxmlformats.org/officeDocument/2006/relationships/slide" Target="slides/slide86.xml"/><Relationship Id="rId126" Type="http://schemas.openxmlformats.org/officeDocument/2006/relationships/notesMaster" Target="notesMasters/notesMaster1.xml"/><Relationship Id="rId8" Type="http://schemas.openxmlformats.org/officeDocument/2006/relationships/slideMaster" Target="slideMasters/slideMaster8.xml"/><Relationship Id="rId51" Type="http://schemas.openxmlformats.org/officeDocument/2006/relationships/slide" Target="slides/slide32.xml"/><Relationship Id="rId72" Type="http://schemas.openxmlformats.org/officeDocument/2006/relationships/slide" Target="slides/slide53.xml"/><Relationship Id="rId93" Type="http://schemas.openxmlformats.org/officeDocument/2006/relationships/slide" Target="slides/slide74.xml"/><Relationship Id="rId98" Type="http://schemas.openxmlformats.org/officeDocument/2006/relationships/slide" Target="slides/slide79.xml"/><Relationship Id="rId121" Type="http://schemas.openxmlformats.org/officeDocument/2006/relationships/slide" Target="slides/slide102.xml"/><Relationship Id="rId3" Type="http://schemas.openxmlformats.org/officeDocument/2006/relationships/slideMaster" Target="slideMasters/slideMaster3.xml"/><Relationship Id="rId25" Type="http://schemas.openxmlformats.org/officeDocument/2006/relationships/slide" Target="slides/slide6.xml"/><Relationship Id="rId46" Type="http://schemas.openxmlformats.org/officeDocument/2006/relationships/slide" Target="slides/slide27.xml"/><Relationship Id="rId67" Type="http://schemas.openxmlformats.org/officeDocument/2006/relationships/slide" Target="slides/slide48.xml"/><Relationship Id="rId116" Type="http://schemas.openxmlformats.org/officeDocument/2006/relationships/slide" Target="slides/slide97.xml"/><Relationship Id="rId20" Type="http://schemas.openxmlformats.org/officeDocument/2006/relationships/slide" Target="slides/slide1.xml"/><Relationship Id="rId41" Type="http://schemas.openxmlformats.org/officeDocument/2006/relationships/slide" Target="slides/slide22.xml"/><Relationship Id="rId62" Type="http://schemas.openxmlformats.org/officeDocument/2006/relationships/slide" Target="slides/slide43.xml"/><Relationship Id="rId83" Type="http://schemas.openxmlformats.org/officeDocument/2006/relationships/slide" Target="slides/slide64.xml"/><Relationship Id="rId88" Type="http://schemas.openxmlformats.org/officeDocument/2006/relationships/slide" Target="slides/slide69.xml"/><Relationship Id="rId111" Type="http://schemas.openxmlformats.org/officeDocument/2006/relationships/slide" Target="slides/slide92.xml"/><Relationship Id="rId15" Type="http://schemas.openxmlformats.org/officeDocument/2006/relationships/slideMaster" Target="slideMasters/slideMaster15.xml"/><Relationship Id="rId36" Type="http://schemas.openxmlformats.org/officeDocument/2006/relationships/slide" Target="slides/slide17.xml"/><Relationship Id="rId57" Type="http://schemas.openxmlformats.org/officeDocument/2006/relationships/slide" Target="slides/slide38.xml"/><Relationship Id="rId106" Type="http://schemas.openxmlformats.org/officeDocument/2006/relationships/slide" Target="slides/slide87.xml"/><Relationship Id="rId127" Type="http://schemas.openxmlformats.org/officeDocument/2006/relationships/presProps" Target="presProps.xml"/><Relationship Id="rId10" Type="http://schemas.openxmlformats.org/officeDocument/2006/relationships/slideMaster" Target="slideMasters/slideMaster10.xml"/><Relationship Id="rId31" Type="http://schemas.openxmlformats.org/officeDocument/2006/relationships/slide" Target="slides/slide12.xml"/><Relationship Id="rId52" Type="http://schemas.openxmlformats.org/officeDocument/2006/relationships/slide" Target="slides/slide33.xml"/><Relationship Id="rId73" Type="http://schemas.openxmlformats.org/officeDocument/2006/relationships/slide" Target="slides/slide54.xml"/><Relationship Id="rId78" Type="http://schemas.openxmlformats.org/officeDocument/2006/relationships/slide" Target="slides/slide59.xml"/><Relationship Id="rId94" Type="http://schemas.openxmlformats.org/officeDocument/2006/relationships/slide" Target="slides/slide75.xml"/><Relationship Id="rId99" Type="http://schemas.openxmlformats.org/officeDocument/2006/relationships/slide" Target="slides/slide80.xml"/><Relationship Id="rId101" Type="http://schemas.openxmlformats.org/officeDocument/2006/relationships/slide" Target="slides/slide82.xml"/><Relationship Id="rId122" Type="http://schemas.openxmlformats.org/officeDocument/2006/relationships/slide" Target="slides/slide103.xml"/><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B86954C-3F1B-4540-90E1-8E4409030271}" type="datetimeFigureOut">
              <a:rPr lang="en-US" smtClean="0"/>
              <a:t>3/2/20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079FDE9-4B2D-884B-BE4B-021913485B06}" type="slidenum">
              <a:rPr lang="en-US" smtClean="0"/>
              <a:t>‹#›</a:t>
            </a:fld>
            <a:endParaRPr lang="en-US"/>
          </a:p>
        </p:txBody>
      </p:sp>
    </p:spTree>
    <p:extLst>
      <p:ext uri="{BB962C8B-B14F-4D97-AF65-F5344CB8AC3E}">
        <p14:creationId xmlns:p14="http://schemas.microsoft.com/office/powerpoint/2010/main" val="237474259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4A28C9AB-5814-BA4F-84A6-C6DECF72119E}" type="slidenum">
              <a:rPr lang="en-GB" sz="1200">
                <a:solidFill>
                  <a:srgbClr val="FFFFFF"/>
                </a:solidFill>
                <a:latin typeface="Comic Sans MS" charset="0"/>
              </a:rPr>
              <a:pPr/>
              <a:t>1</a:t>
            </a:fld>
            <a:endParaRPr lang="en-GB" sz="1200">
              <a:solidFill>
                <a:srgbClr val="FFFFFF"/>
              </a:solidFill>
              <a:latin typeface="Comic Sans MS"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Stop procrastinating.</a:t>
            </a:r>
          </a:p>
          <a:p>
            <a:r>
              <a:rPr lang="en-US" dirty="0"/>
              <a:t>Don’t think about things or plan ahead—hmmm, do you think Nike follows their own slogan? Not on your life!</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D7BC76F-21E5-BA4E-ACCC-6EE074EF1A96}"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16709115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you do with every minute of the day is your best investment.</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D7BC76F-21E5-BA4E-ACCC-6EE074EF1A96}"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26718182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29" name="Slide Image Placeholder 1"/>
          <p:cNvSpPr>
            <a:spLocks noGrp="1" noRot="1" noChangeAspect="1"/>
          </p:cNvSpPr>
          <p:nvPr>
            <p:ph type="sldImg"/>
          </p:nvPr>
        </p:nvSpPr>
        <p:spPr>
          <a:ln/>
        </p:spPr>
      </p:sp>
      <p:sp>
        <p:nvSpPr>
          <p:cNvPr id="176130"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a:latin typeface="Arial" charset="0"/>
              </a:rPr>
              <a:t>Use varying strategies depending on whom you are relating to.</a:t>
            </a:r>
          </a:p>
          <a:p>
            <a:endParaRPr lang="en-US" dirty="0">
              <a:latin typeface="Arial"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ru-RU" dirty="0">
                <a:latin typeface="Arial" charset="0"/>
              </a:rPr>
              <a:t>"</a:t>
            </a:r>
            <a:r>
              <a:rPr lang="en-US" dirty="0">
                <a:latin typeface="Arial" charset="0"/>
              </a:rPr>
              <a:t>The earliest use of </a:t>
            </a:r>
            <a:r>
              <a:rPr lang="en-US" b="1" dirty="0">
                <a:latin typeface="Arial" charset="0"/>
              </a:rPr>
              <a:t>DIFFERENT STROKES FOR DIFFERENT FOLKS</a:t>
            </a:r>
            <a:r>
              <a:rPr lang="en-US" dirty="0">
                <a:latin typeface="Arial" charset="0"/>
              </a:rPr>
              <a:t> that I could find was from 1966 (see quote below) by boxer and world heavyweight champion Muhammad Ali (Cassius Marcellus Clay, Jr.). Rhythm and soul singer Syl Johnson (father of </a:t>
            </a:r>
            <a:r>
              <a:rPr lang="en-US" dirty="0" err="1">
                <a:latin typeface="Arial" charset="0"/>
              </a:rPr>
              <a:t>Syleena</a:t>
            </a:r>
            <a:r>
              <a:rPr lang="en-US" dirty="0">
                <a:latin typeface="Arial" charset="0"/>
              </a:rPr>
              <a:t>) released the single titled </a:t>
            </a:r>
            <a:r>
              <a:rPr lang="fr-FR" dirty="0">
                <a:latin typeface="Arial" charset="0"/>
              </a:rPr>
              <a:t>'</a:t>
            </a:r>
            <a:r>
              <a:rPr lang="en-US" dirty="0">
                <a:latin typeface="Arial" charset="0"/>
              </a:rPr>
              <a:t>DIFFERENT STROKES</a:t>
            </a:r>
            <a:r>
              <a:rPr lang="fr-FR" dirty="0">
                <a:latin typeface="Arial" charset="0"/>
              </a:rPr>
              <a:t>'</a:t>
            </a:r>
            <a:r>
              <a:rPr lang="en-US" dirty="0">
                <a:latin typeface="Arial" charset="0"/>
              </a:rPr>
              <a:t> in 1967 with the line also appearing in the song. But its appearance in Sly and the Family Stone</a:t>
            </a:r>
            <a:r>
              <a:rPr lang="fr-FR" dirty="0">
                <a:latin typeface="Arial" charset="0"/>
              </a:rPr>
              <a:t>'</a:t>
            </a:r>
            <a:r>
              <a:rPr lang="en-US" dirty="0">
                <a:latin typeface="Arial" charset="0"/>
              </a:rPr>
              <a:t>s 1968 big hit single </a:t>
            </a:r>
            <a:r>
              <a:rPr lang="en-US" i="1" dirty="0">
                <a:latin typeface="Arial" charset="0"/>
              </a:rPr>
              <a:t>Everyday People</a:t>
            </a:r>
            <a:r>
              <a:rPr lang="en-US" dirty="0">
                <a:latin typeface="Arial" charset="0"/>
              </a:rPr>
              <a:t> is probably what put the phrase on the map. Additional exposure of the expression was burned into our collective psyches with the television comedy </a:t>
            </a:r>
            <a:r>
              <a:rPr lang="en-US" i="1" dirty="0">
                <a:latin typeface="Arial" charset="0"/>
              </a:rPr>
              <a:t>Diff</a:t>
            </a:r>
            <a:r>
              <a:rPr lang="fr-FR" i="1" dirty="0">
                <a:latin typeface="Arial" charset="0"/>
              </a:rPr>
              <a:t>'</a:t>
            </a:r>
            <a:r>
              <a:rPr lang="en-US" i="1" dirty="0">
                <a:latin typeface="Arial" charset="0"/>
              </a:rPr>
              <a:t>rent Strokes</a:t>
            </a:r>
            <a:r>
              <a:rPr lang="en-US" dirty="0">
                <a:latin typeface="Arial" charset="0"/>
              </a:rPr>
              <a:t> [1978-86] (an often used abbreviated form of the expression, but without the apostrophe) about a millionaire white widower who adopts two Black boys (one of which was that cute little guy Gary Coleman), and which was subsequently shown in the U.K where, so I</a:t>
            </a:r>
            <a:r>
              <a:rPr lang="fr-FR" dirty="0">
                <a:latin typeface="Arial" charset="0"/>
              </a:rPr>
              <a:t>'</a:t>
            </a:r>
            <a:r>
              <a:rPr lang="en-US" dirty="0">
                <a:latin typeface="Arial" charset="0"/>
              </a:rPr>
              <a:t>ve read, when the expression is used, the word </a:t>
            </a:r>
            <a:r>
              <a:rPr lang="en-US" i="1" dirty="0">
                <a:latin typeface="Arial" charset="0"/>
              </a:rPr>
              <a:t>folks</a:t>
            </a:r>
            <a:r>
              <a:rPr lang="en-US" dirty="0">
                <a:latin typeface="Arial" charset="0"/>
              </a:rPr>
              <a:t> may sometimes be replaced by </a:t>
            </a:r>
            <a:r>
              <a:rPr lang="en-US" i="1" dirty="0">
                <a:latin typeface="Arial" charset="0"/>
              </a:rPr>
              <a:t>blokes</a:t>
            </a:r>
            <a:r>
              <a:rPr lang="en-US" dirty="0">
                <a:latin typeface="Arial" charset="0"/>
              </a:rPr>
              <a:t>.</a:t>
            </a:r>
            <a:br>
              <a:rPr lang="en-US" dirty="0">
                <a:latin typeface="Arial" charset="0"/>
              </a:rPr>
            </a:br>
            <a:br>
              <a:rPr lang="en-US" dirty="0">
                <a:latin typeface="Arial" charset="0"/>
              </a:rPr>
            </a:br>
            <a:r>
              <a:rPr lang="en-US" dirty="0">
                <a:latin typeface="Arial" charset="0"/>
              </a:rPr>
              <a:t>&lt;1966 [quoting boxer Cassius Clay]</a:t>
            </a:r>
            <a:r>
              <a:rPr lang="ru-RU" dirty="0">
                <a:latin typeface="Arial" charset="0"/>
              </a:rPr>
              <a:t>"</a:t>
            </a:r>
            <a:r>
              <a:rPr lang="en-US" dirty="0">
                <a:latin typeface="Arial" charset="0"/>
              </a:rPr>
              <a:t> I got DIFFERENT STROKES FOR DIFFERENT FOLKS.</a:t>
            </a:r>
            <a:r>
              <a:rPr lang="ru-RU" dirty="0">
                <a:latin typeface="Arial" charset="0"/>
              </a:rPr>
              <a:t>"</a:t>
            </a:r>
            <a:r>
              <a:rPr lang="en-US" dirty="0">
                <a:latin typeface="Arial" charset="0"/>
              </a:rPr>
              <a:t>—</a:t>
            </a:r>
            <a:r>
              <a:rPr lang="en-US" i="1" dirty="0">
                <a:latin typeface="Arial" charset="0"/>
              </a:rPr>
              <a:t>Great Bend Daily Tribune</a:t>
            </a:r>
            <a:r>
              <a:rPr lang="en-US" dirty="0">
                <a:latin typeface="Arial" charset="0"/>
              </a:rPr>
              <a:t> (Kansas), 11 November, page 6&gt; </a:t>
            </a:r>
            <a:br>
              <a:rPr lang="en-US" dirty="0">
                <a:latin typeface="Arial" charset="0"/>
              </a:rPr>
            </a:br>
            <a:br>
              <a:rPr lang="en-US" dirty="0">
                <a:latin typeface="Arial" charset="0"/>
              </a:rPr>
            </a:br>
            <a:r>
              <a:rPr lang="en-US" dirty="0">
                <a:latin typeface="Arial" charset="0"/>
              </a:rPr>
              <a:t>&lt;1969 </a:t>
            </a:r>
            <a:r>
              <a:rPr lang="ru-RU" dirty="0">
                <a:latin typeface="Arial" charset="0"/>
              </a:rPr>
              <a:t>"</a:t>
            </a:r>
            <a:r>
              <a:rPr lang="en-US" dirty="0">
                <a:latin typeface="Arial" charset="0"/>
              </a:rPr>
              <a:t>The Adult has something to work on: what must I do to gain their STROKES, or their approval?</a:t>
            </a:r>
            <a:r>
              <a:rPr lang="ru-RU" dirty="0">
                <a:latin typeface="Arial" charset="0"/>
              </a:rPr>
              <a:t>"</a:t>
            </a:r>
            <a:r>
              <a:rPr lang="en-US" dirty="0">
                <a:latin typeface="Arial" charset="0"/>
              </a:rPr>
              <a:t>—</a:t>
            </a:r>
            <a:r>
              <a:rPr lang="en-US" i="1" dirty="0">
                <a:latin typeface="Arial" charset="0"/>
              </a:rPr>
              <a:t>I</a:t>
            </a:r>
            <a:r>
              <a:rPr lang="fr-FR" i="1" dirty="0">
                <a:latin typeface="Arial" charset="0"/>
              </a:rPr>
              <a:t>'</a:t>
            </a:r>
            <a:r>
              <a:rPr lang="en-US" i="1" dirty="0">
                <a:latin typeface="Arial" charset="0"/>
              </a:rPr>
              <a:t>m OK, You</a:t>
            </a:r>
            <a:r>
              <a:rPr lang="fr-FR" i="1" dirty="0">
                <a:latin typeface="Arial" charset="0"/>
              </a:rPr>
              <a:t>'</a:t>
            </a:r>
            <a:r>
              <a:rPr lang="en-US" i="1" dirty="0">
                <a:latin typeface="Arial" charset="0"/>
              </a:rPr>
              <a:t>re OK</a:t>
            </a:r>
            <a:r>
              <a:rPr lang="en-US" dirty="0">
                <a:latin typeface="Arial" charset="0"/>
              </a:rPr>
              <a:t> by T. A. Harris, iii. page 45&gt;</a:t>
            </a:r>
            <a:br>
              <a:rPr lang="en-US" dirty="0">
                <a:latin typeface="Arial" charset="0"/>
              </a:rPr>
            </a:br>
            <a:br>
              <a:rPr lang="en-US" dirty="0">
                <a:latin typeface="Arial" charset="0"/>
              </a:rPr>
            </a:br>
            <a:r>
              <a:rPr lang="en-US" dirty="0">
                <a:latin typeface="Arial" charset="0"/>
              </a:rPr>
              <a:t>&lt;1973 </a:t>
            </a:r>
            <a:r>
              <a:rPr lang="ru-RU" dirty="0">
                <a:latin typeface="Arial" charset="0"/>
              </a:rPr>
              <a:t>"</a:t>
            </a:r>
            <a:r>
              <a:rPr lang="en-US" dirty="0">
                <a:latin typeface="Arial" charset="0"/>
              </a:rPr>
              <a:t>The popular saying around the P[</a:t>
            </a:r>
            <a:r>
              <a:rPr lang="en-US" dirty="0" err="1">
                <a:latin typeface="Arial" charset="0"/>
              </a:rPr>
              <a:t>almer</a:t>
            </a:r>
            <a:r>
              <a:rPr lang="en-US" dirty="0">
                <a:latin typeface="Arial" charset="0"/>
              </a:rPr>
              <a:t>]D[rug]A[</a:t>
            </a:r>
            <a:r>
              <a:rPr lang="en-US" dirty="0" err="1">
                <a:latin typeface="Arial" charset="0"/>
              </a:rPr>
              <a:t>buse</a:t>
            </a:r>
            <a:r>
              <a:rPr lang="en-US" dirty="0">
                <a:latin typeface="Arial" charset="0"/>
              </a:rPr>
              <a:t>]P[</a:t>
            </a:r>
            <a:r>
              <a:rPr lang="en-US" dirty="0" err="1">
                <a:latin typeface="Arial" charset="0"/>
              </a:rPr>
              <a:t>rogram</a:t>
            </a:r>
            <a:r>
              <a:rPr lang="en-US" dirty="0">
                <a:latin typeface="Arial" charset="0"/>
              </a:rPr>
              <a:t>] is </a:t>
            </a:r>
            <a:r>
              <a:rPr lang="fr-FR" dirty="0">
                <a:latin typeface="Arial" charset="0"/>
              </a:rPr>
              <a:t>'</a:t>
            </a:r>
            <a:r>
              <a:rPr lang="en-US" dirty="0">
                <a:latin typeface="Arial" charset="0"/>
              </a:rPr>
              <a:t>DIFFERENT STROKES FOR DIFFERENT FOLKS,</a:t>
            </a:r>
            <a:r>
              <a:rPr lang="fr-FR" dirty="0">
                <a:latin typeface="Arial" charset="0"/>
              </a:rPr>
              <a:t>'</a:t>
            </a:r>
            <a:r>
              <a:rPr lang="en-US" dirty="0">
                <a:latin typeface="Arial" charset="0"/>
              </a:rPr>
              <a:t> and that</a:t>
            </a:r>
            <a:r>
              <a:rPr lang="fr-FR" dirty="0">
                <a:latin typeface="Arial" charset="0"/>
              </a:rPr>
              <a:t>'</a:t>
            </a:r>
            <a:r>
              <a:rPr lang="en-US" dirty="0">
                <a:latin typeface="Arial" charset="0"/>
              </a:rPr>
              <a:t>s the basis of the program.</a:t>
            </a:r>
            <a:r>
              <a:rPr lang="ru-RU" dirty="0">
                <a:latin typeface="Arial" charset="0"/>
              </a:rPr>
              <a:t>"</a:t>
            </a:r>
            <a:r>
              <a:rPr lang="en-US" dirty="0">
                <a:latin typeface="Arial" charset="0"/>
              </a:rPr>
              <a:t>—</a:t>
            </a:r>
            <a:r>
              <a:rPr lang="en-US" i="1" dirty="0">
                <a:latin typeface="Arial" charset="0"/>
              </a:rPr>
              <a:t>Houston Chronicle Magazine</a:t>
            </a:r>
            <a:r>
              <a:rPr lang="en-US" dirty="0">
                <a:latin typeface="Arial" charset="0"/>
              </a:rPr>
              <a:t>, 14 October, page 4/1&gt;</a:t>
            </a:r>
            <a:br>
              <a:rPr lang="en-US" dirty="0">
                <a:latin typeface="Arial" charset="0"/>
              </a:rPr>
            </a:br>
            <a:br>
              <a:rPr lang="en-US" dirty="0">
                <a:latin typeface="Arial" charset="0"/>
              </a:rPr>
            </a:br>
            <a:r>
              <a:rPr lang="en-US" dirty="0">
                <a:latin typeface="Arial" charset="0"/>
              </a:rPr>
              <a:t>&lt;1978 </a:t>
            </a:r>
            <a:r>
              <a:rPr lang="ru-RU" dirty="0">
                <a:latin typeface="Arial" charset="0"/>
              </a:rPr>
              <a:t>"</a:t>
            </a:r>
            <a:r>
              <a:rPr lang="en-US" dirty="0">
                <a:latin typeface="Arial" charset="0"/>
              </a:rPr>
              <a:t>He started off dishing out some nice STROKES. With an admiring smile he told me how smart I was, how honest, so absolutely reliable.</a:t>
            </a:r>
            <a:r>
              <a:rPr lang="ru-RU" dirty="0">
                <a:latin typeface="Arial" charset="0"/>
              </a:rPr>
              <a:t>"</a:t>
            </a:r>
            <a:r>
              <a:rPr lang="en-US" dirty="0">
                <a:latin typeface="Arial" charset="0"/>
              </a:rPr>
              <a:t>—</a:t>
            </a:r>
            <a:r>
              <a:rPr lang="en-US" i="1" dirty="0">
                <a:latin typeface="Arial" charset="0"/>
              </a:rPr>
              <a:t>Fools Die</a:t>
            </a:r>
            <a:r>
              <a:rPr lang="en-US" dirty="0">
                <a:latin typeface="Arial" charset="0"/>
              </a:rPr>
              <a:t> by Mario </a:t>
            </a:r>
            <a:r>
              <a:rPr lang="en-US" dirty="0" err="1">
                <a:latin typeface="Arial" charset="0"/>
              </a:rPr>
              <a:t>Puzzo</a:t>
            </a:r>
            <a:r>
              <a:rPr lang="en-US" dirty="0">
                <a:latin typeface="Arial" charset="0"/>
              </a:rPr>
              <a:t>, xi. page 122&gt; </a:t>
            </a:r>
            <a:br>
              <a:rPr lang="en-US" dirty="0">
                <a:latin typeface="Arial" charset="0"/>
              </a:rPr>
            </a:br>
            <a:br>
              <a:rPr lang="en-US" dirty="0">
                <a:latin typeface="Arial" charset="0"/>
              </a:rPr>
            </a:br>
            <a:r>
              <a:rPr lang="en-US" dirty="0">
                <a:latin typeface="Arial" charset="0"/>
              </a:rPr>
              <a:t>&lt;1981 </a:t>
            </a:r>
            <a:r>
              <a:rPr lang="ru-RU" dirty="0">
                <a:latin typeface="Arial" charset="0"/>
              </a:rPr>
              <a:t>"</a:t>
            </a:r>
            <a:r>
              <a:rPr lang="en-US" dirty="0">
                <a:latin typeface="Arial" charset="0"/>
              </a:rPr>
              <a:t>Let</a:t>
            </a:r>
            <a:r>
              <a:rPr lang="fr-FR" dirty="0">
                <a:latin typeface="Arial" charset="0"/>
              </a:rPr>
              <a:t>'</a:t>
            </a:r>
            <a:r>
              <a:rPr lang="en-US" dirty="0">
                <a:latin typeface="Arial" charset="0"/>
              </a:rPr>
              <a:t>s face it, everybody needs their STROKES and that would be very ego-satisfying.</a:t>
            </a:r>
            <a:r>
              <a:rPr lang="ru-RU" dirty="0">
                <a:latin typeface="Arial" charset="0"/>
              </a:rPr>
              <a:t>"</a:t>
            </a:r>
            <a:r>
              <a:rPr lang="en-US" dirty="0">
                <a:latin typeface="Arial" charset="0"/>
              </a:rPr>
              <a:t>—</a:t>
            </a:r>
            <a:r>
              <a:rPr lang="en-US" i="1" dirty="0">
                <a:latin typeface="Arial" charset="0"/>
              </a:rPr>
              <a:t>TV Picture Life</a:t>
            </a:r>
            <a:r>
              <a:rPr lang="en-US" dirty="0">
                <a:latin typeface="Arial" charset="0"/>
              </a:rPr>
              <a:t>, March, page 12/3&gt;</a:t>
            </a:r>
            <a:br>
              <a:rPr lang="en-US" dirty="0">
                <a:latin typeface="Arial" charset="0"/>
              </a:rPr>
            </a:br>
            <a:br>
              <a:rPr lang="en-US" dirty="0">
                <a:latin typeface="Arial" charset="0"/>
              </a:rPr>
            </a:br>
            <a:r>
              <a:rPr lang="en-US" dirty="0">
                <a:latin typeface="Arial" charset="0"/>
              </a:rPr>
              <a:t>&lt;1986 </a:t>
            </a:r>
            <a:r>
              <a:rPr lang="ru-RU" dirty="0">
                <a:latin typeface="Arial" charset="0"/>
              </a:rPr>
              <a:t>"</a:t>
            </a:r>
            <a:r>
              <a:rPr lang="en-US" dirty="0">
                <a:latin typeface="Arial" charset="0"/>
              </a:rPr>
              <a:t>The whole point, says John Poindexter, [[President]] Reagan</a:t>
            </a:r>
            <a:r>
              <a:rPr lang="fr-FR" dirty="0">
                <a:latin typeface="Arial" charset="0"/>
              </a:rPr>
              <a:t>'</a:t>
            </a:r>
            <a:r>
              <a:rPr lang="en-US" dirty="0">
                <a:latin typeface="Arial" charset="0"/>
              </a:rPr>
              <a:t>s national security adviser, is DIFFERENT STROKES FOR DIFFERENT FOLKS. </a:t>
            </a:r>
            <a:r>
              <a:rPr lang="fr-FR" dirty="0">
                <a:latin typeface="Arial" charset="0"/>
              </a:rPr>
              <a:t>'</a:t>
            </a:r>
            <a:r>
              <a:rPr lang="en-US" dirty="0">
                <a:latin typeface="Arial" charset="0"/>
              </a:rPr>
              <a:t>We need different policies toward Communist dictatorships . . . , . . . for non-democratic regimes that are slowly evolving toward democracy, and different policies for non-democratic regimes in which there is no viable democratic center . . .</a:t>
            </a:r>
            <a:r>
              <a:rPr lang="fr-FR" dirty="0">
                <a:latin typeface="Arial" charset="0"/>
              </a:rPr>
              <a:t>'</a:t>
            </a:r>
            <a:r>
              <a:rPr lang="ru-RU" dirty="0">
                <a:latin typeface="Arial" charset="0"/>
              </a:rPr>
              <a:t>"</a:t>
            </a:r>
            <a:r>
              <a:rPr lang="en-US" dirty="0">
                <a:latin typeface="Arial" charset="0"/>
              </a:rPr>
              <a:t>—in </a:t>
            </a:r>
            <a:r>
              <a:rPr lang="en-US" i="1" dirty="0">
                <a:latin typeface="Arial" charset="0"/>
              </a:rPr>
              <a:t>New York</a:t>
            </a:r>
            <a:r>
              <a:rPr lang="en-US" dirty="0">
                <a:latin typeface="Arial" charset="0"/>
              </a:rPr>
              <a:t> (magazine), </a:t>
            </a:r>
            <a:r>
              <a:rPr lang="ru-RU" dirty="0">
                <a:latin typeface="Arial" charset="0"/>
              </a:rPr>
              <a:t>"</a:t>
            </a:r>
            <a:r>
              <a:rPr lang="en-US" dirty="0">
                <a:latin typeface="Arial" charset="0"/>
              </a:rPr>
              <a:t>How Reagan Does It</a:t>
            </a:r>
            <a:r>
              <a:rPr lang="ru-RU" dirty="0">
                <a:latin typeface="Arial" charset="0"/>
              </a:rPr>
              <a:t>"</a:t>
            </a:r>
            <a:r>
              <a:rPr lang="en-US" dirty="0">
                <a:latin typeface="Arial" charset="0"/>
              </a:rPr>
              <a:t> by Michael Kramer&gt;</a:t>
            </a:r>
            <a:br>
              <a:rPr lang="en-US" dirty="0">
                <a:latin typeface="Arial" charset="0"/>
              </a:rPr>
            </a:br>
            <a:br>
              <a:rPr lang="en-US" dirty="0">
                <a:latin typeface="Arial" charset="0"/>
              </a:rPr>
            </a:br>
            <a:r>
              <a:rPr lang="en-US" dirty="0">
                <a:latin typeface="Arial" charset="0"/>
              </a:rPr>
              <a:t>&lt;1999 </a:t>
            </a:r>
            <a:r>
              <a:rPr lang="ru-RU" dirty="0">
                <a:latin typeface="Arial" charset="0"/>
              </a:rPr>
              <a:t>"</a:t>
            </a:r>
            <a:r>
              <a:rPr lang="en-US" dirty="0">
                <a:latin typeface="Arial" charset="0"/>
              </a:rPr>
              <a:t>There are a hundred times as many people addicted to alcohol, antidepressants and nicotine as there are to heroin or Charlie [cocaine]. DIFFERENT STROKES FOR DIFFERENT FOLKS, right?</a:t>
            </a:r>
            <a:r>
              <a:rPr lang="ru-RU" dirty="0">
                <a:latin typeface="Arial" charset="0"/>
              </a:rPr>
              <a:t>"</a:t>
            </a:r>
            <a:r>
              <a:rPr lang="en-US" dirty="0">
                <a:latin typeface="Arial" charset="0"/>
              </a:rPr>
              <a:t>—</a:t>
            </a:r>
            <a:r>
              <a:rPr lang="en-US" i="1" dirty="0">
                <a:latin typeface="Arial" charset="0"/>
              </a:rPr>
              <a:t>Spanish Highs</a:t>
            </a:r>
            <a:r>
              <a:rPr lang="en-US" dirty="0">
                <a:latin typeface="Arial" charset="0"/>
              </a:rPr>
              <a:t> by Wayne Anthony, page 65&gt;</a:t>
            </a:r>
            <a:br>
              <a:rPr lang="en-US" dirty="0">
                <a:latin typeface="Arial" charset="0"/>
              </a:rPr>
            </a:br>
            <a:br>
              <a:rPr lang="en-US" dirty="0">
                <a:latin typeface="Arial" charset="0"/>
              </a:rPr>
            </a:br>
            <a:r>
              <a:rPr lang="en-US" dirty="0">
                <a:latin typeface="Arial" charset="0"/>
              </a:rPr>
              <a:t>&lt;2003 </a:t>
            </a:r>
            <a:r>
              <a:rPr lang="ru-RU" dirty="0">
                <a:latin typeface="Arial" charset="0"/>
              </a:rPr>
              <a:t>"</a:t>
            </a:r>
            <a:r>
              <a:rPr lang="en-US" dirty="0">
                <a:latin typeface="Arial" charset="0"/>
              </a:rPr>
              <a:t>If one motto sums up the [[weight loss]] industry, it could be </a:t>
            </a:r>
            <a:r>
              <a:rPr lang="fr-FR" dirty="0">
                <a:latin typeface="Arial" charset="0"/>
              </a:rPr>
              <a:t>'</a:t>
            </a:r>
            <a:r>
              <a:rPr lang="en-US" dirty="0">
                <a:latin typeface="Arial" charset="0"/>
              </a:rPr>
              <a:t>DIFFERENT STROKES FOR DIFFERENT FOLKS.</a:t>
            </a:r>
            <a:r>
              <a:rPr lang="fr-FR" dirty="0">
                <a:latin typeface="Arial" charset="0"/>
              </a:rPr>
              <a:t>'</a:t>
            </a:r>
            <a:r>
              <a:rPr lang="en-US" dirty="0">
                <a:latin typeface="Arial" charset="0"/>
              </a:rPr>
              <a:t> At No. 1, with revenues this year expected to reach $1 billion, is 40-year-old Weight Watchers, with its program of weekly meetings and group support. Next comes Slim-Fast, the maker of bar and shake replacement meals. . . .</a:t>
            </a:r>
            <a:r>
              <a:rPr lang="ru-RU" dirty="0">
                <a:latin typeface="Arial" charset="0"/>
              </a:rPr>
              <a:t>"</a:t>
            </a:r>
            <a:r>
              <a:rPr lang="en-US" dirty="0">
                <a:latin typeface="Arial" charset="0"/>
              </a:rPr>
              <a:t>— </a:t>
            </a:r>
            <a:r>
              <a:rPr lang="en-US" i="1" dirty="0">
                <a:latin typeface="Arial" charset="0"/>
              </a:rPr>
              <a:t>U.S. News &amp; World Report</a:t>
            </a:r>
            <a:r>
              <a:rPr lang="en-US" dirty="0">
                <a:latin typeface="Arial" charset="0"/>
              </a:rPr>
              <a:t>, 16 July&gt;</a:t>
            </a:r>
            <a:br>
              <a:rPr lang="en-US" dirty="0">
                <a:latin typeface="Arial" charset="0"/>
              </a:rPr>
            </a:br>
            <a:br>
              <a:rPr lang="en-US" dirty="0">
                <a:latin typeface="Arial" charset="0"/>
              </a:rPr>
            </a:br>
            <a:r>
              <a:rPr lang="en-US" dirty="0">
                <a:latin typeface="Arial" charset="0"/>
              </a:rPr>
              <a:t>&lt;2008 </a:t>
            </a:r>
            <a:r>
              <a:rPr lang="ru-RU" dirty="0">
                <a:latin typeface="Arial" charset="0"/>
              </a:rPr>
              <a:t>"</a:t>
            </a:r>
            <a:r>
              <a:rPr lang="en-US" dirty="0">
                <a:latin typeface="Arial" charset="0"/>
              </a:rPr>
              <a:t>Suddenly [[Professor Wolfgang]] </a:t>
            </a:r>
            <a:r>
              <a:rPr lang="en-US" dirty="0" err="1">
                <a:latin typeface="Arial" charset="0"/>
              </a:rPr>
              <a:t>Mieder</a:t>
            </a:r>
            <a:r>
              <a:rPr lang="en-US" dirty="0">
                <a:latin typeface="Arial" charset="0"/>
              </a:rPr>
              <a:t> [[renowned expert on proverbs at the University of Vermont]] reminds me that he </a:t>
            </a:r>
            <a:r>
              <a:rPr lang="en-US" dirty="0" err="1">
                <a:latin typeface="Arial" charset="0"/>
              </a:rPr>
              <a:t>hasn</a:t>
            </a:r>
            <a:r>
              <a:rPr lang="fr-FR" dirty="0">
                <a:latin typeface="Arial" charset="0"/>
              </a:rPr>
              <a:t>'</a:t>
            </a:r>
            <a:r>
              <a:rPr lang="en-US" dirty="0">
                <a:latin typeface="Arial" charset="0"/>
              </a:rPr>
              <a:t>t yet told me his favorite proverb. Can he really have a favorite? . . . But </a:t>
            </a:r>
            <a:r>
              <a:rPr lang="en-US" dirty="0" err="1">
                <a:latin typeface="Arial" charset="0"/>
              </a:rPr>
              <a:t>Mieder</a:t>
            </a:r>
            <a:r>
              <a:rPr lang="en-US" dirty="0">
                <a:latin typeface="Arial" charset="0"/>
              </a:rPr>
              <a:t> is a decisive man. </a:t>
            </a:r>
            <a:r>
              <a:rPr lang="fr-FR" dirty="0">
                <a:latin typeface="Arial" charset="0"/>
              </a:rPr>
              <a:t>'</a:t>
            </a:r>
            <a:r>
              <a:rPr lang="en-US" dirty="0">
                <a:latin typeface="Arial" charset="0"/>
              </a:rPr>
              <a:t>DIFFERENT STROKES FOR DIFFERENT FOLKS is my favorite proverb,</a:t>
            </a:r>
            <a:r>
              <a:rPr lang="fr-FR" dirty="0">
                <a:latin typeface="Arial" charset="0"/>
              </a:rPr>
              <a:t>'</a:t>
            </a:r>
            <a:r>
              <a:rPr lang="en-US" dirty="0">
                <a:latin typeface="Arial" charset="0"/>
              </a:rPr>
              <a:t> he says. . . . </a:t>
            </a:r>
            <a:r>
              <a:rPr lang="fr-FR" dirty="0">
                <a:latin typeface="Arial" charset="0"/>
              </a:rPr>
              <a:t>'</a:t>
            </a:r>
            <a:r>
              <a:rPr lang="en-US" dirty="0">
                <a:latin typeface="Arial" charset="0"/>
              </a:rPr>
              <a:t>I would argue it had to grow on American ground, because it </a:t>
            </a:r>
            <a:r>
              <a:rPr lang="en-US" dirty="0" err="1">
                <a:latin typeface="Arial" charset="0"/>
              </a:rPr>
              <a:t>doesn</a:t>
            </a:r>
            <a:r>
              <a:rPr lang="fr-FR" dirty="0">
                <a:latin typeface="Arial" charset="0"/>
              </a:rPr>
              <a:t>'</a:t>
            </a:r>
            <a:r>
              <a:rPr lang="en-US" dirty="0">
                <a:latin typeface="Arial" charset="0"/>
              </a:rPr>
              <a:t>t tell you what to do. It says, </a:t>
            </a:r>
            <a:r>
              <a:rPr lang="ru-RU" dirty="0">
                <a:latin typeface="Arial" charset="0"/>
              </a:rPr>
              <a:t>"</a:t>
            </a:r>
            <a:r>
              <a:rPr lang="en-US" dirty="0">
                <a:latin typeface="Arial" charset="0"/>
              </a:rPr>
              <a:t>Accept the differences in people.</a:t>
            </a:r>
            <a:r>
              <a:rPr lang="ru-RU" dirty="0">
                <a:latin typeface="Arial" charset="0"/>
              </a:rPr>
              <a:t>"</a:t>
            </a:r>
            <a:r>
              <a:rPr lang="en-US" dirty="0">
                <a:latin typeface="Arial" charset="0"/>
              </a:rPr>
              <a:t> . . . </a:t>
            </a:r>
            <a:r>
              <a:rPr lang="fr-FR" dirty="0">
                <a:latin typeface="Arial" charset="0"/>
              </a:rPr>
              <a:t>'</a:t>
            </a:r>
            <a:r>
              <a:rPr lang="en-US" dirty="0">
                <a:latin typeface="Arial" charset="0"/>
              </a:rPr>
              <a:t>I think it</a:t>
            </a:r>
            <a:r>
              <a:rPr lang="fr-FR" dirty="0">
                <a:latin typeface="Arial" charset="0"/>
              </a:rPr>
              <a:t>'</a:t>
            </a:r>
            <a:r>
              <a:rPr lang="en-US" dirty="0">
                <a:latin typeface="Arial" charset="0"/>
              </a:rPr>
              <a:t>s a truly liberating proverb.</a:t>
            </a:r>
            <a:r>
              <a:rPr lang="fr-FR" dirty="0">
                <a:latin typeface="Arial" charset="0"/>
              </a:rPr>
              <a:t>'</a:t>
            </a:r>
            <a:r>
              <a:rPr lang="ru-RU" dirty="0">
                <a:latin typeface="Arial" charset="0"/>
              </a:rPr>
              <a:t>"</a:t>
            </a:r>
            <a:r>
              <a:rPr lang="en-US" dirty="0">
                <a:latin typeface="Arial" charset="0"/>
              </a:rPr>
              <a:t>—</a:t>
            </a:r>
            <a:r>
              <a:rPr lang="en-US" i="1" dirty="0">
                <a:latin typeface="Arial" charset="0"/>
              </a:rPr>
              <a:t>Christian Science Monitor</a:t>
            </a:r>
            <a:r>
              <a:rPr lang="en-US" dirty="0">
                <a:latin typeface="Arial" charset="0"/>
              </a:rPr>
              <a:t>, 6 March&gt;</a:t>
            </a:r>
            <a:r>
              <a:rPr lang="ru-RU" dirty="0">
                <a:latin typeface="Arial" charset="0"/>
              </a:rPr>
              <a:t>"</a:t>
            </a:r>
            <a:r>
              <a:rPr lang="en-US" dirty="0">
                <a:latin typeface="Arial" charset="0"/>
              </a:rPr>
              <a:t> (accessed 20 Aug 2014) http://</a:t>
            </a:r>
            <a:r>
              <a:rPr lang="en-US" dirty="0" err="1">
                <a:latin typeface="Arial" charset="0"/>
              </a:rPr>
              <a:t>www.wordwizard.com</a:t>
            </a:r>
            <a:r>
              <a:rPr lang="en-US" dirty="0">
                <a:latin typeface="Arial" charset="0"/>
              </a:rPr>
              <a:t>/phpbb3/</a:t>
            </a:r>
            <a:r>
              <a:rPr lang="en-US" dirty="0" err="1">
                <a:latin typeface="Arial" charset="0"/>
              </a:rPr>
              <a:t>viewtopic.php?f</a:t>
            </a:r>
            <a:r>
              <a:rPr lang="en-US" dirty="0">
                <a:latin typeface="Arial" charset="0"/>
              </a:rPr>
              <a:t>=7&amp;t=20582</a:t>
            </a:r>
          </a:p>
          <a:p>
            <a:endParaRPr lang="en-US" dirty="0">
              <a:latin typeface="Arial" charset="0"/>
            </a:endParaRPr>
          </a:p>
          <a:p>
            <a:endParaRPr lang="en-US" dirty="0">
              <a:latin typeface="Arial" charset="0"/>
            </a:endParaRPr>
          </a:p>
        </p:txBody>
      </p:sp>
      <p:sp>
        <p:nvSpPr>
          <p:cNvPr id="176131"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74AFC31-99A3-7B43-9AF0-73D848299402}"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28034376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Books impact us more than armies.</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D7BC76F-21E5-BA4E-ACCC-6EE074EF1A96}"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19261531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Fit in when you are in a different environment.</a:t>
            </a:r>
          </a:p>
          <a:p>
            <a:r>
              <a:rPr lang="en-US" dirty="0"/>
              <a:t>Don’t try to stick out.</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D7BC76F-21E5-BA4E-ACCC-6EE074EF1A96}"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29009357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person who makes the most noise generally gets the most attention to his or her concerns.</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D7BC76F-21E5-BA4E-ACCC-6EE074EF1A96}"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9907705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 person operates in isolation.</a:t>
            </a:r>
          </a:p>
          <a:p>
            <a:r>
              <a:rPr lang="en-US" dirty="0"/>
              <a:t>We all need other people.</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D7BC76F-21E5-BA4E-ACCC-6EE074EF1A96}"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34999600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Don’t be so critical that you destroy your own reputation or that of your family.</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D7BC76F-21E5-BA4E-ACCC-6EE074EF1A96}"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7681872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Visuals sum up reality more than many descriptions.</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D7BC76F-21E5-BA4E-ACCC-6EE074EF1A96}"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30019583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Somebody pays for every benefit that you have.</a:t>
            </a:r>
          </a:p>
          <a:p>
            <a:r>
              <a:rPr lang="en-US" dirty="0"/>
              <a:t>You may not be paying for something, but someone else did.</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D7BC76F-21E5-BA4E-ACCC-6EE074EF1A96}"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22186151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3" indent="0" algn="l" defTabSz="914400" rtl="0" eaLnBrk="0" fontAlgn="base" latinLnBrk="0" hangingPunct="0">
              <a:lnSpc>
                <a:spcPct val="100000"/>
              </a:lnSpc>
              <a:spcBef>
                <a:spcPct val="30000"/>
              </a:spcBef>
              <a:spcAft>
                <a:spcPct val="0"/>
              </a:spcAft>
              <a:buClrTx/>
              <a:buSzTx/>
              <a:buFontTx/>
              <a:buNone/>
              <a:tabLst/>
              <a:defRPr/>
            </a:pPr>
            <a:r>
              <a:rPr lang="en-US" dirty="0">
                <a:latin typeface="Arial"/>
                <a:cs typeface="Arial"/>
              </a:rPr>
              <a:t>Money—so Singapore has the highest percentage of millionaires worldwide (16.5%)</a:t>
            </a:r>
          </a:p>
          <a:p>
            <a:pPr marL="0" marR="0" lvl="3" indent="0" algn="l" defTabSz="914400" rtl="0" eaLnBrk="0" fontAlgn="base" latinLnBrk="0" hangingPunct="0">
              <a:lnSpc>
                <a:spcPct val="100000"/>
              </a:lnSpc>
              <a:spcBef>
                <a:spcPct val="30000"/>
              </a:spcBef>
              <a:spcAft>
                <a:spcPct val="0"/>
              </a:spcAft>
              <a:buClrTx/>
              <a:buSzTx/>
              <a:buFontTx/>
              <a:buNone/>
              <a:tabLst/>
              <a:defRPr/>
            </a:pPr>
            <a:r>
              <a:rPr lang="en-US" dirty="0">
                <a:latin typeface="Arial"/>
                <a:cs typeface="Arial"/>
              </a:rPr>
              <a:t>Education—few feel you could be overeducated</a:t>
            </a:r>
          </a:p>
          <a:p>
            <a:pPr marL="0" marR="0" lvl="3" indent="0" algn="l" defTabSz="914400" rtl="0" eaLnBrk="0" fontAlgn="base" latinLnBrk="0" hangingPunct="0">
              <a:lnSpc>
                <a:spcPct val="100000"/>
              </a:lnSpc>
              <a:spcBef>
                <a:spcPct val="30000"/>
              </a:spcBef>
              <a:spcAft>
                <a:spcPct val="0"/>
              </a:spcAft>
              <a:buClrTx/>
              <a:buSzTx/>
              <a:buFontTx/>
              <a:buNone/>
              <a:tabLst/>
              <a:defRPr/>
            </a:pPr>
            <a:r>
              <a:rPr lang="en-US" dirty="0">
                <a:latin typeface="Arial"/>
                <a:cs typeface="Arial"/>
              </a:rPr>
              <a:t>Power—many are not happy with their job</a:t>
            </a:r>
          </a:p>
          <a:p>
            <a:pPr marL="0" marR="0" lvl="3" indent="0" algn="l" defTabSz="914400" rtl="0" eaLnBrk="0" fontAlgn="base" latinLnBrk="0" hangingPunct="0">
              <a:lnSpc>
                <a:spcPct val="100000"/>
              </a:lnSpc>
              <a:spcBef>
                <a:spcPct val="30000"/>
              </a:spcBef>
              <a:spcAft>
                <a:spcPct val="0"/>
              </a:spcAft>
              <a:buClrTx/>
              <a:buSzTx/>
              <a:buFontTx/>
              <a:buNone/>
              <a:tabLst/>
              <a:defRPr/>
            </a:pPr>
            <a:r>
              <a:rPr lang="en-US" dirty="0">
                <a:latin typeface="Arial"/>
                <a:cs typeface="Arial"/>
              </a:rPr>
              <a:t>Sex—few people remain with one person for life</a:t>
            </a:r>
          </a:p>
          <a:p>
            <a:pPr marL="0" marR="0" lvl="3" indent="0" algn="l" defTabSz="914400" rtl="0" eaLnBrk="0" fontAlgn="base" latinLnBrk="0" hangingPunct="0">
              <a:lnSpc>
                <a:spcPct val="100000"/>
              </a:lnSpc>
              <a:spcBef>
                <a:spcPct val="30000"/>
              </a:spcBef>
              <a:spcAft>
                <a:spcPct val="0"/>
              </a:spcAft>
              <a:buClrTx/>
              <a:buSzTx/>
              <a:buFontTx/>
              <a:buNone/>
              <a:tabLst/>
              <a:defRPr/>
            </a:pPr>
            <a:r>
              <a:rPr lang="en-US" dirty="0">
                <a:latin typeface="Arial"/>
                <a:cs typeface="Arial"/>
              </a:rPr>
              <a:t>Fun—the last experience didn’t satisfy, so try another</a:t>
            </a:r>
          </a:p>
          <a:p>
            <a:pPr marL="0" marR="0" lvl="3" indent="0" algn="l" defTabSz="914400" rtl="0" eaLnBrk="0" fontAlgn="base" latinLnBrk="0" hangingPunct="0">
              <a:lnSpc>
                <a:spcPct val="100000"/>
              </a:lnSpc>
              <a:spcBef>
                <a:spcPct val="30000"/>
              </a:spcBef>
              <a:spcAft>
                <a:spcPct val="0"/>
              </a:spcAft>
              <a:buClrTx/>
              <a:buSzTx/>
              <a:buFontTx/>
              <a:buNone/>
              <a:tabLst/>
              <a:defRPr/>
            </a:pPr>
            <a:r>
              <a:rPr lang="en-US" dirty="0">
                <a:latin typeface="Arial"/>
                <a:cs typeface="Arial"/>
              </a:rPr>
              <a:t>Travel—never before have so many traveled</a:t>
            </a:r>
          </a:p>
          <a:p>
            <a:pPr marL="0" marR="0" lvl="3" indent="0" algn="l" defTabSz="914400" rtl="0" eaLnBrk="0" fontAlgn="base" latinLnBrk="0" hangingPunct="0">
              <a:lnSpc>
                <a:spcPct val="100000"/>
              </a:lnSpc>
              <a:spcBef>
                <a:spcPct val="30000"/>
              </a:spcBef>
              <a:spcAft>
                <a:spcPct val="0"/>
              </a:spcAft>
              <a:buClrTx/>
              <a:buSzTx/>
              <a:buFontTx/>
              <a:buNone/>
              <a:tabLst/>
              <a:defRPr/>
            </a:pPr>
            <a:r>
              <a:rPr lang="en-US" dirty="0">
                <a:latin typeface="Arial"/>
                <a:cs typeface="Arial"/>
              </a:rPr>
              <a:t>Food—some travel across the country for a certain stall</a:t>
            </a:r>
          </a:p>
          <a:p>
            <a:pPr marL="0" marR="0" lvl="3" indent="0" algn="l" defTabSz="914400" rtl="0" eaLnBrk="0" fontAlgn="base" latinLnBrk="0" hangingPunct="0">
              <a:lnSpc>
                <a:spcPct val="100000"/>
              </a:lnSpc>
              <a:spcBef>
                <a:spcPct val="30000"/>
              </a:spcBef>
              <a:spcAft>
                <a:spcPct val="0"/>
              </a:spcAft>
              <a:buClrTx/>
              <a:buSzTx/>
              <a:buFontTx/>
              <a:buNone/>
              <a:tabLst/>
              <a:defRPr/>
            </a:pPr>
            <a:r>
              <a:rPr lang="en-US" dirty="0">
                <a:latin typeface="Arial"/>
                <a:cs typeface="Arial"/>
              </a:rPr>
              <a:t>Sports—depression if their team loses, elation if it wins</a:t>
            </a:r>
          </a:p>
          <a:p>
            <a:pPr marL="0" marR="0" lvl="3" indent="0" algn="l" defTabSz="914400" rtl="0" eaLnBrk="0" fontAlgn="base" latinLnBrk="0" hangingPunct="0">
              <a:lnSpc>
                <a:spcPct val="100000"/>
              </a:lnSpc>
              <a:spcBef>
                <a:spcPct val="30000"/>
              </a:spcBef>
              <a:spcAft>
                <a:spcPct val="0"/>
              </a:spcAft>
              <a:buClrTx/>
              <a:buSzTx/>
              <a:buFontTx/>
              <a:buNone/>
              <a:tabLst/>
              <a:defRPr/>
            </a:pPr>
            <a:endParaRPr lang="en-US" dirty="0">
              <a:latin typeface="Arial"/>
              <a:cs typeface="Arial"/>
            </a:endParaRPr>
          </a:p>
        </p:txBody>
      </p:sp>
    </p:spTree>
    <p:extLst>
      <p:ext uri="{BB962C8B-B14F-4D97-AF65-F5344CB8AC3E}">
        <p14:creationId xmlns:p14="http://schemas.microsoft.com/office/powerpoint/2010/main" val="33227193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all want the security and familiarity of a place where we belong—typical where we grew up and where our family resides.</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D7BC76F-21E5-BA4E-ACCC-6EE074EF1A96}"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123803183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2F9EC08-C996-C548-8B35-CAC93EA3EB5A}"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86370" name="Rectangle 2"/>
          <p:cNvSpPr>
            <a:spLocks noGrp="1" noRot="1" noChangeAspect="1" noChangeArrowheads="1" noTextEdit="1"/>
          </p:cNvSpPr>
          <p:nvPr>
            <p:ph type="sldImg"/>
          </p:nvPr>
        </p:nvSpPr>
        <p:spPr>
          <a:ln/>
        </p:spPr>
      </p:sp>
      <p:sp>
        <p:nvSpPr>
          <p:cNvPr id="18637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dirty="0">
                <a:latin typeface="Arial" charset="0"/>
              </a:rPr>
              <a:t>We have a natural desire for good food, so we should have the same desire for wisdom.</a:t>
            </a:r>
          </a:p>
        </p:txBody>
      </p:sp>
    </p:spTree>
    <p:extLst>
      <p:ext uri="{BB962C8B-B14F-4D97-AF65-F5344CB8AC3E}">
        <p14:creationId xmlns:p14="http://schemas.microsoft.com/office/powerpoint/2010/main" val="18408500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EE55AE8-91D8-354A-93B5-7595ABB16809}"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04802" name="Rectangle 2"/>
          <p:cNvSpPr>
            <a:spLocks noGrp="1" noRot="1" noChangeAspect="1" noChangeArrowheads="1" noTextEdit="1"/>
          </p:cNvSpPr>
          <p:nvPr>
            <p:ph type="sldImg"/>
          </p:nvPr>
        </p:nvSpPr>
        <p:spPr>
          <a:ln/>
        </p:spPr>
      </p:sp>
      <p:sp>
        <p:nvSpPr>
          <p:cNvPr id="20480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dirty="0">
                <a:latin typeface="Arial" charset="0"/>
              </a:rPr>
              <a:t>The Chinese character for wisdom implies that we know what is appropriate for that day.</a:t>
            </a:r>
          </a:p>
        </p:txBody>
      </p:sp>
    </p:spTree>
    <p:extLst>
      <p:ext uri="{BB962C8B-B14F-4D97-AF65-F5344CB8AC3E}">
        <p14:creationId xmlns:p14="http://schemas.microsoft.com/office/powerpoint/2010/main" val="370149596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81627CBE-8FDE-924A-9F8F-45E9B9DBC865}" type="slidenum">
              <a:rPr lang="en-US" sz="1200">
                <a:solidFill>
                  <a:prstClr val="black"/>
                </a:solidFill>
              </a:rPr>
              <a:pPr eaLnBrk="1" hangingPunct="1"/>
              <a:t>23</a:t>
            </a:fld>
            <a:endParaRPr lang="en-US" sz="1200">
              <a:solidFill>
                <a:prstClr val="black"/>
              </a:solidFill>
            </a:endParaRPr>
          </a:p>
        </p:txBody>
      </p:sp>
      <p:sp>
        <p:nvSpPr>
          <p:cNvPr id="217090" name="Rectangle 2"/>
          <p:cNvSpPr>
            <a:spLocks noGrp="1" noRot="1" noChangeAspect="1" noChangeArrowheads="1" noTextEdit="1"/>
          </p:cNvSpPr>
          <p:nvPr>
            <p:ph type="sldImg"/>
          </p:nvPr>
        </p:nvSpPr>
        <p:spPr>
          <a:ln/>
        </p:spPr>
      </p:sp>
      <p:sp>
        <p:nvSpPr>
          <p:cNvPr id="21709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80EE153-6AA2-3242-BE8E-DE0E9A422224}" type="slidenum">
              <a:rPr lang="en-US" sz="1200">
                <a:solidFill>
                  <a:prstClr val="black"/>
                </a:solidFill>
              </a:rPr>
              <a:pPr eaLnBrk="1" hangingPunct="1"/>
              <a:t>24</a:t>
            </a:fld>
            <a:endParaRPr lang="en-US" sz="1200">
              <a:solidFill>
                <a:prstClr val="black"/>
              </a:solidFill>
            </a:endParaRPr>
          </a:p>
        </p:txBody>
      </p:sp>
      <p:sp>
        <p:nvSpPr>
          <p:cNvPr id="219138" name="Rectangle 2"/>
          <p:cNvSpPr>
            <a:spLocks noGrp="1" noRot="1" noChangeAspect="1" noChangeArrowheads="1" noTextEdit="1"/>
          </p:cNvSpPr>
          <p:nvPr>
            <p:ph type="sldImg"/>
          </p:nvPr>
        </p:nvSpPr>
        <p:spPr>
          <a:ln/>
        </p:spPr>
      </p:sp>
      <p:sp>
        <p:nvSpPr>
          <p:cNvPr id="21913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4B4315F-F951-2444-872D-6C746389764D}" type="slidenum">
              <a:rPr lang="en-US" sz="1200">
                <a:solidFill>
                  <a:prstClr val="black"/>
                </a:solidFill>
              </a:rPr>
              <a:pPr eaLnBrk="1" hangingPunct="1"/>
              <a:t>25</a:t>
            </a:fld>
            <a:endParaRPr lang="en-US" sz="1200">
              <a:solidFill>
                <a:prstClr val="black"/>
              </a:solidFill>
            </a:endParaRPr>
          </a:p>
        </p:txBody>
      </p:sp>
      <p:sp>
        <p:nvSpPr>
          <p:cNvPr id="301058" name="Rectangle 2"/>
          <p:cNvSpPr>
            <a:spLocks noGrp="1" noRot="1" noChangeAspect="1" noChangeArrowheads="1" noTextEdit="1"/>
          </p:cNvSpPr>
          <p:nvPr>
            <p:ph type="sldImg"/>
          </p:nvPr>
        </p:nvSpPr>
        <p:spPr>
          <a:ln/>
        </p:spPr>
      </p:sp>
      <p:sp>
        <p:nvSpPr>
          <p:cNvPr id="30105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B95E4FB-5F47-874E-B46B-72550CCE05D6}" type="slidenum">
              <a:rPr lang="en-US" sz="1200">
                <a:solidFill>
                  <a:prstClr val="black"/>
                </a:solidFill>
              </a:rPr>
              <a:pPr eaLnBrk="1" hangingPunct="1"/>
              <a:t>26</a:t>
            </a:fld>
            <a:endParaRPr lang="en-US" sz="1200">
              <a:solidFill>
                <a:prstClr val="black"/>
              </a:solidFill>
            </a:endParaRPr>
          </a:p>
        </p:txBody>
      </p:sp>
      <p:sp>
        <p:nvSpPr>
          <p:cNvPr id="303106" name="Rectangle 2"/>
          <p:cNvSpPr>
            <a:spLocks noGrp="1" noRot="1" noChangeAspect="1" noChangeArrowheads="1" noTextEdit="1"/>
          </p:cNvSpPr>
          <p:nvPr>
            <p:ph type="sldImg"/>
          </p:nvPr>
        </p:nvSpPr>
        <p:spPr>
          <a:ln/>
        </p:spPr>
      </p:sp>
      <p:sp>
        <p:nvSpPr>
          <p:cNvPr id="30310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C2D38FB-0357-C04C-8190-7C81173A8A05}" type="slidenum">
              <a:rPr lang="en-US" sz="1200">
                <a:solidFill>
                  <a:prstClr val="black"/>
                </a:solidFill>
              </a:rPr>
              <a:pPr eaLnBrk="1" hangingPunct="1"/>
              <a:t>27</a:t>
            </a:fld>
            <a:endParaRPr lang="en-US" sz="1200">
              <a:solidFill>
                <a:prstClr val="black"/>
              </a:solidFill>
            </a:endParaRPr>
          </a:p>
        </p:txBody>
      </p:sp>
      <p:sp>
        <p:nvSpPr>
          <p:cNvPr id="305154" name="Rectangle 2"/>
          <p:cNvSpPr>
            <a:spLocks noGrp="1" noRot="1" noChangeAspect="1" noChangeArrowheads="1" noTextEdit="1"/>
          </p:cNvSpPr>
          <p:nvPr>
            <p:ph type="sldImg"/>
          </p:nvPr>
        </p:nvSpPr>
        <p:spPr>
          <a:ln/>
        </p:spPr>
      </p:sp>
      <p:sp>
        <p:nvSpPr>
          <p:cNvPr id="30515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394EA93-A423-2B44-8FC2-1F004786ED10}" type="slidenum">
              <a:rPr lang="en-US" sz="1200">
                <a:solidFill>
                  <a:prstClr val="black"/>
                </a:solidFill>
              </a:rPr>
              <a:pPr eaLnBrk="1" hangingPunct="1"/>
              <a:t>28</a:t>
            </a:fld>
            <a:endParaRPr lang="en-US" sz="1200">
              <a:solidFill>
                <a:prstClr val="black"/>
              </a:solidFill>
            </a:endParaRPr>
          </a:p>
        </p:txBody>
      </p:sp>
      <p:sp>
        <p:nvSpPr>
          <p:cNvPr id="307202" name="Rectangle 2"/>
          <p:cNvSpPr>
            <a:spLocks noGrp="1" noRot="1" noChangeAspect="1" noChangeArrowheads="1" noTextEdit="1"/>
          </p:cNvSpPr>
          <p:nvPr>
            <p:ph type="sldImg"/>
          </p:nvPr>
        </p:nvSpPr>
        <p:spPr>
          <a:ln/>
        </p:spPr>
      </p:sp>
      <p:sp>
        <p:nvSpPr>
          <p:cNvPr id="30720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683F38B-6A2C-5E4F-A927-62F5A9264267}" type="slidenum">
              <a:rPr lang="en-US" sz="1200">
                <a:solidFill>
                  <a:prstClr val="black"/>
                </a:solidFill>
              </a:rPr>
              <a:pPr eaLnBrk="1" hangingPunct="1"/>
              <a:t>29</a:t>
            </a:fld>
            <a:endParaRPr lang="en-US" sz="1200">
              <a:solidFill>
                <a:prstClr val="black"/>
              </a:solidFill>
            </a:endParaRPr>
          </a:p>
        </p:txBody>
      </p:sp>
      <p:sp>
        <p:nvSpPr>
          <p:cNvPr id="309250" name="Rectangle 2"/>
          <p:cNvSpPr>
            <a:spLocks noGrp="1" noRot="1" noChangeAspect="1" noChangeArrowheads="1" noTextEdit="1"/>
          </p:cNvSpPr>
          <p:nvPr>
            <p:ph type="sldImg"/>
          </p:nvPr>
        </p:nvSpPr>
        <p:spPr>
          <a:ln/>
        </p:spPr>
      </p:sp>
      <p:sp>
        <p:nvSpPr>
          <p:cNvPr id="30925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2" indent="0" algn="l" defTabSz="914400" rtl="0" eaLnBrk="0" fontAlgn="base" latinLnBrk="0" hangingPunct="0">
              <a:lnSpc>
                <a:spcPct val="100000"/>
              </a:lnSpc>
              <a:spcBef>
                <a:spcPct val="30000"/>
              </a:spcBef>
              <a:spcAft>
                <a:spcPct val="0"/>
              </a:spcAft>
              <a:buClrTx/>
              <a:buSzTx/>
              <a:buFontTx/>
              <a:buNone/>
              <a:tabLst/>
              <a:defRPr/>
            </a:pPr>
            <a:r>
              <a:rPr lang="en-US" dirty="0">
                <a:latin typeface="Arial"/>
                <a:cs typeface="Arial"/>
              </a:rPr>
              <a:t>But have you ever met someone who said he or she was passionate about gaining wisdom? Are </a:t>
            </a:r>
            <a:r>
              <a:rPr lang="en-US" i="1" dirty="0">
                <a:latin typeface="Arial"/>
                <a:cs typeface="Arial"/>
              </a:rPr>
              <a:t>you</a:t>
            </a:r>
            <a:r>
              <a:rPr lang="en-US" dirty="0">
                <a:latin typeface="Arial"/>
                <a:cs typeface="Arial"/>
              </a:rPr>
              <a:t> passionate about pursuing wisdom?</a:t>
            </a:r>
          </a:p>
          <a:p>
            <a:pPr marL="0" marR="0" lvl="2" indent="0" algn="l" defTabSz="914400" rtl="0" eaLnBrk="0" fontAlgn="base" latinLnBrk="0" hangingPunct="0">
              <a:lnSpc>
                <a:spcPct val="100000"/>
              </a:lnSpc>
              <a:spcBef>
                <a:spcPct val="30000"/>
              </a:spcBef>
              <a:spcAft>
                <a:spcPct val="0"/>
              </a:spcAft>
              <a:buClrTx/>
              <a:buSzTx/>
              <a:buFontTx/>
              <a:buNone/>
              <a:tabLst/>
              <a:defRPr/>
            </a:pPr>
            <a:r>
              <a:rPr lang="en-US" dirty="0">
                <a:latin typeface="Arial"/>
                <a:cs typeface="Arial"/>
              </a:rPr>
              <a:t>God gave Solomon one wish (since God is not a genie who gives three wishes!). </a:t>
            </a:r>
          </a:p>
          <a:p>
            <a:pPr marL="0" marR="0" lvl="2" indent="0" algn="l" defTabSz="914400" rtl="0" eaLnBrk="0" fontAlgn="base" latinLnBrk="0" hangingPunct="0">
              <a:lnSpc>
                <a:spcPct val="100000"/>
              </a:lnSpc>
              <a:spcBef>
                <a:spcPct val="30000"/>
              </a:spcBef>
              <a:spcAft>
                <a:spcPct val="0"/>
              </a:spcAft>
              <a:buClrTx/>
              <a:buSzTx/>
              <a:buFontTx/>
              <a:buNone/>
              <a:tabLst/>
              <a:defRPr/>
            </a:pPr>
            <a:r>
              <a:rPr lang="en-US" dirty="0">
                <a:latin typeface="Arial"/>
                <a:cs typeface="Arial"/>
              </a:rPr>
              <a:t>Solomon had the wisdom to want wisdom (1 Kings 3).</a:t>
            </a:r>
          </a:p>
          <a:p>
            <a:pPr marL="0" marR="0" lvl="2" indent="0" algn="l" defTabSz="914400" rtl="0" eaLnBrk="0" fontAlgn="base" latinLnBrk="0" hangingPunct="0">
              <a:lnSpc>
                <a:spcPct val="100000"/>
              </a:lnSpc>
              <a:spcBef>
                <a:spcPct val="30000"/>
              </a:spcBef>
              <a:spcAft>
                <a:spcPct val="0"/>
              </a:spcAft>
              <a:buClrTx/>
              <a:buSzTx/>
              <a:buFontTx/>
              <a:buNone/>
              <a:tabLst/>
              <a:defRPr/>
            </a:pPr>
            <a:r>
              <a:rPr lang="en-US" dirty="0">
                <a:latin typeface="Arial"/>
                <a:cs typeface="Arial"/>
              </a:rPr>
              <a:t>How much do you want wisdom?</a:t>
            </a:r>
          </a:p>
          <a:p>
            <a:pPr marL="0" marR="0" lvl="2" indent="0" algn="l" defTabSz="914400" rtl="0" eaLnBrk="0" fontAlgn="base" latinLnBrk="0" hangingPunct="0">
              <a:lnSpc>
                <a:spcPct val="100000"/>
              </a:lnSpc>
              <a:spcBef>
                <a:spcPct val="30000"/>
              </a:spcBef>
              <a:spcAft>
                <a:spcPct val="0"/>
              </a:spcAft>
              <a:buClrTx/>
              <a:buSzTx/>
              <a:buFontTx/>
              <a:buNone/>
              <a:tabLst/>
              <a:defRPr/>
            </a:pPr>
            <a:r>
              <a:rPr lang="en-US" dirty="0">
                <a:latin typeface="Arial"/>
                <a:cs typeface="Arial"/>
              </a:rPr>
              <a:t>But even if you desire to be wise, it still won’t just happen, so…</a:t>
            </a:r>
          </a:p>
          <a:p>
            <a:pPr marL="0" marR="0" lvl="2" indent="0" algn="l" defTabSz="914400" rtl="0" eaLnBrk="0" fontAlgn="base" latinLnBrk="0" hangingPunct="0">
              <a:lnSpc>
                <a:spcPct val="100000"/>
              </a:lnSpc>
              <a:spcBef>
                <a:spcPct val="30000"/>
              </a:spcBef>
              <a:spcAft>
                <a:spcPct val="0"/>
              </a:spcAft>
              <a:buClrTx/>
              <a:buSzTx/>
              <a:buFontTx/>
              <a:buNone/>
              <a:tabLst/>
              <a:defRPr/>
            </a:pPr>
            <a:endParaRPr lang="en-US" dirty="0">
              <a:latin typeface="Arial"/>
              <a:cs typeface="Arial"/>
            </a:endParaRPr>
          </a:p>
        </p:txBody>
      </p:sp>
    </p:spTree>
    <p:extLst>
      <p:ext uri="{BB962C8B-B14F-4D97-AF65-F5344CB8AC3E}">
        <p14:creationId xmlns:p14="http://schemas.microsoft.com/office/powerpoint/2010/main" val="50467291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A6B9023-E0F1-3B4A-BD6D-02ABB4AEC6C0}" type="slidenum">
              <a:rPr lang="en-US" sz="1200">
                <a:solidFill>
                  <a:srgbClr val="000000"/>
                </a:solidFill>
              </a:rPr>
              <a:pPr eaLnBrk="1" hangingPunct="1"/>
              <a:t>30</a:t>
            </a:fld>
            <a:endParaRPr lang="en-US" sz="1200">
              <a:solidFill>
                <a:srgbClr val="000000"/>
              </a:solidFill>
            </a:endParaRPr>
          </a:p>
        </p:txBody>
      </p:sp>
      <p:sp>
        <p:nvSpPr>
          <p:cNvPr id="311298" name="Rectangle 2"/>
          <p:cNvSpPr>
            <a:spLocks noGrp="1" noRot="1" noChangeAspect="1" noChangeArrowheads="1" noTextEdit="1"/>
          </p:cNvSpPr>
          <p:nvPr>
            <p:ph type="sldImg"/>
          </p:nvPr>
        </p:nvSpPr>
        <p:spPr>
          <a:ln/>
        </p:spPr>
      </p:sp>
      <p:sp>
        <p:nvSpPr>
          <p:cNvPr id="31129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4DFD3BC-D7B1-4E4F-AA13-BFAF86A6D2CB}" type="slidenum">
              <a:rPr lang="en-US" sz="1200">
                <a:solidFill>
                  <a:srgbClr val="000000"/>
                </a:solidFill>
              </a:rPr>
              <a:pPr eaLnBrk="1" hangingPunct="1"/>
              <a:t>31</a:t>
            </a:fld>
            <a:endParaRPr lang="en-US" sz="1200">
              <a:solidFill>
                <a:srgbClr val="000000"/>
              </a:solidFill>
            </a:endParaRPr>
          </a:p>
        </p:txBody>
      </p:sp>
      <p:sp>
        <p:nvSpPr>
          <p:cNvPr id="313346" name="Rectangle 2"/>
          <p:cNvSpPr>
            <a:spLocks noGrp="1" noRot="1" noChangeAspect="1" noChangeArrowheads="1" noTextEdit="1"/>
          </p:cNvSpPr>
          <p:nvPr>
            <p:ph type="sldImg"/>
          </p:nvPr>
        </p:nvSpPr>
        <p:spPr>
          <a:ln/>
        </p:spPr>
      </p:sp>
      <p:sp>
        <p:nvSpPr>
          <p:cNvPr id="31334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2B63FB6-D411-F741-855D-A3CB0931E74E}" type="slidenum">
              <a:rPr lang="en-US" sz="1200">
                <a:solidFill>
                  <a:prstClr val="black"/>
                </a:solidFill>
              </a:rPr>
              <a:pPr eaLnBrk="1" hangingPunct="1"/>
              <a:t>32</a:t>
            </a:fld>
            <a:endParaRPr lang="en-US" sz="1200">
              <a:solidFill>
                <a:prstClr val="black"/>
              </a:solidFill>
            </a:endParaRPr>
          </a:p>
        </p:txBody>
      </p:sp>
      <p:sp>
        <p:nvSpPr>
          <p:cNvPr id="325634" name="Rectangle 2"/>
          <p:cNvSpPr>
            <a:spLocks noGrp="1" noRot="1" noChangeAspect="1" noChangeArrowheads="1" noTextEdit="1"/>
          </p:cNvSpPr>
          <p:nvPr>
            <p:ph type="sldImg"/>
          </p:nvPr>
        </p:nvSpPr>
        <p:spPr>
          <a:ln/>
        </p:spPr>
      </p:sp>
      <p:sp>
        <p:nvSpPr>
          <p:cNvPr id="32563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2483F50-3C99-9942-8D18-A40072DC0792}" type="slidenum">
              <a:rPr lang="en-US" sz="1200">
                <a:solidFill>
                  <a:prstClr val="black"/>
                </a:solidFill>
              </a:rPr>
              <a:pPr eaLnBrk="1" hangingPunct="1"/>
              <a:t>33</a:t>
            </a:fld>
            <a:endParaRPr lang="en-US" sz="1200">
              <a:solidFill>
                <a:prstClr val="black"/>
              </a:solidFill>
            </a:endParaRPr>
          </a:p>
        </p:txBody>
      </p:sp>
      <p:sp>
        <p:nvSpPr>
          <p:cNvPr id="327682" name="Rectangle 1026"/>
          <p:cNvSpPr>
            <a:spLocks noGrp="1" noRot="1" noChangeAspect="1" noChangeArrowheads="1" noTextEdit="1"/>
          </p:cNvSpPr>
          <p:nvPr>
            <p:ph type="sldImg"/>
          </p:nvPr>
        </p:nvSpPr>
        <p:spPr>
          <a:ln/>
        </p:spPr>
      </p:sp>
      <p:sp>
        <p:nvSpPr>
          <p:cNvPr id="327683" name="Rectangle 1027"/>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D0FEB37-174B-2E40-AB2A-D7F9C655F61F}" type="slidenum">
              <a:rPr lang="en-US" sz="1200">
                <a:solidFill>
                  <a:prstClr val="black"/>
                </a:solidFill>
              </a:rPr>
              <a:pPr eaLnBrk="1" hangingPunct="1"/>
              <a:t>34</a:t>
            </a:fld>
            <a:endParaRPr lang="en-US" sz="1200">
              <a:solidFill>
                <a:prstClr val="black"/>
              </a:solidFill>
            </a:endParaRPr>
          </a:p>
        </p:txBody>
      </p:sp>
      <p:sp>
        <p:nvSpPr>
          <p:cNvPr id="329730" name="Rectangle 2"/>
          <p:cNvSpPr>
            <a:spLocks noGrp="1" noRot="1" noChangeAspect="1" noChangeArrowheads="1" noTextEdit="1"/>
          </p:cNvSpPr>
          <p:nvPr>
            <p:ph type="sldImg"/>
          </p:nvPr>
        </p:nvSpPr>
        <p:spPr>
          <a:ln/>
        </p:spPr>
      </p:sp>
      <p:sp>
        <p:nvSpPr>
          <p:cNvPr id="32973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35</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a:p>
            <a:r>
              <a:rPr lang="en-US">
                <a:latin typeface="Arial"/>
                <a:cs typeface="Arial"/>
              </a:rPr>
              <a:t>Restatement</a:t>
            </a:r>
          </a:p>
          <a:p>
            <a:endParaRPr lang="en-US">
              <a:cs typeface="ＭＳ Ｐゴシック"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cs typeface="Arial"/>
            </a:endParaRPr>
          </a:p>
          <a:p>
            <a:r>
              <a:rPr lang="en-US">
                <a:latin typeface="Arial"/>
                <a:cs typeface="Arial"/>
              </a:rPr>
              <a:t>Restatement</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CC06D32-1EA4-E646-BB6F-EF0010A7D867}" type="slidenum">
              <a:rPr lang="en-US" sz="1200">
                <a:solidFill>
                  <a:prstClr val="black"/>
                </a:solidFill>
              </a:rPr>
              <a:pPr eaLnBrk="1" hangingPunct="1"/>
              <a:t>38</a:t>
            </a:fld>
            <a:endParaRPr lang="en-US" sz="1200">
              <a:solidFill>
                <a:prstClr val="black"/>
              </a:solidFill>
            </a:endParaRPr>
          </a:p>
        </p:txBody>
      </p:sp>
      <p:sp>
        <p:nvSpPr>
          <p:cNvPr id="235522" name="Rectangle 1026"/>
          <p:cNvSpPr>
            <a:spLocks noGrp="1" noRot="1" noChangeAspect="1" noChangeArrowheads="1" noTextEdit="1"/>
          </p:cNvSpPr>
          <p:nvPr>
            <p:ph type="sldImg"/>
          </p:nvPr>
        </p:nvSpPr>
        <p:spPr>
          <a:ln/>
        </p:spPr>
      </p:sp>
      <p:sp>
        <p:nvSpPr>
          <p:cNvPr id="235523" name="Rectangle 1027"/>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cs typeface="Arial"/>
            </a:endParaRPr>
          </a:p>
          <a:p>
            <a:r>
              <a:rPr lang="en-US">
                <a:latin typeface="Arial"/>
                <a:cs typeface="Arial"/>
              </a:rPr>
              <a:t>Restatement</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cs typeface="Arial"/>
            </a:endParaRPr>
          </a:p>
          <a:p>
            <a:r>
              <a:rPr lang="en-US">
                <a:latin typeface="Arial"/>
                <a:cs typeface="Arial"/>
              </a:rPr>
              <a:t>Restatement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a:cs typeface="Arial"/>
              </a:rPr>
              <a:t>What is the way for you to gain true wisdom? Not knowledge, but discernment</a:t>
            </a:r>
            <a:r>
              <a:rPr lang="en-US" baseline="0" dirty="0">
                <a:latin typeface="Arial"/>
                <a:cs typeface="Arial"/>
              </a:rPr>
              <a:t> in life—the question we'll address today is HOW this type of prudence is gained. Such sense will not keep trouble from finding you, but it will keep you from finding trouble.</a:t>
            </a:r>
            <a:endParaRPr lang="en-US" dirty="0">
              <a:latin typeface="Arial"/>
              <a:cs typeface="Arial"/>
            </a:endParaRPr>
          </a:p>
        </p:txBody>
      </p:sp>
    </p:spTree>
    <p:extLst>
      <p:ext uri="{BB962C8B-B14F-4D97-AF65-F5344CB8AC3E}">
        <p14:creationId xmlns:p14="http://schemas.microsoft.com/office/powerpoint/2010/main" val="306892318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44</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cs typeface="Arial"/>
            </a:endParaRPr>
          </a:p>
          <a:p>
            <a:r>
              <a:rPr lang="en-US">
                <a:latin typeface="Arial"/>
                <a:cs typeface="Arial"/>
              </a:rPr>
              <a:t>Text</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45</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cs typeface="Arial"/>
            </a:endParaRPr>
          </a:p>
          <a:p>
            <a:r>
              <a:rPr lang="en-US">
                <a:latin typeface="Arial"/>
                <a:cs typeface="Arial"/>
              </a:rPr>
              <a:t>Text</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47</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cs typeface="Arial"/>
            </a:endParaRPr>
          </a:p>
          <a:p>
            <a:r>
              <a:rPr lang="en-US">
                <a:latin typeface="Arial"/>
                <a:cs typeface="Arial"/>
              </a:rPr>
              <a:t>Text</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C197DE3-60DB-CF4E-A1A2-ABE06B5C39C8}" type="slidenum">
              <a:rPr lang="en-US" sz="1200">
                <a:solidFill>
                  <a:prstClr val="black"/>
                </a:solidFill>
              </a:rPr>
              <a:pPr eaLnBrk="1" hangingPunct="1"/>
              <a:t>48</a:t>
            </a:fld>
            <a:endParaRPr lang="en-US" sz="1200">
              <a:solidFill>
                <a:prstClr val="black"/>
              </a:solidFill>
            </a:endParaRPr>
          </a:p>
        </p:txBody>
      </p:sp>
      <p:sp>
        <p:nvSpPr>
          <p:cNvPr id="299010" name="Rectangle 2"/>
          <p:cNvSpPr>
            <a:spLocks noGrp="1" noRot="1" noChangeAspect="1" noChangeArrowheads="1" noTextEdit="1"/>
          </p:cNvSpPr>
          <p:nvPr>
            <p:ph type="sldImg"/>
          </p:nvPr>
        </p:nvSpPr>
        <p:spPr>
          <a:ln/>
        </p:spPr>
      </p:sp>
      <p:sp>
        <p:nvSpPr>
          <p:cNvPr id="29901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50</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cs typeface="Arial"/>
            </a:endParaRPr>
          </a:p>
          <a:p>
            <a:r>
              <a:rPr lang="en-US">
                <a:latin typeface="Arial"/>
                <a:cs typeface="Arial"/>
              </a:rPr>
              <a:t>Text</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941C2DF-C542-584C-A6B4-1065B41827F7}" type="slidenum">
              <a:rPr lang="en-US" sz="1200">
                <a:solidFill>
                  <a:prstClr val="black"/>
                </a:solidFill>
              </a:rPr>
              <a:pPr eaLnBrk="1" hangingPunct="1"/>
              <a:t>51</a:t>
            </a:fld>
            <a:endParaRPr lang="en-US" sz="1200">
              <a:solidFill>
                <a:prstClr val="black"/>
              </a:solidFill>
            </a:endParaRPr>
          </a:p>
        </p:txBody>
      </p:sp>
      <p:sp>
        <p:nvSpPr>
          <p:cNvPr id="206850" name="Rectangle 2"/>
          <p:cNvSpPr>
            <a:spLocks noGrp="1" noRot="1" noChangeAspect="1" noChangeArrowheads="1" noTextEdit="1"/>
          </p:cNvSpPr>
          <p:nvPr>
            <p:ph type="sldImg"/>
          </p:nvPr>
        </p:nvSpPr>
        <p:spPr>
          <a:ln/>
        </p:spPr>
      </p:sp>
      <p:sp>
        <p:nvSpPr>
          <p:cNvPr id="20685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E4EF91A-C36E-3642-8BA2-FC4A2017E8A3}" type="slidenum">
              <a:rPr lang="en-US" sz="1200">
                <a:solidFill>
                  <a:prstClr val="black"/>
                </a:solidFill>
              </a:rPr>
              <a:pPr eaLnBrk="1" hangingPunct="1"/>
              <a:t>52</a:t>
            </a:fld>
            <a:endParaRPr lang="en-US" sz="1200">
              <a:solidFill>
                <a:prstClr val="black"/>
              </a:solidFill>
            </a:endParaRPr>
          </a:p>
        </p:txBody>
      </p:sp>
      <p:sp>
        <p:nvSpPr>
          <p:cNvPr id="208898" name="Rectangle 2"/>
          <p:cNvSpPr>
            <a:spLocks noGrp="1" noRot="1" noChangeAspect="1" noChangeArrowheads="1" noTextEdit="1"/>
          </p:cNvSpPr>
          <p:nvPr>
            <p:ph type="sldImg"/>
          </p:nvPr>
        </p:nvSpPr>
        <p:spPr>
          <a:ln/>
        </p:spPr>
      </p:sp>
      <p:sp>
        <p:nvSpPr>
          <p:cNvPr id="20889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49F24BC-7343-2841-AAC1-B7A8E605903E}" type="slidenum">
              <a:rPr lang="en-US" sz="1200">
                <a:solidFill>
                  <a:prstClr val="black"/>
                </a:solidFill>
              </a:rPr>
              <a:pPr eaLnBrk="1" hangingPunct="1"/>
              <a:t>53</a:t>
            </a:fld>
            <a:endParaRPr lang="en-US" sz="1200">
              <a:solidFill>
                <a:prstClr val="black"/>
              </a:solidFill>
            </a:endParaRPr>
          </a:p>
        </p:txBody>
      </p:sp>
      <p:sp>
        <p:nvSpPr>
          <p:cNvPr id="210946" name="Rectangle 2"/>
          <p:cNvSpPr>
            <a:spLocks noGrp="1" noRot="1" noChangeAspect="1" noChangeArrowheads="1" noTextEdit="1"/>
          </p:cNvSpPr>
          <p:nvPr>
            <p:ph type="sldImg"/>
          </p:nvPr>
        </p:nvSpPr>
        <p:spPr>
          <a:ln/>
        </p:spPr>
      </p:sp>
      <p:sp>
        <p:nvSpPr>
          <p:cNvPr id="21094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4CDAA82-BFF9-7641-A70D-614ED01AFCC7}" type="slidenum">
              <a:rPr lang="en-US" sz="1200">
                <a:solidFill>
                  <a:prstClr val="black"/>
                </a:solidFill>
              </a:rPr>
              <a:pPr eaLnBrk="1" hangingPunct="1"/>
              <a:t>54</a:t>
            </a:fld>
            <a:endParaRPr lang="en-US" sz="1200">
              <a:solidFill>
                <a:prstClr val="black"/>
              </a:solidFill>
            </a:endParaRPr>
          </a:p>
        </p:txBody>
      </p:sp>
      <p:sp>
        <p:nvSpPr>
          <p:cNvPr id="212994" name="Rectangle 2"/>
          <p:cNvSpPr>
            <a:spLocks noGrp="1" noRot="1" noChangeAspect="1" noChangeArrowheads="1" noTextEdit="1"/>
          </p:cNvSpPr>
          <p:nvPr>
            <p:ph type="sldImg"/>
          </p:nvPr>
        </p:nvSpPr>
        <p:spPr>
          <a:ln/>
        </p:spPr>
      </p:sp>
      <p:sp>
        <p:nvSpPr>
          <p:cNvPr id="21299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56</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cs typeface="Arial"/>
            </a:endParaRPr>
          </a:p>
          <a:p>
            <a:r>
              <a:rPr lang="en-US">
                <a:latin typeface="Arial"/>
                <a:cs typeface="Arial"/>
              </a:rPr>
              <a:t>Text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a:cs typeface="Arial"/>
              </a:rPr>
              <a:t>We are in a study through the whole Bible right now, book by book. The goal is to give us a basic understanding of each book of the Bible.</a:t>
            </a:r>
          </a:p>
        </p:txBody>
      </p:sp>
    </p:spTree>
    <p:extLst>
      <p:ext uri="{BB962C8B-B14F-4D97-AF65-F5344CB8AC3E}">
        <p14:creationId xmlns:p14="http://schemas.microsoft.com/office/powerpoint/2010/main" val="89196244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57</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cs typeface="Arial"/>
            </a:endParaRPr>
          </a:p>
          <a:p>
            <a:r>
              <a:rPr lang="en-US">
                <a:latin typeface="Arial"/>
                <a:cs typeface="Arial"/>
              </a:rPr>
              <a:t>Text</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58</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cs typeface="Arial"/>
            </a:endParaRPr>
          </a:p>
          <a:p>
            <a:r>
              <a:rPr lang="en-US">
                <a:latin typeface="Arial"/>
                <a:cs typeface="Arial"/>
              </a:rPr>
              <a:t>Text</a:t>
            </a: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60</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cs typeface="Arial"/>
            </a:endParaRPr>
          </a:p>
          <a:p>
            <a:r>
              <a:rPr lang="en-US">
                <a:latin typeface="Arial"/>
                <a:cs typeface="Arial"/>
              </a:rPr>
              <a:t>Text</a:t>
            </a: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a:p>
            <a:r>
              <a:rPr lang="en-US" dirty="0"/>
              <a:t>(5:3) Immoral people</a:t>
            </a:r>
            <a:r>
              <a:rPr lang="uk-UA" dirty="0"/>
              <a:t>'</a:t>
            </a:r>
            <a:r>
              <a:rPr lang="en-US" dirty="0"/>
              <a:t>s advances are genuinely enticing in touch and sound.</a:t>
            </a:r>
          </a:p>
          <a:p>
            <a:endParaRPr lang="en-US" dirty="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63</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64</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66</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cs typeface="Arial"/>
            </a:endParaRPr>
          </a:p>
          <a:p>
            <a:r>
              <a:rPr lang="en-US">
                <a:latin typeface="Arial"/>
                <a:cs typeface="Arial"/>
              </a:rPr>
              <a:t>Text</a:t>
            </a: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67</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cs typeface="Arial"/>
            </a:endParaRPr>
          </a:p>
          <a:p>
            <a:r>
              <a:rPr lang="en-US">
                <a:latin typeface="Arial"/>
                <a:cs typeface="Arial"/>
              </a:rPr>
              <a:t>Text</a:t>
            </a: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68</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cs typeface="Arial"/>
            </a:endParaRPr>
          </a:p>
          <a:p>
            <a:r>
              <a:rPr lang="en-US">
                <a:latin typeface="Arial"/>
                <a:cs typeface="Arial"/>
              </a:rPr>
              <a:t>Text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Today</a:t>
            </a:r>
            <a:r>
              <a:rPr lang="en-US" baseline="0" dirty="0"/>
              <a:t> we study the book of Proverbs. This may seem strange to be studying short, pithy sayings, but actually, you and I encounter proverbs all the time. Can you think of the proverb associated with this picture? </a:t>
            </a:r>
          </a:p>
          <a:p>
            <a:r>
              <a:rPr lang="en-US" baseline="0" dirty="0"/>
              <a:t>• Yes, a bird in the hand is worth two in the bush.</a:t>
            </a:r>
          </a:p>
          <a:p>
            <a:r>
              <a:rPr lang="en-US" baseline="0" dirty="0"/>
              <a:t>This proverb isn't just talking about birds. It means we should be satisfied with the blessing that we have rather than long for those we will never have. You may like the two birds over in a bush, but try going after them and they will fly away. It's better to be satisfied with the chicken you have to eat today than chase after two Peking ducks that you'll never catch.</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ＭＳ Ｐゴシック" charset="0"/>
              <a:cs typeface="Arial" charset="0"/>
            </a:endParaRPr>
          </a:p>
        </p:txBody>
      </p:sp>
    </p:spTree>
    <p:extLst>
      <p:ext uri="{BB962C8B-B14F-4D97-AF65-F5344CB8AC3E}">
        <p14:creationId xmlns:p14="http://schemas.microsoft.com/office/powerpoint/2010/main" val="109935229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70</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cs typeface="Arial"/>
            </a:endParaRPr>
          </a:p>
          <a:p>
            <a:r>
              <a:rPr lang="en-US">
                <a:latin typeface="Arial"/>
                <a:cs typeface="Arial"/>
              </a:rPr>
              <a:t>Text</a:t>
            </a: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72</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cs typeface="Arial"/>
            </a:endParaRPr>
          </a:p>
          <a:p>
            <a:r>
              <a:rPr lang="en-US">
                <a:latin typeface="Arial"/>
                <a:cs typeface="Arial"/>
              </a:rPr>
              <a:t>Text</a:t>
            </a: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cs typeface="Arial"/>
            </a:endParaRPr>
          </a:p>
          <a:p>
            <a:r>
              <a:rPr lang="en-US">
                <a:latin typeface="Arial"/>
                <a:cs typeface="Arial"/>
              </a:rPr>
              <a:t>Restatement</a:t>
            </a: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cs typeface="Arial"/>
            </a:endParaRPr>
          </a:p>
          <a:p>
            <a:r>
              <a:rPr lang="en-US">
                <a:latin typeface="Arial"/>
                <a:cs typeface="Arial"/>
              </a:rPr>
              <a:t>Restatement</a:t>
            </a: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cs typeface="Arial"/>
            </a:endParaRPr>
          </a:p>
          <a:p>
            <a:r>
              <a:rPr lang="en-US">
                <a:latin typeface="Arial"/>
                <a:cs typeface="Arial"/>
              </a:rPr>
              <a:t>Restatement</a:t>
            </a: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77</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cs typeface="Arial"/>
            </a:endParaRPr>
          </a:p>
          <a:p>
            <a:r>
              <a:rPr lang="en-US">
                <a:latin typeface="Arial"/>
                <a:cs typeface="Arial"/>
              </a:rPr>
              <a:t>Text</a:t>
            </a: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4A927A5-F83D-0744-809D-D9EC64E70C60}" type="slidenum">
              <a:rPr lang="en-US" sz="1200">
                <a:solidFill>
                  <a:srgbClr val="000000"/>
                </a:solidFill>
              </a:rPr>
              <a:pPr eaLnBrk="1" hangingPunct="1"/>
              <a:t>79</a:t>
            </a:fld>
            <a:endParaRPr lang="en-US" sz="1200">
              <a:solidFill>
                <a:srgbClr val="000000"/>
              </a:solidFill>
            </a:endParaRPr>
          </a:p>
        </p:txBody>
      </p:sp>
      <p:sp>
        <p:nvSpPr>
          <p:cNvPr id="251906" name="Rectangle 2"/>
          <p:cNvSpPr>
            <a:spLocks noGrp="1" noRot="1" noChangeAspect="1" noChangeArrowheads="1" noTextEdit="1"/>
          </p:cNvSpPr>
          <p:nvPr>
            <p:ph type="sldImg"/>
          </p:nvPr>
        </p:nvSpPr>
        <p:spPr>
          <a:ln/>
        </p:spPr>
      </p:sp>
      <p:sp>
        <p:nvSpPr>
          <p:cNvPr id="25190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81</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cs typeface="Arial"/>
            </a:endParaRPr>
          </a:p>
          <a:p>
            <a:r>
              <a:rPr lang="en-US">
                <a:latin typeface="Arial"/>
                <a:cs typeface="Arial"/>
              </a:rPr>
              <a:t>Text</a:t>
            </a: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83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cs typeface="Arial"/>
            </a:endParaRPr>
          </a:p>
          <a:p>
            <a:r>
              <a:rPr lang="en-US">
                <a:latin typeface="Arial"/>
                <a:cs typeface="Arial"/>
              </a:rPr>
              <a:t>Text</a:t>
            </a: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85</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cs typeface="Arial"/>
            </a:endParaRPr>
          </a:p>
          <a:p>
            <a:r>
              <a:rPr lang="en-US">
                <a:latin typeface="Arial"/>
                <a:cs typeface="Arial"/>
              </a:rPr>
              <a:t>Text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Don't spend one British pound to save one penny. Wisdom</a:t>
            </a:r>
            <a:r>
              <a:rPr lang="en-US" baseline="0" dirty="0"/>
              <a:t> is allowing yourself to waste something small to preserve something big. That's why we all pay money for insurance.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a:ea typeface="ＭＳ Ｐゴシック" charset="0"/>
              <a:cs typeface="Arial" charset="0"/>
            </a:endParaRPr>
          </a:p>
        </p:txBody>
      </p:sp>
    </p:spTree>
    <p:extLst>
      <p:ext uri="{BB962C8B-B14F-4D97-AF65-F5344CB8AC3E}">
        <p14:creationId xmlns:p14="http://schemas.microsoft.com/office/powerpoint/2010/main" val="112356956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057"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Book Antiqua" charset="0"/>
                <a:ea typeface="ＭＳ Ｐゴシック" charset="0"/>
                <a:cs typeface="ＭＳ Ｐゴシック" charset="0"/>
              </a:defRPr>
            </a:lvl1pPr>
            <a:lvl2pPr marL="742950" indent="-285750">
              <a:defRPr sz="2400">
                <a:solidFill>
                  <a:schemeClr val="tx1"/>
                </a:solidFill>
                <a:latin typeface="Book Antiqua" charset="0"/>
                <a:ea typeface="ＭＳ Ｐゴシック" charset="0"/>
              </a:defRPr>
            </a:lvl2pPr>
            <a:lvl3pPr marL="1143000" indent="-228600">
              <a:defRPr sz="2400">
                <a:solidFill>
                  <a:schemeClr val="tx1"/>
                </a:solidFill>
                <a:latin typeface="Book Antiqua" charset="0"/>
                <a:ea typeface="ＭＳ Ｐゴシック" charset="0"/>
              </a:defRPr>
            </a:lvl3pPr>
            <a:lvl4pPr marL="1600200" indent="-228600">
              <a:defRPr sz="2400">
                <a:solidFill>
                  <a:schemeClr val="tx1"/>
                </a:solidFill>
                <a:latin typeface="Book Antiqua" charset="0"/>
                <a:ea typeface="ＭＳ Ｐゴシック" charset="0"/>
              </a:defRPr>
            </a:lvl4pPr>
            <a:lvl5pPr marL="2057400" indent="-228600">
              <a:defRPr sz="2400">
                <a:solidFill>
                  <a:schemeClr val="tx1"/>
                </a:solidFill>
                <a:latin typeface="Book Antiqua" charset="0"/>
                <a:ea typeface="ＭＳ Ｐゴシック" charset="0"/>
              </a:defRPr>
            </a:lvl5pPr>
            <a:lvl6pPr marL="2514600" indent="-228600" eaLnBrk="0" fontAlgn="base" hangingPunct="0">
              <a:spcBef>
                <a:spcPct val="0"/>
              </a:spcBef>
              <a:spcAft>
                <a:spcPct val="0"/>
              </a:spcAft>
              <a:defRPr sz="2400">
                <a:solidFill>
                  <a:schemeClr val="tx1"/>
                </a:solidFill>
                <a:latin typeface="Book Antiqua" charset="0"/>
                <a:ea typeface="ＭＳ Ｐゴシック" charset="0"/>
              </a:defRPr>
            </a:lvl6pPr>
            <a:lvl7pPr marL="2971800" indent="-228600" eaLnBrk="0" fontAlgn="base" hangingPunct="0">
              <a:spcBef>
                <a:spcPct val="0"/>
              </a:spcBef>
              <a:spcAft>
                <a:spcPct val="0"/>
              </a:spcAft>
              <a:defRPr sz="2400">
                <a:solidFill>
                  <a:schemeClr val="tx1"/>
                </a:solidFill>
                <a:latin typeface="Book Antiqua" charset="0"/>
                <a:ea typeface="ＭＳ Ｐゴシック" charset="0"/>
              </a:defRPr>
            </a:lvl7pPr>
            <a:lvl8pPr marL="3429000" indent="-228600" eaLnBrk="0" fontAlgn="base" hangingPunct="0">
              <a:spcBef>
                <a:spcPct val="0"/>
              </a:spcBef>
              <a:spcAft>
                <a:spcPct val="0"/>
              </a:spcAft>
              <a:defRPr sz="2400">
                <a:solidFill>
                  <a:schemeClr val="tx1"/>
                </a:solidFill>
                <a:latin typeface="Book Antiqua" charset="0"/>
                <a:ea typeface="ＭＳ Ｐゴシック" charset="0"/>
              </a:defRPr>
            </a:lvl8pPr>
            <a:lvl9pPr marL="3886200" indent="-228600" eaLnBrk="0" fontAlgn="base" hangingPunct="0">
              <a:spcBef>
                <a:spcPct val="0"/>
              </a:spcBef>
              <a:spcAft>
                <a:spcPct val="0"/>
              </a:spcAft>
              <a:defRPr sz="2400">
                <a:solidFill>
                  <a:schemeClr val="tx1"/>
                </a:solidFill>
                <a:latin typeface="Book Antiqua" charset="0"/>
                <a:ea typeface="ＭＳ Ｐゴシック" charset="0"/>
              </a:defRPr>
            </a:lvl9pPr>
          </a:lstStyle>
          <a:p>
            <a:fld id="{73392363-B67A-7349-BC8D-0F91DB928007}" type="slidenum">
              <a:rPr lang="en-US" sz="1200">
                <a:solidFill>
                  <a:srgbClr val="000000"/>
                </a:solidFill>
                <a:latin typeface="Arial" charset="0"/>
              </a:rPr>
              <a:pPr/>
              <a:t>86</a:t>
            </a:fld>
            <a:endParaRPr lang="en-US" sz="1200">
              <a:solidFill>
                <a:srgbClr val="000000"/>
              </a:solidFill>
              <a:latin typeface="Arial" charset="0"/>
            </a:endParaRPr>
          </a:p>
        </p:txBody>
      </p:sp>
      <p:sp>
        <p:nvSpPr>
          <p:cNvPr id="429058" name="Rectangle 2"/>
          <p:cNvSpPr>
            <a:spLocks noGrp="1" noRot="1" noChangeAspect="1" noChangeArrowheads="1"/>
          </p:cNvSpPr>
          <p:nvPr>
            <p:ph type="sldImg"/>
          </p:nvPr>
        </p:nvSpPr>
        <p:spPr>
          <a:xfrm>
            <a:off x="1150938" y="692150"/>
            <a:ext cx="4556125" cy="3416300"/>
          </a:xfrm>
          <a:solidFill>
            <a:srgbClr val="FFFFFF"/>
          </a:solidFill>
          <a:ln/>
        </p:spPr>
      </p:sp>
      <p:sp>
        <p:nvSpPr>
          <p:cNvPr id="429059"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eaLnBrk="1" hangingPunct="1"/>
            <a:endParaRPr lang="en-US" dirty="0">
              <a:cs typeface="ＭＳ Ｐゴシック"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88</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cs typeface="Arial"/>
            </a:endParaRPr>
          </a:p>
          <a:p>
            <a:r>
              <a:rPr lang="en-US">
                <a:latin typeface="Arial"/>
                <a:cs typeface="Arial"/>
              </a:rPr>
              <a:t>Text</a:t>
            </a: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89</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cs typeface="Arial"/>
            </a:endParaRPr>
          </a:p>
          <a:p>
            <a:r>
              <a:rPr lang="en-US">
                <a:latin typeface="Arial"/>
                <a:cs typeface="Arial"/>
              </a:rPr>
              <a:t>Text</a:t>
            </a: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84D98FFA-FCE2-F54F-BB9F-0D3801661F7C}" type="slidenum">
              <a:rPr lang="en-US" sz="1200">
                <a:solidFill>
                  <a:prstClr val="black"/>
                </a:solidFill>
              </a:rPr>
              <a:pPr eaLnBrk="1" hangingPunct="1"/>
              <a:t>90</a:t>
            </a:fld>
            <a:endParaRPr lang="en-US" sz="1200">
              <a:solidFill>
                <a:prstClr val="black"/>
              </a:solidFill>
            </a:endParaRPr>
          </a:p>
        </p:txBody>
      </p:sp>
      <p:sp>
        <p:nvSpPr>
          <p:cNvPr id="333826" name="Rectangle 2"/>
          <p:cNvSpPr>
            <a:spLocks noGrp="1" noRot="1" noChangeAspect="1" noChangeArrowheads="1" noTextEdit="1"/>
          </p:cNvSpPr>
          <p:nvPr>
            <p:ph type="sldImg"/>
          </p:nvPr>
        </p:nvSpPr>
        <p:spPr>
          <a:ln/>
        </p:spPr>
      </p:sp>
      <p:sp>
        <p:nvSpPr>
          <p:cNvPr id="33382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7A6E371-5512-CE45-A827-5EFDB1B99306}" type="slidenum">
              <a:rPr lang="en-US" sz="1200">
                <a:solidFill>
                  <a:prstClr val="black"/>
                </a:solidFill>
              </a:rPr>
              <a:pPr eaLnBrk="1" hangingPunct="1"/>
              <a:t>91</a:t>
            </a:fld>
            <a:endParaRPr lang="en-US" sz="1200">
              <a:solidFill>
                <a:prstClr val="black"/>
              </a:solidFill>
            </a:endParaRPr>
          </a:p>
        </p:txBody>
      </p:sp>
      <p:sp>
        <p:nvSpPr>
          <p:cNvPr id="335874" name="Rectangle 2"/>
          <p:cNvSpPr>
            <a:spLocks noGrp="1" noRot="1" noChangeAspect="1" noChangeArrowheads="1" noTextEdit="1"/>
          </p:cNvSpPr>
          <p:nvPr>
            <p:ph type="sldImg"/>
          </p:nvPr>
        </p:nvSpPr>
        <p:spPr>
          <a:ln/>
        </p:spPr>
      </p:sp>
      <p:sp>
        <p:nvSpPr>
          <p:cNvPr id="33587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543C57E-7BB2-6645-9A20-58100CA8D4BD}" type="slidenum">
              <a:rPr lang="en-US" sz="1200">
                <a:solidFill>
                  <a:prstClr val="black"/>
                </a:solidFill>
              </a:rPr>
              <a:pPr eaLnBrk="1" hangingPunct="1"/>
              <a:t>92</a:t>
            </a:fld>
            <a:endParaRPr lang="en-US" sz="1200">
              <a:solidFill>
                <a:prstClr val="black"/>
              </a:solidFill>
            </a:endParaRPr>
          </a:p>
        </p:txBody>
      </p:sp>
      <p:sp>
        <p:nvSpPr>
          <p:cNvPr id="337922" name="Rectangle 2"/>
          <p:cNvSpPr>
            <a:spLocks noGrp="1" noRot="1" noChangeAspect="1" noChangeArrowheads="1" noTextEdit="1"/>
          </p:cNvSpPr>
          <p:nvPr>
            <p:ph type="sldImg"/>
          </p:nvPr>
        </p:nvSpPr>
        <p:spPr>
          <a:ln/>
        </p:spPr>
      </p:sp>
      <p:sp>
        <p:nvSpPr>
          <p:cNvPr id="33792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543C57E-7BB2-6645-9A20-58100CA8D4BD}" type="slidenum">
              <a:rPr lang="en-US" sz="1200">
                <a:solidFill>
                  <a:prstClr val="black"/>
                </a:solidFill>
              </a:rPr>
              <a:pPr eaLnBrk="1" hangingPunct="1"/>
              <a:t>93</a:t>
            </a:fld>
            <a:endParaRPr lang="en-US" sz="1200">
              <a:solidFill>
                <a:prstClr val="black"/>
              </a:solidFill>
            </a:endParaRPr>
          </a:p>
        </p:txBody>
      </p:sp>
      <p:sp>
        <p:nvSpPr>
          <p:cNvPr id="337922" name="Rectangle 2"/>
          <p:cNvSpPr>
            <a:spLocks noGrp="1" noRot="1" noChangeAspect="1" noChangeArrowheads="1" noTextEdit="1"/>
          </p:cNvSpPr>
          <p:nvPr>
            <p:ph type="sldImg"/>
          </p:nvPr>
        </p:nvSpPr>
        <p:spPr>
          <a:ln/>
        </p:spPr>
      </p:sp>
      <p:sp>
        <p:nvSpPr>
          <p:cNvPr id="33792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9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AF747CE-F177-A64E-9D85-B47A5E105240}" type="slidenum">
              <a:rPr lang="en-US" sz="1200">
                <a:solidFill>
                  <a:prstClr val="black"/>
                </a:solidFill>
              </a:rPr>
              <a:pPr eaLnBrk="1" hangingPunct="1"/>
              <a:t>94</a:t>
            </a:fld>
            <a:endParaRPr lang="en-US" sz="1200">
              <a:solidFill>
                <a:prstClr val="black"/>
              </a:solidFill>
            </a:endParaRPr>
          </a:p>
        </p:txBody>
      </p:sp>
      <p:sp>
        <p:nvSpPr>
          <p:cNvPr id="339970" name="Rectangle 2"/>
          <p:cNvSpPr>
            <a:spLocks noGrp="1" noRot="1" noChangeAspect="1" noChangeArrowheads="1" noTextEdit="1"/>
          </p:cNvSpPr>
          <p:nvPr>
            <p:ph type="sldImg"/>
          </p:nvPr>
        </p:nvSpPr>
        <p:spPr>
          <a:ln/>
        </p:spPr>
      </p:sp>
      <p:sp>
        <p:nvSpPr>
          <p:cNvPr id="33997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8AD7351-4CE6-2C4E-8F0C-0F4DC5118D0A}" type="slidenum">
              <a:rPr lang="en-US" sz="1200">
                <a:solidFill>
                  <a:srgbClr val="000000"/>
                </a:solidFill>
              </a:rPr>
              <a:pPr eaLnBrk="1" hangingPunct="1"/>
              <a:t>95</a:t>
            </a:fld>
            <a:endParaRPr lang="en-US" sz="1200">
              <a:solidFill>
                <a:srgbClr val="000000"/>
              </a:solidFill>
            </a:endParaRPr>
          </a:p>
        </p:txBody>
      </p:sp>
      <p:sp>
        <p:nvSpPr>
          <p:cNvPr id="342018" name="Rectangle 2"/>
          <p:cNvSpPr>
            <a:spLocks noGrp="1" noRot="1" noChangeAspect="1" noChangeArrowheads="1" noTextEdit="1"/>
          </p:cNvSpPr>
          <p:nvPr>
            <p:ph type="sldImg"/>
          </p:nvPr>
        </p:nvSpPr>
        <p:spPr>
          <a:ln/>
        </p:spPr>
      </p:sp>
      <p:sp>
        <p:nvSpPr>
          <p:cNvPr id="34201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EB31006-745D-2649-9BC5-B0EE2609D824}" type="slidenum">
              <a:rPr lang="en-US" sz="1200">
                <a:solidFill>
                  <a:prstClr val="black"/>
                </a:solidFill>
              </a:rPr>
              <a:pPr eaLnBrk="1" hangingPunct="1"/>
              <a:t>96</a:t>
            </a:fld>
            <a:endParaRPr lang="en-US" sz="1200">
              <a:solidFill>
                <a:prstClr val="black"/>
              </a:solidFill>
            </a:endParaRPr>
          </a:p>
        </p:txBody>
      </p:sp>
      <p:sp>
        <p:nvSpPr>
          <p:cNvPr id="346114" name="Rectangle 2"/>
          <p:cNvSpPr>
            <a:spLocks noGrp="1" noRot="1" noChangeAspect="1" noChangeArrowheads="1" noTextEdit="1"/>
          </p:cNvSpPr>
          <p:nvPr>
            <p:ph type="sldImg"/>
          </p:nvPr>
        </p:nvSpPr>
        <p:spPr>
          <a:ln/>
        </p:spPr>
      </p:sp>
      <p:sp>
        <p:nvSpPr>
          <p:cNvPr id="34611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don't spend </a:t>
            </a:r>
            <a:r>
              <a:rPr lang="en-US" dirty="0" err="1"/>
              <a:t>friviously</a:t>
            </a:r>
            <a:r>
              <a:rPr lang="en-US" baseline="0" dirty="0"/>
              <a:t>, then you won't have financial woes in the future.</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ＭＳ Ｐゴシック" charset="0"/>
              <a:cs typeface="Arial" charset="0"/>
            </a:endParaRPr>
          </a:p>
        </p:txBody>
      </p:sp>
    </p:spTree>
    <p:extLst>
      <p:ext uri="{BB962C8B-B14F-4D97-AF65-F5344CB8AC3E}">
        <p14:creationId xmlns:p14="http://schemas.microsoft.com/office/powerpoint/2010/main" val="1772171698"/>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AEF37CE-8334-6145-B746-455E9E66C535}" type="slidenum">
              <a:rPr lang="en-US" sz="1200">
                <a:solidFill>
                  <a:prstClr val="black"/>
                </a:solidFill>
              </a:rPr>
              <a:pPr eaLnBrk="1" hangingPunct="1"/>
              <a:t>97</a:t>
            </a:fld>
            <a:endParaRPr lang="en-US" sz="1200">
              <a:solidFill>
                <a:prstClr val="black"/>
              </a:solidFill>
            </a:endParaRPr>
          </a:p>
        </p:txBody>
      </p:sp>
      <p:sp>
        <p:nvSpPr>
          <p:cNvPr id="348162" name="Rectangle 2"/>
          <p:cNvSpPr>
            <a:spLocks noGrp="1" noRot="1" noChangeAspect="1" noChangeArrowheads="1" noTextEdit="1"/>
          </p:cNvSpPr>
          <p:nvPr>
            <p:ph type="sldImg"/>
          </p:nvPr>
        </p:nvSpPr>
        <p:spPr>
          <a:ln/>
        </p:spPr>
      </p:sp>
      <p:sp>
        <p:nvSpPr>
          <p:cNvPr id="34816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atin typeface="Arial" charset="0"/>
              </a:rPr>
              <a:t>For all you women who are trying to please God but feel utterly despaired every time someone whips out Proverbs 31: take heart! God is not comparing you to this fictitious female, nor should you be interpreting this passage as His personal calling on your life. To put this passage in perspective, you need to put the whole book of Proverbs in perspective. A proverb is simply a saying. The Holy Spirit will make it clear to you when a particular proverb has any value for you in a given moment. But let</a:t>
            </a:r>
            <a:r>
              <a:rPr lang="fr-FR">
                <a:latin typeface="Arial" charset="0"/>
              </a:rPr>
              <a:t>'</a:t>
            </a:r>
            <a:r>
              <a:rPr lang="en-US">
                <a:latin typeface="Arial" charset="0"/>
              </a:rPr>
              <a:t>s be clear about the kind of effect the Holy Spirit</a:t>
            </a:r>
            <a:r>
              <a:rPr lang="fr-FR">
                <a:latin typeface="Arial" charset="0"/>
              </a:rPr>
              <a:t>'</a:t>
            </a:r>
            <a:r>
              <a:rPr lang="en-US">
                <a:latin typeface="Arial" charset="0"/>
              </a:rPr>
              <a:t>s Voice has on us. When He speaks to your heart, you don</a:t>
            </a:r>
            <a:r>
              <a:rPr lang="fr-FR">
                <a:latin typeface="Arial" charset="0"/>
              </a:rPr>
              <a:t>'</a:t>
            </a:r>
            <a:r>
              <a:rPr lang="en-US">
                <a:latin typeface="Arial" charset="0"/>
              </a:rPr>
              <a:t>t end up feeling beat down, discouraged, and hopelessly flawed. So as you</a:t>
            </a:r>
            <a:r>
              <a:rPr lang="fr-FR">
                <a:latin typeface="Arial" charset="0"/>
              </a:rPr>
              <a:t>'</a:t>
            </a:r>
            <a:r>
              <a:rPr lang="en-US">
                <a:latin typeface="Arial" charset="0"/>
              </a:rPr>
              <a:t>re reading through Proverbs 31, if it feels like someone is shoveling wet cement onto your back and you</a:t>
            </a:r>
            <a:r>
              <a:rPr lang="fr-FR">
                <a:latin typeface="Arial" charset="0"/>
              </a:rPr>
              <a:t>'</a:t>
            </a:r>
            <a:r>
              <a:rPr lang="en-US">
                <a:latin typeface="Arial" charset="0"/>
              </a:rPr>
              <a:t>re feeling more and more burdened with every word you read, then you</a:t>
            </a:r>
            <a:r>
              <a:rPr lang="fr-FR">
                <a:latin typeface="Arial" charset="0"/>
              </a:rPr>
              <a:t>'</a:t>
            </a:r>
            <a:r>
              <a:rPr lang="en-US">
                <a:latin typeface="Arial" charset="0"/>
              </a:rPr>
              <a:t>re not hearing from the Holy Spirit. You</a:t>
            </a:r>
            <a:r>
              <a:rPr lang="fr-FR">
                <a:latin typeface="Arial" charset="0"/>
              </a:rPr>
              <a:t>'</a:t>
            </a:r>
            <a:r>
              <a:rPr lang="en-US">
                <a:latin typeface="Arial" charset="0"/>
              </a:rPr>
              <a:t>re hearing from that nasty old deceiver Satan, or one of his many sordid friends.</a:t>
            </a:r>
          </a:p>
          <a:p>
            <a:r>
              <a:rPr lang="en-US">
                <a:latin typeface="Arial" charset="0"/>
              </a:rPr>
              <a:t>Demons are the ones who want you to go through life feeling like a flop because you don</a:t>
            </a:r>
            <a:r>
              <a:rPr lang="fr-FR">
                <a:latin typeface="Arial" charset="0"/>
              </a:rPr>
              <a:t>'</a:t>
            </a:r>
            <a:r>
              <a:rPr lang="en-US">
                <a:latin typeface="Arial" charset="0"/>
              </a:rPr>
              <a:t>t live up to someone</a:t>
            </a:r>
            <a:r>
              <a:rPr lang="fr-FR">
                <a:latin typeface="Arial" charset="0"/>
              </a:rPr>
              <a:t>'</a:t>
            </a:r>
            <a:r>
              <a:rPr lang="en-US">
                <a:latin typeface="Arial" charset="0"/>
              </a:rPr>
              <a:t>s fantasy woman. And fantasy is what we</a:t>
            </a:r>
            <a:r>
              <a:rPr lang="fr-FR">
                <a:latin typeface="Arial" charset="0"/>
              </a:rPr>
              <a:t>'</a:t>
            </a:r>
            <a:r>
              <a:rPr lang="en-US">
                <a:latin typeface="Arial" charset="0"/>
              </a:rPr>
              <a:t>re dealing with in Proverbs 31, because the woman described there has magically escaped the burden of carnal flesh. Not only is this woman utterly selfless, she</a:t>
            </a:r>
            <a:r>
              <a:rPr lang="fr-FR">
                <a:latin typeface="Arial" charset="0"/>
              </a:rPr>
              <a:t>'</a:t>
            </a:r>
            <a:r>
              <a:rPr lang="en-US">
                <a:latin typeface="Arial" charset="0"/>
              </a:rPr>
              <a:t>s also in perfect health, she</a:t>
            </a:r>
            <a:r>
              <a:rPr lang="fr-FR">
                <a:latin typeface="Arial" charset="0"/>
              </a:rPr>
              <a:t>'</a:t>
            </a:r>
            <a:r>
              <a:rPr lang="en-US">
                <a:latin typeface="Arial" charset="0"/>
              </a:rPr>
              <a:t>s got bundles of energy, she</a:t>
            </a:r>
            <a:r>
              <a:rPr lang="fr-FR">
                <a:latin typeface="Arial" charset="0"/>
              </a:rPr>
              <a:t>'</a:t>
            </a:r>
            <a:r>
              <a:rPr lang="en-US">
                <a:latin typeface="Arial" charset="0"/>
              </a:rPr>
              <a:t>s super social, she</a:t>
            </a:r>
            <a:r>
              <a:rPr lang="fr-FR">
                <a:latin typeface="Arial" charset="0"/>
              </a:rPr>
              <a:t>'</a:t>
            </a:r>
            <a:r>
              <a:rPr lang="en-US">
                <a:latin typeface="Arial" charset="0"/>
              </a:rPr>
              <a:t>s physically strong, and she clearly has more than 24 hours in a day. And as this charming lady is busy making everything from scratch and running a charity house for the poor out of her home, she</a:t>
            </a:r>
            <a:r>
              <a:rPr lang="fr-FR">
                <a:latin typeface="Arial" charset="0"/>
              </a:rPr>
              <a:t>'</a:t>
            </a:r>
            <a:r>
              <a:rPr lang="en-US">
                <a:latin typeface="Arial" charset="0"/>
              </a:rPr>
              <a:t>s also super wealthy (since she and her children only wear the best of threads), plus she</a:t>
            </a:r>
            <a:r>
              <a:rPr lang="fr-FR">
                <a:latin typeface="Arial" charset="0"/>
              </a:rPr>
              <a:t>'</a:t>
            </a:r>
            <a:r>
              <a:rPr lang="en-US">
                <a:latin typeface="Arial" charset="0"/>
              </a:rPr>
              <a:t>s politically powerful. Her husband is one of the leaders in the land (v23), which puts her hobnobbing in higher society. And to top it all off, this lady who weaves her own fabric and sews everything she owns from scratch also gets by on only a few hours of sleep. We</a:t>
            </a:r>
            <a:r>
              <a:rPr lang="fr-FR">
                <a:latin typeface="Arial" charset="0"/>
              </a:rPr>
              <a:t>'</a:t>
            </a:r>
            <a:r>
              <a:rPr lang="en-US">
                <a:latin typeface="Arial" charset="0"/>
              </a:rPr>
              <a:t>re told she works late into the night and is up before the sun feeding the servant girls. She never wastes her time (v27), and she gives her husband </a:t>
            </a:r>
            <a:r>
              <a:rPr lang="en-US" i="1">
                <a:latin typeface="Arial" charset="0"/>
              </a:rPr>
              <a:t>everything</a:t>
            </a:r>
            <a:r>
              <a:rPr lang="en-US">
                <a:latin typeface="Arial" charset="0"/>
              </a:rPr>
              <a:t> he needs. So of course her family praises her and everyone thinks this lady is fabulous. And by the time she</a:t>
            </a:r>
            <a:r>
              <a:rPr lang="fr-FR">
                <a:latin typeface="Arial" charset="0"/>
              </a:rPr>
              <a:t>'</a:t>
            </a:r>
            <a:r>
              <a:rPr lang="en-US">
                <a:latin typeface="Arial" charset="0"/>
              </a:rPr>
              <a:t>s done making wardrobes from scratch, planting vineyards, cooking meals and running a booth at the local marketplace, we wonder what those servant girls do besides get up before dawn to eat their pre-made breakfast.</a:t>
            </a:r>
          </a:p>
          <a:p>
            <a:r>
              <a:rPr lang="en-US">
                <a:latin typeface="Arial" charset="0"/>
              </a:rPr>
              <a:t>So how do we put things in perspective here? Well, for one thing, let</a:t>
            </a:r>
            <a:r>
              <a:rPr lang="fr-FR">
                <a:latin typeface="Arial" charset="0"/>
              </a:rPr>
              <a:t>'</a:t>
            </a:r>
            <a:r>
              <a:rPr lang="en-US">
                <a:latin typeface="Arial" charset="0"/>
              </a:rPr>
              <a:t>s remember how credit is assigned to people in the Old Testament. For example, we</a:t>
            </a:r>
            <a:r>
              <a:rPr lang="fr-FR">
                <a:latin typeface="Arial" charset="0"/>
              </a:rPr>
              <a:t>'</a:t>
            </a:r>
            <a:r>
              <a:rPr lang="en-US">
                <a:latin typeface="Arial" charset="0"/>
              </a:rPr>
              <a:t>re told that King Solomon built God</a:t>
            </a:r>
            <a:r>
              <a:rPr lang="fr-FR">
                <a:latin typeface="Arial" charset="0"/>
              </a:rPr>
              <a:t>'</a:t>
            </a:r>
            <a:r>
              <a:rPr lang="en-US">
                <a:latin typeface="Arial" charset="0"/>
              </a:rPr>
              <a:t>s Temple, per the instructions of his father King David. But while Solomon gets all the glory for creating that massive structure, what did he really contribute besides a long prayer on dedication day? In real life King Solomon didn</a:t>
            </a:r>
            <a:r>
              <a:rPr lang="fr-FR">
                <a:latin typeface="Arial" charset="0"/>
              </a:rPr>
              <a:t>'</a:t>
            </a:r>
            <a:r>
              <a:rPr lang="en-US">
                <a:latin typeface="Arial" charset="0"/>
              </a:rPr>
              <a:t>t lift a single stone—he just told other people to go and build the Temple while he went off and parked in a nice shaded room with lots of goodies and soft sofas. When all the laborers were done sweating and slaving under the hot sun, their accomplishments were recorded as Solomon</a:t>
            </a:r>
            <a:r>
              <a:rPr lang="fr-FR">
                <a:latin typeface="Arial" charset="0"/>
              </a:rPr>
              <a:t>'</a:t>
            </a:r>
            <a:r>
              <a:rPr lang="en-US">
                <a:latin typeface="Arial" charset="0"/>
              </a:rPr>
              <a:t>s accomplishments. This is how it works when you</a:t>
            </a:r>
            <a:r>
              <a:rPr lang="fr-FR">
                <a:latin typeface="Arial" charset="0"/>
              </a:rPr>
              <a:t>'</a:t>
            </a:r>
            <a:r>
              <a:rPr lang="en-US">
                <a:latin typeface="Arial" charset="0"/>
              </a:rPr>
              <a:t>re the king or the head of a household. In Proverbs 31, the woman being described is running a rich household. That means she</a:t>
            </a:r>
            <a:r>
              <a:rPr lang="fr-FR">
                <a:latin typeface="Arial" charset="0"/>
              </a:rPr>
              <a:t>'</a:t>
            </a:r>
            <a:r>
              <a:rPr lang="en-US">
                <a:latin typeface="Arial" charset="0"/>
              </a:rPr>
              <a:t>d have a bunch of servants who she</a:t>
            </a:r>
            <a:r>
              <a:rPr lang="fr-FR">
                <a:latin typeface="Arial" charset="0"/>
              </a:rPr>
              <a:t>'</a:t>
            </a:r>
            <a:r>
              <a:rPr lang="en-US">
                <a:latin typeface="Arial" charset="0"/>
              </a:rPr>
              <a:t>d get to boss around all day. Would a woman in her position really be trimming wool off the sheep and weaving it into thread? No, because such tasks are beneath her. What we really have being described in Proverbs 31 is a good delegator—someone who is definitely busy, but she</a:t>
            </a:r>
            <a:r>
              <a:rPr lang="fr-FR">
                <a:latin typeface="Arial" charset="0"/>
              </a:rPr>
              <a:t>'</a:t>
            </a:r>
            <a:r>
              <a:rPr lang="en-US">
                <a:latin typeface="Arial" charset="0"/>
              </a:rPr>
              <a:t>s also telling everyone else what to do all day and then taking the glory for both their work and hers. Well, no wonder she gets so much done.</a:t>
            </a:r>
          </a:p>
          <a:p>
            <a:r>
              <a:rPr lang="en-US">
                <a:latin typeface="Arial" charset="0"/>
              </a:rPr>
              <a:t>Look up rich people in the Bible and you</a:t>
            </a:r>
            <a:r>
              <a:rPr lang="fr-FR">
                <a:latin typeface="Arial" charset="0"/>
              </a:rPr>
              <a:t>'</a:t>
            </a:r>
            <a:r>
              <a:rPr lang="en-US">
                <a:latin typeface="Arial" charset="0"/>
              </a:rPr>
              <a:t>ll find they are credited for all sorts of things that they didn</a:t>
            </a:r>
            <a:r>
              <a:rPr lang="fr-FR">
                <a:latin typeface="Arial" charset="0"/>
              </a:rPr>
              <a:t>'</a:t>
            </a:r>
            <a:r>
              <a:rPr lang="en-US">
                <a:latin typeface="Arial" charset="0"/>
              </a:rPr>
              <a:t>t do. In a culture where women got the credit for the babies their slave girls birthed, we have to read records of accomplishments with caution.</a:t>
            </a:r>
          </a:p>
          <a:p>
            <a:r>
              <a:rPr lang="en-US">
                <a:latin typeface="Arial" charset="0"/>
              </a:rPr>
              <a:t>So who wrote Proverbs 31, anyway? It</a:t>
            </a:r>
            <a:r>
              <a:rPr lang="fr-FR">
                <a:latin typeface="Arial" charset="0"/>
              </a:rPr>
              <a:t>'</a:t>
            </a:r>
            <a:r>
              <a:rPr lang="en-US">
                <a:latin typeface="Arial" charset="0"/>
              </a:rPr>
              <a:t>s a man named King Lemuel who is sharing things his mother drilled into his brain. In verse 1 we</a:t>
            </a:r>
            <a:r>
              <a:rPr lang="fr-FR">
                <a:latin typeface="Arial" charset="0"/>
              </a:rPr>
              <a:t>'</a:t>
            </a:r>
            <a:r>
              <a:rPr lang="en-US">
                <a:latin typeface="Arial" charset="0"/>
              </a:rPr>
              <a:t>re told: </a:t>
            </a:r>
            <a:r>
              <a:rPr lang="ru-RU">
                <a:latin typeface="Arial" charset="0"/>
              </a:rPr>
              <a:t>"</a:t>
            </a:r>
            <a:r>
              <a:rPr lang="en-US">
                <a:latin typeface="Arial" charset="0"/>
              </a:rPr>
              <a:t>These are the words of King Lemuel, the message his mother taught him.</a:t>
            </a:r>
            <a:r>
              <a:rPr lang="ru-RU">
                <a:latin typeface="Arial" charset="0"/>
              </a:rPr>
              <a:t>"</a:t>
            </a:r>
            <a:r>
              <a:rPr lang="en-US">
                <a:latin typeface="Arial" charset="0"/>
              </a:rPr>
              <a:t> Lemuel</a:t>
            </a:r>
            <a:r>
              <a:rPr lang="fr-FR">
                <a:latin typeface="Arial" charset="0"/>
              </a:rPr>
              <a:t>'</a:t>
            </a:r>
            <a:r>
              <a:rPr lang="en-US">
                <a:latin typeface="Arial" charset="0"/>
              </a:rPr>
              <a:t>s mom then starts off by telling her son to stay away from liquor because kings don</a:t>
            </a:r>
            <a:r>
              <a:rPr lang="fr-FR">
                <a:latin typeface="Arial" charset="0"/>
              </a:rPr>
              <a:t>'</a:t>
            </a:r>
            <a:r>
              <a:rPr lang="en-US">
                <a:latin typeface="Arial" charset="0"/>
              </a:rPr>
              <a:t>t rule well when they</a:t>
            </a:r>
            <a:r>
              <a:rPr lang="fr-FR">
                <a:latin typeface="Arial" charset="0"/>
              </a:rPr>
              <a:t>'</a:t>
            </a:r>
            <a:r>
              <a:rPr lang="en-US">
                <a:latin typeface="Arial" charset="0"/>
              </a:rPr>
              <a:t>re drunk. Then she tells him to look out for the needs of the poor. This is certainly sound advice. Interestingly in verse 3, Mom doesn</a:t>
            </a:r>
            <a:r>
              <a:rPr lang="fr-FR">
                <a:latin typeface="Arial" charset="0"/>
              </a:rPr>
              <a:t>'</a:t>
            </a:r>
            <a:r>
              <a:rPr lang="en-US">
                <a:latin typeface="Arial" charset="0"/>
              </a:rPr>
              <a:t>t sound very keen on women in general, for she tells her son:</a:t>
            </a:r>
          </a:p>
          <a:p>
            <a:r>
              <a:rPr lang="ru-RU" i="1">
                <a:latin typeface="Arial" charset="0"/>
              </a:rPr>
              <a:t>"</a:t>
            </a:r>
            <a:r>
              <a:rPr lang="en-US" i="1">
                <a:latin typeface="Arial" charset="0"/>
              </a:rPr>
              <a:t>Don</a:t>
            </a:r>
            <a:r>
              <a:rPr lang="fr-FR" i="1">
                <a:latin typeface="Arial" charset="0"/>
              </a:rPr>
              <a:t>'</a:t>
            </a:r>
            <a:r>
              <a:rPr lang="en-US" i="1">
                <a:latin typeface="Arial" charset="0"/>
              </a:rPr>
              <a:t>t waste your strength on women, or your time on those who ruin kings.</a:t>
            </a:r>
            <a:r>
              <a:rPr lang="ru-RU" i="1">
                <a:latin typeface="Arial" charset="0"/>
              </a:rPr>
              <a:t>"</a:t>
            </a:r>
            <a:endParaRPr lang="en-US" altLang="ja-JP">
              <a:latin typeface="Arial" charset="0"/>
            </a:endParaRPr>
          </a:p>
          <a:p>
            <a:r>
              <a:rPr lang="en-US">
                <a:latin typeface="Arial" charset="0"/>
              </a:rPr>
              <a:t>The way poetry works in the Bible, these two phrases are meant to be descriptions of the same people: Mom is defining women as </a:t>
            </a:r>
            <a:r>
              <a:rPr lang="ru-RU">
                <a:latin typeface="Arial" charset="0"/>
              </a:rPr>
              <a:t>"</a:t>
            </a:r>
            <a:r>
              <a:rPr lang="en-US">
                <a:latin typeface="Arial" charset="0"/>
              </a:rPr>
              <a:t>those who ruin kings.</a:t>
            </a:r>
            <a:r>
              <a:rPr lang="ru-RU">
                <a:latin typeface="Arial" charset="0"/>
              </a:rPr>
              <a:t>"</a:t>
            </a:r>
            <a:r>
              <a:rPr lang="en-US">
                <a:latin typeface="Arial" charset="0"/>
              </a:rPr>
              <a:t> Now we all know that rich men become targets for Delilah type vipers. Mom sounds pretty protective, and she has good reason to be. There</a:t>
            </a:r>
            <a:r>
              <a:rPr lang="fr-FR">
                <a:latin typeface="Arial" charset="0"/>
              </a:rPr>
              <a:t>'</a:t>
            </a:r>
            <a:r>
              <a:rPr lang="en-US">
                <a:latin typeface="Arial" charset="0"/>
              </a:rPr>
              <a:t>s a reason kings have harems—once a guy gets some rank, his hormones have a way of taking him over and pretty soon he cares more about sex than he does about his kingdom and God. This is what happened with King Solomon and his 1,000 recorded lovers (plus who knows how many unrecorded flings). Solomon has had a lot more airtime in the book of Proverbs. We only hear about Lemuel here at the end, when Mom pipes up to tell her son </a:t>
            </a:r>
            <a:r>
              <a:rPr lang="ru-RU">
                <a:latin typeface="Arial" charset="0"/>
              </a:rPr>
              <a:t>"</a:t>
            </a:r>
            <a:r>
              <a:rPr lang="en-US">
                <a:latin typeface="Arial" charset="0"/>
              </a:rPr>
              <a:t>no wine and no women.</a:t>
            </a:r>
            <a:r>
              <a:rPr lang="ru-RU">
                <a:latin typeface="Arial" charset="0"/>
              </a:rPr>
              <a:t>"</a:t>
            </a:r>
            <a:r>
              <a:rPr lang="en-US">
                <a:latin typeface="Arial" charset="0"/>
              </a:rPr>
              <a:t> Rather harsh. One wonders if Mom is ruling out all women or just the shady ones. It</a:t>
            </a:r>
            <a:r>
              <a:rPr lang="fr-FR">
                <a:latin typeface="Arial" charset="0"/>
              </a:rPr>
              <a:t>'</a:t>
            </a:r>
            <a:r>
              <a:rPr lang="en-US">
                <a:latin typeface="Arial" charset="0"/>
              </a:rPr>
              <a:t>s interesting that she doesn</a:t>
            </a:r>
            <a:r>
              <a:rPr lang="fr-FR">
                <a:latin typeface="Arial" charset="0"/>
              </a:rPr>
              <a:t>'</a:t>
            </a:r>
            <a:r>
              <a:rPr lang="en-US">
                <a:latin typeface="Arial" charset="0"/>
              </a:rPr>
              <a:t>t use any extra adjectives to pinpoint what percentage of her own gender she disapproves of. The way her words are written, it sounds like Mom</a:t>
            </a:r>
            <a:r>
              <a:rPr lang="fr-FR">
                <a:latin typeface="Arial" charset="0"/>
              </a:rPr>
              <a:t>'</a:t>
            </a:r>
            <a:r>
              <a:rPr lang="en-US">
                <a:latin typeface="Arial" charset="0"/>
              </a:rPr>
              <a:t>s pretty much anti-female. Perhaps she</a:t>
            </a:r>
            <a:r>
              <a:rPr lang="fr-FR">
                <a:latin typeface="Arial" charset="0"/>
              </a:rPr>
              <a:t>'</a:t>
            </a:r>
            <a:r>
              <a:rPr lang="en-US">
                <a:latin typeface="Arial" charset="0"/>
              </a:rPr>
              <a:t>s been burned in the past by seeing evil women corrupt those she cares about and she</a:t>
            </a:r>
            <a:r>
              <a:rPr lang="fr-FR">
                <a:latin typeface="Arial" charset="0"/>
              </a:rPr>
              <a:t>'</a:t>
            </a:r>
            <a:r>
              <a:rPr lang="en-US">
                <a:latin typeface="Arial" charset="0"/>
              </a:rPr>
              <a:t>s not going to let that happen to her Lemuel.</a:t>
            </a:r>
          </a:p>
          <a:p>
            <a:r>
              <a:rPr lang="en-US">
                <a:latin typeface="Arial" charset="0"/>
              </a:rPr>
              <a:t>Now it</a:t>
            </a:r>
            <a:r>
              <a:rPr lang="fr-FR">
                <a:latin typeface="Arial" charset="0"/>
              </a:rPr>
              <a:t>'</a:t>
            </a:r>
            <a:r>
              <a:rPr lang="en-US">
                <a:latin typeface="Arial" charset="0"/>
              </a:rPr>
              <a:t>s not very realistic to think Lemuel isn</a:t>
            </a:r>
            <a:r>
              <a:rPr lang="fr-FR">
                <a:latin typeface="Arial" charset="0"/>
              </a:rPr>
              <a:t>'</a:t>
            </a:r>
            <a:r>
              <a:rPr lang="en-US">
                <a:latin typeface="Arial" charset="0"/>
              </a:rPr>
              <a:t>t going to get married, so after Mom tells him to stay away from women in general, she then supplies a long, detailed definition of an acceptable wife. Because Lemuel is crediting Mom for everything he</a:t>
            </a:r>
            <a:r>
              <a:rPr lang="fr-FR">
                <a:latin typeface="Arial" charset="0"/>
              </a:rPr>
              <a:t>'</a:t>
            </a:r>
            <a:r>
              <a:rPr lang="en-US">
                <a:latin typeface="Arial" charset="0"/>
              </a:rPr>
              <a:t>s saying in this passage, we have to assume that this perfect wife is something she</a:t>
            </a:r>
            <a:r>
              <a:rPr lang="fr-FR">
                <a:latin typeface="Arial" charset="0"/>
              </a:rPr>
              <a:t>'</a:t>
            </a:r>
            <a:r>
              <a:rPr lang="en-US">
                <a:latin typeface="Arial" charset="0"/>
              </a:rPr>
              <a:t>s come up with—and this would make sense because the passage has a very female tone to it. Women are the nurturing gender and we hear the nurturing instinct coming through in a comment about the woman being concerned for her family</a:t>
            </a:r>
            <a:r>
              <a:rPr lang="fr-FR">
                <a:latin typeface="Arial" charset="0"/>
              </a:rPr>
              <a:t>'</a:t>
            </a:r>
            <a:r>
              <a:rPr lang="en-US">
                <a:latin typeface="Arial" charset="0"/>
              </a:rPr>
              <a:t>s warmth in the winter months (v21), plus we hear an awful lot about clothes and cooking. The Proverbs 31 perspective is very much that of a homemaker and not at all that of a busy king. Clearly Lemuel</a:t>
            </a:r>
            <a:r>
              <a:rPr lang="fr-FR">
                <a:latin typeface="Arial" charset="0"/>
              </a:rPr>
              <a:t>'</a:t>
            </a:r>
            <a:r>
              <a:rPr lang="en-US">
                <a:latin typeface="Arial" charset="0"/>
              </a:rPr>
              <a:t>s mom is a fan of the textile industry for we hear all about fabric in this passage—weaving it, sewing it, and selling it. We hear about raw material: wool and flax. We hear about the quality of the finished product: fine linen. And we hear about colors: scarlet and purple. With such a strong focus on fabric, it</a:t>
            </a:r>
            <a:r>
              <a:rPr lang="fr-FR">
                <a:latin typeface="Arial" charset="0"/>
              </a:rPr>
              <a:t>'</a:t>
            </a:r>
            <a:r>
              <a:rPr lang="en-US">
                <a:latin typeface="Arial" charset="0"/>
              </a:rPr>
              <a:t>s quite possible that Lemuel</a:t>
            </a:r>
            <a:r>
              <a:rPr lang="fr-FR">
                <a:latin typeface="Arial" charset="0"/>
              </a:rPr>
              <a:t>'</a:t>
            </a:r>
            <a:r>
              <a:rPr lang="en-US">
                <a:latin typeface="Arial" charset="0"/>
              </a:rPr>
              <a:t>s inherited wealth came from the clothing business. So what we find in Proverbs 31 is not a description of God</a:t>
            </a:r>
            <a:r>
              <a:rPr lang="fr-FR">
                <a:latin typeface="Arial" charset="0"/>
              </a:rPr>
              <a:t>'</a:t>
            </a:r>
            <a:r>
              <a:rPr lang="en-US">
                <a:latin typeface="Arial" charset="0"/>
              </a:rPr>
              <a:t>s ideal woman, but of one king</a:t>
            </a:r>
            <a:r>
              <a:rPr lang="fr-FR">
                <a:latin typeface="Arial" charset="0"/>
              </a:rPr>
              <a:t>'</a:t>
            </a:r>
            <a:r>
              <a:rPr lang="en-US">
                <a:latin typeface="Arial" charset="0"/>
              </a:rPr>
              <a:t>s mother</a:t>
            </a:r>
            <a:r>
              <a:rPr lang="fr-FR">
                <a:latin typeface="Arial" charset="0"/>
              </a:rPr>
              <a:t>'</a:t>
            </a:r>
            <a:r>
              <a:rPr lang="en-US">
                <a:latin typeface="Arial" charset="0"/>
              </a:rPr>
              <a:t>s ideal vision for the kind of woman she wants her son to marry. What mother doesn</a:t>
            </a:r>
            <a:r>
              <a:rPr lang="fr-FR">
                <a:latin typeface="Arial" charset="0"/>
              </a:rPr>
              <a:t>'</a:t>
            </a:r>
            <a:r>
              <a:rPr lang="en-US">
                <a:latin typeface="Arial" charset="0"/>
              </a:rPr>
              <a:t>t hope for the stars when it comes to marrying off her pride and joy? And with Mom</a:t>
            </a:r>
            <a:r>
              <a:rPr lang="fr-FR">
                <a:latin typeface="Arial" charset="0"/>
              </a:rPr>
              <a:t>'</a:t>
            </a:r>
            <a:r>
              <a:rPr lang="en-US">
                <a:latin typeface="Arial" charset="0"/>
              </a:rPr>
              <a:t>s hostility towards women in general so openly expressed, it</a:t>
            </a:r>
            <a:r>
              <a:rPr lang="fr-FR">
                <a:latin typeface="Arial" charset="0"/>
              </a:rPr>
              <a:t>'</a:t>
            </a:r>
            <a:r>
              <a:rPr lang="en-US">
                <a:latin typeface="Arial" charset="0"/>
              </a:rPr>
              <a:t>s no wonder that she</a:t>
            </a:r>
            <a:r>
              <a:rPr lang="fr-FR">
                <a:latin typeface="Arial" charset="0"/>
              </a:rPr>
              <a:t>'</a:t>
            </a:r>
            <a:r>
              <a:rPr lang="en-US">
                <a:latin typeface="Arial" charset="0"/>
              </a:rPr>
              <a:t>s demanding the best of the best for her son. She wants Lemuel to find a woman who will satisfy his every need, make him a bunch of money, and be a total workaholic. With her daughter-in-law working hard day in and day out, she certainly wouldn</a:t>
            </a:r>
            <a:r>
              <a:rPr lang="fr-FR">
                <a:latin typeface="Arial" charset="0"/>
              </a:rPr>
              <a:t>'</a:t>
            </a:r>
            <a:r>
              <a:rPr lang="en-US">
                <a:latin typeface="Arial" charset="0"/>
              </a:rPr>
              <a:t>t be much competition for Lemuel</a:t>
            </a:r>
            <a:r>
              <a:rPr lang="fr-FR">
                <a:latin typeface="Arial" charset="0"/>
              </a:rPr>
              <a:t>'</a:t>
            </a:r>
            <a:r>
              <a:rPr lang="en-US">
                <a:latin typeface="Arial" charset="0"/>
              </a:rPr>
              <a:t>s attention. When we realize who is really supplying the words of this passage, it</a:t>
            </a:r>
            <a:r>
              <a:rPr lang="fr-FR">
                <a:latin typeface="Arial" charset="0"/>
              </a:rPr>
              <a:t>'</a:t>
            </a:r>
            <a:r>
              <a:rPr lang="en-US">
                <a:latin typeface="Arial" charset="0"/>
              </a:rPr>
              <a:t>s interesting to wonder about all the ulterior motives that went into painting a picture of an </a:t>
            </a:r>
            <a:r>
              <a:rPr lang="ru-RU">
                <a:latin typeface="Arial" charset="0"/>
              </a:rPr>
              <a:t>"</a:t>
            </a:r>
            <a:r>
              <a:rPr lang="en-US">
                <a:latin typeface="Arial" charset="0"/>
              </a:rPr>
              <a:t>ideal</a:t>
            </a:r>
            <a:r>
              <a:rPr lang="ru-RU">
                <a:latin typeface="Arial" charset="0"/>
              </a:rPr>
              <a:t>"</a:t>
            </a:r>
            <a:r>
              <a:rPr lang="en-US">
                <a:latin typeface="Arial" charset="0"/>
              </a:rPr>
              <a:t> woman—a woman who clearly doesn</a:t>
            </a:r>
            <a:r>
              <a:rPr lang="fr-FR">
                <a:latin typeface="Arial" charset="0"/>
              </a:rPr>
              <a:t>'</a:t>
            </a:r>
            <a:r>
              <a:rPr lang="en-US">
                <a:latin typeface="Arial" charset="0"/>
              </a:rPr>
              <a:t>t exist. Obviously Mom isn</a:t>
            </a:r>
            <a:r>
              <a:rPr lang="fr-FR">
                <a:latin typeface="Arial" charset="0"/>
              </a:rPr>
              <a:t>'</a:t>
            </a:r>
            <a:r>
              <a:rPr lang="en-US">
                <a:latin typeface="Arial" charset="0"/>
              </a:rPr>
              <a:t>t in any rush for grandchildren. And clearly she isn</a:t>
            </a:r>
            <a:r>
              <a:rPr lang="fr-FR">
                <a:latin typeface="Arial" charset="0"/>
              </a:rPr>
              <a:t>'</a:t>
            </a:r>
            <a:r>
              <a:rPr lang="en-US">
                <a:latin typeface="Arial" charset="0"/>
              </a:rPr>
              <a:t>t going to be an easy sell to anyone Lemuel tries to bring home for dinner.</a:t>
            </a:r>
          </a:p>
          <a:p>
            <a:r>
              <a:rPr lang="ru-RU" i="1">
                <a:latin typeface="Arial" charset="0"/>
              </a:rPr>
              <a:t>"</a:t>
            </a:r>
            <a:r>
              <a:rPr lang="en-US" i="1">
                <a:latin typeface="Arial" charset="0"/>
              </a:rPr>
              <a:t>An excellent wife, who can find?</a:t>
            </a:r>
            <a:r>
              <a:rPr lang="ru-RU" i="1">
                <a:latin typeface="Arial" charset="0"/>
              </a:rPr>
              <a:t>"</a:t>
            </a:r>
            <a:r>
              <a:rPr lang="en-US" i="1">
                <a:latin typeface="Arial" charset="0"/>
              </a:rPr>
              <a:t> (v10)</a:t>
            </a:r>
            <a:endParaRPr lang="en-US">
              <a:latin typeface="Arial" charset="0"/>
            </a:endParaRPr>
          </a:p>
          <a:p>
            <a:r>
              <a:rPr lang="en-US">
                <a:latin typeface="Arial" charset="0"/>
              </a:rPr>
              <a:t>Indeed, and as we read through Mom</a:t>
            </a:r>
            <a:r>
              <a:rPr lang="fr-FR">
                <a:latin typeface="Arial" charset="0"/>
              </a:rPr>
              <a:t>'</a:t>
            </a:r>
            <a:r>
              <a:rPr lang="en-US">
                <a:latin typeface="Arial" charset="0"/>
              </a:rPr>
              <a:t>s list of impossible requirements, we wonder if she ever wants Lemuel to get a wife. It</a:t>
            </a:r>
            <a:r>
              <a:rPr lang="fr-FR">
                <a:latin typeface="Arial" charset="0"/>
              </a:rPr>
              <a:t>'</a:t>
            </a:r>
            <a:r>
              <a:rPr lang="en-US">
                <a:latin typeface="Arial" charset="0"/>
              </a:rPr>
              <a:t>s really Mom</a:t>
            </a:r>
            <a:r>
              <a:rPr lang="fr-FR">
                <a:latin typeface="Arial" charset="0"/>
              </a:rPr>
              <a:t>'</a:t>
            </a:r>
            <a:r>
              <a:rPr lang="en-US">
                <a:latin typeface="Arial" charset="0"/>
              </a:rPr>
              <a:t>s character that</a:t>
            </a:r>
            <a:r>
              <a:rPr lang="fr-FR">
                <a:latin typeface="Arial" charset="0"/>
              </a:rPr>
              <a:t>'</a:t>
            </a:r>
            <a:r>
              <a:rPr lang="en-US">
                <a:latin typeface="Arial" charset="0"/>
              </a:rPr>
              <a:t>s coming through in this passage more than anything else. Whoever Lemuel</a:t>
            </a:r>
            <a:r>
              <a:rPr lang="fr-FR">
                <a:latin typeface="Arial" charset="0"/>
              </a:rPr>
              <a:t>'</a:t>
            </a:r>
            <a:r>
              <a:rPr lang="en-US">
                <a:latin typeface="Arial" charset="0"/>
              </a:rPr>
              <a:t>s mother was, she clearly felt that lollygagging about was a major sin. She sounds like a very driven woman—obsessed with productivity and very concerned with social reputation. What does God tell us about these themes elsewhere in the Bible? Well, when Martha complained that her sister Mary was slacking with the household chores, Jesus took the side of the slacker. Productivity is all fine and well, but God tell us not to store up our treasures here on earth, or to spend our lives focused on accumulating wealth.</a:t>
            </a:r>
          </a:p>
          <a:p>
            <a:r>
              <a:rPr lang="en-US">
                <a:latin typeface="Arial" charset="0"/>
              </a:rPr>
              <a:t>As for all people thinking well of us—this is another dream that both Yahweh and Jesus shoot down. As Christians, we don</a:t>
            </a:r>
            <a:r>
              <a:rPr lang="fr-FR">
                <a:latin typeface="Arial" charset="0"/>
              </a:rPr>
              <a:t>'</a:t>
            </a:r>
            <a:r>
              <a:rPr lang="en-US">
                <a:latin typeface="Arial" charset="0"/>
              </a:rPr>
              <a:t>t want to be agitating others just to do it. But God</a:t>
            </a:r>
            <a:r>
              <a:rPr lang="fr-FR">
                <a:latin typeface="Arial" charset="0"/>
              </a:rPr>
              <a:t>'</a:t>
            </a:r>
            <a:r>
              <a:rPr lang="en-US">
                <a:latin typeface="Arial" charset="0"/>
              </a:rPr>
              <a:t>s truth is a divisive thing, and His influence is often greeted with great hostility. Jesus said He didn</a:t>
            </a:r>
            <a:r>
              <a:rPr lang="fr-FR">
                <a:latin typeface="Arial" charset="0"/>
              </a:rPr>
              <a:t>'</a:t>
            </a:r>
            <a:r>
              <a:rPr lang="en-US">
                <a:latin typeface="Arial" charset="0"/>
              </a:rPr>
              <a:t>t come to bring peace to the world, but to cause division and strife (Lk 12:51). The more we mature in the faith, the more division we will cause as well. Lukewarm Christians are generally tolerated by the world, but fully devoted ones are met with opposition in both the world and the Church. Who was it that really pushed for Jesus to be crucified? It was the religious leaders, not the lay people. It was the ancient Jewish equivalent of our modern pastors, theologians and elders. The more like Christ we are, the more we can expect the same hostile treatment He received. So while Lemuel</a:t>
            </a:r>
            <a:r>
              <a:rPr lang="fr-FR">
                <a:latin typeface="Arial" charset="0"/>
              </a:rPr>
              <a:t>'</a:t>
            </a:r>
            <a:r>
              <a:rPr lang="en-US">
                <a:latin typeface="Arial" charset="0"/>
              </a:rPr>
              <a:t>s mom dreams of a daughter-in-law who is both righteous in character and super popular, in real life, these two </a:t>
            </a:r>
          </a:p>
          <a:p>
            <a:pPr eaLnBrk="1" hangingPunct="1"/>
            <a:endParaRPr lang="en-US">
              <a:latin typeface="Arial" charset="0"/>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52D70F1-B4FA-D944-B988-70DFDB85F2B0}" type="slidenum">
              <a:rPr lang="en-US" sz="1200">
                <a:solidFill>
                  <a:srgbClr val="000000"/>
                </a:solidFill>
              </a:rPr>
              <a:pPr eaLnBrk="1" hangingPunct="1"/>
              <a:t>98</a:t>
            </a:fld>
            <a:endParaRPr lang="en-US" sz="1200">
              <a:solidFill>
                <a:srgbClr val="000000"/>
              </a:solidFill>
            </a:endParaRPr>
          </a:p>
        </p:txBody>
      </p:sp>
      <p:sp>
        <p:nvSpPr>
          <p:cNvPr id="350210" name="Rectangle 2"/>
          <p:cNvSpPr>
            <a:spLocks noGrp="1" noRot="1" noChangeAspect="1" noChangeArrowheads="1" noTextEdit="1"/>
          </p:cNvSpPr>
          <p:nvPr>
            <p:ph type="sldImg"/>
          </p:nvPr>
        </p:nvSpPr>
        <p:spPr>
          <a:ln/>
        </p:spPr>
      </p:sp>
      <p:sp>
        <p:nvSpPr>
          <p:cNvPr id="35021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99</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a:p>
            <a:r>
              <a:rPr lang="en-US">
                <a:latin typeface="Arial"/>
                <a:cs typeface="Arial"/>
              </a:rPr>
              <a:t>Restatement</a:t>
            </a:r>
          </a:p>
          <a:p>
            <a:endParaRPr lang="en-US">
              <a:cs typeface="ＭＳ Ｐゴシック" charset="0"/>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100</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cs typeface="Arial"/>
            </a:endParaRPr>
          </a:p>
          <a:p>
            <a:r>
              <a:rPr lang="en-US">
                <a:latin typeface="Arial"/>
                <a:cs typeface="Arial"/>
              </a:rPr>
              <a:t>Restatement</a:t>
            </a:r>
          </a:p>
          <a:p>
            <a:endParaRPr lang="en-US">
              <a:latin typeface="Arial"/>
              <a:cs typeface="Arial"/>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101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cs typeface="Arial"/>
            </a:endParaRPr>
          </a:p>
          <a:p>
            <a:r>
              <a:rPr lang="en-US">
                <a:latin typeface="Arial"/>
                <a:cs typeface="Arial"/>
              </a:rPr>
              <a:t>Restatement</a:t>
            </a: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102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cs typeface="Arial"/>
            </a:endParaRPr>
          </a:p>
          <a:p>
            <a:r>
              <a:rPr lang="en-US">
                <a:latin typeface="Arial"/>
                <a:cs typeface="Arial"/>
              </a:rPr>
              <a:t>Restatement</a:t>
            </a: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103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cs typeface="Arial"/>
            </a:endParaRPr>
          </a:p>
          <a:p>
            <a:r>
              <a:rPr lang="en-US">
                <a:latin typeface="Arial"/>
                <a:cs typeface="Arial"/>
              </a:rPr>
              <a:t>Restatement</a:t>
            </a: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8843BF9-5681-8141-802B-8C89925A7B7D}" type="slidenum">
              <a:rPr lang="en-US" sz="1200">
                <a:solidFill>
                  <a:prstClr val="black"/>
                </a:solidFill>
              </a:rPr>
              <a:pPr eaLnBrk="1" hangingPunct="1"/>
              <a:t>104</a:t>
            </a:fld>
            <a:endParaRPr lang="en-US" sz="1200">
              <a:solidFill>
                <a:prstClr val="black"/>
              </a:solidFill>
            </a:endParaRPr>
          </a:p>
        </p:txBody>
      </p:sp>
      <p:sp>
        <p:nvSpPr>
          <p:cNvPr id="354306" name="Rectangle 2"/>
          <p:cNvSpPr>
            <a:spLocks noGrp="1" noRot="1" noChangeAspect="1" noChangeArrowheads="1" noTextEdit="1"/>
          </p:cNvSpPr>
          <p:nvPr>
            <p:ph type="sldImg"/>
          </p:nvPr>
        </p:nvSpPr>
        <p:spPr>
          <a:ln/>
        </p:spPr>
      </p:sp>
      <p:sp>
        <p:nvSpPr>
          <p:cNvPr id="35430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106</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People like to be with people who are like them.</a:t>
            </a:r>
          </a:p>
          <a:p>
            <a:r>
              <a:rPr lang="en-US" dirty="0"/>
              <a:t>We typically do not seek out others who differ from us in values and priorities.</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D7BC76F-21E5-BA4E-ACCC-6EE074EF1A96}"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38705934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4377993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65535787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A74759B-DB5B-E54A-8B9E-12CFE48F418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7614085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1ECF2A8-9EFA-EC44-A1BB-CA563AF8723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4920443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32FB13C-4528-784B-9835-3B931FA7634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8328611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1B26D56-20FA-5C48-BC79-ECAE3C97D30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5787023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0873A28-32CA-0447-A1FA-4353D4B37EB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1427215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E08929D-B9B5-BC4F-A17C-DAA929E3534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0104734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324E41D-75C3-194D-BD78-9D77794B47C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3537185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DC1680C-F8D8-8B44-B9C6-5569758FDDB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3777328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A2EB96A7-A256-854C-8452-19B9DD014DF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7706928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2C3B6749-63AA-F14F-B7D4-EA394057D0A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810166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65789817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A8734191-E0ED-364A-BA08-22F8222AB3A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7362362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A74759B-DB5B-E54A-8B9E-12CFE48F418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1024638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1ECF2A8-9EFA-EC44-A1BB-CA563AF8723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850107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32FB13C-4528-784B-9835-3B931FA7634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67638061"/>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1B26D56-20FA-5C48-BC79-ECAE3C97D30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3241766"/>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26"/>
          <p:cNvGrpSpPr>
            <a:grpSpLocks/>
          </p:cNvGrpSpPr>
          <p:nvPr/>
        </p:nvGrpSpPr>
        <p:grpSpPr bwMode="auto">
          <a:xfrm>
            <a:off x="381000" y="457200"/>
            <a:ext cx="8397875" cy="5562600"/>
            <a:chOff x="240" y="288"/>
            <a:chExt cx="5290" cy="3504"/>
          </a:xfrm>
        </p:grpSpPr>
        <p:sp>
          <p:nvSpPr>
            <p:cNvPr id="5" name="Rectangle 1027"/>
            <p:cNvSpPr>
              <a:spLocks noChangeArrowheads="1"/>
            </p:cNvSpPr>
            <p:nvPr/>
          </p:nvSpPr>
          <p:spPr bwMode="blackWhite">
            <a:xfrm>
              <a:off x="240" y="288"/>
              <a:ext cx="5290" cy="3504"/>
            </a:xfrm>
            <a:prstGeom prst="rect">
              <a:avLst/>
            </a:prstGeom>
            <a:solidFill>
              <a:schemeClr val="bg1"/>
            </a:solidFill>
            <a:ln w="50800">
              <a:solidFill>
                <a:schemeClr val="folHlink"/>
              </a:solidFill>
              <a:miter lim="800000"/>
              <a:headEnd/>
              <a:tailEnd/>
            </a:ln>
          </p:spPr>
          <p:txBody>
            <a:bodyPr wrap="none" anchor="ctr"/>
            <a:lstStyle/>
            <a:p>
              <a:pPr algn="ctr" defTabSz="914400" fontAlgn="base">
                <a:spcBef>
                  <a:spcPct val="0"/>
                </a:spcBef>
                <a:spcAft>
                  <a:spcPct val="0"/>
                </a:spcAft>
              </a:pPr>
              <a:endParaRPr lang="en-US" sz="2400">
                <a:solidFill>
                  <a:srgbClr val="FFFFFF"/>
                </a:solidFill>
                <a:latin typeface="Times New Roman" charset="0"/>
                <a:ea typeface="ＭＳ Ｐゴシック" charset="0"/>
                <a:cs typeface="Arial" charset="0"/>
              </a:endParaRPr>
            </a:p>
          </p:txBody>
        </p:sp>
        <p:sp>
          <p:nvSpPr>
            <p:cNvPr id="6" name="Rectangle 1028"/>
            <p:cNvSpPr>
              <a:spLocks noChangeArrowheads="1"/>
            </p:cNvSpPr>
            <p:nvPr/>
          </p:nvSpPr>
          <p:spPr bwMode="auto">
            <a:xfrm>
              <a:off x="285" y="336"/>
              <a:ext cx="5184" cy="3408"/>
            </a:xfrm>
            <a:prstGeom prst="rect">
              <a:avLst/>
            </a:prstGeom>
            <a:noFill/>
            <a:ln w="9525">
              <a:solidFill>
                <a:schemeClr val="folHlink"/>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defTabSz="914400" fontAlgn="base">
                <a:spcBef>
                  <a:spcPct val="0"/>
                </a:spcBef>
                <a:spcAft>
                  <a:spcPct val="0"/>
                </a:spcAft>
              </a:pPr>
              <a:endParaRPr lang="en-US" sz="2400">
                <a:solidFill>
                  <a:srgbClr val="FFFFFF"/>
                </a:solidFill>
                <a:latin typeface="Times New Roman" charset="0"/>
                <a:ea typeface="ＭＳ Ｐゴシック" charset="0"/>
                <a:cs typeface="Arial" charset="0"/>
              </a:endParaRPr>
            </a:p>
          </p:txBody>
        </p:sp>
        <p:sp>
          <p:nvSpPr>
            <p:cNvPr id="7" name="Line 1029"/>
            <p:cNvSpPr>
              <a:spLocks noChangeShapeType="1"/>
            </p:cNvSpPr>
            <p:nvPr/>
          </p:nvSpPr>
          <p:spPr bwMode="auto">
            <a:xfrm>
              <a:off x="576" y="2256"/>
              <a:ext cx="4608" cy="0"/>
            </a:xfrm>
            <a:prstGeom prst="line">
              <a:avLst/>
            </a:prstGeom>
            <a:noFill/>
            <a:ln w="19050">
              <a:solidFill>
                <a:schemeClr val="accent2"/>
              </a:solidFill>
              <a:round/>
              <a:headEnd/>
              <a:tailEnd/>
            </a:ln>
            <a:extLst>
              <a:ext uri="{909E8E84-426E-40dd-AFC4-6F175D3DCCD1}">
                <a14:hiddenFill xmlns="" xmlns:a14="http://schemas.microsoft.com/office/drawing/2010/main">
                  <a:noFill/>
                </a14:hiddenFill>
              </a:ext>
            </a:extLst>
          </p:spPr>
          <p:txBody>
            <a:bodyPr wrap="none" anchor="ctr"/>
            <a:lstStyle/>
            <a:p>
              <a:pPr defTabSz="914400"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grpSp>
      <p:sp>
        <p:nvSpPr>
          <p:cNvPr id="215046" name="Rectangle 1030"/>
          <p:cNvSpPr>
            <a:spLocks noGrp="1" noChangeArrowheads="1"/>
          </p:cNvSpPr>
          <p:nvPr>
            <p:ph type="ctrTitle"/>
          </p:nvPr>
        </p:nvSpPr>
        <p:spPr>
          <a:xfrm>
            <a:off x="1219200" y="838200"/>
            <a:ext cx="6781800" cy="2559050"/>
          </a:xfrm>
        </p:spPr>
        <p:txBody>
          <a:bodyPr anchorCtr="1"/>
          <a:lstStyle>
            <a:lvl1pPr algn="ctr">
              <a:defRPr sz="6200"/>
            </a:lvl1pPr>
          </a:lstStyle>
          <a:p>
            <a:r>
              <a:rPr lang="en-US"/>
              <a:t>Click to edit Master title style</a:t>
            </a:r>
          </a:p>
        </p:txBody>
      </p:sp>
      <p:sp>
        <p:nvSpPr>
          <p:cNvPr id="215047" name="Rectangle 1031"/>
          <p:cNvSpPr>
            <a:spLocks noGrp="1" noChangeArrowheads="1"/>
          </p:cNvSpPr>
          <p:nvPr>
            <p:ph type="subTitle" idx="1"/>
          </p:nvPr>
        </p:nvSpPr>
        <p:spPr>
          <a:xfrm>
            <a:off x="1371600" y="3733800"/>
            <a:ext cx="6400800" cy="1873250"/>
          </a:xfrm>
        </p:spPr>
        <p:txBody>
          <a:bodyPr/>
          <a:lstStyle>
            <a:lvl1pPr marL="0" indent="0" algn="ctr">
              <a:buFont typeface="Wingdings" pitchFamily="-112" charset="2"/>
              <a:buNone/>
              <a:defRPr sz="3000"/>
            </a:lvl1pPr>
          </a:lstStyle>
          <a:p>
            <a:r>
              <a:rPr lang="en-US"/>
              <a:t>Click to edit Master subtitle style</a:t>
            </a:r>
          </a:p>
        </p:txBody>
      </p:sp>
      <p:sp>
        <p:nvSpPr>
          <p:cNvPr id="8" name="Rectangle 1032"/>
          <p:cNvSpPr>
            <a:spLocks noGrp="1" noChangeArrowheads="1"/>
          </p:cNvSpPr>
          <p:nvPr>
            <p:ph type="dt" sz="half" idx="10"/>
          </p:nvPr>
        </p:nvSpPr>
        <p:spPr>
          <a:xfrm>
            <a:off x="536575" y="6248400"/>
            <a:ext cx="2054225" cy="457200"/>
          </a:xfrm>
        </p:spPr>
        <p:txBody>
          <a:bodyPr/>
          <a:lstStyle>
            <a:lvl1pPr>
              <a:defRPr/>
            </a:lvl1pPr>
          </a:lstStyle>
          <a:p>
            <a:pPr>
              <a:defRPr/>
            </a:pPr>
            <a:endParaRPr lang="en-US">
              <a:solidFill>
                <a:srgbClr val="FFFFFF"/>
              </a:solidFill>
            </a:endParaRPr>
          </a:p>
        </p:txBody>
      </p:sp>
      <p:sp>
        <p:nvSpPr>
          <p:cNvPr id="9" name="Rectangle 1033"/>
          <p:cNvSpPr>
            <a:spLocks noGrp="1" noChangeArrowheads="1"/>
          </p:cNvSpPr>
          <p:nvPr>
            <p:ph type="ftr" sz="quarter" idx="11"/>
          </p:nvPr>
        </p:nvSpPr>
        <p:spPr>
          <a:xfrm>
            <a:off x="3251200" y="6248400"/>
            <a:ext cx="2887663" cy="457200"/>
          </a:xfrm>
        </p:spPr>
        <p:txBody>
          <a:bodyPr/>
          <a:lstStyle>
            <a:lvl1pPr>
              <a:defRPr/>
            </a:lvl1pPr>
          </a:lstStyle>
          <a:p>
            <a:pPr>
              <a:defRPr/>
            </a:pPr>
            <a:endParaRPr lang="en-US">
              <a:solidFill>
                <a:srgbClr val="FFFFFF"/>
              </a:solidFill>
            </a:endParaRPr>
          </a:p>
        </p:txBody>
      </p:sp>
      <p:sp>
        <p:nvSpPr>
          <p:cNvPr id="10" name="Rectangle 1034"/>
          <p:cNvSpPr>
            <a:spLocks noGrp="1" noChangeArrowheads="1"/>
          </p:cNvSpPr>
          <p:nvPr>
            <p:ph type="sldNum" sz="quarter" idx="12"/>
          </p:nvPr>
        </p:nvSpPr>
        <p:spPr>
          <a:xfrm>
            <a:off x="6788150" y="6257925"/>
            <a:ext cx="1905000" cy="457200"/>
          </a:xfrm>
        </p:spPr>
        <p:txBody>
          <a:bodyPr/>
          <a:lstStyle>
            <a:lvl1pPr>
              <a:defRPr/>
            </a:lvl1pPr>
          </a:lstStyle>
          <a:p>
            <a:pPr>
              <a:defRPr/>
            </a:pPr>
            <a:fld id="{893E5B09-916B-5541-B1E6-3A4A9CAAAD0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70547609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00E73CB8-907C-A342-955C-7B93B80D764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758066061"/>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4551B810-BF11-C446-A126-EE3B1C5F030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525610815"/>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33400" y="1828800"/>
            <a:ext cx="40005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86300" y="1828800"/>
            <a:ext cx="40005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87AD4881-3460-4747-A65F-062F079B2A6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315999812"/>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10"/>
          <p:cNvSpPr>
            <a:spLocks noGrp="1" noChangeArrowheads="1"/>
          </p:cNvSpPr>
          <p:nvPr>
            <p:ph type="sldNum" sz="quarter" idx="12"/>
          </p:nvPr>
        </p:nvSpPr>
        <p:spPr>
          <a:ln/>
        </p:spPr>
        <p:txBody>
          <a:bodyPr/>
          <a:lstStyle>
            <a:lvl1pPr>
              <a:defRPr/>
            </a:lvl1pPr>
          </a:lstStyle>
          <a:p>
            <a:pPr>
              <a:defRPr/>
            </a:pPr>
            <a:fld id="{2362406D-D897-3145-B1B7-4CECD7605A4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7579421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7733468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10"/>
          <p:cNvSpPr>
            <a:spLocks noGrp="1" noChangeArrowheads="1"/>
          </p:cNvSpPr>
          <p:nvPr>
            <p:ph type="sldNum" sz="quarter" idx="12"/>
          </p:nvPr>
        </p:nvSpPr>
        <p:spPr>
          <a:ln/>
        </p:spPr>
        <p:txBody>
          <a:bodyPr/>
          <a:lstStyle>
            <a:lvl1pPr>
              <a:defRPr/>
            </a:lvl1pPr>
          </a:lstStyle>
          <a:p>
            <a:pPr>
              <a:defRPr/>
            </a:pPr>
            <a:fld id="{C7FBEB48-9B05-E54E-997A-88CD48DB21E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612652033"/>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10"/>
          <p:cNvSpPr>
            <a:spLocks noGrp="1" noChangeArrowheads="1"/>
          </p:cNvSpPr>
          <p:nvPr>
            <p:ph type="sldNum" sz="quarter" idx="12"/>
          </p:nvPr>
        </p:nvSpPr>
        <p:spPr>
          <a:ln/>
        </p:spPr>
        <p:txBody>
          <a:bodyPr/>
          <a:lstStyle>
            <a:lvl1pPr>
              <a:defRPr/>
            </a:lvl1pPr>
          </a:lstStyle>
          <a:p>
            <a:pPr>
              <a:defRPr/>
            </a:pPr>
            <a:fld id="{322E31DF-9312-5047-92AF-DA02F2D1493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41447505"/>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23F3D8D4-31AA-6D4E-B09A-715CB69010D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019949929"/>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A7875FAD-BB6C-3B42-A4C6-1D86F4041C9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965524842"/>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06AFFE7F-790E-F242-96CA-43016D4E76A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508189329"/>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48450" y="473075"/>
            <a:ext cx="2038350" cy="53943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33400" y="473075"/>
            <a:ext cx="5962650" cy="53943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9989EBEA-14E7-434C-B244-F7AD3A4249E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127393884"/>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0873A28-32CA-0447-A1FA-4353D4B37EB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03167980"/>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E08929D-B9B5-BC4F-A17C-DAA929E3534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15129891"/>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324E41D-75C3-194D-BD78-9D77794B47C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09127008"/>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DC1680C-F8D8-8B44-B9C6-5569758FDDB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257984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86500727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A2EB96A7-A256-854C-8452-19B9DD014DF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54187229"/>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2C3B6749-63AA-F14F-B7D4-EA394057D0A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35187568"/>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A8734191-E0ED-364A-BA08-22F8222AB3A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84882798"/>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A74759B-DB5B-E54A-8B9E-12CFE48F418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96153134"/>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1ECF2A8-9EFA-EC44-A1BB-CA563AF8723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25254879"/>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32FB13C-4528-784B-9835-3B931FA7634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38694743"/>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1B26D56-20FA-5C48-BC79-ECAE3C97D30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18482472"/>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26"/>
          <p:cNvGrpSpPr>
            <a:grpSpLocks/>
          </p:cNvGrpSpPr>
          <p:nvPr/>
        </p:nvGrpSpPr>
        <p:grpSpPr bwMode="auto">
          <a:xfrm>
            <a:off x="0" y="0"/>
            <a:ext cx="9159875" cy="6858000"/>
            <a:chOff x="0" y="0"/>
            <a:chExt cx="5770" cy="4320"/>
          </a:xfrm>
        </p:grpSpPr>
        <p:sp>
          <p:nvSpPr>
            <p:cNvPr id="5" name="Rectangle 1027"/>
            <p:cNvSpPr>
              <a:spLocks noChangeArrowheads="1"/>
            </p:cNvSpPr>
            <p:nvPr userDrawn="1"/>
          </p:nvSpPr>
          <p:spPr bwMode="hidden">
            <a:xfrm>
              <a:off x="5232" y="1"/>
              <a:ext cx="528" cy="4319"/>
            </a:xfrm>
            <a:prstGeom prst="rect">
              <a:avLst/>
            </a:prstGeom>
            <a:gradFill rotWithShape="0">
              <a:gsLst>
                <a:gs pos="0">
                  <a:schemeClr val="accent2"/>
                </a:gs>
                <a:gs pos="100000">
                  <a:schemeClr val="accent2">
                    <a:gamma/>
                    <a:tint val="94118"/>
                    <a:invGamma/>
                  </a:schemeClr>
                </a:gs>
              </a:gsLst>
              <a:lin ang="0" scaled="1"/>
            </a:gradFill>
            <a:ln w="9525">
              <a:noFill/>
              <a:miter lim="800000"/>
              <a:headEnd/>
              <a:tailEnd/>
            </a:ln>
            <a:effectLst/>
          </p:spPr>
          <p:txBody>
            <a:bodyPr wrap="none" anchor="ctr"/>
            <a:lstStyle/>
            <a:p>
              <a:pPr defTabSz="914400" fontAlgn="base">
                <a:spcBef>
                  <a:spcPct val="0"/>
                </a:spcBef>
                <a:spcAft>
                  <a:spcPct val="0"/>
                </a:spcAft>
                <a:defRPr/>
              </a:pPr>
              <a:endParaRPr lang="en-US">
                <a:solidFill>
                  <a:srgbClr val="FFFFFF"/>
                </a:solidFill>
                <a:latin typeface="Arial" pitchFamily="-112" charset="0"/>
                <a:ea typeface="Arial" pitchFamily="-112" charset="0"/>
                <a:cs typeface="Arial" pitchFamily="-112" charset="0"/>
              </a:endParaRPr>
            </a:p>
          </p:txBody>
        </p:sp>
        <p:sp>
          <p:nvSpPr>
            <p:cNvPr id="6" name="Rectangle 1028"/>
            <p:cNvSpPr>
              <a:spLocks noChangeArrowheads="1"/>
            </p:cNvSpPr>
            <p:nvPr userDrawn="1"/>
          </p:nvSpPr>
          <p:spPr bwMode="hidden">
            <a:xfrm>
              <a:off x="1056" y="0"/>
              <a:ext cx="192" cy="4320"/>
            </a:xfrm>
            <a:prstGeom prst="rect">
              <a:avLst/>
            </a:prstGeom>
            <a:gradFill rotWithShape="0">
              <a:gsLst>
                <a:gs pos="0">
                  <a:schemeClr val="bg1"/>
                </a:gs>
                <a:gs pos="100000">
                  <a:schemeClr val="bg2"/>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FFFFFF"/>
                </a:solidFill>
                <a:latin typeface="Arial" charset="0"/>
                <a:ea typeface="ＭＳ Ｐゴシック" charset="0"/>
                <a:cs typeface="Arial" charset="0"/>
              </a:endParaRPr>
            </a:p>
          </p:txBody>
        </p:sp>
        <p:sp>
          <p:nvSpPr>
            <p:cNvPr id="7" name="Rectangle 1029"/>
            <p:cNvSpPr>
              <a:spLocks noChangeArrowheads="1"/>
            </p:cNvSpPr>
            <p:nvPr userDrawn="1"/>
          </p:nvSpPr>
          <p:spPr bwMode="hidden">
            <a:xfrm>
              <a:off x="1728" y="0"/>
              <a:ext cx="432" cy="4320"/>
            </a:xfrm>
            <a:prstGeom prst="rect">
              <a:avLst/>
            </a:prstGeom>
            <a:gradFill rotWithShape="0">
              <a:gsLst>
                <a:gs pos="0">
                  <a:schemeClr val="bg1"/>
                </a:gs>
                <a:gs pos="100000">
                  <a:schemeClr val="bg2"/>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FFFFFF"/>
                </a:solidFill>
                <a:latin typeface="Arial" charset="0"/>
                <a:ea typeface="ＭＳ Ｐゴシック" charset="0"/>
                <a:cs typeface="Arial" charset="0"/>
              </a:endParaRPr>
            </a:p>
          </p:txBody>
        </p:sp>
        <p:sp>
          <p:nvSpPr>
            <p:cNvPr id="8" name="Rectangle 1030"/>
            <p:cNvSpPr>
              <a:spLocks noChangeArrowheads="1"/>
            </p:cNvSpPr>
            <p:nvPr userDrawn="1"/>
          </p:nvSpPr>
          <p:spPr bwMode="hidden">
            <a:xfrm>
              <a:off x="2256" y="0"/>
              <a:ext cx="240" cy="432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FFFFFF"/>
                </a:solidFill>
                <a:latin typeface="Arial" charset="0"/>
                <a:ea typeface="ＭＳ Ｐゴシック" charset="0"/>
                <a:cs typeface="Arial" charset="0"/>
              </a:endParaRPr>
            </a:p>
          </p:txBody>
        </p:sp>
        <p:sp>
          <p:nvSpPr>
            <p:cNvPr id="9" name="Rectangle 1031"/>
            <p:cNvSpPr>
              <a:spLocks noChangeArrowheads="1"/>
            </p:cNvSpPr>
            <p:nvPr userDrawn="1"/>
          </p:nvSpPr>
          <p:spPr bwMode="hidden">
            <a:xfrm>
              <a:off x="1344" y="0"/>
              <a:ext cx="384" cy="4320"/>
            </a:xfrm>
            <a:prstGeom prst="rect">
              <a:avLst/>
            </a:pr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FFFFFF"/>
                </a:solidFill>
                <a:latin typeface="Arial" charset="0"/>
                <a:ea typeface="ＭＳ Ｐゴシック" charset="0"/>
                <a:cs typeface="Arial" charset="0"/>
              </a:endParaRPr>
            </a:p>
          </p:txBody>
        </p:sp>
        <p:sp>
          <p:nvSpPr>
            <p:cNvPr id="10" name="Rectangle 1032"/>
            <p:cNvSpPr>
              <a:spLocks noChangeArrowheads="1"/>
            </p:cNvSpPr>
            <p:nvPr userDrawn="1"/>
          </p:nvSpPr>
          <p:spPr bwMode="hidden">
            <a:xfrm>
              <a:off x="480" y="0"/>
              <a:ext cx="576" cy="4320"/>
            </a:xfrm>
            <a:prstGeom prst="rect">
              <a:avLst/>
            </a:pr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FFFFFF"/>
                </a:solidFill>
                <a:latin typeface="Arial" charset="0"/>
                <a:ea typeface="ＭＳ Ｐゴシック" charset="0"/>
                <a:cs typeface="Arial" charset="0"/>
              </a:endParaRPr>
            </a:p>
          </p:txBody>
        </p:sp>
        <p:sp>
          <p:nvSpPr>
            <p:cNvPr id="11" name="Rectangle 1033"/>
            <p:cNvSpPr>
              <a:spLocks noChangeArrowheads="1"/>
            </p:cNvSpPr>
            <p:nvPr userDrawn="1"/>
          </p:nvSpPr>
          <p:spPr bwMode="hidden">
            <a:xfrm>
              <a:off x="288" y="0"/>
              <a:ext cx="192" cy="4320"/>
            </a:xfrm>
            <a:prstGeom prst="rect">
              <a:avLst/>
            </a:prstGeom>
            <a:gradFill rotWithShape="0">
              <a:gsLst>
                <a:gs pos="0">
                  <a:schemeClr val="bg2"/>
                </a:gs>
                <a:gs pos="50000">
                  <a:schemeClr val="bg2">
                    <a:gamma/>
                    <a:shade val="84706"/>
                    <a:invGamma/>
                  </a:schemeClr>
                </a:gs>
                <a:gs pos="100000">
                  <a:schemeClr val="bg2"/>
                </a:gs>
              </a:gsLst>
              <a:lin ang="0" scaled="1"/>
            </a:gradFill>
            <a:ln w="9525">
              <a:noFill/>
              <a:miter lim="800000"/>
              <a:headEnd/>
              <a:tailEnd/>
            </a:ln>
            <a:effectLst/>
          </p:spPr>
          <p:txBody>
            <a:bodyPr wrap="none" anchor="ctr"/>
            <a:lstStyle/>
            <a:p>
              <a:pPr defTabSz="914400" fontAlgn="base">
                <a:spcBef>
                  <a:spcPct val="0"/>
                </a:spcBef>
                <a:spcAft>
                  <a:spcPct val="0"/>
                </a:spcAft>
                <a:defRPr/>
              </a:pPr>
              <a:endParaRPr lang="en-US">
                <a:solidFill>
                  <a:srgbClr val="FFFFFF"/>
                </a:solidFill>
                <a:latin typeface="Arial" pitchFamily="-112" charset="0"/>
                <a:ea typeface="Arial" pitchFamily="-112" charset="0"/>
                <a:cs typeface="Arial" pitchFamily="-112" charset="0"/>
              </a:endParaRPr>
            </a:p>
          </p:txBody>
        </p:sp>
        <p:sp>
          <p:nvSpPr>
            <p:cNvPr id="12" name="Rectangle 1034"/>
            <p:cNvSpPr>
              <a:spLocks noChangeArrowheads="1"/>
            </p:cNvSpPr>
            <p:nvPr userDrawn="1"/>
          </p:nvSpPr>
          <p:spPr bwMode="hidden">
            <a:xfrm>
              <a:off x="0" y="0"/>
              <a:ext cx="288" cy="4320"/>
            </a:xfrm>
            <a:prstGeom prst="rect">
              <a:avLst/>
            </a:prstGeom>
            <a:gradFill rotWithShape="0">
              <a:gsLst>
                <a:gs pos="0">
                  <a:schemeClr val="bg2">
                    <a:gamma/>
                    <a:shade val="78824"/>
                    <a:invGamma/>
                  </a:schemeClr>
                </a:gs>
                <a:gs pos="100000">
                  <a:schemeClr val="bg2"/>
                </a:gs>
              </a:gsLst>
              <a:lin ang="0" scaled="1"/>
            </a:gradFill>
            <a:ln w="9525">
              <a:noFill/>
              <a:miter lim="800000"/>
              <a:headEnd/>
              <a:tailEnd/>
            </a:ln>
            <a:effectLst/>
          </p:spPr>
          <p:txBody>
            <a:bodyPr wrap="none" anchor="ctr"/>
            <a:lstStyle/>
            <a:p>
              <a:pPr defTabSz="914400" fontAlgn="base">
                <a:spcBef>
                  <a:spcPct val="0"/>
                </a:spcBef>
                <a:spcAft>
                  <a:spcPct val="0"/>
                </a:spcAft>
                <a:defRPr/>
              </a:pPr>
              <a:endParaRPr lang="en-US">
                <a:solidFill>
                  <a:srgbClr val="FFFFFF"/>
                </a:solidFill>
                <a:latin typeface="Arial" pitchFamily="-112" charset="0"/>
                <a:ea typeface="Arial" pitchFamily="-112" charset="0"/>
                <a:cs typeface="Arial" pitchFamily="-112" charset="0"/>
              </a:endParaRPr>
            </a:p>
          </p:txBody>
        </p:sp>
        <p:sp>
          <p:nvSpPr>
            <p:cNvPr id="13" name="Rectangle 1035"/>
            <p:cNvSpPr>
              <a:spLocks noChangeArrowheads="1"/>
            </p:cNvSpPr>
            <p:nvPr userDrawn="1"/>
          </p:nvSpPr>
          <p:spPr bwMode="hidden">
            <a:xfrm>
              <a:off x="2160" y="0"/>
              <a:ext cx="240" cy="4320"/>
            </a:xfrm>
            <a:prstGeom prst="rect">
              <a:avLst/>
            </a:pr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FFFFFF"/>
                </a:solidFill>
                <a:latin typeface="Arial" charset="0"/>
                <a:ea typeface="ＭＳ Ｐゴシック" charset="0"/>
                <a:cs typeface="Arial" charset="0"/>
              </a:endParaRPr>
            </a:p>
          </p:txBody>
        </p:sp>
        <p:sp>
          <p:nvSpPr>
            <p:cNvPr id="14" name="Rectangle 1036"/>
            <p:cNvSpPr>
              <a:spLocks noChangeArrowheads="1"/>
            </p:cNvSpPr>
            <p:nvPr userDrawn="1"/>
          </p:nvSpPr>
          <p:spPr bwMode="hidden">
            <a:xfrm>
              <a:off x="2784" y="0"/>
              <a:ext cx="528" cy="4320"/>
            </a:xfrm>
            <a:prstGeom prst="rect">
              <a:avLst/>
            </a:prstGeom>
            <a:gradFill rotWithShape="0">
              <a:gsLst>
                <a:gs pos="0">
                  <a:schemeClr val="bg1"/>
                </a:gs>
                <a:gs pos="100000">
                  <a:schemeClr val="bg2"/>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FFFFFF"/>
                </a:solidFill>
                <a:latin typeface="Arial" charset="0"/>
                <a:ea typeface="ＭＳ Ｐゴシック" charset="0"/>
                <a:cs typeface="Arial" charset="0"/>
              </a:endParaRPr>
            </a:p>
          </p:txBody>
        </p:sp>
        <p:sp>
          <p:nvSpPr>
            <p:cNvPr id="15" name="Rectangle 1037"/>
            <p:cNvSpPr>
              <a:spLocks noChangeArrowheads="1"/>
            </p:cNvSpPr>
            <p:nvPr userDrawn="1"/>
          </p:nvSpPr>
          <p:spPr bwMode="hidden">
            <a:xfrm>
              <a:off x="1248" y="0"/>
              <a:ext cx="144" cy="4320"/>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FFFFFF"/>
                </a:solidFill>
                <a:latin typeface="Arial" charset="0"/>
                <a:ea typeface="ＭＳ Ｐゴシック" charset="0"/>
                <a:cs typeface="Arial" charset="0"/>
              </a:endParaRPr>
            </a:p>
          </p:txBody>
        </p:sp>
        <p:sp>
          <p:nvSpPr>
            <p:cNvPr id="16" name="Rectangle 1038"/>
            <p:cNvSpPr>
              <a:spLocks noChangeArrowheads="1"/>
            </p:cNvSpPr>
            <p:nvPr userDrawn="1"/>
          </p:nvSpPr>
          <p:spPr bwMode="hidden">
            <a:xfrm>
              <a:off x="3300" y="0"/>
              <a:ext cx="252" cy="4320"/>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FFFFFF"/>
                </a:solidFill>
                <a:latin typeface="Arial" charset="0"/>
                <a:ea typeface="ＭＳ Ｐゴシック" charset="0"/>
                <a:cs typeface="Arial" charset="0"/>
              </a:endParaRPr>
            </a:p>
          </p:txBody>
        </p:sp>
        <p:sp>
          <p:nvSpPr>
            <p:cNvPr id="17" name="Rectangle 1039"/>
            <p:cNvSpPr>
              <a:spLocks noChangeArrowheads="1"/>
            </p:cNvSpPr>
            <p:nvPr userDrawn="1"/>
          </p:nvSpPr>
          <p:spPr bwMode="hidden">
            <a:xfrm>
              <a:off x="4656" y="0"/>
              <a:ext cx="144" cy="4320"/>
            </a:xfrm>
            <a:prstGeom prst="rect">
              <a:avLst/>
            </a:prstGeom>
            <a:gradFill rotWithShape="0">
              <a:gsLst>
                <a:gs pos="0">
                  <a:schemeClr val="bg2"/>
                </a:gs>
                <a:gs pos="50000">
                  <a:schemeClr val="bg2">
                    <a:gamma/>
                    <a:shade val="96863"/>
                    <a:invGamma/>
                  </a:schemeClr>
                </a:gs>
                <a:gs pos="100000">
                  <a:schemeClr val="bg2"/>
                </a:gs>
              </a:gsLst>
              <a:lin ang="0" scaled="1"/>
            </a:gradFill>
            <a:ln w="9525">
              <a:noFill/>
              <a:miter lim="800000"/>
              <a:headEnd/>
              <a:tailEnd/>
            </a:ln>
            <a:effectLst/>
          </p:spPr>
          <p:txBody>
            <a:bodyPr wrap="none" anchor="ctr"/>
            <a:lstStyle/>
            <a:p>
              <a:pPr defTabSz="914400" fontAlgn="base">
                <a:spcBef>
                  <a:spcPct val="0"/>
                </a:spcBef>
                <a:spcAft>
                  <a:spcPct val="0"/>
                </a:spcAft>
                <a:defRPr/>
              </a:pPr>
              <a:endParaRPr lang="en-US">
                <a:solidFill>
                  <a:srgbClr val="FFFFFF"/>
                </a:solidFill>
                <a:latin typeface="Arial" pitchFamily="-112" charset="0"/>
                <a:ea typeface="Arial" pitchFamily="-112" charset="0"/>
                <a:cs typeface="Arial" pitchFamily="-112" charset="0"/>
              </a:endParaRPr>
            </a:p>
          </p:txBody>
        </p:sp>
        <p:sp>
          <p:nvSpPr>
            <p:cNvPr id="18" name="Rectangle 1040"/>
            <p:cNvSpPr>
              <a:spLocks noChangeArrowheads="1"/>
            </p:cNvSpPr>
            <p:nvPr userDrawn="1"/>
          </p:nvSpPr>
          <p:spPr bwMode="hidden">
            <a:xfrm>
              <a:off x="4608" y="0"/>
              <a:ext cx="672" cy="4320"/>
            </a:xfrm>
            <a:prstGeom prst="rect">
              <a:avLst/>
            </a:prstGeom>
            <a:gradFill rotWithShape="0">
              <a:gsLst>
                <a:gs pos="0">
                  <a:schemeClr val="bg2"/>
                </a:gs>
                <a:gs pos="100000">
                  <a:schemeClr val="accent2"/>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FFFFFF"/>
                </a:solidFill>
                <a:latin typeface="Arial" charset="0"/>
                <a:ea typeface="ＭＳ Ｐゴシック" charset="0"/>
                <a:cs typeface="Arial" charset="0"/>
              </a:endParaRPr>
            </a:p>
          </p:txBody>
        </p:sp>
        <p:sp>
          <p:nvSpPr>
            <p:cNvPr id="19" name="Rectangle 1041"/>
            <p:cNvSpPr>
              <a:spLocks noChangeArrowheads="1"/>
            </p:cNvSpPr>
            <p:nvPr userDrawn="1"/>
          </p:nvSpPr>
          <p:spPr bwMode="hidden">
            <a:xfrm>
              <a:off x="3504" y="0"/>
              <a:ext cx="624" cy="4320"/>
            </a:xfrm>
            <a:prstGeom prst="rect">
              <a:avLst/>
            </a:prstGeom>
            <a:gradFill rotWithShape="0">
              <a:gsLst>
                <a:gs pos="0">
                  <a:schemeClr val="bg2"/>
                </a:gs>
                <a:gs pos="50000">
                  <a:schemeClr val="bg1"/>
                </a:gs>
                <a:gs pos="100000">
                  <a:schemeClr val="bg2"/>
                </a:gs>
              </a:gsLst>
              <a:lin ang="0" scaled="1"/>
            </a:gradFill>
            <a:ln w="9525">
              <a:noFill/>
              <a:miter lim="800000"/>
              <a:headEnd/>
              <a:tailEnd/>
            </a:ln>
            <a:effectLst/>
          </p:spPr>
          <p:txBody>
            <a:bodyPr wrap="none" anchor="ctr"/>
            <a:lstStyle/>
            <a:p>
              <a:pPr defTabSz="914400" fontAlgn="base">
                <a:spcBef>
                  <a:spcPct val="0"/>
                </a:spcBef>
                <a:spcAft>
                  <a:spcPct val="0"/>
                </a:spcAft>
                <a:defRPr/>
              </a:pPr>
              <a:endParaRPr lang="en-US">
                <a:solidFill>
                  <a:srgbClr val="FFFFFF"/>
                </a:solidFill>
                <a:latin typeface="Arial" pitchFamily="-112" charset="0"/>
                <a:ea typeface="Arial" pitchFamily="-112" charset="0"/>
                <a:cs typeface="Arial" pitchFamily="-112" charset="0"/>
              </a:endParaRPr>
            </a:p>
          </p:txBody>
        </p:sp>
        <p:sp>
          <p:nvSpPr>
            <p:cNvPr id="20" name="Rectangle 1042"/>
            <p:cNvSpPr>
              <a:spLocks noChangeArrowheads="1"/>
            </p:cNvSpPr>
            <p:nvPr userDrawn="1"/>
          </p:nvSpPr>
          <p:spPr bwMode="hidden">
            <a:xfrm>
              <a:off x="3840" y="0"/>
              <a:ext cx="528" cy="4320"/>
            </a:xfrm>
            <a:prstGeom prst="rect">
              <a:avLst/>
            </a:prstGeom>
            <a:gradFill rotWithShape="0">
              <a:gsLst>
                <a:gs pos="0">
                  <a:schemeClr val="bg1"/>
                </a:gs>
                <a:gs pos="100000">
                  <a:schemeClr val="bg2"/>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FFFFFF"/>
                </a:solidFill>
                <a:latin typeface="Arial" charset="0"/>
                <a:ea typeface="ＭＳ Ｐゴシック" charset="0"/>
                <a:cs typeface="Arial" charset="0"/>
              </a:endParaRPr>
            </a:p>
          </p:txBody>
        </p:sp>
        <p:sp>
          <p:nvSpPr>
            <p:cNvPr id="21" name="Rectangle 1043"/>
            <p:cNvSpPr>
              <a:spLocks noChangeArrowheads="1"/>
            </p:cNvSpPr>
            <p:nvPr userDrawn="1"/>
          </p:nvSpPr>
          <p:spPr bwMode="hidden">
            <a:xfrm>
              <a:off x="4368" y="0"/>
              <a:ext cx="240" cy="4320"/>
            </a:xfrm>
            <a:prstGeom prst="rect">
              <a:avLst/>
            </a:prstGeom>
            <a:gradFill rotWithShape="0">
              <a:gsLst>
                <a:gs pos="0">
                  <a:schemeClr val="bg2"/>
                </a:gs>
                <a:gs pos="50000">
                  <a:schemeClr val="bg2">
                    <a:gamma/>
                    <a:shade val="96863"/>
                    <a:invGamma/>
                  </a:schemeClr>
                </a:gs>
                <a:gs pos="100000">
                  <a:schemeClr val="bg2"/>
                </a:gs>
              </a:gsLst>
              <a:lin ang="0" scaled="1"/>
            </a:gradFill>
            <a:ln w="9525">
              <a:noFill/>
              <a:miter lim="800000"/>
              <a:headEnd/>
              <a:tailEnd/>
            </a:ln>
            <a:effectLst/>
          </p:spPr>
          <p:txBody>
            <a:bodyPr wrap="none" anchor="ctr"/>
            <a:lstStyle/>
            <a:p>
              <a:pPr defTabSz="914400" fontAlgn="base">
                <a:spcBef>
                  <a:spcPct val="0"/>
                </a:spcBef>
                <a:spcAft>
                  <a:spcPct val="0"/>
                </a:spcAft>
                <a:defRPr/>
              </a:pPr>
              <a:endParaRPr lang="en-US">
                <a:solidFill>
                  <a:srgbClr val="FFFFFF"/>
                </a:solidFill>
                <a:latin typeface="Arial" pitchFamily="-112" charset="0"/>
                <a:ea typeface="Arial" pitchFamily="-112" charset="0"/>
                <a:cs typeface="Arial" pitchFamily="-112" charset="0"/>
              </a:endParaRPr>
            </a:p>
          </p:txBody>
        </p:sp>
        <p:sp>
          <p:nvSpPr>
            <p:cNvPr id="22" name="Rectangle 1044"/>
            <p:cNvSpPr>
              <a:spLocks noChangeArrowheads="1"/>
            </p:cNvSpPr>
            <p:nvPr userDrawn="1"/>
          </p:nvSpPr>
          <p:spPr bwMode="hidden">
            <a:xfrm>
              <a:off x="2680" y="0"/>
              <a:ext cx="152" cy="4320"/>
            </a:xfrm>
            <a:prstGeom prst="rect">
              <a:avLst/>
            </a:pr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FFFFFF"/>
                </a:solidFill>
                <a:latin typeface="Arial" charset="0"/>
                <a:ea typeface="ＭＳ Ｐゴシック" charset="0"/>
                <a:cs typeface="Arial" charset="0"/>
              </a:endParaRPr>
            </a:p>
          </p:txBody>
        </p:sp>
        <p:sp>
          <p:nvSpPr>
            <p:cNvPr id="23" name="Rectangle 1045"/>
            <p:cNvSpPr>
              <a:spLocks noChangeArrowheads="1"/>
            </p:cNvSpPr>
            <p:nvPr userDrawn="1"/>
          </p:nvSpPr>
          <p:spPr bwMode="hidden">
            <a:xfrm>
              <a:off x="2366" y="0"/>
              <a:ext cx="336" cy="4320"/>
            </a:xfrm>
            <a:prstGeom prst="rect">
              <a:avLst/>
            </a:prstGeom>
            <a:gradFill rotWithShape="0">
              <a:gsLst>
                <a:gs pos="0">
                  <a:schemeClr val="bg1"/>
                </a:gs>
                <a:gs pos="100000">
                  <a:schemeClr val="bg2"/>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FFFFFF"/>
                </a:solidFill>
                <a:latin typeface="Arial" charset="0"/>
                <a:ea typeface="ＭＳ Ｐゴシック" charset="0"/>
                <a:cs typeface="Arial" charset="0"/>
              </a:endParaRPr>
            </a:p>
          </p:txBody>
        </p:sp>
        <p:sp>
          <p:nvSpPr>
            <p:cNvPr id="24" name="Freeform 1046"/>
            <p:cNvSpPr>
              <a:spLocks/>
            </p:cNvSpPr>
            <p:nvPr userDrawn="1"/>
          </p:nvSpPr>
          <p:spPr bwMode="hidden">
            <a:xfrm>
              <a:off x="1" y="3875"/>
              <a:ext cx="5760" cy="445"/>
            </a:xfrm>
            <a:custGeom>
              <a:avLst/>
              <a:gdLst>
                <a:gd name="T0" fmla="*/ 5700 w 5760"/>
                <a:gd name="T1" fmla="*/ 86 h 445"/>
                <a:gd name="T2" fmla="*/ 5508 w 5760"/>
                <a:gd name="T3" fmla="*/ 86 h 445"/>
                <a:gd name="T4" fmla="*/ 5454 w 5760"/>
                <a:gd name="T5" fmla="*/ 76 h 445"/>
                <a:gd name="T6" fmla="*/ 5448 w 5760"/>
                <a:gd name="T7" fmla="*/ 65 h 445"/>
                <a:gd name="T8" fmla="*/ 5442 w 5760"/>
                <a:gd name="T9" fmla="*/ 44 h 445"/>
                <a:gd name="T10" fmla="*/ 5414 w 5760"/>
                <a:gd name="T11" fmla="*/ 18 h 445"/>
                <a:gd name="T12" fmla="*/ 5332 w 5760"/>
                <a:gd name="T13" fmla="*/ 7 h 445"/>
                <a:gd name="T14" fmla="*/ 5051 w 5760"/>
                <a:gd name="T15" fmla="*/ 22 h 445"/>
                <a:gd name="T16" fmla="*/ 4986 w 5760"/>
                <a:gd name="T17" fmla="*/ 55 h 445"/>
                <a:gd name="T18" fmla="*/ 4854 w 5760"/>
                <a:gd name="T19" fmla="*/ 102 h 445"/>
                <a:gd name="T20" fmla="*/ 4740 w 5760"/>
                <a:gd name="T21" fmla="*/ 112 h 445"/>
                <a:gd name="T22" fmla="*/ 4662 w 5760"/>
                <a:gd name="T23" fmla="*/ 91 h 445"/>
                <a:gd name="T24" fmla="*/ 4598 w 5760"/>
                <a:gd name="T25" fmla="*/ 25 h 445"/>
                <a:gd name="T26" fmla="*/ 4514 w 5760"/>
                <a:gd name="T27" fmla="*/ 9 h 445"/>
                <a:gd name="T28" fmla="*/ 4410 w 5760"/>
                <a:gd name="T29" fmla="*/ 39 h 445"/>
                <a:gd name="T30" fmla="*/ 4236 w 5760"/>
                <a:gd name="T31" fmla="*/ 81 h 445"/>
                <a:gd name="T32" fmla="*/ 4020 w 5760"/>
                <a:gd name="T33" fmla="*/ 102 h 445"/>
                <a:gd name="T34" fmla="*/ 3810 w 5760"/>
                <a:gd name="T35" fmla="*/ 102 h 445"/>
                <a:gd name="T36" fmla="*/ 3654 w 5760"/>
                <a:gd name="T37" fmla="*/ 76 h 445"/>
                <a:gd name="T38" fmla="*/ 3594 w 5760"/>
                <a:gd name="T39" fmla="*/ 50 h 445"/>
                <a:gd name="T40" fmla="*/ 3528 w 5760"/>
                <a:gd name="T41" fmla="*/ 44 h 445"/>
                <a:gd name="T42" fmla="*/ 3480 w 5760"/>
                <a:gd name="T43" fmla="*/ 55 h 445"/>
                <a:gd name="T44" fmla="*/ 3420 w 5760"/>
                <a:gd name="T45" fmla="*/ 76 h 445"/>
                <a:gd name="T46" fmla="*/ 3048 w 5760"/>
                <a:gd name="T47" fmla="*/ 112 h 445"/>
                <a:gd name="T48" fmla="*/ 2844 w 5760"/>
                <a:gd name="T49" fmla="*/ 128 h 445"/>
                <a:gd name="T50" fmla="*/ 2742 w 5760"/>
                <a:gd name="T51" fmla="*/ 117 h 445"/>
                <a:gd name="T52" fmla="*/ 2710 w 5760"/>
                <a:gd name="T53" fmla="*/ 56 h 445"/>
                <a:gd name="T54" fmla="*/ 2658 w 5760"/>
                <a:gd name="T55" fmla="*/ 50 h 445"/>
                <a:gd name="T56" fmla="*/ 2558 w 5760"/>
                <a:gd name="T57" fmla="*/ 95 h 445"/>
                <a:gd name="T58" fmla="*/ 2444 w 5760"/>
                <a:gd name="T59" fmla="*/ 109 h 445"/>
                <a:gd name="T60" fmla="*/ 2322 w 5760"/>
                <a:gd name="T61" fmla="*/ 91 h 445"/>
                <a:gd name="T62" fmla="*/ 2274 w 5760"/>
                <a:gd name="T63" fmla="*/ 70 h 445"/>
                <a:gd name="T64" fmla="*/ 2185 w 5760"/>
                <a:gd name="T65" fmla="*/ 3 h 445"/>
                <a:gd name="T66" fmla="*/ 2048 w 5760"/>
                <a:gd name="T67" fmla="*/ 64 h 445"/>
                <a:gd name="T68" fmla="*/ 1794 w 5760"/>
                <a:gd name="T69" fmla="*/ 102 h 445"/>
                <a:gd name="T70" fmla="*/ 1560 w 5760"/>
                <a:gd name="T71" fmla="*/ 91 h 445"/>
                <a:gd name="T72" fmla="*/ 1482 w 5760"/>
                <a:gd name="T73" fmla="*/ 76 h 445"/>
                <a:gd name="T74" fmla="*/ 1428 w 5760"/>
                <a:gd name="T75" fmla="*/ 50 h 445"/>
                <a:gd name="T76" fmla="*/ 1374 w 5760"/>
                <a:gd name="T77" fmla="*/ 44 h 445"/>
                <a:gd name="T78" fmla="*/ 1308 w 5760"/>
                <a:gd name="T79" fmla="*/ 55 h 445"/>
                <a:gd name="T80" fmla="*/ 1140 w 5760"/>
                <a:gd name="T81" fmla="*/ 107 h 445"/>
                <a:gd name="T82" fmla="*/ 948 w 5760"/>
                <a:gd name="T83" fmla="*/ 143 h 445"/>
                <a:gd name="T84" fmla="*/ 708 w 5760"/>
                <a:gd name="T85" fmla="*/ 138 h 445"/>
                <a:gd name="T86" fmla="*/ 534 w 5760"/>
                <a:gd name="T87" fmla="*/ 96 h 445"/>
                <a:gd name="T88" fmla="*/ 444 w 5760"/>
                <a:gd name="T89" fmla="*/ 55 h 445"/>
                <a:gd name="T90" fmla="*/ 396 w 5760"/>
                <a:gd name="T91" fmla="*/ 34 h 445"/>
                <a:gd name="T92" fmla="*/ 378 w 5760"/>
                <a:gd name="T93" fmla="*/ 39 h 445"/>
                <a:gd name="T94" fmla="*/ 342 w 5760"/>
                <a:gd name="T95" fmla="*/ 70 h 445"/>
                <a:gd name="T96" fmla="*/ 288 w 5760"/>
                <a:gd name="T97" fmla="*/ 96 h 445"/>
                <a:gd name="T98" fmla="*/ 192 w 5760"/>
                <a:gd name="T99" fmla="*/ 112 h 445"/>
                <a:gd name="T100" fmla="*/ 90 w 5760"/>
                <a:gd name="T101" fmla="*/ 112 h 445"/>
                <a:gd name="T102" fmla="*/ 0 w 5760"/>
                <a:gd name="T103" fmla="*/ 96 h 445"/>
                <a:gd name="T104" fmla="*/ 5760 w 5760"/>
                <a:gd name="T105" fmla="*/ 445 h 44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5760" h="445">
                  <a:moveTo>
                    <a:pt x="5760" y="445"/>
                  </a:moveTo>
                  <a:lnTo>
                    <a:pt x="5760" y="76"/>
                  </a:lnTo>
                  <a:lnTo>
                    <a:pt x="5730" y="81"/>
                  </a:lnTo>
                  <a:lnTo>
                    <a:pt x="5700" y="86"/>
                  </a:lnTo>
                  <a:lnTo>
                    <a:pt x="5646" y="91"/>
                  </a:lnTo>
                  <a:lnTo>
                    <a:pt x="5592" y="91"/>
                  </a:lnTo>
                  <a:lnTo>
                    <a:pt x="5544" y="91"/>
                  </a:lnTo>
                  <a:lnTo>
                    <a:pt x="5508" y="86"/>
                  </a:lnTo>
                  <a:lnTo>
                    <a:pt x="5490" y="86"/>
                  </a:lnTo>
                  <a:lnTo>
                    <a:pt x="5478" y="81"/>
                  </a:lnTo>
                  <a:lnTo>
                    <a:pt x="5466" y="76"/>
                  </a:lnTo>
                  <a:lnTo>
                    <a:pt x="5454" y="76"/>
                  </a:lnTo>
                  <a:lnTo>
                    <a:pt x="5454" y="70"/>
                  </a:lnTo>
                  <a:lnTo>
                    <a:pt x="5448" y="70"/>
                  </a:lnTo>
                  <a:lnTo>
                    <a:pt x="5448" y="65"/>
                  </a:lnTo>
                  <a:lnTo>
                    <a:pt x="5448" y="60"/>
                  </a:lnTo>
                  <a:lnTo>
                    <a:pt x="5448" y="55"/>
                  </a:lnTo>
                  <a:lnTo>
                    <a:pt x="5442" y="50"/>
                  </a:lnTo>
                  <a:lnTo>
                    <a:pt x="5442" y="44"/>
                  </a:lnTo>
                  <a:lnTo>
                    <a:pt x="5436" y="39"/>
                  </a:lnTo>
                  <a:lnTo>
                    <a:pt x="5424" y="34"/>
                  </a:lnTo>
                  <a:lnTo>
                    <a:pt x="5418" y="29"/>
                  </a:lnTo>
                  <a:lnTo>
                    <a:pt x="5414" y="18"/>
                  </a:lnTo>
                  <a:lnTo>
                    <a:pt x="5401" y="16"/>
                  </a:lnTo>
                  <a:lnTo>
                    <a:pt x="5386" y="10"/>
                  </a:lnTo>
                  <a:lnTo>
                    <a:pt x="5368" y="7"/>
                  </a:lnTo>
                  <a:lnTo>
                    <a:pt x="5332" y="7"/>
                  </a:lnTo>
                  <a:lnTo>
                    <a:pt x="5246" y="10"/>
                  </a:lnTo>
                  <a:lnTo>
                    <a:pt x="5144" y="7"/>
                  </a:lnTo>
                  <a:lnTo>
                    <a:pt x="5090" y="16"/>
                  </a:lnTo>
                  <a:lnTo>
                    <a:pt x="5051" y="22"/>
                  </a:lnTo>
                  <a:lnTo>
                    <a:pt x="5036" y="30"/>
                  </a:lnTo>
                  <a:lnTo>
                    <a:pt x="5022" y="39"/>
                  </a:lnTo>
                  <a:lnTo>
                    <a:pt x="5010" y="44"/>
                  </a:lnTo>
                  <a:lnTo>
                    <a:pt x="4986" y="55"/>
                  </a:lnTo>
                  <a:lnTo>
                    <a:pt x="4950" y="70"/>
                  </a:lnTo>
                  <a:lnTo>
                    <a:pt x="4920" y="86"/>
                  </a:lnTo>
                  <a:lnTo>
                    <a:pt x="4884" y="96"/>
                  </a:lnTo>
                  <a:lnTo>
                    <a:pt x="4854" y="102"/>
                  </a:lnTo>
                  <a:lnTo>
                    <a:pt x="4824" y="107"/>
                  </a:lnTo>
                  <a:lnTo>
                    <a:pt x="4794" y="112"/>
                  </a:lnTo>
                  <a:lnTo>
                    <a:pt x="4764" y="112"/>
                  </a:lnTo>
                  <a:lnTo>
                    <a:pt x="4740" y="112"/>
                  </a:lnTo>
                  <a:lnTo>
                    <a:pt x="4716" y="107"/>
                  </a:lnTo>
                  <a:lnTo>
                    <a:pt x="4698" y="102"/>
                  </a:lnTo>
                  <a:lnTo>
                    <a:pt x="4674" y="96"/>
                  </a:lnTo>
                  <a:lnTo>
                    <a:pt x="4662" y="91"/>
                  </a:lnTo>
                  <a:lnTo>
                    <a:pt x="4644" y="86"/>
                  </a:lnTo>
                  <a:lnTo>
                    <a:pt x="4631" y="66"/>
                  </a:lnTo>
                  <a:lnTo>
                    <a:pt x="4617" y="42"/>
                  </a:lnTo>
                  <a:lnTo>
                    <a:pt x="4598" y="25"/>
                  </a:lnTo>
                  <a:lnTo>
                    <a:pt x="4584" y="13"/>
                  </a:lnTo>
                  <a:lnTo>
                    <a:pt x="4565" y="4"/>
                  </a:lnTo>
                  <a:lnTo>
                    <a:pt x="4535" y="3"/>
                  </a:lnTo>
                  <a:lnTo>
                    <a:pt x="4514" y="9"/>
                  </a:lnTo>
                  <a:lnTo>
                    <a:pt x="4494" y="18"/>
                  </a:lnTo>
                  <a:lnTo>
                    <a:pt x="4471" y="23"/>
                  </a:lnTo>
                  <a:lnTo>
                    <a:pt x="4440" y="29"/>
                  </a:lnTo>
                  <a:lnTo>
                    <a:pt x="4410" y="39"/>
                  </a:lnTo>
                  <a:lnTo>
                    <a:pt x="4374" y="50"/>
                  </a:lnTo>
                  <a:lnTo>
                    <a:pt x="4332" y="60"/>
                  </a:lnTo>
                  <a:lnTo>
                    <a:pt x="4284" y="76"/>
                  </a:lnTo>
                  <a:lnTo>
                    <a:pt x="4236" y="81"/>
                  </a:lnTo>
                  <a:lnTo>
                    <a:pt x="4183" y="91"/>
                  </a:lnTo>
                  <a:lnTo>
                    <a:pt x="4128" y="96"/>
                  </a:lnTo>
                  <a:lnTo>
                    <a:pt x="4074" y="102"/>
                  </a:lnTo>
                  <a:lnTo>
                    <a:pt x="4020" y="102"/>
                  </a:lnTo>
                  <a:lnTo>
                    <a:pt x="3966" y="102"/>
                  </a:lnTo>
                  <a:lnTo>
                    <a:pt x="3912" y="102"/>
                  </a:lnTo>
                  <a:lnTo>
                    <a:pt x="3858" y="102"/>
                  </a:lnTo>
                  <a:lnTo>
                    <a:pt x="3810" y="102"/>
                  </a:lnTo>
                  <a:lnTo>
                    <a:pt x="3762" y="96"/>
                  </a:lnTo>
                  <a:lnTo>
                    <a:pt x="3726" y="91"/>
                  </a:lnTo>
                  <a:lnTo>
                    <a:pt x="3684" y="81"/>
                  </a:lnTo>
                  <a:lnTo>
                    <a:pt x="3654" y="76"/>
                  </a:lnTo>
                  <a:lnTo>
                    <a:pt x="3642" y="70"/>
                  </a:lnTo>
                  <a:lnTo>
                    <a:pt x="3630" y="65"/>
                  </a:lnTo>
                  <a:lnTo>
                    <a:pt x="3612" y="60"/>
                  </a:lnTo>
                  <a:lnTo>
                    <a:pt x="3594" y="50"/>
                  </a:lnTo>
                  <a:lnTo>
                    <a:pt x="3576" y="50"/>
                  </a:lnTo>
                  <a:lnTo>
                    <a:pt x="3558" y="44"/>
                  </a:lnTo>
                  <a:lnTo>
                    <a:pt x="3540" y="44"/>
                  </a:lnTo>
                  <a:lnTo>
                    <a:pt x="3528" y="44"/>
                  </a:lnTo>
                  <a:lnTo>
                    <a:pt x="3516" y="50"/>
                  </a:lnTo>
                  <a:lnTo>
                    <a:pt x="3504" y="50"/>
                  </a:lnTo>
                  <a:lnTo>
                    <a:pt x="3492" y="55"/>
                  </a:lnTo>
                  <a:lnTo>
                    <a:pt x="3480" y="55"/>
                  </a:lnTo>
                  <a:lnTo>
                    <a:pt x="3468" y="65"/>
                  </a:lnTo>
                  <a:lnTo>
                    <a:pt x="3456" y="70"/>
                  </a:lnTo>
                  <a:lnTo>
                    <a:pt x="3450" y="70"/>
                  </a:lnTo>
                  <a:lnTo>
                    <a:pt x="3420" y="76"/>
                  </a:lnTo>
                  <a:lnTo>
                    <a:pt x="3330" y="81"/>
                  </a:lnTo>
                  <a:lnTo>
                    <a:pt x="3204" y="91"/>
                  </a:lnTo>
                  <a:lnTo>
                    <a:pt x="3126" y="102"/>
                  </a:lnTo>
                  <a:lnTo>
                    <a:pt x="3048" y="112"/>
                  </a:lnTo>
                  <a:lnTo>
                    <a:pt x="2970" y="123"/>
                  </a:lnTo>
                  <a:lnTo>
                    <a:pt x="2904" y="128"/>
                  </a:lnTo>
                  <a:lnTo>
                    <a:pt x="2868" y="128"/>
                  </a:lnTo>
                  <a:lnTo>
                    <a:pt x="2844" y="128"/>
                  </a:lnTo>
                  <a:lnTo>
                    <a:pt x="2814" y="128"/>
                  </a:lnTo>
                  <a:lnTo>
                    <a:pt x="2790" y="128"/>
                  </a:lnTo>
                  <a:lnTo>
                    <a:pt x="2766" y="123"/>
                  </a:lnTo>
                  <a:lnTo>
                    <a:pt x="2742" y="117"/>
                  </a:lnTo>
                  <a:lnTo>
                    <a:pt x="2724" y="112"/>
                  </a:lnTo>
                  <a:lnTo>
                    <a:pt x="2706" y="107"/>
                  </a:lnTo>
                  <a:lnTo>
                    <a:pt x="2704" y="83"/>
                  </a:lnTo>
                  <a:lnTo>
                    <a:pt x="2710" y="56"/>
                  </a:lnTo>
                  <a:lnTo>
                    <a:pt x="2710" y="36"/>
                  </a:lnTo>
                  <a:lnTo>
                    <a:pt x="2696" y="25"/>
                  </a:lnTo>
                  <a:lnTo>
                    <a:pt x="2672" y="36"/>
                  </a:lnTo>
                  <a:lnTo>
                    <a:pt x="2658" y="50"/>
                  </a:lnTo>
                  <a:lnTo>
                    <a:pt x="2638" y="60"/>
                  </a:lnTo>
                  <a:lnTo>
                    <a:pt x="2614" y="76"/>
                  </a:lnTo>
                  <a:lnTo>
                    <a:pt x="2590" y="84"/>
                  </a:lnTo>
                  <a:lnTo>
                    <a:pt x="2558" y="95"/>
                  </a:lnTo>
                  <a:lnTo>
                    <a:pt x="2536" y="98"/>
                  </a:lnTo>
                  <a:lnTo>
                    <a:pt x="2508" y="102"/>
                  </a:lnTo>
                  <a:lnTo>
                    <a:pt x="2478" y="105"/>
                  </a:lnTo>
                  <a:lnTo>
                    <a:pt x="2444" y="109"/>
                  </a:lnTo>
                  <a:lnTo>
                    <a:pt x="2410" y="110"/>
                  </a:lnTo>
                  <a:lnTo>
                    <a:pt x="2374" y="107"/>
                  </a:lnTo>
                  <a:lnTo>
                    <a:pt x="2348" y="103"/>
                  </a:lnTo>
                  <a:lnTo>
                    <a:pt x="2322" y="91"/>
                  </a:lnTo>
                  <a:lnTo>
                    <a:pt x="2304" y="86"/>
                  </a:lnTo>
                  <a:lnTo>
                    <a:pt x="2292" y="81"/>
                  </a:lnTo>
                  <a:lnTo>
                    <a:pt x="2286" y="76"/>
                  </a:lnTo>
                  <a:lnTo>
                    <a:pt x="2274" y="70"/>
                  </a:lnTo>
                  <a:lnTo>
                    <a:pt x="2268" y="65"/>
                  </a:lnTo>
                  <a:lnTo>
                    <a:pt x="2246" y="18"/>
                  </a:lnTo>
                  <a:lnTo>
                    <a:pt x="2224" y="0"/>
                  </a:lnTo>
                  <a:lnTo>
                    <a:pt x="2185" y="3"/>
                  </a:lnTo>
                  <a:lnTo>
                    <a:pt x="2156" y="16"/>
                  </a:lnTo>
                  <a:lnTo>
                    <a:pt x="2126" y="22"/>
                  </a:lnTo>
                  <a:lnTo>
                    <a:pt x="2081" y="49"/>
                  </a:lnTo>
                  <a:lnTo>
                    <a:pt x="2048" y="64"/>
                  </a:lnTo>
                  <a:lnTo>
                    <a:pt x="2018" y="76"/>
                  </a:lnTo>
                  <a:lnTo>
                    <a:pt x="1986" y="96"/>
                  </a:lnTo>
                  <a:lnTo>
                    <a:pt x="1896" y="102"/>
                  </a:lnTo>
                  <a:lnTo>
                    <a:pt x="1794" y="102"/>
                  </a:lnTo>
                  <a:lnTo>
                    <a:pt x="1692" y="102"/>
                  </a:lnTo>
                  <a:lnTo>
                    <a:pt x="1644" y="102"/>
                  </a:lnTo>
                  <a:lnTo>
                    <a:pt x="1602" y="96"/>
                  </a:lnTo>
                  <a:lnTo>
                    <a:pt x="1560" y="91"/>
                  </a:lnTo>
                  <a:lnTo>
                    <a:pt x="1524" y="86"/>
                  </a:lnTo>
                  <a:lnTo>
                    <a:pt x="1506" y="86"/>
                  </a:lnTo>
                  <a:lnTo>
                    <a:pt x="1494" y="81"/>
                  </a:lnTo>
                  <a:lnTo>
                    <a:pt x="1482" y="76"/>
                  </a:lnTo>
                  <a:lnTo>
                    <a:pt x="1476" y="70"/>
                  </a:lnTo>
                  <a:lnTo>
                    <a:pt x="1458" y="65"/>
                  </a:lnTo>
                  <a:lnTo>
                    <a:pt x="1440" y="55"/>
                  </a:lnTo>
                  <a:lnTo>
                    <a:pt x="1428" y="50"/>
                  </a:lnTo>
                  <a:lnTo>
                    <a:pt x="1410" y="50"/>
                  </a:lnTo>
                  <a:lnTo>
                    <a:pt x="1398" y="44"/>
                  </a:lnTo>
                  <a:lnTo>
                    <a:pt x="1386" y="44"/>
                  </a:lnTo>
                  <a:lnTo>
                    <a:pt x="1374" y="44"/>
                  </a:lnTo>
                  <a:lnTo>
                    <a:pt x="1356" y="44"/>
                  </a:lnTo>
                  <a:lnTo>
                    <a:pt x="1344" y="44"/>
                  </a:lnTo>
                  <a:lnTo>
                    <a:pt x="1332" y="50"/>
                  </a:lnTo>
                  <a:lnTo>
                    <a:pt x="1308" y="55"/>
                  </a:lnTo>
                  <a:lnTo>
                    <a:pt x="1260" y="70"/>
                  </a:lnTo>
                  <a:lnTo>
                    <a:pt x="1218" y="86"/>
                  </a:lnTo>
                  <a:lnTo>
                    <a:pt x="1176" y="96"/>
                  </a:lnTo>
                  <a:lnTo>
                    <a:pt x="1140" y="107"/>
                  </a:lnTo>
                  <a:lnTo>
                    <a:pt x="1098" y="117"/>
                  </a:lnTo>
                  <a:lnTo>
                    <a:pt x="1062" y="128"/>
                  </a:lnTo>
                  <a:lnTo>
                    <a:pt x="1020" y="133"/>
                  </a:lnTo>
                  <a:lnTo>
                    <a:pt x="948" y="143"/>
                  </a:lnTo>
                  <a:lnTo>
                    <a:pt x="882" y="149"/>
                  </a:lnTo>
                  <a:lnTo>
                    <a:pt x="822" y="149"/>
                  </a:lnTo>
                  <a:lnTo>
                    <a:pt x="762" y="143"/>
                  </a:lnTo>
                  <a:lnTo>
                    <a:pt x="708" y="138"/>
                  </a:lnTo>
                  <a:lnTo>
                    <a:pt x="654" y="128"/>
                  </a:lnTo>
                  <a:lnTo>
                    <a:pt x="612" y="117"/>
                  </a:lnTo>
                  <a:lnTo>
                    <a:pt x="570" y="107"/>
                  </a:lnTo>
                  <a:lnTo>
                    <a:pt x="534" y="96"/>
                  </a:lnTo>
                  <a:lnTo>
                    <a:pt x="504" y="86"/>
                  </a:lnTo>
                  <a:lnTo>
                    <a:pt x="480" y="76"/>
                  </a:lnTo>
                  <a:lnTo>
                    <a:pt x="462" y="65"/>
                  </a:lnTo>
                  <a:lnTo>
                    <a:pt x="444" y="55"/>
                  </a:lnTo>
                  <a:lnTo>
                    <a:pt x="426" y="44"/>
                  </a:lnTo>
                  <a:lnTo>
                    <a:pt x="408" y="34"/>
                  </a:lnTo>
                  <a:lnTo>
                    <a:pt x="402" y="34"/>
                  </a:lnTo>
                  <a:lnTo>
                    <a:pt x="396" y="34"/>
                  </a:lnTo>
                  <a:lnTo>
                    <a:pt x="390" y="34"/>
                  </a:lnTo>
                  <a:lnTo>
                    <a:pt x="384" y="34"/>
                  </a:lnTo>
                  <a:lnTo>
                    <a:pt x="378" y="39"/>
                  </a:lnTo>
                  <a:lnTo>
                    <a:pt x="372" y="44"/>
                  </a:lnTo>
                  <a:lnTo>
                    <a:pt x="360" y="55"/>
                  </a:lnTo>
                  <a:lnTo>
                    <a:pt x="348" y="65"/>
                  </a:lnTo>
                  <a:lnTo>
                    <a:pt x="342" y="70"/>
                  </a:lnTo>
                  <a:lnTo>
                    <a:pt x="336" y="76"/>
                  </a:lnTo>
                  <a:lnTo>
                    <a:pt x="324" y="86"/>
                  </a:lnTo>
                  <a:lnTo>
                    <a:pt x="306" y="91"/>
                  </a:lnTo>
                  <a:lnTo>
                    <a:pt x="288" y="96"/>
                  </a:lnTo>
                  <a:lnTo>
                    <a:pt x="264" y="102"/>
                  </a:lnTo>
                  <a:lnTo>
                    <a:pt x="240" y="107"/>
                  </a:lnTo>
                  <a:lnTo>
                    <a:pt x="216" y="112"/>
                  </a:lnTo>
                  <a:lnTo>
                    <a:pt x="192" y="112"/>
                  </a:lnTo>
                  <a:lnTo>
                    <a:pt x="168" y="117"/>
                  </a:lnTo>
                  <a:lnTo>
                    <a:pt x="145" y="117"/>
                  </a:lnTo>
                  <a:lnTo>
                    <a:pt x="120" y="117"/>
                  </a:lnTo>
                  <a:lnTo>
                    <a:pt x="90" y="112"/>
                  </a:lnTo>
                  <a:lnTo>
                    <a:pt x="66" y="112"/>
                  </a:lnTo>
                  <a:lnTo>
                    <a:pt x="42" y="107"/>
                  </a:lnTo>
                  <a:lnTo>
                    <a:pt x="24" y="102"/>
                  </a:lnTo>
                  <a:lnTo>
                    <a:pt x="0" y="96"/>
                  </a:lnTo>
                  <a:lnTo>
                    <a:pt x="0" y="445"/>
                  </a:lnTo>
                  <a:lnTo>
                    <a:pt x="5760" y="445"/>
                  </a:lnTo>
                </a:path>
              </a:pathLst>
            </a:custGeom>
            <a:solidFill>
              <a:schemeClr val="accent2">
                <a:alpha val="50195"/>
              </a:schemeClr>
            </a:solidFill>
            <a:ln>
              <a:noFill/>
            </a:ln>
            <a:extLst>
              <a:ext uri="{91240B29-F687-4f45-9708-019B960494DF}">
                <a14:hiddenLine xmlns="" xmlns:a14="http://schemas.microsoft.com/office/drawing/2010/main" w="9525">
                  <a:solidFill>
                    <a:srgbClr val="000000"/>
                  </a:solidFill>
                  <a:prstDash val="solid"/>
                  <a:round/>
                  <a:headEnd/>
                  <a:tailEnd/>
                </a14:hiddenLine>
              </a:ext>
            </a:extLst>
          </p:spPr>
          <p:txBody>
            <a:bodyPr/>
            <a:lstStyle/>
            <a:p>
              <a:pPr defTabSz="914400"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25" name="Freeform 1047"/>
            <p:cNvSpPr>
              <a:spLocks/>
            </p:cNvSpPr>
            <p:nvPr userDrawn="1"/>
          </p:nvSpPr>
          <p:spPr bwMode="hidden">
            <a:xfrm>
              <a:off x="0" y="3867"/>
              <a:ext cx="5770" cy="174"/>
            </a:xfrm>
            <a:custGeom>
              <a:avLst/>
              <a:gdLst/>
              <a:ahLst/>
              <a:cxnLst>
                <a:cxn ang="0">
                  <a:pos x="4993" y="66"/>
                </a:cxn>
                <a:cxn ang="0">
                  <a:pos x="4771" y="132"/>
                </a:cxn>
                <a:cxn ang="0">
                  <a:pos x="4640" y="96"/>
                </a:cxn>
                <a:cxn ang="0">
                  <a:pos x="4598" y="36"/>
                </a:cxn>
                <a:cxn ang="0">
                  <a:pos x="4478" y="30"/>
                </a:cxn>
                <a:cxn ang="0">
                  <a:pos x="4186" y="108"/>
                </a:cxn>
                <a:cxn ang="0">
                  <a:pos x="3815" y="120"/>
                </a:cxn>
                <a:cxn ang="0">
                  <a:pos x="3617" y="72"/>
                </a:cxn>
                <a:cxn ang="0">
                  <a:pos x="3510" y="60"/>
                </a:cxn>
                <a:cxn ang="0">
                  <a:pos x="3336" y="96"/>
                </a:cxn>
                <a:cxn ang="0">
                  <a:pos x="2846" y="150"/>
                </a:cxn>
                <a:cxn ang="0">
                  <a:pos x="2703" y="96"/>
                </a:cxn>
                <a:cxn ang="0">
                  <a:pos x="2619" y="90"/>
                </a:cxn>
                <a:cxn ang="0">
                  <a:pos x="2416" y="132"/>
                </a:cxn>
                <a:cxn ang="0">
                  <a:pos x="2278" y="84"/>
                </a:cxn>
                <a:cxn ang="0">
                  <a:pos x="2151" y="36"/>
                </a:cxn>
                <a:cxn ang="0">
                  <a:pos x="1947" y="120"/>
                </a:cxn>
                <a:cxn ang="0">
                  <a:pos x="1525" y="102"/>
                </a:cxn>
                <a:cxn ang="0">
                  <a:pos x="1429" y="60"/>
                </a:cxn>
                <a:cxn ang="0">
                  <a:pos x="1333" y="60"/>
                </a:cxn>
                <a:cxn ang="0">
                  <a:pos x="1058" y="150"/>
                </a:cxn>
                <a:cxn ang="0">
                  <a:pos x="652" y="150"/>
                </a:cxn>
                <a:cxn ang="0">
                  <a:pos x="442" y="66"/>
                </a:cxn>
                <a:cxn ang="0">
                  <a:pos x="377" y="48"/>
                </a:cxn>
                <a:cxn ang="0">
                  <a:pos x="305" y="108"/>
                </a:cxn>
                <a:cxn ang="0">
                  <a:pos x="144" y="138"/>
                </a:cxn>
                <a:cxn ang="0">
                  <a:pos x="0" y="96"/>
                </a:cxn>
                <a:cxn ang="0">
                  <a:pos x="167" y="120"/>
                </a:cxn>
                <a:cxn ang="0">
                  <a:pos x="323" y="84"/>
                </a:cxn>
                <a:cxn ang="0">
                  <a:pos x="383" y="24"/>
                </a:cxn>
                <a:cxn ang="0">
                  <a:pos x="460" y="60"/>
                </a:cxn>
                <a:cxn ang="0">
                  <a:pos x="706" y="144"/>
                </a:cxn>
                <a:cxn ang="0">
                  <a:pos x="1100" y="120"/>
                </a:cxn>
                <a:cxn ang="0">
                  <a:pos x="1345" y="36"/>
                </a:cxn>
                <a:cxn ang="0">
                  <a:pos x="1441" y="48"/>
                </a:cxn>
                <a:cxn ang="0">
                  <a:pos x="1561" y="90"/>
                </a:cxn>
                <a:cxn ang="0">
                  <a:pos x="1971" y="96"/>
                </a:cxn>
                <a:cxn ang="0">
                  <a:pos x="2235" y="3"/>
                </a:cxn>
                <a:cxn ang="0">
                  <a:pos x="2350" y="102"/>
                </a:cxn>
                <a:cxn ang="0">
                  <a:pos x="2559" y="96"/>
                </a:cxn>
                <a:cxn ang="0">
                  <a:pos x="2715" y="24"/>
                </a:cxn>
                <a:cxn ang="0">
                  <a:pos x="2792" y="132"/>
                </a:cxn>
                <a:cxn ang="0">
                  <a:pos x="3127" y="102"/>
                </a:cxn>
                <a:cxn ang="0">
                  <a:pos x="3486" y="48"/>
                </a:cxn>
                <a:cxn ang="0">
                  <a:pos x="3582" y="42"/>
                </a:cxn>
                <a:cxn ang="0">
                  <a:pos x="3731" y="90"/>
                </a:cxn>
                <a:cxn ang="0">
                  <a:pos x="4078" y="102"/>
                </a:cxn>
                <a:cxn ang="0">
                  <a:pos x="4419" y="30"/>
                </a:cxn>
                <a:cxn ang="0">
                  <a:pos x="4574" y="6"/>
                </a:cxn>
                <a:cxn ang="0">
                  <a:pos x="4628" y="60"/>
                </a:cxn>
                <a:cxn ang="0">
                  <a:pos x="4724" y="108"/>
                </a:cxn>
                <a:cxn ang="0">
                  <a:pos x="4927" y="84"/>
                </a:cxn>
                <a:cxn ang="0">
                  <a:pos x="5118" y="14"/>
                </a:cxn>
                <a:cxn ang="0">
                  <a:pos x="5280" y="9"/>
                </a:cxn>
                <a:cxn ang="0">
                  <a:pos x="5453" y="36"/>
                </a:cxn>
                <a:cxn ang="0">
                  <a:pos x="5465" y="72"/>
                </a:cxn>
                <a:cxn ang="0">
                  <a:pos x="5656" y="90"/>
                </a:cxn>
                <a:cxn ang="0">
                  <a:pos x="5710" y="102"/>
                </a:cxn>
                <a:cxn ang="0">
                  <a:pos x="5477" y="90"/>
                </a:cxn>
                <a:cxn ang="0">
                  <a:pos x="5453" y="60"/>
                </a:cxn>
                <a:cxn ang="0">
                  <a:pos x="5393" y="30"/>
                </a:cxn>
                <a:cxn ang="0">
                  <a:pos x="5219" y="24"/>
                </a:cxn>
              </a:cxnLst>
              <a:rect l="0" t="0" r="r" b="b"/>
              <a:pathLst>
                <a:path w="5770" h="174">
                  <a:moveTo>
                    <a:pt x="5151" y="24"/>
                  </a:moveTo>
                  <a:lnTo>
                    <a:pt x="5127" y="26"/>
                  </a:lnTo>
                  <a:lnTo>
                    <a:pt x="5082" y="30"/>
                  </a:lnTo>
                  <a:lnTo>
                    <a:pt x="5049" y="38"/>
                  </a:lnTo>
                  <a:lnTo>
                    <a:pt x="5029" y="48"/>
                  </a:lnTo>
                  <a:lnTo>
                    <a:pt x="5017" y="54"/>
                  </a:lnTo>
                  <a:lnTo>
                    <a:pt x="4993" y="66"/>
                  </a:lnTo>
                  <a:lnTo>
                    <a:pt x="4957" y="84"/>
                  </a:lnTo>
                  <a:lnTo>
                    <a:pt x="4927" y="102"/>
                  </a:lnTo>
                  <a:lnTo>
                    <a:pt x="4891" y="114"/>
                  </a:lnTo>
                  <a:lnTo>
                    <a:pt x="4861" y="120"/>
                  </a:lnTo>
                  <a:lnTo>
                    <a:pt x="4831" y="126"/>
                  </a:lnTo>
                  <a:lnTo>
                    <a:pt x="4801" y="132"/>
                  </a:lnTo>
                  <a:lnTo>
                    <a:pt x="4771" y="132"/>
                  </a:lnTo>
                  <a:lnTo>
                    <a:pt x="4748" y="132"/>
                  </a:lnTo>
                  <a:lnTo>
                    <a:pt x="4724" y="126"/>
                  </a:lnTo>
                  <a:lnTo>
                    <a:pt x="4706" y="120"/>
                  </a:lnTo>
                  <a:lnTo>
                    <a:pt x="4682" y="114"/>
                  </a:lnTo>
                  <a:lnTo>
                    <a:pt x="4670" y="108"/>
                  </a:lnTo>
                  <a:lnTo>
                    <a:pt x="4652" y="102"/>
                  </a:lnTo>
                  <a:lnTo>
                    <a:pt x="4640" y="96"/>
                  </a:lnTo>
                  <a:lnTo>
                    <a:pt x="4634" y="84"/>
                  </a:lnTo>
                  <a:lnTo>
                    <a:pt x="4628" y="78"/>
                  </a:lnTo>
                  <a:lnTo>
                    <a:pt x="4622" y="66"/>
                  </a:lnTo>
                  <a:lnTo>
                    <a:pt x="4616" y="54"/>
                  </a:lnTo>
                  <a:lnTo>
                    <a:pt x="4610" y="48"/>
                  </a:lnTo>
                  <a:lnTo>
                    <a:pt x="4604" y="42"/>
                  </a:lnTo>
                  <a:lnTo>
                    <a:pt x="4598" y="36"/>
                  </a:lnTo>
                  <a:lnTo>
                    <a:pt x="4586" y="30"/>
                  </a:lnTo>
                  <a:lnTo>
                    <a:pt x="4574" y="24"/>
                  </a:lnTo>
                  <a:lnTo>
                    <a:pt x="4562" y="18"/>
                  </a:lnTo>
                  <a:lnTo>
                    <a:pt x="4544" y="18"/>
                  </a:lnTo>
                  <a:lnTo>
                    <a:pt x="4526" y="18"/>
                  </a:lnTo>
                  <a:lnTo>
                    <a:pt x="4502" y="24"/>
                  </a:lnTo>
                  <a:lnTo>
                    <a:pt x="4478" y="30"/>
                  </a:lnTo>
                  <a:lnTo>
                    <a:pt x="4449" y="36"/>
                  </a:lnTo>
                  <a:lnTo>
                    <a:pt x="4419" y="48"/>
                  </a:lnTo>
                  <a:lnTo>
                    <a:pt x="4383" y="60"/>
                  </a:lnTo>
                  <a:lnTo>
                    <a:pt x="4341" y="72"/>
                  </a:lnTo>
                  <a:lnTo>
                    <a:pt x="4287" y="90"/>
                  </a:lnTo>
                  <a:lnTo>
                    <a:pt x="4239" y="96"/>
                  </a:lnTo>
                  <a:lnTo>
                    <a:pt x="4186" y="108"/>
                  </a:lnTo>
                  <a:lnTo>
                    <a:pt x="4132" y="114"/>
                  </a:lnTo>
                  <a:lnTo>
                    <a:pt x="4078" y="120"/>
                  </a:lnTo>
                  <a:lnTo>
                    <a:pt x="4024" y="120"/>
                  </a:lnTo>
                  <a:lnTo>
                    <a:pt x="3970" y="120"/>
                  </a:lnTo>
                  <a:lnTo>
                    <a:pt x="3916" y="120"/>
                  </a:lnTo>
                  <a:lnTo>
                    <a:pt x="3863" y="120"/>
                  </a:lnTo>
                  <a:lnTo>
                    <a:pt x="3815" y="120"/>
                  </a:lnTo>
                  <a:lnTo>
                    <a:pt x="3767" y="114"/>
                  </a:lnTo>
                  <a:lnTo>
                    <a:pt x="3731" y="108"/>
                  </a:lnTo>
                  <a:lnTo>
                    <a:pt x="3689" y="96"/>
                  </a:lnTo>
                  <a:lnTo>
                    <a:pt x="3659" y="90"/>
                  </a:lnTo>
                  <a:lnTo>
                    <a:pt x="3647" y="84"/>
                  </a:lnTo>
                  <a:lnTo>
                    <a:pt x="3635" y="78"/>
                  </a:lnTo>
                  <a:lnTo>
                    <a:pt x="3617" y="72"/>
                  </a:lnTo>
                  <a:lnTo>
                    <a:pt x="3600" y="60"/>
                  </a:lnTo>
                  <a:lnTo>
                    <a:pt x="3582" y="60"/>
                  </a:lnTo>
                  <a:lnTo>
                    <a:pt x="3564" y="54"/>
                  </a:lnTo>
                  <a:lnTo>
                    <a:pt x="3546" y="54"/>
                  </a:lnTo>
                  <a:lnTo>
                    <a:pt x="3534" y="54"/>
                  </a:lnTo>
                  <a:lnTo>
                    <a:pt x="3522" y="60"/>
                  </a:lnTo>
                  <a:lnTo>
                    <a:pt x="3510" y="60"/>
                  </a:lnTo>
                  <a:lnTo>
                    <a:pt x="3498" y="66"/>
                  </a:lnTo>
                  <a:lnTo>
                    <a:pt x="3486" y="66"/>
                  </a:lnTo>
                  <a:lnTo>
                    <a:pt x="3474" y="78"/>
                  </a:lnTo>
                  <a:lnTo>
                    <a:pt x="3462" y="84"/>
                  </a:lnTo>
                  <a:lnTo>
                    <a:pt x="3456" y="84"/>
                  </a:lnTo>
                  <a:lnTo>
                    <a:pt x="3426" y="90"/>
                  </a:lnTo>
                  <a:lnTo>
                    <a:pt x="3336" y="96"/>
                  </a:lnTo>
                  <a:lnTo>
                    <a:pt x="3205" y="108"/>
                  </a:lnTo>
                  <a:lnTo>
                    <a:pt x="3127" y="120"/>
                  </a:lnTo>
                  <a:lnTo>
                    <a:pt x="3049" y="132"/>
                  </a:lnTo>
                  <a:lnTo>
                    <a:pt x="2972" y="144"/>
                  </a:lnTo>
                  <a:lnTo>
                    <a:pt x="2906" y="150"/>
                  </a:lnTo>
                  <a:lnTo>
                    <a:pt x="2870" y="150"/>
                  </a:lnTo>
                  <a:lnTo>
                    <a:pt x="2846" y="150"/>
                  </a:lnTo>
                  <a:lnTo>
                    <a:pt x="2816" y="150"/>
                  </a:lnTo>
                  <a:lnTo>
                    <a:pt x="2792" y="150"/>
                  </a:lnTo>
                  <a:lnTo>
                    <a:pt x="2768" y="144"/>
                  </a:lnTo>
                  <a:lnTo>
                    <a:pt x="2744" y="138"/>
                  </a:lnTo>
                  <a:lnTo>
                    <a:pt x="2727" y="132"/>
                  </a:lnTo>
                  <a:lnTo>
                    <a:pt x="2709" y="126"/>
                  </a:lnTo>
                  <a:lnTo>
                    <a:pt x="2703" y="96"/>
                  </a:lnTo>
                  <a:lnTo>
                    <a:pt x="2703" y="78"/>
                  </a:lnTo>
                  <a:lnTo>
                    <a:pt x="2709" y="42"/>
                  </a:lnTo>
                  <a:lnTo>
                    <a:pt x="2697" y="36"/>
                  </a:lnTo>
                  <a:lnTo>
                    <a:pt x="2673" y="42"/>
                  </a:lnTo>
                  <a:lnTo>
                    <a:pt x="2661" y="60"/>
                  </a:lnTo>
                  <a:lnTo>
                    <a:pt x="2643" y="72"/>
                  </a:lnTo>
                  <a:lnTo>
                    <a:pt x="2619" y="90"/>
                  </a:lnTo>
                  <a:lnTo>
                    <a:pt x="2595" y="102"/>
                  </a:lnTo>
                  <a:lnTo>
                    <a:pt x="2559" y="114"/>
                  </a:lnTo>
                  <a:lnTo>
                    <a:pt x="2541" y="114"/>
                  </a:lnTo>
                  <a:lnTo>
                    <a:pt x="2511" y="120"/>
                  </a:lnTo>
                  <a:lnTo>
                    <a:pt x="2481" y="126"/>
                  </a:lnTo>
                  <a:lnTo>
                    <a:pt x="2446" y="126"/>
                  </a:lnTo>
                  <a:lnTo>
                    <a:pt x="2416" y="132"/>
                  </a:lnTo>
                  <a:lnTo>
                    <a:pt x="2380" y="126"/>
                  </a:lnTo>
                  <a:lnTo>
                    <a:pt x="2350" y="120"/>
                  </a:lnTo>
                  <a:lnTo>
                    <a:pt x="2326" y="108"/>
                  </a:lnTo>
                  <a:lnTo>
                    <a:pt x="2308" y="102"/>
                  </a:lnTo>
                  <a:lnTo>
                    <a:pt x="2296" y="96"/>
                  </a:lnTo>
                  <a:lnTo>
                    <a:pt x="2290" y="90"/>
                  </a:lnTo>
                  <a:lnTo>
                    <a:pt x="2278" y="84"/>
                  </a:lnTo>
                  <a:lnTo>
                    <a:pt x="2272" y="78"/>
                  </a:lnTo>
                  <a:lnTo>
                    <a:pt x="2250" y="57"/>
                  </a:lnTo>
                  <a:lnTo>
                    <a:pt x="2243" y="35"/>
                  </a:lnTo>
                  <a:lnTo>
                    <a:pt x="2228" y="18"/>
                  </a:lnTo>
                  <a:lnTo>
                    <a:pt x="2208" y="18"/>
                  </a:lnTo>
                  <a:lnTo>
                    <a:pt x="2172" y="24"/>
                  </a:lnTo>
                  <a:lnTo>
                    <a:pt x="2151" y="36"/>
                  </a:lnTo>
                  <a:lnTo>
                    <a:pt x="2127" y="51"/>
                  </a:lnTo>
                  <a:lnTo>
                    <a:pt x="2097" y="60"/>
                  </a:lnTo>
                  <a:lnTo>
                    <a:pt x="2073" y="72"/>
                  </a:lnTo>
                  <a:lnTo>
                    <a:pt x="2046" y="87"/>
                  </a:lnTo>
                  <a:lnTo>
                    <a:pt x="2007" y="102"/>
                  </a:lnTo>
                  <a:lnTo>
                    <a:pt x="1977" y="114"/>
                  </a:lnTo>
                  <a:lnTo>
                    <a:pt x="1947" y="120"/>
                  </a:lnTo>
                  <a:lnTo>
                    <a:pt x="1895" y="120"/>
                  </a:lnTo>
                  <a:lnTo>
                    <a:pt x="1794" y="120"/>
                  </a:lnTo>
                  <a:lnTo>
                    <a:pt x="1692" y="120"/>
                  </a:lnTo>
                  <a:lnTo>
                    <a:pt x="1644" y="120"/>
                  </a:lnTo>
                  <a:lnTo>
                    <a:pt x="1602" y="114"/>
                  </a:lnTo>
                  <a:lnTo>
                    <a:pt x="1561" y="108"/>
                  </a:lnTo>
                  <a:lnTo>
                    <a:pt x="1525" y="102"/>
                  </a:lnTo>
                  <a:lnTo>
                    <a:pt x="1507" y="102"/>
                  </a:lnTo>
                  <a:lnTo>
                    <a:pt x="1495" y="96"/>
                  </a:lnTo>
                  <a:lnTo>
                    <a:pt x="1483" y="90"/>
                  </a:lnTo>
                  <a:lnTo>
                    <a:pt x="1477" y="84"/>
                  </a:lnTo>
                  <a:lnTo>
                    <a:pt x="1459" y="78"/>
                  </a:lnTo>
                  <a:lnTo>
                    <a:pt x="1441" y="66"/>
                  </a:lnTo>
                  <a:lnTo>
                    <a:pt x="1429" y="60"/>
                  </a:lnTo>
                  <a:lnTo>
                    <a:pt x="1411" y="60"/>
                  </a:lnTo>
                  <a:lnTo>
                    <a:pt x="1399" y="54"/>
                  </a:lnTo>
                  <a:lnTo>
                    <a:pt x="1387" y="54"/>
                  </a:lnTo>
                  <a:lnTo>
                    <a:pt x="1375" y="54"/>
                  </a:lnTo>
                  <a:lnTo>
                    <a:pt x="1357" y="54"/>
                  </a:lnTo>
                  <a:lnTo>
                    <a:pt x="1345" y="54"/>
                  </a:lnTo>
                  <a:lnTo>
                    <a:pt x="1333" y="60"/>
                  </a:lnTo>
                  <a:lnTo>
                    <a:pt x="1309" y="66"/>
                  </a:lnTo>
                  <a:lnTo>
                    <a:pt x="1262" y="84"/>
                  </a:lnTo>
                  <a:lnTo>
                    <a:pt x="1220" y="102"/>
                  </a:lnTo>
                  <a:lnTo>
                    <a:pt x="1178" y="114"/>
                  </a:lnTo>
                  <a:lnTo>
                    <a:pt x="1142" y="126"/>
                  </a:lnTo>
                  <a:lnTo>
                    <a:pt x="1100" y="138"/>
                  </a:lnTo>
                  <a:lnTo>
                    <a:pt x="1058" y="150"/>
                  </a:lnTo>
                  <a:lnTo>
                    <a:pt x="1016" y="156"/>
                  </a:lnTo>
                  <a:lnTo>
                    <a:pt x="945" y="168"/>
                  </a:lnTo>
                  <a:lnTo>
                    <a:pt x="879" y="174"/>
                  </a:lnTo>
                  <a:lnTo>
                    <a:pt x="819" y="174"/>
                  </a:lnTo>
                  <a:lnTo>
                    <a:pt x="759" y="168"/>
                  </a:lnTo>
                  <a:lnTo>
                    <a:pt x="706" y="162"/>
                  </a:lnTo>
                  <a:lnTo>
                    <a:pt x="652" y="150"/>
                  </a:lnTo>
                  <a:lnTo>
                    <a:pt x="610" y="138"/>
                  </a:lnTo>
                  <a:lnTo>
                    <a:pt x="568" y="126"/>
                  </a:lnTo>
                  <a:lnTo>
                    <a:pt x="532" y="114"/>
                  </a:lnTo>
                  <a:lnTo>
                    <a:pt x="502" y="102"/>
                  </a:lnTo>
                  <a:lnTo>
                    <a:pt x="478" y="90"/>
                  </a:lnTo>
                  <a:lnTo>
                    <a:pt x="460" y="78"/>
                  </a:lnTo>
                  <a:lnTo>
                    <a:pt x="442" y="66"/>
                  </a:lnTo>
                  <a:lnTo>
                    <a:pt x="425" y="54"/>
                  </a:lnTo>
                  <a:lnTo>
                    <a:pt x="407" y="42"/>
                  </a:lnTo>
                  <a:lnTo>
                    <a:pt x="401" y="42"/>
                  </a:lnTo>
                  <a:lnTo>
                    <a:pt x="395" y="42"/>
                  </a:lnTo>
                  <a:lnTo>
                    <a:pt x="389" y="42"/>
                  </a:lnTo>
                  <a:lnTo>
                    <a:pt x="383" y="42"/>
                  </a:lnTo>
                  <a:lnTo>
                    <a:pt x="377" y="48"/>
                  </a:lnTo>
                  <a:lnTo>
                    <a:pt x="371" y="54"/>
                  </a:lnTo>
                  <a:lnTo>
                    <a:pt x="359" y="66"/>
                  </a:lnTo>
                  <a:lnTo>
                    <a:pt x="347" y="78"/>
                  </a:lnTo>
                  <a:lnTo>
                    <a:pt x="341" y="84"/>
                  </a:lnTo>
                  <a:lnTo>
                    <a:pt x="335" y="90"/>
                  </a:lnTo>
                  <a:lnTo>
                    <a:pt x="323" y="102"/>
                  </a:lnTo>
                  <a:lnTo>
                    <a:pt x="305" y="108"/>
                  </a:lnTo>
                  <a:lnTo>
                    <a:pt x="287" y="114"/>
                  </a:lnTo>
                  <a:lnTo>
                    <a:pt x="263" y="120"/>
                  </a:lnTo>
                  <a:lnTo>
                    <a:pt x="239" y="126"/>
                  </a:lnTo>
                  <a:lnTo>
                    <a:pt x="215" y="132"/>
                  </a:lnTo>
                  <a:lnTo>
                    <a:pt x="191" y="132"/>
                  </a:lnTo>
                  <a:lnTo>
                    <a:pt x="167" y="138"/>
                  </a:lnTo>
                  <a:lnTo>
                    <a:pt x="144" y="138"/>
                  </a:lnTo>
                  <a:lnTo>
                    <a:pt x="120" y="138"/>
                  </a:lnTo>
                  <a:lnTo>
                    <a:pt x="90" y="132"/>
                  </a:lnTo>
                  <a:lnTo>
                    <a:pt x="66" y="132"/>
                  </a:lnTo>
                  <a:lnTo>
                    <a:pt x="42" y="126"/>
                  </a:lnTo>
                  <a:lnTo>
                    <a:pt x="24" y="120"/>
                  </a:lnTo>
                  <a:lnTo>
                    <a:pt x="0" y="114"/>
                  </a:lnTo>
                  <a:lnTo>
                    <a:pt x="0" y="96"/>
                  </a:lnTo>
                  <a:lnTo>
                    <a:pt x="24" y="102"/>
                  </a:lnTo>
                  <a:lnTo>
                    <a:pt x="42" y="108"/>
                  </a:lnTo>
                  <a:lnTo>
                    <a:pt x="66" y="114"/>
                  </a:lnTo>
                  <a:lnTo>
                    <a:pt x="90" y="114"/>
                  </a:lnTo>
                  <a:lnTo>
                    <a:pt x="120" y="120"/>
                  </a:lnTo>
                  <a:lnTo>
                    <a:pt x="144" y="120"/>
                  </a:lnTo>
                  <a:lnTo>
                    <a:pt x="167" y="120"/>
                  </a:lnTo>
                  <a:lnTo>
                    <a:pt x="191" y="114"/>
                  </a:lnTo>
                  <a:lnTo>
                    <a:pt x="215" y="114"/>
                  </a:lnTo>
                  <a:lnTo>
                    <a:pt x="239" y="108"/>
                  </a:lnTo>
                  <a:lnTo>
                    <a:pt x="263" y="102"/>
                  </a:lnTo>
                  <a:lnTo>
                    <a:pt x="287" y="96"/>
                  </a:lnTo>
                  <a:lnTo>
                    <a:pt x="305" y="90"/>
                  </a:lnTo>
                  <a:lnTo>
                    <a:pt x="323" y="84"/>
                  </a:lnTo>
                  <a:lnTo>
                    <a:pt x="335" y="72"/>
                  </a:lnTo>
                  <a:lnTo>
                    <a:pt x="341" y="66"/>
                  </a:lnTo>
                  <a:lnTo>
                    <a:pt x="347" y="60"/>
                  </a:lnTo>
                  <a:lnTo>
                    <a:pt x="359" y="48"/>
                  </a:lnTo>
                  <a:lnTo>
                    <a:pt x="371" y="36"/>
                  </a:lnTo>
                  <a:lnTo>
                    <a:pt x="377" y="30"/>
                  </a:lnTo>
                  <a:lnTo>
                    <a:pt x="383" y="24"/>
                  </a:lnTo>
                  <a:lnTo>
                    <a:pt x="389" y="24"/>
                  </a:lnTo>
                  <a:lnTo>
                    <a:pt x="395" y="24"/>
                  </a:lnTo>
                  <a:lnTo>
                    <a:pt x="401" y="24"/>
                  </a:lnTo>
                  <a:lnTo>
                    <a:pt x="407" y="24"/>
                  </a:lnTo>
                  <a:lnTo>
                    <a:pt x="425" y="36"/>
                  </a:lnTo>
                  <a:lnTo>
                    <a:pt x="442" y="48"/>
                  </a:lnTo>
                  <a:lnTo>
                    <a:pt x="460" y="60"/>
                  </a:lnTo>
                  <a:lnTo>
                    <a:pt x="478" y="72"/>
                  </a:lnTo>
                  <a:lnTo>
                    <a:pt x="502" y="84"/>
                  </a:lnTo>
                  <a:lnTo>
                    <a:pt x="532" y="96"/>
                  </a:lnTo>
                  <a:lnTo>
                    <a:pt x="568" y="108"/>
                  </a:lnTo>
                  <a:lnTo>
                    <a:pt x="610" y="120"/>
                  </a:lnTo>
                  <a:lnTo>
                    <a:pt x="652" y="132"/>
                  </a:lnTo>
                  <a:lnTo>
                    <a:pt x="706" y="144"/>
                  </a:lnTo>
                  <a:lnTo>
                    <a:pt x="759" y="150"/>
                  </a:lnTo>
                  <a:lnTo>
                    <a:pt x="819" y="156"/>
                  </a:lnTo>
                  <a:lnTo>
                    <a:pt x="879" y="156"/>
                  </a:lnTo>
                  <a:lnTo>
                    <a:pt x="945" y="150"/>
                  </a:lnTo>
                  <a:lnTo>
                    <a:pt x="1016" y="138"/>
                  </a:lnTo>
                  <a:lnTo>
                    <a:pt x="1058" y="132"/>
                  </a:lnTo>
                  <a:lnTo>
                    <a:pt x="1100" y="120"/>
                  </a:lnTo>
                  <a:lnTo>
                    <a:pt x="1142" y="108"/>
                  </a:lnTo>
                  <a:lnTo>
                    <a:pt x="1178" y="96"/>
                  </a:lnTo>
                  <a:lnTo>
                    <a:pt x="1220" y="84"/>
                  </a:lnTo>
                  <a:lnTo>
                    <a:pt x="1262" y="66"/>
                  </a:lnTo>
                  <a:lnTo>
                    <a:pt x="1309" y="48"/>
                  </a:lnTo>
                  <a:lnTo>
                    <a:pt x="1333" y="42"/>
                  </a:lnTo>
                  <a:lnTo>
                    <a:pt x="1345" y="36"/>
                  </a:lnTo>
                  <a:lnTo>
                    <a:pt x="1357" y="36"/>
                  </a:lnTo>
                  <a:lnTo>
                    <a:pt x="1375" y="36"/>
                  </a:lnTo>
                  <a:lnTo>
                    <a:pt x="1387" y="36"/>
                  </a:lnTo>
                  <a:lnTo>
                    <a:pt x="1399" y="36"/>
                  </a:lnTo>
                  <a:lnTo>
                    <a:pt x="1411" y="42"/>
                  </a:lnTo>
                  <a:lnTo>
                    <a:pt x="1429" y="42"/>
                  </a:lnTo>
                  <a:lnTo>
                    <a:pt x="1441" y="48"/>
                  </a:lnTo>
                  <a:lnTo>
                    <a:pt x="1459" y="60"/>
                  </a:lnTo>
                  <a:lnTo>
                    <a:pt x="1477" y="66"/>
                  </a:lnTo>
                  <a:lnTo>
                    <a:pt x="1483" y="72"/>
                  </a:lnTo>
                  <a:lnTo>
                    <a:pt x="1495" y="78"/>
                  </a:lnTo>
                  <a:lnTo>
                    <a:pt x="1507" y="84"/>
                  </a:lnTo>
                  <a:lnTo>
                    <a:pt x="1525" y="84"/>
                  </a:lnTo>
                  <a:lnTo>
                    <a:pt x="1561" y="90"/>
                  </a:lnTo>
                  <a:lnTo>
                    <a:pt x="1602" y="96"/>
                  </a:lnTo>
                  <a:lnTo>
                    <a:pt x="1644" y="102"/>
                  </a:lnTo>
                  <a:lnTo>
                    <a:pt x="1692" y="102"/>
                  </a:lnTo>
                  <a:lnTo>
                    <a:pt x="1794" y="102"/>
                  </a:lnTo>
                  <a:lnTo>
                    <a:pt x="1895" y="102"/>
                  </a:lnTo>
                  <a:lnTo>
                    <a:pt x="1938" y="102"/>
                  </a:lnTo>
                  <a:lnTo>
                    <a:pt x="1971" y="96"/>
                  </a:lnTo>
                  <a:lnTo>
                    <a:pt x="2019" y="77"/>
                  </a:lnTo>
                  <a:lnTo>
                    <a:pt x="2063" y="57"/>
                  </a:lnTo>
                  <a:lnTo>
                    <a:pt x="2111" y="38"/>
                  </a:lnTo>
                  <a:lnTo>
                    <a:pt x="2145" y="18"/>
                  </a:lnTo>
                  <a:lnTo>
                    <a:pt x="2172" y="9"/>
                  </a:lnTo>
                  <a:lnTo>
                    <a:pt x="2202" y="0"/>
                  </a:lnTo>
                  <a:lnTo>
                    <a:pt x="2235" y="3"/>
                  </a:lnTo>
                  <a:lnTo>
                    <a:pt x="2250" y="24"/>
                  </a:lnTo>
                  <a:lnTo>
                    <a:pt x="2262" y="51"/>
                  </a:lnTo>
                  <a:lnTo>
                    <a:pt x="2290" y="72"/>
                  </a:lnTo>
                  <a:lnTo>
                    <a:pt x="2296" y="78"/>
                  </a:lnTo>
                  <a:lnTo>
                    <a:pt x="2308" y="84"/>
                  </a:lnTo>
                  <a:lnTo>
                    <a:pt x="2326" y="90"/>
                  </a:lnTo>
                  <a:lnTo>
                    <a:pt x="2350" y="102"/>
                  </a:lnTo>
                  <a:lnTo>
                    <a:pt x="2380" y="108"/>
                  </a:lnTo>
                  <a:lnTo>
                    <a:pt x="2416" y="114"/>
                  </a:lnTo>
                  <a:lnTo>
                    <a:pt x="2446" y="108"/>
                  </a:lnTo>
                  <a:lnTo>
                    <a:pt x="2481" y="108"/>
                  </a:lnTo>
                  <a:lnTo>
                    <a:pt x="2511" y="102"/>
                  </a:lnTo>
                  <a:lnTo>
                    <a:pt x="2541" y="96"/>
                  </a:lnTo>
                  <a:lnTo>
                    <a:pt x="2559" y="96"/>
                  </a:lnTo>
                  <a:lnTo>
                    <a:pt x="2595" y="84"/>
                  </a:lnTo>
                  <a:lnTo>
                    <a:pt x="2619" y="72"/>
                  </a:lnTo>
                  <a:lnTo>
                    <a:pt x="2643" y="54"/>
                  </a:lnTo>
                  <a:lnTo>
                    <a:pt x="2661" y="42"/>
                  </a:lnTo>
                  <a:lnTo>
                    <a:pt x="2673" y="24"/>
                  </a:lnTo>
                  <a:lnTo>
                    <a:pt x="2697" y="18"/>
                  </a:lnTo>
                  <a:lnTo>
                    <a:pt x="2715" y="24"/>
                  </a:lnTo>
                  <a:lnTo>
                    <a:pt x="2715" y="48"/>
                  </a:lnTo>
                  <a:lnTo>
                    <a:pt x="2709" y="78"/>
                  </a:lnTo>
                  <a:lnTo>
                    <a:pt x="2709" y="108"/>
                  </a:lnTo>
                  <a:lnTo>
                    <a:pt x="2727" y="114"/>
                  </a:lnTo>
                  <a:lnTo>
                    <a:pt x="2744" y="120"/>
                  </a:lnTo>
                  <a:lnTo>
                    <a:pt x="2768" y="126"/>
                  </a:lnTo>
                  <a:lnTo>
                    <a:pt x="2792" y="132"/>
                  </a:lnTo>
                  <a:lnTo>
                    <a:pt x="2816" y="132"/>
                  </a:lnTo>
                  <a:lnTo>
                    <a:pt x="2846" y="132"/>
                  </a:lnTo>
                  <a:lnTo>
                    <a:pt x="2870" y="132"/>
                  </a:lnTo>
                  <a:lnTo>
                    <a:pt x="2906" y="132"/>
                  </a:lnTo>
                  <a:lnTo>
                    <a:pt x="2972" y="126"/>
                  </a:lnTo>
                  <a:lnTo>
                    <a:pt x="3049" y="114"/>
                  </a:lnTo>
                  <a:lnTo>
                    <a:pt x="3127" y="102"/>
                  </a:lnTo>
                  <a:lnTo>
                    <a:pt x="3205" y="90"/>
                  </a:lnTo>
                  <a:lnTo>
                    <a:pt x="3336" y="78"/>
                  </a:lnTo>
                  <a:lnTo>
                    <a:pt x="3426" y="72"/>
                  </a:lnTo>
                  <a:lnTo>
                    <a:pt x="3456" y="66"/>
                  </a:lnTo>
                  <a:lnTo>
                    <a:pt x="3462" y="66"/>
                  </a:lnTo>
                  <a:lnTo>
                    <a:pt x="3474" y="60"/>
                  </a:lnTo>
                  <a:lnTo>
                    <a:pt x="3486" y="48"/>
                  </a:lnTo>
                  <a:lnTo>
                    <a:pt x="3498" y="48"/>
                  </a:lnTo>
                  <a:lnTo>
                    <a:pt x="3510" y="42"/>
                  </a:lnTo>
                  <a:lnTo>
                    <a:pt x="3522" y="42"/>
                  </a:lnTo>
                  <a:lnTo>
                    <a:pt x="3534" y="36"/>
                  </a:lnTo>
                  <a:lnTo>
                    <a:pt x="3546" y="36"/>
                  </a:lnTo>
                  <a:lnTo>
                    <a:pt x="3564" y="36"/>
                  </a:lnTo>
                  <a:lnTo>
                    <a:pt x="3582" y="42"/>
                  </a:lnTo>
                  <a:lnTo>
                    <a:pt x="3600" y="42"/>
                  </a:lnTo>
                  <a:lnTo>
                    <a:pt x="3617" y="54"/>
                  </a:lnTo>
                  <a:lnTo>
                    <a:pt x="3635" y="60"/>
                  </a:lnTo>
                  <a:lnTo>
                    <a:pt x="3647" y="66"/>
                  </a:lnTo>
                  <a:lnTo>
                    <a:pt x="3659" y="72"/>
                  </a:lnTo>
                  <a:lnTo>
                    <a:pt x="3689" y="78"/>
                  </a:lnTo>
                  <a:lnTo>
                    <a:pt x="3731" y="90"/>
                  </a:lnTo>
                  <a:lnTo>
                    <a:pt x="3767" y="96"/>
                  </a:lnTo>
                  <a:lnTo>
                    <a:pt x="3815" y="102"/>
                  </a:lnTo>
                  <a:lnTo>
                    <a:pt x="3863" y="102"/>
                  </a:lnTo>
                  <a:lnTo>
                    <a:pt x="3916" y="102"/>
                  </a:lnTo>
                  <a:lnTo>
                    <a:pt x="3970" y="102"/>
                  </a:lnTo>
                  <a:lnTo>
                    <a:pt x="4024" y="102"/>
                  </a:lnTo>
                  <a:lnTo>
                    <a:pt x="4078" y="102"/>
                  </a:lnTo>
                  <a:lnTo>
                    <a:pt x="4132" y="96"/>
                  </a:lnTo>
                  <a:lnTo>
                    <a:pt x="4186" y="90"/>
                  </a:lnTo>
                  <a:lnTo>
                    <a:pt x="4239" y="78"/>
                  </a:lnTo>
                  <a:lnTo>
                    <a:pt x="4287" y="72"/>
                  </a:lnTo>
                  <a:lnTo>
                    <a:pt x="4341" y="54"/>
                  </a:lnTo>
                  <a:lnTo>
                    <a:pt x="4383" y="42"/>
                  </a:lnTo>
                  <a:lnTo>
                    <a:pt x="4419" y="30"/>
                  </a:lnTo>
                  <a:lnTo>
                    <a:pt x="4449" y="18"/>
                  </a:lnTo>
                  <a:lnTo>
                    <a:pt x="4478" y="12"/>
                  </a:lnTo>
                  <a:lnTo>
                    <a:pt x="4502" y="6"/>
                  </a:lnTo>
                  <a:lnTo>
                    <a:pt x="4526" y="0"/>
                  </a:lnTo>
                  <a:lnTo>
                    <a:pt x="4544" y="0"/>
                  </a:lnTo>
                  <a:lnTo>
                    <a:pt x="4562" y="0"/>
                  </a:lnTo>
                  <a:lnTo>
                    <a:pt x="4574" y="6"/>
                  </a:lnTo>
                  <a:lnTo>
                    <a:pt x="4586" y="12"/>
                  </a:lnTo>
                  <a:lnTo>
                    <a:pt x="4598" y="18"/>
                  </a:lnTo>
                  <a:lnTo>
                    <a:pt x="4604" y="24"/>
                  </a:lnTo>
                  <a:lnTo>
                    <a:pt x="4610" y="30"/>
                  </a:lnTo>
                  <a:lnTo>
                    <a:pt x="4616" y="36"/>
                  </a:lnTo>
                  <a:lnTo>
                    <a:pt x="4622" y="48"/>
                  </a:lnTo>
                  <a:lnTo>
                    <a:pt x="4628" y="60"/>
                  </a:lnTo>
                  <a:lnTo>
                    <a:pt x="4634" y="66"/>
                  </a:lnTo>
                  <a:lnTo>
                    <a:pt x="4640" y="78"/>
                  </a:lnTo>
                  <a:lnTo>
                    <a:pt x="4652" y="84"/>
                  </a:lnTo>
                  <a:lnTo>
                    <a:pt x="4670" y="90"/>
                  </a:lnTo>
                  <a:lnTo>
                    <a:pt x="4682" y="96"/>
                  </a:lnTo>
                  <a:lnTo>
                    <a:pt x="4706" y="102"/>
                  </a:lnTo>
                  <a:lnTo>
                    <a:pt x="4724" y="108"/>
                  </a:lnTo>
                  <a:lnTo>
                    <a:pt x="4748" y="114"/>
                  </a:lnTo>
                  <a:lnTo>
                    <a:pt x="4771" y="114"/>
                  </a:lnTo>
                  <a:lnTo>
                    <a:pt x="4801" y="114"/>
                  </a:lnTo>
                  <a:lnTo>
                    <a:pt x="4831" y="108"/>
                  </a:lnTo>
                  <a:lnTo>
                    <a:pt x="4861" y="102"/>
                  </a:lnTo>
                  <a:lnTo>
                    <a:pt x="4891" y="96"/>
                  </a:lnTo>
                  <a:lnTo>
                    <a:pt x="4927" y="84"/>
                  </a:lnTo>
                  <a:lnTo>
                    <a:pt x="4957" y="66"/>
                  </a:lnTo>
                  <a:lnTo>
                    <a:pt x="4993" y="48"/>
                  </a:lnTo>
                  <a:lnTo>
                    <a:pt x="5017" y="36"/>
                  </a:lnTo>
                  <a:lnTo>
                    <a:pt x="5029" y="30"/>
                  </a:lnTo>
                  <a:lnTo>
                    <a:pt x="5061" y="24"/>
                  </a:lnTo>
                  <a:lnTo>
                    <a:pt x="5091" y="17"/>
                  </a:lnTo>
                  <a:lnTo>
                    <a:pt x="5118" y="14"/>
                  </a:lnTo>
                  <a:lnTo>
                    <a:pt x="5145" y="9"/>
                  </a:lnTo>
                  <a:lnTo>
                    <a:pt x="5175" y="9"/>
                  </a:lnTo>
                  <a:lnTo>
                    <a:pt x="5199" y="8"/>
                  </a:lnTo>
                  <a:lnTo>
                    <a:pt x="5219" y="9"/>
                  </a:lnTo>
                  <a:lnTo>
                    <a:pt x="5238" y="9"/>
                  </a:lnTo>
                  <a:lnTo>
                    <a:pt x="5258" y="11"/>
                  </a:lnTo>
                  <a:lnTo>
                    <a:pt x="5280" y="9"/>
                  </a:lnTo>
                  <a:lnTo>
                    <a:pt x="5304" y="11"/>
                  </a:lnTo>
                  <a:lnTo>
                    <a:pt x="5327" y="8"/>
                  </a:lnTo>
                  <a:lnTo>
                    <a:pt x="5351" y="8"/>
                  </a:lnTo>
                  <a:lnTo>
                    <a:pt x="5390" y="9"/>
                  </a:lnTo>
                  <a:lnTo>
                    <a:pt x="5435" y="24"/>
                  </a:lnTo>
                  <a:lnTo>
                    <a:pt x="5447" y="30"/>
                  </a:lnTo>
                  <a:lnTo>
                    <a:pt x="5453" y="36"/>
                  </a:lnTo>
                  <a:lnTo>
                    <a:pt x="5453" y="42"/>
                  </a:lnTo>
                  <a:lnTo>
                    <a:pt x="5459" y="48"/>
                  </a:lnTo>
                  <a:lnTo>
                    <a:pt x="5459" y="54"/>
                  </a:lnTo>
                  <a:lnTo>
                    <a:pt x="5459" y="60"/>
                  </a:lnTo>
                  <a:lnTo>
                    <a:pt x="5459" y="66"/>
                  </a:lnTo>
                  <a:lnTo>
                    <a:pt x="5465" y="66"/>
                  </a:lnTo>
                  <a:lnTo>
                    <a:pt x="5465" y="72"/>
                  </a:lnTo>
                  <a:lnTo>
                    <a:pt x="5477" y="72"/>
                  </a:lnTo>
                  <a:lnTo>
                    <a:pt x="5489" y="78"/>
                  </a:lnTo>
                  <a:lnTo>
                    <a:pt x="5501" y="84"/>
                  </a:lnTo>
                  <a:lnTo>
                    <a:pt x="5519" y="84"/>
                  </a:lnTo>
                  <a:lnTo>
                    <a:pt x="5555" y="90"/>
                  </a:lnTo>
                  <a:lnTo>
                    <a:pt x="5603" y="90"/>
                  </a:lnTo>
                  <a:lnTo>
                    <a:pt x="5656" y="90"/>
                  </a:lnTo>
                  <a:lnTo>
                    <a:pt x="5710" y="84"/>
                  </a:lnTo>
                  <a:lnTo>
                    <a:pt x="5740" y="78"/>
                  </a:lnTo>
                  <a:lnTo>
                    <a:pt x="5770" y="72"/>
                  </a:lnTo>
                  <a:lnTo>
                    <a:pt x="5770" y="90"/>
                  </a:lnTo>
                  <a:lnTo>
                    <a:pt x="5770" y="90"/>
                  </a:lnTo>
                  <a:lnTo>
                    <a:pt x="5740" y="96"/>
                  </a:lnTo>
                  <a:lnTo>
                    <a:pt x="5710" y="102"/>
                  </a:lnTo>
                  <a:lnTo>
                    <a:pt x="5656" y="108"/>
                  </a:lnTo>
                  <a:lnTo>
                    <a:pt x="5603" y="108"/>
                  </a:lnTo>
                  <a:lnTo>
                    <a:pt x="5555" y="108"/>
                  </a:lnTo>
                  <a:lnTo>
                    <a:pt x="5519" y="102"/>
                  </a:lnTo>
                  <a:lnTo>
                    <a:pt x="5501" y="102"/>
                  </a:lnTo>
                  <a:lnTo>
                    <a:pt x="5489" y="96"/>
                  </a:lnTo>
                  <a:lnTo>
                    <a:pt x="5477" y="90"/>
                  </a:lnTo>
                  <a:lnTo>
                    <a:pt x="5465" y="90"/>
                  </a:lnTo>
                  <a:lnTo>
                    <a:pt x="5465" y="84"/>
                  </a:lnTo>
                  <a:lnTo>
                    <a:pt x="5459" y="84"/>
                  </a:lnTo>
                  <a:lnTo>
                    <a:pt x="5459" y="78"/>
                  </a:lnTo>
                  <a:lnTo>
                    <a:pt x="5459" y="72"/>
                  </a:lnTo>
                  <a:lnTo>
                    <a:pt x="5459" y="66"/>
                  </a:lnTo>
                  <a:lnTo>
                    <a:pt x="5453" y="60"/>
                  </a:lnTo>
                  <a:lnTo>
                    <a:pt x="5453" y="54"/>
                  </a:lnTo>
                  <a:lnTo>
                    <a:pt x="5447" y="48"/>
                  </a:lnTo>
                  <a:lnTo>
                    <a:pt x="5435" y="42"/>
                  </a:lnTo>
                  <a:lnTo>
                    <a:pt x="5429" y="36"/>
                  </a:lnTo>
                  <a:lnTo>
                    <a:pt x="5423" y="36"/>
                  </a:lnTo>
                  <a:lnTo>
                    <a:pt x="5405" y="30"/>
                  </a:lnTo>
                  <a:lnTo>
                    <a:pt x="5393" y="30"/>
                  </a:lnTo>
                  <a:lnTo>
                    <a:pt x="5370" y="23"/>
                  </a:lnTo>
                  <a:lnTo>
                    <a:pt x="5346" y="24"/>
                  </a:lnTo>
                  <a:lnTo>
                    <a:pt x="5325" y="27"/>
                  </a:lnTo>
                  <a:lnTo>
                    <a:pt x="5298" y="29"/>
                  </a:lnTo>
                  <a:lnTo>
                    <a:pt x="5270" y="29"/>
                  </a:lnTo>
                  <a:lnTo>
                    <a:pt x="5247" y="26"/>
                  </a:lnTo>
                  <a:lnTo>
                    <a:pt x="5219" y="24"/>
                  </a:lnTo>
                  <a:lnTo>
                    <a:pt x="5199" y="21"/>
                  </a:lnTo>
                  <a:lnTo>
                    <a:pt x="5174" y="24"/>
                  </a:lnTo>
                </a:path>
              </a:pathLst>
            </a:custGeom>
            <a:gradFill rotWithShape="0">
              <a:gsLst>
                <a:gs pos="0">
                  <a:schemeClr val="accent2"/>
                </a:gs>
                <a:gs pos="50000">
                  <a:schemeClr val="accent2">
                    <a:gamma/>
                    <a:tint val="96863"/>
                    <a:invGamma/>
                  </a:schemeClr>
                </a:gs>
                <a:gs pos="100000">
                  <a:schemeClr val="accent2"/>
                </a:gs>
              </a:gsLst>
              <a:lin ang="0" scaled="1"/>
            </a:gradFill>
            <a:ln w="9525">
              <a:noFill/>
              <a:round/>
              <a:headEnd/>
              <a:tailEnd/>
            </a:ln>
          </p:spPr>
          <p:txBody>
            <a:bodyPr/>
            <a:lstStyle/>
            <a:p>
              <a:pPr defTabSz="914400" fontAlgn="base">
                <a:spcBef>
                  <a:spcPct val="0"/>
                </a:spcBef>
                <a:spcAft>
                  <a:spcPct val="0"/>
                </a:spcAft>
                <a:defRPr/>
              </a:pPr>
              <a:endParaRPr lang="en-US">
                <a:solidFill>
                  <a:srgbClr val="FFFFFF"/>
                </a:solidFill>
                <a:latin typeface="Arial" pitchFamily="-112" charset="0"/>
                <a:ea typeface="Arial" pitchFamily="-112" charset="0"/>
                <a:cs typeface="Arial" pitchFamily="-112" charset="0"/>
              </a:endParaRPr>
            </a:p>
          </p:txBody>
        </p:sp>
      </p:grpSp>
      <p:sp>
        <p:nvSpPr>
          <p:cNvPr id="180248" name="Rectangle 1048"/>
          <p:cNvSpPr>
            <a:spLocks noGrp="1" noChangeArrowheads="1"/>
          </p:cNvSpPr>
          <p:nvPr>
            <p:ph type="ctrTitle" sz="quarter"/>
          </p:nvPr>
        </p:nvSpPr>
        <p:spPr>
          <a:xfrm>
            <a:off x="685800" y="1600200"/>
            <a:ext cx="7772400" cy="1828800"/>
          </a:xfrm>
        </p:spPr>
        <p:txBody>
          <a:bodyPr/>
          <a:lstStyle>
            <a:lvl1pPr>
              <a:defRPr sz="4800"/>
            </a:lvl1pPr>
          </a:lstStyle>
          <a:p>
            <a:r>
              <a:rPr lang="en-US"/>
              <a:t>Click to edit Master title style</a:t>
            </a:r>
          </a:p>
        </p:txBody>
      </p:sp>
      <p:sp>
        <p:nvSpPr>
          <p:cNvPr id="180249" name="Rectangle 1049"/>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a:lvl1pPr>
          </a:lstStyle>
          <a:p>
            <a:r>
              <a:rPr lang="en-US"/>
              <a:t>Click to edit Master subtitle style</a:t>
            </a:r>
          </a:p>
        </p:txBody>
      </p:sp>
      <p:sp>
        <p:nvSpPr>
          <p:cNvPr id="26" name="Rectangle 1050"/>
          <p:cNvSpPr>
            <a:spLocks noGrp="1" noChangeArrowheads="1"/>
          </p:cNvSpPr>
          <p:nvPr>
            <p:ph type="dt" sz="quarter" idx="10"/>
          </p:nvPr>
        </p:nvSpPr>
        <p:spPr>
          <a:xfrm>
            <a:off x="457200" y="6243638"/>
            <a:ext cx="2133600" cy="457200"/>
          </a:xfrm>
        </p:spPr>
        <p:txBody>
          <a:bodyPr/>
          <a:lstStyle>
            <a:lvl1pPr>
              <a:defRPr/>
            </a:lvl1pPr>
          </a:lstStyle>
          <a:p>
            <a:pPr>
              <a:defRPr/>
            </a:pPr>
            <a:endParaRPr lang="en-US">
              <a:solidFill>
                <a:srgbClr val="FFFFFF"/>
              </a:solidFill>
              <a:latin typeface="Tahoma"/>
            </a:endParaRPr>
          </a:p>
        </p:txBody>
      </p:sp>
      <p:sp>
        <p:nvSpPr>
          <p:cNvPr id="27" name="Rectangle 1051"/>
          <p:cNvSpPr>
            <a:spLocks noGrp="1" noChangeArrowheads="1"/>
          </p:cNvSpPr>
          <p:nvPr>
            <p:ph type="ftr" sz="quarter" idx="11"/>
          </p:nvPr>
        </p:nvSpPr>
        <p:spPr/>
        <p:txBody>
          <a:bodyPr/>
          <a:lstStyle>
            <a:lvl1pPr>
              <a:defRPr/>
            </a:lvl1pPr>
          </a:lstStyle>
          <a:p>
            <a:pPr>
              <a:defRPr/>
            </a:pPr>
            <a:endParaRPr lang="en-US">
              <a:solidFill>
                <a:srgbClr val="FFFFFF"/>
              </a:solidFill>
              <a:latin typeface="Tahoma"/>
            </a:endParaRPr>
          </a:p>
        </p:txBody>
      </p:sp>
      <p:sp>
        <p:nvSpPr>
          <p:cNvPr id="28" name="Rectangle 1052"/>
          <p:cNvSpPr>
            <a:spLocks noGrp="1" noChangeArrowheads="1"/>
          </p:cNvSpPr>
          <p:nvPr>
            <p:ph type="sldNum" sz="quarter" idx="12"/>
          </p:nvPr>
        </p:nvSpPr>
        <p:spPr/>
        <p:txBody>
          <a:bodyPr/>
          <a:lstStyle>
            <a:lvl1pPr>
              <a:defRPr/>
            </a:lvl1pPr>
          </a:lstStyle>
          <a:p>
            <a:pPr>
              <a:defRPr/>
            </a:pPr>
            <a:fld id="{48763148-C34C-C84F-9DDA-D78BF8864E6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146726973"/>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6"/>
          <p:cNvSpPr>
            <a:spLocks noGrp="1" noChangeArrowheads="1"/>
          </p:cNvSpPr>
          <p:nvPr>
            <p:ph type="ftr" sz="quarter" idx="10"/>
          </p:nvPr>
        </p:nvSpPr>
        <p:spPr>
          <a:ln/>
        </p:spPr>
        <p:txBody>
          <a:bodyPr/>
          <a:lstStyle>
            <a:lvl1pPr>
              <a:defRPr/>
            </a:lvl1pPr>
          </a:lstStyle>
          <a:p>
            <a:pPr>
              <a:defRPr/>
            </a:pPr>
            <a:endParaRPr lang="en-US">
              <a:solidFill>
                <a:srgbClr val="FFFFFF"/>
              </a:solidFill>
              <a:latin typeface="Tahoma"/>
            </a:endParaRPr>
          </a:p>
        </p:txBody>
      </p:sp>
      <p:sp>
        <p:nvSpPr>
          <p:cNvPr id="5" name="Rectangle 27"/>
          <p:cNvSpPr>
            <a:spLocks noGrp="1" noChangeArrowheads="1"/>
          </p:cNvSpPr>
          <p:nvPr>
            <p:ph type="sldNum" sz="quarter" idx="11"/>
          </p:nvPr>
        </p:nvSpPr>
        <p:spPr>
          <a:ln/>
        </p:spPr>
        <p:txBody>
          <a:bodyPr/>
          <a:lstStyle>
            <a:lvl1pPr>
              <a:defRPr/>
            </a:lvl1pPr>
          </a:lstStyle>
          <a:p>
            <a:pPr>
              <a:defRPr/>
            </a:pPr>
            <a:fld id="{95748D1E-019B-6E45-97A4-A473D2F9E9F2}" type="slidenum">
              <a:rPr lang="en-US">
                <a:solidFill>
                  <a:srgbClr val="FFFFFF"/>
                </a:solidFill>
              </a:rPr>
              <a:pPr>
                <a:defRPr/>
              </a:pPr>
              <a:t>‹#›</a:t>
            </a:fld>
            <a:endParaRPr lang="en-US">
              <a:solidFill>
                <a:srgbClr val="FFFFFF"/>
              </a:solidFill>
            </a:endParaRPr>
          </a:p>
        </p:txBody>
      </p:sp>
      <p:sp>
        <p:nvSpPr>
          <p:cNvPr id="6" name="Rectangle 28"/>
          <p:cNvSpPr>
            <a:spLocks noGrp="1" noChangeArrowheads="1"/>
          </p:cNvSpPr>
          <p:nvPr>
            <p:ph type="dt" sz="half" idx="12"/>
          </p:nvPr>
        </p:nvSpPr>
        <p:spPr>
          <a:ln/>
        </p:spPr>
        <p:txBody>
          <a:bodyPr/>
          <a:lstStyle>
            <a:lvl1pPr>
              <a:defRPr/>
            </a:lvl1pPr>
          </a:lstStyle>
          <a:p>
            <a:pPr>
              <a:defRPr/>
            </a:pPr>
            <a:endParaRPr lang="en-US">
              <a:solidFill>
                <a:srgbClr val="FFFFFF"/>
              </a:solidFill>
              <a:latin typeface="Tahoma"/>
            </a:endParaRPr>
          </a:p>
        </p:txBody>
      </p:sp>
    </p:spTree>
    <p:extLst>
      <p:ext uri="{BB962C8B-B14F-4D97-AF65-F5344CB8AC3E}">
        <p14:creationId xmlns:p14="http://schemas.microsoft.com/office/powerpoint/2010/main" val="493436533"/>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6"/>
          <p:cNvSpPr>
            <a:spLocks noGrp="1" noChangeArrowheads="1"/>
          </p:cNvSpPr>
          <p:nvPr>
            <p:ph type="ftr" sz="quarter" idx="10"/>
          </p:nvPr>
        </p:nvSpPr>
        <p:spPr>
          <a:ln/>
        </p:spPr>
        <p:txBody>
          <a:bodyPr/>
          <a:lstStyle>
            <a:lvl1pPr>
              <a:defRPr/>
            </a:lvl1pPr>
          </a:lstStyle>
          <a:p>
            <a:pPr>
              <a:defRPr/>
            </a:pPr>
            <a:endParaRPr lang="en-US">
              <a:solidFill>
                <a:srgbClr val="FFFFFF"/>
              </a:solidFill>
              <a:latin typeface="Tahoma"/>
            </a:endParaRPr>
          </a:p>
        </p:txBody>
      </p:sp>
      <p:sp>
        <p:nvSpPr>
          <p:cNvPr id="5" name="Rectangle 27"/>
          <p:cNvSpPr>
            <a:spLocks noGrp="1" noChangeArrowheads="1"/>
          </p:cNvSpPr>
          <p:nvPr>
            <p:ph type="sldNum" sz="quarter" idx="11"/>
          </p:nvPr>
        </p:nvSpPr>
        <p:spPr>
          <a:ln/>
        </p:spPr>
        <p:txBody>
          <a:bodyPr/>
          <a:lstStyle>
            <a:lvl1pPr>
              <a:defRPr/>
            </a:lvl1pPr>
          </a:lstStyle>
          <a:p>
            <a:pPr>
              <a:defRPr/>
            </a:pPr>
            <a:fld id="{53E04B61-EC83-6A4F-88F2-0E5015C146D5}" type="slidenum">
              <a:rPr lang="en-US">
                <a:solidFill>
                  <a:srgbClr val="FFFFFF"/>
                </a:solidFill>
              </a:rPr>
              <a:pPr>
                <a:defRPr/>
              </a:pPr>
              <a:t>‹#›</a:t>
            </a:fld>
            <a:endParaRPr lang="en-US">
              <a:solidFill>
                <a:srgbClr val="FFFFFF"/>
              </a:solidFill>
            </a:endParaRPr>
          </a:p>
        </p:txBody>
      </p:sp>
      <p:sp>
        <p:nvSpPr>
          <p:cNvPr id="6" name="Rectangle 28"/>
          <p:cNvSpPr>
            <a:spLocks noGrp="1" noChangeArrowheads="1"/>
          </p:cNvSpPr>
          <p:nvPr>
            <p:ph type="dt" sz="half" idx="12"/>
          </p:nvPr>
        </p:nvSpPr>
        <p:spPr>
          <a:ln/>
        </p:spPr>
        <p:txBody>
          <a:bodyPr/>
          <a:lstStyle>
            <a:lvl1pPr>
              <a:defRPr/>
            </a:lvl1pPr>
          </a:lstStyle>
          <a:p>
            <a:pPr>
              <a:defRPr/>
            </a:pPr>
            <a:endParaRPr lang="en-US">
              <a:solidFill>
                <a:srgbClr val="FFFFFF"/>
              </a:solidFill>
              <a:latin typeface="Tahoma"/>
            </a:endParaRPr>
          </a:p>
        </p:txBody>
      </p:sp>
    </p:spTree>
    <p:extLst>
      <p:ext uri="{BB962C8B-B14F-4D97-AF65-F5344CB8AC3E}">
        <p14:creationId xmlns:p14="http://schemas.microsoft.com/office/powerpoint/2010/main" val="14545033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0873A28-32CA-0447-A1FA-4353D4B37EB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6763517"/>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6"/>
          <p:cNvSpPr>
            <a:spLocks noGrp="1" noChangeArrowheads="1"/>
          </p:cNvSpPr>
          <p:nvPr>
            <p:ph type="ftr" sz="quarter" idx="10"/>
          </p:nvPr>
        </p:nvSpPr>
        <p:spPr>
          <a:ln/>
        </p:spPr>
        <p:txBody>
          <a:bodyPr/>
          <a:lstStyle>
            <a:lvl1pPr>
              <a:defRPr/>
            </a:lvl1pPr>
          </a:lstStyle>
          <a:p>
            <a:pPr>
              <a:defRPr/>
            </a:pPr>
            <a:endParaRPr lang="en-US">
              <a:solidFill>
                <a:srgbClr val="FFFFFF"/>
              </a:solidFill>
              <a:latin typeface="Tahoma"/>
            </a:endParaRPr>
          </a:p>
        </p:txBody>
      </p:sp>
      <p:sp>
        <p:nvSpPr>
          <p:cNvPr id="6" name="Rectangle 27"/>
          <p:cNvSpPr>
            <a:spLocks noGrp="1" noChangeArrowheads="1"/>
          </p:cNvSpPr>
          <p:nvPr>
            <p:ph type="sldNum" sz="quarter" idx="11"/>
          </p:nvPr>
        </p:nvSpPr>
        <p:spPr>
          <a:ln/>
        </p:spPr>
        <p:txBody>
          <a:bodyPr/>
          <a:lstStyle>
            <a:lvl1pPr>
              <a:defRPr/>
            </a:lvl1pPr>
          </a:lstStyle>
          <a:p>
            <a:pPr>
              <a:defRPr/>
            </a:pPr>
            <a:fld id="{84247C29-5971-184A-977D-7F30780BFAE3}" type="slidenum">
              <a:rPr lang="en-US">
                <a:solidFill>
                  <a:srgbClr val="FFFFFF"/>
                </a:solidFill>
              </a:rPr>
              <a:pPr>
                <a:defRPr/>
              </a:pPr>
              <a:t>‹#›</a:t>
            </a:fld>
            <a:endParaRPr lang="en-US">
              <a:solidFill>
                <a:srgbClr val="FFFFFF"/>
              </a:solidFill>
            </a:endParaRPr>
          </a:p>
        </p:txBody>
      </p:sp>
      <p:sp>
        <p:nvSpPr>
          <p:cNvPr id="7" name="Rectangle 28"/>
          <p:cNvSpPr>
            <a:spLocks noGrp="1" noChangeArrowheads="1"/>
          </p:cNvSpPr>
          <p:nvPr>
            <p:ph type="dt" sz="half" idx="12"/>
          </p:nvPr>
        </p:nvSpPr>
        <p:spPr>
          <a:ln/>
        </p:spPr>
        <p:txBody>
          <a:bodyPr/>
          <a:lstStyle>
            <a:lvl1pPr>
              <a:defRPr/>
            </a:lvl1pPr>
          </a:lstStyle>
          <a:p>
            <a:pPr>
              <a:defRPr/>
            </a:pPr>
            <a:endParaRPr lang="en-US">
              <a:solidFill>
                <a:srgbClr val="FFFFFF"/>
              </a:solidFill>
              <a:latin typeface="Tahoma"/>
            </a:endParaRPr>
          </a:p>
        </p:txBody>
      </p:sp>
    </p:spTree>
    <p:extLst>
      <p:ext uri="{BB962C8B-B14F-4D97-AF65-F5344CB8AC3E}">
        <p14:creationId xmlns:p14="http://schemas.microsoft.com/office/powerpoint/2010/main" val="4095690755"/>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6"/>
          <p:cNvSpPr>
            <a:spLocks noGrp="1" noChangeArrowheads="1"/>
          </p:cNvSpPr>
          <p:nvPr>
            <p:ph type="ftr" sz="quarter" idx="10"/>
          </p:nvPr>
        </p:nvSpPr>
        <p:spPr>
          <a:ln/>
        </p:spPr>
        <p:txBody>
          <a:bodyPr/>
          <a:lstStyle>
            <a:lvl1pPr>
              <a:defRPr/>
            </a:lvl1pPr>
          </a:lstStyle>
          <a:p>
            <a:pPr>
              <a:defRPr/>
            </a:pPr>
            <a:endParaRPr lang="en-US">
              <a:solidFill>
                <a:srgbClr val="FFFFFF"/>
              </a:solidFill>
              <a:latin typeface="Tahoma"/>
            </a:endParaRPr>
          </a:p>
        </p:txBody>
      </p:sp>
      <p:sp>
        <p:nvSpPr>
          <p:cNvPr id="8" name="Rectangle 27"/>
          <p:cNvSpPr>
            <a:spLocks noGrp="1" noChangeArrowheads="1"/>
          </p:cNvSpPr>
          <p:nvPr>
            <p:ph type="sldNum" sz="quarter" idx="11"/>
          </p:nvPr>
        </p:nvSpPr>
        <p:spPr>
          <a:ln/>
        </p:spPr>
        <p:txBody>
          <a:bodyPr/>
          <a:lstStyle>
            <a:lvl1pPr>
              <a:defRPr/>
            </a:lvl1pPr>
          </a:lstStyle>
          <a:p>
            <a:pPr>
              <a:defRPr/>
            </a:pPr>
            <a:fld id="{4EE44A61-CC2A-3443-AA75-D761CA308B29}" type="slidenum">
              <a:rPr lang="en-US">
                <a:solidFill>
                  <a:srgbClr val="FFFFFF"/>
                </a:solidFill>
              </a:rPr>
              <a:pPr>
                <a:defRPr/>
              </a:pPr>
              <a:t>‹#›</a:t>
            </a:fld>
            <a:endParaRPr lang="en-US">
              <a:solidFill>
                <a:srgbClr val="FFFFFF"/>
              </a:solidFill>
            </a:endParaRPr>
          </a:p>
        </p:txBody>
      </p:sp>
      <p:sp>
        <p:nvSpPr>
          <p:cNvPr id="9" name="Rectangle 28"/>
          <p:cNvSpPr>
            <a:spLocks noGrp="1" noChangeArrowheads="1"/>
          </p:cNvSpPr>
          <p:nvPr>
            <p:ph type="dt" sz="half" idx="12"/>
          </p:nvPr>
        </p:nvSpPr>
        <p:spPr>
          <a:ln/>
        </p:spPr>
        <p:txBody>
          <a:bodyPr/>
          <a:lstStyle>
            <a:lvl1pPr>
              <a:defRPr/>
            </a:lvl1pPr>
          </a:lstStyle>
          <a:p>
            <a:pPr>
              <a:defRPr/>
            </a:pPr>
            <a:endParaRPr lang="en-US">
              <a:solidFill>
                <a:srgbClr val="FFFFFF"/>
              </a:solidFill>
              <a:latin typeface="Tahoma"/>
            </a:endParaRPr>
          </a:p>
        </p:txBody>
      </p:sp>
    </p:spTree>
    <p:extLst>
      <p:ext uri="{BB962C8B-B14F-4D97-AF65-F5344CB8AC3E}">
        <p14:creationId xmlns:p14="http://schemas.microsoft.com/office/powerpoint/2010/main" val="3118450358"/>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6"/>
          <p:cNvSpPr>
            <a:spLocks noGrp="1" noChangeArrowheads="1"/>
          </p:cNvSpPr>
          <p:nvPr>
            <p:ph type="ftr" sz="quarter" idx="10"/>
          </p:nvPr>
        </p:nvSpPr>
        <p:spPr>
          <a:ln/>
        </p:spPr>
        <p:txBody>
          <a:bodyPr/>
          <a:lstStyle>
            <a:lvl1pPr>
              <a:defRPr/>
            </a:lvl1pPr>
          </a:lstStyle>
          <a:p>
            <a:pPr>
              <a:defRPr/>
            </a:pPr>
            <a:endParaRPr lang="en-US">
              <a:solidFill>
                <a:srgbClr val="FFFFFF"/>
              </a:solidFill>
              <a:latin typeface="Tahoma"/>
            </a:endParaRPr>
          </a:p>
        </p:txBody>
      </p:sp>
      <p:sp>
        <p:nvSpPr>
          <p:cNvPr id="4" name="Rectangle 27"/>
          <p:cNvSpPr>
            <a:spLocks noGrp="1" noChangeArrowheads="1"/>
          </p:cNvSpPr>
          <p:nvPr>
            <p:ph type="sldNum" sz="quarter" idx="11"/>
          </p:nvPr>
        </p:nvSpPr>
        <p:spPr>
          <a:ln/>
        </p:spPr>
        <p:txBody>
          <a:bodyPr/>
          <a:lstStyle>
            <a:lvl1pPr>
              <a:defRPr/>
            </a:lvl1pPr>
          </a:lstStyle>
          <a:p>
            <a:pPr>
              <a:defRPr/>
            </a:pPr>
            <a:fld id="{43D7572D-6939-7F4B-8A12-23AFF28F5E06}" type="slidenum">
              <a:rPr lang="en-US">
                <a:solidFill>
                  <a:srgbClr val="FFFFFF"/>
                </a:solidFill>
              </a:rPr>
              <a:pPr>
                <a:defRPr/>
              </a:pPr>
              <a:t>‹#›</a:t>
            </a:fld>
            <a:endParaRPr lang="en-US">
              <a:solidFill>
                <a:srgbClr val="FFFFFF"/>
              </a:solidFill>
            </a:endParaRPr>
          </a:p>
        </p:txBody>
      </p:sp>
      <p:sp>
        <p:nvSpPr>
          <p:cNvPr id="5" name="Rectangle 28"/>
          <p:cNvSpPr>
            <a:spLocks noGrp="1" noChangeArrowheads="1"/>
          </p:cNvSpPr>
          <p:nvPr>
            <p:ph type="dt" sz="half" idx="12"/>
          </p:nvPr>
        </p:nvSpPr>
        <p:spPr>
          <a:ln/>
        </p:spPr>
        <p:txBody>
          <a:bodyPr/>
          <a:lstStyle>
            <a:lvl1pPr>
              <a:defRPr/>
            </a:lvl1pPr>
          </a:lstStyle>
          <a:p>
            <a:pPr>
              <a:defRPr/>
            </a:pPr>
            <a:endParaRPr lang="en-US">
              <a:solidFill>
                <a:srgbClr val="FFFFFF"/>
              </a:solidFill>
              <a:latin typeface="Tahoma"/>
            </a:endParaRPr>
          </a:p>
        </p:txBody>
      </p:sp>
    </p:spTree>
    <p:extLst>
      <p:ext uri="{BB962C8B-B14F-4D97-AF65-F5344CB8AC3E}">
        <p14:creationId xmlns:p14="http://schemas.microsoft.com/office/powerpoint/2010/main" val="664576548"/>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6"/>
          <p:cNvSpPr>
            <a:spLocks noGrp="1" noChangeArrowheads="1"/>
          </p:cNvSpPr>
          <p:nvPr>
            <p:ph type="ftr" sz="quarter" idx="10"/>
          </p:nvPr>
        </p:nvSpPr>
        <p:spPr>
          <a:ln/>
        </p:spPr>
        <p:txBody>
          <a:bodyPr/>
          <a:lstStyle>
            <a:lvl1pPr>
              <a:defRPr/>
            </a:lvl1pPr>
          </a:lstStyle>
          <a:p>
            <a:pPr>
              <a:defRPr/>
            </a:pPr>
            <a:endParaRPr lang="en-US">
              <a:solidFill>
                <a:srgbClr val="FFFFFF"/>
              </a:solidFill>
              <a:latin typeface="Tahoma"/>
            </a:endParaRPr>
          </a:p>
        </p:txBody>
      </p:sp>
      <p:sp>
        <p:nvSpPr>
          <p:cNvPr id="3" name="Rectangle 27"/>
          <p:cNvSpPr>
            <a:spLocks noGrp="1" noChangeArrowheads="1"/>
          </p:cNvSpPr>
          <p:nvPr>
            <p:ph type="sldNum" sz="quarter" idx="11"/>
          </p:nvPr>
        </p:nvSpPr>
        <p:spPr>
          <a:ln/>
        </p:spPr>
        <p:txBody>
          <a:bodyPr/>
          <a:lstStyle>
            <a:lvl1pPr>
              <a:defRPr/>
            </a:lvl1pPr>
          </a:lstStyle>
          <a:p>
            <a:pPr>
              <a:defRPr/>
            </a:pPr>
            <a:fld id="{EC657BD1-57C7-5948-B031-82D68B89AA94}" type="slidenum">
              <a:rPr lang="en-US">
                <a:solidFill>
                  <a:srgbClr val="FFFFFF"/>
                </a:solidFill>
              </a:rPr>
              <a:pPr>
                <a:defRPr/>
              </a:pPr>
              <a:t>‹#›</a:t>
            </a:fld>
            <a:endParaRPr lang="en-US">
              <a:solidFill>
                <a:srgbClr val="FFFFFF"/>
              </a:solidFill>
            </a:endParaRPr>
          </a:p>
        </p:txBody>
      </p:sp>
      <p:sp>
        <p:nvSpPr>
          <p:cNvPr id="4" name="Rectangle 28"/>
          <p:cNvSpPr>
            <a:spLocks noGrp="1" noChangeArrowheads="1"/>
          </p:cNvSpPr>
          <p:nvPr>
            <p:ph type="dt" sz="half" idx="12"/>
          </p:nvPr>
        </p:nvSpPr>
        <p:spPr>
          <a:ln/>
        </p:spPr>
        <p:txBody>
          <a:bodyPr/>
          <a:lstStyle>
            <a:lvl1pPr>
              <a:defRPr/>
            </a:lvl1pPr>
          </a:lstStyle>
          <a:p>
            <a:pPr>
              <a:defRPr/>
            </a:pPr>
            <a:endParaRPr lang="en-US">
              <a:solidFill>
                <a:srgbClr val="FFFFFF"/>
              </a:solidFill>
              <a:latin typeface="Tahoma"/>
            </a:endParaRPr>
          </a:p>
        </p:txBody>
      </p:sp>
    </p:spTree>
    <p:extLst>
      <p:ext uri="{BB962C8B-B14F-4D97-AF65-F5344CB8AC3E}">
        <p14:creationId xmlns:p14="http://schemas.microsoft.com/office/powerpoint/2010/main" val="1086531837"/>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6"/>
          <p:cNvSpPr>
            <a:spLocks noGrp="1" noChangeArrowheads="1"/>
          </p:cNvSpPr>
          <p:nvPr>
            <p:ph type="ftr" sz="quarter" idx="10"/>
          </p:nvPr>
        </p:nvSpPr>
        <p:spPr>
          <a:ln/>
        </p:spPr>
        <p:txBody>
          <a:bodyPr/>
          <a:lstStyle>
            <a:lvl1pPr>
              <a:defRPr/>
            </a:lvl1pPr>
          </a:lstStyle>
          <a:p>
            <a:pPr>
              <a:defRPr/>
            </a:pPr>
            <a:endParaRPr lang="en-US">
              <a:solidFill>
                <a:srgbClr val="FFFFFF"/>
              </a:solidFill>
              <a:latin typeface="Tahoma"/>
            </a:endParaRPr>
          </a:p>
        </p:txBody>
      </p:sp>
      <p:sp>
        <p:nvSpPr>
          <p:cNvPr id="6" name="Rectangle 27"/>
          <p:cNvSpPr>
            <a:spLocks noGrp="1" noChangeArrowheads="1"/>
          </p:cNvSpPr>
          <p:nvPr>
            <p:ph type="sldNum" sz="quarter" idx="11"/>
          </p:nvPr>
        </p:nvSpPr>
        <p:spPr>
          <a:ln/>
        </p:spPr>
        <p:txBody>
          <a:bodyPr/>
          <a:lstStyle>
            <a:lvl1pPr>
              <a:defRPr/>
            </a:lvl1pPr>
          </a:lstStyle>
          <a:p>
            <a:pPr>
              <a:defRPr/>
            </a:pPr>
            <a:fld id="{48B9B144-8C2B-E14B-BA9A-CFEE6E316794}" type="slidenum">
              <a:rPr lang="en-US">
                <a:solidFill>
                  <a:srgbClr val="FFFFFF"/>
                </a:solidFill>
              </a:rPr>
              <a:pPr>
                <a:defRPr/>
              </a:pPr>
              <a:t>‹#›</a:t>
            </a:fld>
            <a:endParaRPr lang="en-US">
              <a:solidFill>
                <a:srgbClr val="FFFFFF"/>
              </a:solidFill>
            </a:endParaRPr>
          </a:p>
        </p:txBody>
      </p:sp>
      <p:sp>
        <p:nvSpPr>
          <p:cNvPr id="7" name="Rectangle 28"/>
          <p:cNvSpPr>
            <a:spLocks noGrp="1" noChangeArrowheads="1"/>
          </p:cNvSpPr>
          <p:nvPr>
            <p:ph type="dt" sz="half" idx="12"/>
          </p:nvPr>
        </p:nvSpPr>
        <p:spPr>
          <a:ln/>
        </p:spPr>
        <p:txBody>
          <a:bodyPr/>
          <a:lstStyle>
            <a:lvl1pPr>
              <a:defRPr/>
            </a:lvl1pPr>
          </a:lstStyle>
          <a:p>
            <a:pPr>
              <a:defRPr/>
            </a:pPr>
            <a:endParaRPr lang="en-US">
              <a:solidFill>
                <a:srgbClr val="FFFFFF"/>
              </a:solidFill>
              <a:latin typeface="Tahoma"/>
            </a:endParaRPr>
          </a:p>
        </p:txBody>
      </p:sp>
    </p:spTree>
    <p:extLst>
      <p:ext uri="{BB962C8B-B14F-4D97-AF65-F5344CB8AC3E}">
        <p14:creationId xmlns:p14="http://schemas.microsoft.com/office/powerpoint/2010/main" val="2100019673"/>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6"/>
          <p:cNvSpPr>
            <a:spLocks noGrp="1" noChangeArrowheads="1"/>
          </p:cNvSpPr>
          <p:nvPr>
            <p:ph type="ftr" sz="quarter" idx="10"/>
          </p:nvPr>
        </p:nvSpPr>
        <p:spPr>
          <a:ln/>
        </p:spPr>
        <p:txBody>
          <a:bodyPr/>
          <a:lstStyle>
            <a:lvl1pPr>
              <a:defRPr/>
            </a:lvl1pPr>
          </a:lstStyle>
          <a:p>
            <a:pPr>
              <a:defRPr/>
            </a:pPr>
            <a:endParaRPr lang="en-US">
              <a:solidFill>
                <a:srgbClr val="FFFFFF"/>
              </a:solidFill>
              <a:latin typeface="Tahoma"/>
            </a:endParaRPr>
          </a:p>
        </p:txBody>
      </p:sp>
      <p:sp>
        <p:nvSpPr>
          <p:cNvPr id="6" name="Rectangle 27"/>
          <p:cNvSpPr>
            <a:spLocks noGrp="1" noChangeArrowheads="1"/>
          </p:cNvSpPr>
          <p:nvPr>
            <p:ph type="sldNum" sz="quarter" idx="11"/>
          </p:nvPr>
        </p:nvSpPr>
        <p:spPr>
          <a:ln/>
        </p:spPr>
        <p:txBody>
          <a:bodyPr/>
          <a:lstStyle>
            <a:lvl1pPr>
              <a:defRPr/>
            </a:lvl1pPr>
          </a:lstStyle>
          <a:p>
            <a:pPr>
              <a:defRPr/>
            </a:pPr>
            <a:fld id="{A16E98F8-5909-A341-9F5C-36F8063E7D1F}" type="slidenum">
              <a:rPr lang="en-US">
                <a:solidFill>
                  <a:srgbClr val="FFFFFF"/>
                </a:solidFill>
              </a:rPr>
              <a:pPr>
                <a:defRPr/>
              </a:pPr>
              <a:t>‹#›</a:t>
            </a:fld>
            <a:endParaRPr lang="en-US">
              <a:solidFill>
                <a:srgbClr val="FFFFFF"/>
              </a:solidFill>
            </a:endParaRPr>
          </a:p>
        </p:txBody>
      </p:sp>
      <p:sp>
        <p:nvSpPr>
          <p:cNvPr id="7" name="Rectangle 28"/>
          <p:cNvSpPr>
            <a:spLocks noGrp="1" noChangeArrowheads="1"/>
          </p:cNvSpPr>
          <p:nvPr>
            <p:ph type="dt" sz="half" idx="12"/>
          </p:nvPr>
        </p:nvSpPr>
        <p:spPr>
          <a:ln/>
        </p:spPr>
        <p:txBody>
          <a:bodyPr/>
          <a:lstStyle>
            <a:lvl1pPr>
              <a:defRPr/>
            </a:lvl1pPr>
          </a:lstStyle>
          <a:p>
            <a:pPr>
              <a:defRPr/>
            </a:pPr>
            <a:endParaRPr lang="en-US">
              <a:solidFill>
                <a:srgbClr val="FFFFFF"/>
              </a:solidFill>
              <a:latin typeface="Tahoma"/>
            </a:endParaRPr>
          </a:p>
        </p:txBody>
      </p:sp>
    </p:spTree>
    <p:extLst>
      <p:ext uri="{BB962C8B-B14F-4D97-AF65-F5344CB8AC3E}">
        <p14:creationId xmlns:p14="http://schemas.microsoft.com/office/powerpoint/2010/main" val="1910888246"/>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6"/>
          <p:cNvSpPr>
            <a:spLocks noGrp="1" noChangeArrowheads="1"/>
          </p:cNvSpPr>
          <p:nvPr>
            <p:ph type="ftr" sz="quarter" idx="10"/>
          </p:nvPr>
        </p:nvSpPr>
        <p:spPr>
          <a:ln/>
        </p:spPr>
        <p:txBody>
          <a:bodyPr/>
          <a:lstStyle>
            <a:lvl1pPr>
              <a:defRPr/>
            </a:lvl1pPr>
          </a:lstStyle>
          <a:p>
            <a:pPr>
              <a:defRPr/>
            </a:pPr>
            <a:endParaRPr lang="en-US">
              <a:solidFill>
                <a:srgbClr val="FFFFFF"/>
              </a:solidFill>
              <a:latin typeface="Tahoma"/>
            </a:endParaRPr>
          </a:p>
        </p:txBody>
      </p:sp>
      <p:sp>
        <p:nvSpPr>
          <p:cNvPr id="5" name="Rectangle 27"/>
          <p:cNvSpPr>
            <a:spLocks noGrp="1" noChangeArrowheads="1"/>
          </p:cNvSpPr>
          <p:nvPr>
            <p:ph type="sldNum" sz="quarter" idx="11"/>
          </p:nvPr>
        </p:nvSpPr>
        <p:spPr>
          <a:ln/>
        </p:spPr>
        <p:txBody>
          <a:bodyPr/>
          <a:lstStyle>
            <a:lvl1pPr>
              <a:defRPr/>
            </a:lvl1pPr>
          </a:lstStyle>
          <a:p>
            <a:pPr>
              <a:defRPr/>
            </a:pPr>
            <a:fld id="{2172E4AD-C925-534D-838F-302D99316FE3}" type="slidenum">
              <a:rPr lang="en-US">
                <a:solidFill>
                  <a:srgbClr val="FFFFFF"/>
                </a:solidFill>
              </a:rPr>
              <a:pPr>
                <a:defRPr/>
              </a:pPr>
              <a:t>‹#›</a:t>
            </a:fld>
            <a:endParaRPr lang="en-US">
              <a:solidFill>
                <a:srgbClr val="FFFFFF"/>
              </a:solidFill>
            </a:endParaRPr>
          </a:p>
        </p:txBody>
      </p:sp>
      <p:sp>
        <p:nvSpPr>
          <p:cNvPr id="6" name="Rectangle 28"/>
          <p:cNvSpPr>
            <a:spLocks noGrp="1" noChangeArrowheads="1"/>
          </p:cNvSpPr>
          <p:nvPr>
            <p:ph type="dt" sz="half" idx="12"/>
          </p:nvPr>
        </p:nvSpPr>
        <p:spPr>
          <a:ln/>
        </p:spPr>
        <p:txBody>
          <a:bodyPr/>
          <a:lstStyle>
            <a:lvl1pPr>
              <a:defRPr/>
            </a:lvl1pPr>
          </a:lstStyle>
          <a:p>
            <a:pPr>
              <a:defRPr/>
            </a:pPr>
            <a:endParaRPr lang="en-US">
              <a:solidFill>
                <a:srgbClr val="FFFFFF"/>
              </a:solidFill>
              <a:latin typeface="Tahoma"/>
            </a:endParaRPr>
          </a:p>
        </p:txBody>
      </p:sp>
    </p:spTree>
    <p:extLst>
      <p:ext uri="{BB962C8B-B14F-4D97-AF65-F5344CB8AC3E}">
        <p14:creationId xmlns:p14="http://schemas.microsoft.com/office/powerpoint/2010/main" val="4199492159"/>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6"/>
          <p:cNvSpPr>
            <a:spLocks noGrp="1" noChangeArrowheads="1"/>
          </p:cNvSpPr>
          <p:nvPr>
            <p:ph type="ftr" sz="quarter" idx="10"/>
          </p:nvPr>
        </p:nvSpPr>
        <p:spPr>
          <a:ln/>
        </p:spPr>
        <p:txBody>
          <a:bodyPr/>
          <a:lstStyle>
            <a:lvl1pPr>
              <a:defRPr/>
            </a:lvl1pPr>
          </a:lstStyle>
          <a:p>
            <a:pPr>
              <a:defRPr/>
            </a:pPr>
            <a:endParaRPr lang="en-US">
              <a:solidFill>
                <a:srgbClr val="FFFFFF"/>
              </a:solidFill>
              <a:latin typeface="Tahoma"/>
            </a:endParaRPr>
          </a:p>
        </p:txBody>
      </p:sp>
      <p:sp>
        <p:nvSpPr>
          <p:cNvPr id="5" name="Rectangle 27"/>
          <p:cNvSpPr>
            <a:spLocks noGrp="1" noChangeArrowheads="1"/>
          </p:cNvSpPr>
          <p:nvPr>
            <p:ph type="sldNum" sz="quarter" idx="11"/>
          </p:nvPr>
        </p:nvSpPr>
        <p:spPr>
          <a:ln/>
        </p:spPr>
        <p:txBody>
          <a:bodyPr/>
          <a:lstStyle>
            <a:lvl1pPr>
              <a:defRPr/>
            </a:lvl1pPr>
          </a:lstStyle>
          <a:p>
            <a:pPr>
              <a:defRPr/>
            </a:pPr>
            <a:fld id="{AFB170A8-EEA6-1A49-AA6C-5B9CF5C643E1}" type="slidenum">
              <a:rPr lang="en-US">
                <a:solidFill>
                  <a:srgbClr val="FFFFFF"/>
                </a:solidFill>
              </a:rPr>
              <a:pPr>
                <a:defRPr/>
              </a:pPr>
              <a:t>‹#›</a:t>
            </a:fld>
            <a:endParaRPr lang="en-US">
              <a:solidFill>
                <a:srgbClr val="FFFFFF"/>
              </a:solidFill>
            </a:endParaRPr>
          </a:p>
        </p:txBody>
      </p:sp>
      <p:sp>
        <p:nvSpPr>
          <p:cNvPr id="6" name="Rectangle 28"/>
          <p:cNvSpPr>
            <a:spLocks noGrp="1" noChangeArrowheads="1"/>
          </p:cNvSpPr>
          <p:nvPr>
            <p:ph type="dt" sz="half" idx="12"/>
          </p:nvPr>
        </p:nvSpPr>
        <p:spPr>
          <a:ln/>
        </p:spPr>
        <p:txBody>
          <a:bodyPr/>
          <a:lstStyle>
            <a:lvl1pPr>
              <a:defRPr/>
            </a:lvl1pPr>
          </a:lstStyle>
          <a:p>
            <a:pPr>
              <a:defRPr/>
            </a:pPr>
            <a:endParaRPr lang="en-US">
              <a:solidFill>
                <a:srgbClr val="FFFFFF"/>
              </a:solidFill>
              <a:latin typeface="Tahoma"/>
            </a:endParaRPr>
          </a:p>
        </p:txBody>
      </p:sp>
    </p:spTree>
    <p:extLst>
      <p:ext uri="{BB962C8B-B14F-4D97-AF65-F5344CB8AC3E}">
        <p14:creationId xmlns:p14="http://schemas.microsoft.com/office/powerpoint/2010/main" val="85841357"/>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1628940627"/>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24888866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E08929D-B9B5-BC4F-A17C-DAA929E3534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82355527"/>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19974904"/>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1338786062"/>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2331345120"/>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2208582398"/>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745438057"/>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904319869"/>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1689218793"/>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922170107"/>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617144431"/>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329777559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324E41D-75C3-194D-BD78-9D77794B47C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71827950"/>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386511092"/>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18"/>
          <p:cNvSpPr>
            <a:spLocks noGrp="1" noChangeArrowheads="1"/>
          </p:cNvSpPr>
          <p:nvPr>
            <p:ph type="sldNum" sz="quarter" idx="10"/>
          </p:nvPr>
        </p:nvSpPr>
        <p:spPr/>
        <p:txBody>
          <a:bodyPr/>
          <a:lstStyle>
            <a:lvl1pPr>
              <a:defRPr/>
            </a:lvl1pPr>
          </a:lstStyle>
          <a:p>
            <a:pPr>
              <a:defRPr/>
            </a:pPr>
            <a:fld id="{01B1CF28-4AF4-DE4E-9192-6B98936F4070}" type="slidenum">
              <a:rPr lang="en-US">
                <a:latin typeface="Arial"/>
              </a:rPr>
              <a:pPr>
                <a:defRPr/>
              </a:pPr>
              <a:t>‹#›</a:t>
            </a:fld>
            <a:endParaRPr lang="en-US">
              <a:latin typeface="Arial"/>
            </a:endParaRPr>
          </a:p>
        </p:txBody>
      </p:sp>
      <p:sp>
        <p:nvSpPr>
          <p:cNvPr id="4" name="Rectangle 219"/>
          <p:cNvSpPr>
            <a:spLocks noGrp="1" noChangeArrowheads="1"/>
          </p:cNvSpPr>
          <p:nvPr>
            <p:ph type="dt" sz="half" idx="11"/>
          </p:nvPr>
        </p:nvSpPr>
        <p:spPr/>
        <p:txBody>
          <a:bodyPr/>
          <a:lstStyle>
            <a:lvl1pPr>
              <a:defRPr>
                <a:ea typeface="Arial" charset="0"/>
                <a:cs typeface="Arial" charset="0"/>
              </a:defRPr>
            </a:lvl1pPr>
          </a:lstStyle>
          <a:p>
            <a:pPr>
              <a:defRPr/>
            </a:pPr>
            <a:endParaRPr lang="en-US">
              <a:latin typeface="Arial"/>
            </a:endParaRPr>
          </a:p>
        </p:txBody>
      </p:sp>
      <p:sp>
        <p:nvSpPr>
          <p:cNvPr id="5" name="Rectangle 220"/>
          <p:cNvSpPr>
            <a:spLocks noGrp="1" noChangeArrowheads="1"/>
          </p:cNvSpPr>
          <p:nvPr>
            <p:ph type="ftr" sz="quarter" idx="12"/>
          </p:nvPr>
        </p:nvSpPr>
        <p:spPr/>
        <p:txBody>
          <a:bodyPr/>
          <a:lstStyle>
            <a:lvl1pPr algn="l">
              <a:defRPr>
                <a:ea typeface="Arial" charset="0"/>
                <a:cs typeface="Arial" charset="0"/>
              </a:defRPr>
            </a:lvl1pPr>
          </a:lstStyle>
          <a:p>
            <a:pPr>
              <a:defRPr/>
            </a:pPr>
            <a:endParaRPr lang="en-US">
              <a:latin typeface="Arial"/>
            </a:endParaRPr>
          </a:p>
        </p:txBody>
      </p:sp>
    </p:spTree>
    <p:extLst>
      <p:ext uri="{BB962C8B-B14F-4D97-AF65-F5344CB8AC3E}">
        <p14:creationId xmlns:p14="http://schemas.microsoft.com/office/powerpoint/2010/main" val="3979951300"/>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8D648FB-A72B-8144-AC5D-4A6C8CAEA623}" type="slidenum">
              <a:rPr lang="en-US"/>
              <a:pPr>
                <a:defRPr/>
              </a:pPr>
              <a:t>‹#›</a:t>
            </a:fld>
            <a:endParaRPr lang="en-US"/>
          </a:p>
        </p:txBody>
      </p:sp>
    </p:spTree>
    <p:extLst>
      <p:ext uri="{BB962C8B-B14F-4D97-AF65-F5344CB8AC3E}">
        <p14:creationId xmlns:p14="http://schemas.microsoft.com/office/powerpoint/2010/main" val="2392573209"/>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CB70D22-ABFD-0A4A-9428-D77E7B9C0C2B}" type="slidenum">
              <a:rPr lang="en-US"/>
              <a:pPr>
                <a:defRPr/>
              </a:pPr>
              <a:t>‹#›</a:t>
            </a:fld>
            <a:endParaRPr lang="en-US"/>
          </a:p>
        </p:txBody>
      </p:sp>
    </p:spTree>
    <p:extLst>
      <p:ext uri="{BB962C8B-B14F-4D97-AF65-F5344CB8AC3E}">
        <p14:creationId xmlns:p14="http://schemas.microsoft.com/office/powerpoint/2010/main" val="143350426"/>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2B9672E-B8CA-194B-86FC-CD4AA643DF9A}" type="slidenum">
              <a:rPr lang="en-US"/>
              <a:pPr>
                <a:defRPr/>
              </a:pPr>
              <a:t>‹#›</a:t>
            </a:fld>
            <a:endParaRPr lang="en-US"/>
          </a:p>
        </p:txBody>
      </p:sp>
    </p:spTree>
    <p:extLst>
      <p:ext uri="{BB962C8B-B14F-4D97-AF65-F5344CB8AC3E}">
        <p14:creationId xmlns:p14="http://schemas.microsoft.com/office/powerpoint/2010/main" val="642485636"/>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9274084-8E23-9440-980A-436445CE533C}" type="slidenum">
              <a:rPr lang="en-US"/>
              <a:pPr>
                <a:defRPr/>
              </a:pPr>
              <a:t>‹#›</a:t>
            </a:fld>
            <a:endParaRPr lang="en-US"/>
          </a:p>
        </p:txBody>
      </p:sp>
    </p:spTree>
    <p:extLst>
      <p:ext uri="{BB962C8B-B14F-4D97-AF65-F5344CB8AC3E}">
        <p14:creationId xmlns:p14="http://schemas.microsoft.com/office/powerpoint/2010/main" val="646799983"/>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76FA8794-1A33-7C4F-8AF0-62E232E5FDEB}" type="slidenum">
              <a:rPr lang="en-US"/>
              <a:pPr>
                <a:defRPr/>
              </a:pPr>
              <a:t>‹#›</a:t>
            </a:fld>
            <a:endParaRPr lang="en-US"/>
          </a:p>
        </p:txBody>
      </p:sp>
    </p:spTree>
    <p:extLst>
      <p:ext uri="{BB962C8B-B14F-4D97-AF65-F5344CB8AC3E}">
        <p14:creationId xmlns:p14="http://schemas.microsoft.com/office/powerpoint/2010/main" val="998204819"/>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72B2E237-CABD-9A48-BF8F-10A8DE1853C5}" type="slidenum">
              <a:rPr lang="en-US"/>
              <a:pPr>
                <a:defRPr/>
              </a:pPr>
              <a:t>‹#›</a:t>
            </a:fld>
            <a:endParaRPr lang="en-US"/>
          </a:p>
        </p:txBody>
      </p:sp>
    </p:spTree>
    <p:extLst>
      <p:ext uri="{BB962C8B-B14F-4D97-AF65-F5344CB8AC3E}">
        <p14:creationId xmlns:p14="http://schemas.microsoft.com/office/powerpoint/2010/main" val="4185516507"/>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E3244B18-A3C1-E34D-A9E1-22BF63FB7A54}" type="slidenum">
              <a:rPr lang="en-US"/>
              <a:pPr>
                <a:defRPr/>
              </a:pPr>
              <a:t>‹#›</a:t>
            </a:fld>
            <a:endParaRPr lang="en-US"/>
          </a:p>
        </p:txBody>
      </p:sp>
    </p:spTree>
    <p:extLst>
      <p:ext uri="{BB962C8B-B14F-4D97-AF65-F5344CB8AC3E}">
        <p14:creationId xmlns:p14="http://schemas.microsoft.com/office/powerpoint/2010/main" val="1434610864"/>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869CD5D-35BB-194C-970B-DC2C16C79951}" type="slidenum">
              <a:rPr lang="en-US"/>
              <a:pPr>
                <a:defRPr/>
              </a:pPr>
              <a:t>‹#›</a:t>
            </a:fld>
            <a:endParaRPr lang="en-US"/>
          </a:p>
        </p:txBody>
      </p:sp>
    </p:spTree>
    <p:extLst>
      <p:ext uri="{BB962C8B-B14F-4D97-AF65-F5344CB8AC3E}">
        <p14:creationId xmlns:p14="http://schemas.microsoft.com/office/powerpoint/2010/main" val="31890510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DC1680C-F8D8-8B44-B9C6-5569758FDDB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34010933"/>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57E0662-3E79-4442-96B5-1DDB5A2C6120}" type="slidenum">
              <a:rPr lang="en-US"/>
              <a:pPr>
                <a:defRPr/>
              </a:pPr>
              <a:t>‹#›</a:t>
            </a:fld>
            <a:endParaRPr lang="en-US"/>
          </a:p>
        </p:txBody>
      </p:sp>
    </p:spTree>
    <p:extLst>
      <p:ext uri="{BB962C8B-B14F-4D97-AF65-F5344CB8AC3E}">
        <p14:creationId xmlns:p14="http://schemas.microsoft.com/office/powerpoint/2010/main" val="2461308237"/>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B8D7177-02F8-944F-A325-E5A4577F9BDF}" type="slidenum">
              <a:rPr lang="en-US"/>
              <a:pPr>
                <a:defRPr/>
              </a:pPr>
              <a:t>‹#›</a:t>
            </a:fld>
            <a:endParaRPr lang="en-US"/>
          </a:p>
        </p:txBody>
      </p:sp>
    </p:spTree>
    <p:extLst>
      <p:ext uri="{BB962C8B-B14F-4D97-AF65-F5344CB8AC3E}">
        <p14:creationId xmlns:p14="http://schemas.microsoft.com/office/powerpoint/2010/main" val="2765830840"/>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0405DD6-B96A-554F-9D42-57A85CC4E9DF}" type="slidenum">
              <a:rPr lang="en-US"/>
              <a:pPr>
                <a:defRPr/>
              </a:pPr>
              <a:t>‹#›</a:t>
            </a:fld>
            <a:endParaRPr lang="en-US"/>
          </a:p>
        </p:txBody>
      </p:sp>
    </p:spTree>
    <p:extLst>
      <p:ext uri="{BB962C8B-B14F-4D97-AF65-F5344CB8AC3E}">
        <p14:creationId xmlns:p14="http://schemas.microsoft.com/office/powerpoint/2010/main" val="531499373"/>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0873A28-32CA-0447-A1FA-4353D4B37EB0}" type="slidenum">
              <a:rPr lang="en-US"/>
              <a:pPr>
                <a:defRPr/>
              </a:pPr>
              <a:t>‹#›</a:t>
            </a:fld>
            <a:endParaRPr lang="en-US"/>
          </a:p>
        </p:txBody>
      </p:sp>
    </p:spTree>
    <p:extLst>
      <p:ext uri="{BB962C8B-B14F-4D97-AF65-F5344CB8AC3E}">
        <p14:creationId xmlns:p14="http://schemas.microsoft.com/office/powerpoint/2010/main" val="3739932101"/>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E08929D-B9B5-BC4F-A17C-DAA929E35342}" type="slidenum">
              <a:rPr lang="en-US"/>
              <a:pPr>
                <a:defRPr/>
              </a:pPr>
              <a:t>‹#›</a:t>
            </a:fld>
            <a:endParaRPr lang="en-US"/>
          </a:p>
        </p:txBody>
      </p:sp>
    </p:spTree>
    <p:extLst>
      <p:ext uri="{BB962C8B-B14F-4D97-AF65-F5344CB8AC3E}">
        <p14:creationId xmlns:p14="http://schemas.microsoft.com/office/powerpoint/2010/main" val="549865170"/>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324E41D-75C3-194D-BD78-9D77794B47CF}" type="slidenum">
              <a:rPr lang="en-US"/>
              <a:pPr>
                <a:defRPr/>
              </a:pPr>
              <a:t>‹#›</a:t>
            </a:fld>
            <a:endParaRPr lang="en-US"/>
          </a:p>
        </p:txBody>
      </p:sp>
    </p:spTree>
    <p:extLst>
      <p:ext uri="{BB962C8B-B14F-4D97-AF65-F5344CB8AC3E}">
        <p14:creationId xmlns:p14="http://schemas.microsoft.com/office/powerpoint/2010/main" val="953810441"/>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DC1680C-F8D8-8B44-B9C6-5569758FDDB9}" type="slidenum">
              <a:rPr lang="en-US"/>
              <a:pPr>
                <a:defRPr/>
              </a:pPr>
              <a:t>‹#›</a:t>
            </a:fld>
            <a:endParaRPr lang="en-US"/>
          </a:p>
        </p:txBody>
      </p:sp>
    </p:spTree>
    <p:extLst>
      <p:ext uri="{BB962C8B-B14F-4D97-AF65-F5344CB8AC3E}">
        <p14:creationId xmlns:p14="http://schemas.microsoft.com/office/powerpoint/2010/main" val="2719866335"/>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A2EB96A7-A256-854C-8452-19B9DD014DFE}" type="slidenum">
              <a:rPr lang="en-US"/>
              <a:pPr>
                <a:defRPr/>
              </a:pPr>
              <a:t>‹#›</a:t>
            </a:fld>
            <a:endParaRPr lang="en-US"/>
          </a:p>
        </p:txBody>
      </p:sp>
    </p:spTree>
    <p:extLst>
      <p:ext uri="{BB962C8B-B14F-4D97-AF65-F5344CB8AC3E}">
        <p14:creationId xmlns:p14="http://schemas.microsoft.com/office/powerpoint/2010/main" val="268013165"/>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2C3B6749-63AA-F14F-B7D4-EA394057D0A7}" type="slidenum">
              <a:rPr lang="en-US"/>
              <a:pPr>
                <a:defRPr/>
              </a:pPr>
              <a:t>‹#›</a:t>
            </a:fld>
            <a:endParaRPr lang="en-US"/>
          </a:p>
        </p:txBody>
      </p:sp>
    </p:spTree>
    <p:extLst>
      <p:ext uri="{BB962C8B-B14F-4D97-AF65-F5344CB8AC3E}">
        <p14:creationId xmlns:p14="http://schemas.microsoft.com/office/powerpoint/2010/main" val="1026079156"/>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A8734191-E0ED-364A-BA08-22F8222AB3AC}" type="slidenum">
              <a:rPr lang="en-US"/>
              <a:pPr>
                <a:defRPr/>
              </a:pPr>
              <a:t>‹#›</a:t>
            </a:fld>
            <a:endParaRPr lang="en-US"/>
          </a:p>
        </p:txBody>
      </p:sp>
    </p:spTree>
    <p:extLst>
      <p:ext uri="{BB962C8B-B14F-4D97-AF65-F5344CB8AC3E}">
        <p14:creationId xmlns:p14="http://schemas.microsoft.com/office/powerpoint/2010/main" val="325141274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A2EB96A7-A256-854C-8452-19B9DD014DF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04751647"/>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A74759B-DB5B-E54A-8B9E-12CFE48F4181}" type="slidenum">
              <a:rPr lang="en-US"/>
              <a:pPr>
                <a:defRPr/>
              </a:pPr>
              <a:t>‹#›</a:t>
            </a:fld>
            <a:endParaRPr lang="en-US"/>
          </a:p>
        </p:txBody>
      </p:sp>
    </p:spTree>
    <p:extLst>
      <p:ext uri="{BB962C8B-B14F-4D97-AF65-F5344CB8AC3E}">
        <p14:creationId xmlns:p14="http://schemas.microsoft.com/office/powerpoint/2010/main" val="2565933800"/>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1ECF2A8-9EFA-EC44-A1BB-CA563AF87231}" type="slidenum">
              <a:rPr lang="en-US"/>
              <a:pPr>
                <a:defRPr/>
              </a:pPr>
              <a:t>‹#›</a:t>
            </a:fld>
            <a:endParaRPr lang="en-US"/>
          </a:p>
        </p:txBody>
      </p:sp>
    </p:spTree>
    <p:extLst>
      <p:ext uri="{BB962C8B-B14F-4D97-AF65-F5344CB8AC3E}">
        <p14:creationId xmlns:p14="http://schemas.microsoft.com/office/powerpoint/2010/main" val="2460133320"/>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32FB13C-4528-784B-9835-3B931FA76347}" type="slidenum">
              <a:rPr lang="en-US"/>
              <a:pPr>
                <a:defRPr/>
              </a:pPr>
              <a:t>‹#›</a:t>
            </a:fld>
            <a:endParaRPr lang="en-US"/>
          </a:p>
        </p:txBody>
      </p:sp>
    </p:spTree>
    <p:extLst>
      <p:ext uri="{BB962C8B-B14F-4D97-AF65-F5344CB8AC3E}">
        <p14:creationId xmlns:p14="http://schemas.microsoft.com/office/powerpoint/2010/main" val="1712165430"/>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1B26D56-20FA-5C48-BC79-ECAE3C97D30C}" type="slidenum">
              <a:rPr lang="en-US"/>
              <a:pPr>
                <a:defRPr/>
              </a:pPr>
              <a:t>‹#›</a:t>
            </a:fld>
            <a:endParaRPr lang="en-US"/>
          </a:p>
        </p:txBody>
      </p:sp>
    </p:spTree>
    <p:extLst>
      <p:ext uri="{BB962C8B-B14F-4D97-AF65-F5344CB8AC3E}">
        <p14:creationId xmlns:p14="http://schemas.microsoft.com/office/powerpoint/2010/main" val="406381969"/>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11970" name="Rectangle 1026"/>
          <p:cNvSpPr>
            <a:spLocks noGrp="1" noChangeArrowheads="1"/>
          </p:cNvSpPr>
          <p:nvPr>
            <p:ph type="ctrTitle" sz="quarter"/>
          </p:nvPr>
        </p:nvSpPr>
        <p:spPr>
          <a:xfrm>
            <a:off x="685800" y="1676400"/>
            <a:ext cx="7772400" cy="1828800"/>
          </a:xfrm>
        </p:spPr>
        <p:txBody>
          <a:bodyPr/>
          <a:lstStyle>
            <a:lvl1pPr>
              <a:defRPr/>
            </a:lvl1pPr>
          </a:lstStyle>
          <a:p>
            <a:r>
              <a:rPr lang="en-US"/>
              <a:t>Click to edit Master title style</a:t>
            </a:r>
          </a:p>
        </p:txBody>
      </p:sp>
      <p:sp>
        <p:nvSpPr>
          <p:cNvPr id="211971" name="Rectangle 1027"/>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D404C4F-3AFD-7F48-AA8B-8F6AEA119127}" type="slidenum">
              <a:rPr lang="en-US"/>
              <a:pPr>
                <a:defRPr/>
              </a:pPr>
              <a:t>‹#›</a:t>
            </a:fld>
            <a:endParaRPr lang="en-US"/>
          </a:p>
        </p:txBody>
      </p:sp>
    </p:spTree>
    <p:extLst>
      <p:ext uri="{BB962C8B-B14F-4D97-AF65-F5344CB8AC3E}">
        <p14:creationId xmlns:p14="http://schemas.microsoft.com/office/powerpoint/2010/main" val="615950898"/>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3A1D785-840F-E04D-ABEB-837841BD2462}" type="slidenum">
              <a:rPr lang="en-US"/>
              <a:pPr>
                <a:defRPr/>
              </a:pPr>
              <a:t>‹#›</a:t>
            </a:fld>
            <a:endParaRPr lang="en-US"/>
          </a:p>
        </p:txBody>
      </p:sp>
    </p:spTree>
    <p:extLst>
      <p:ext uri="{BB962C8B-B14F-4D97-AF65-F5344CB8AC3E}">
        <p14:creationId xmlns:p14="http://schemas.microsoft.com/office/powerpoint/2010/main" val="3026312793"/>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65CE360-1FD4-7E49-8E39-204595155610}" type="slidenum">
              <a:rPr lang="en-US"/>
              <a:pPr>
                <a:defRPr/>
              </a:pPr>
              <a:t>‹#›</a:t>
            </a:fld>
            <a:endParaRPr lang="en-US"/>
          </a:p>
        </p:txBody>
      </p:sp>
    </p:spTree>
    <p:extLst>
      <p:ext uri="{BB962C8B-B14F-4D97-AF65-F5344CB8AC3E}">
        <p14:creationId xmlns:p14="http://schemas.microsoft.com/office/powerpoint/2010/main" val="2078404337"/>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9812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6808945-249A-DF42-B8DC-D829EA10D95C}" type="slidenum">
              <a:rPr lang="en-US"/>
              <a:pPr>
                <a:defRPr/>
              </a:pPr>
              <a:t>‹#›</a:t>
            </a:fld>
            <a:endParaRPr lang="en-US"/>
          </a:p>
        </p:txBody>
      </p:sp>
    </p:spTree>
    <p:extLst>
      <p:ext uri="{BB962C8B-B14F-4D97-AF65-F5344CB8AC3E}">
        <p14:creationId xmlns:p14="http://schemas.microsoft.com/office/powerpoint/2010/main" val="1294987253"/>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56F23679-321F-074C-AE08-B513AF11FE76}" type="slidenum">
              <a:rPr lang="en-US"/>
              <a:pPr>
                <a:defRPr/>
              </a:pPr>
              <a:t>‹#›</a:t>
            </a:fld>
            <a:endParaRPr lang="en-US"/>
          </a:p>
        </p:txBody>
      </p:sp>
    </p:spTree>
    <p:extLst>
      <p:ext uri="{BB962C8B-B14F-4D97-AF65-F5344CB8AC3E}">
        <p14:creationId xmlns:p14="http://schemas.microsoft.com/office/powerpoint/2010/main" val="2656255171"/>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D7FF7E54-541D-B844-93C7-ADEF7CC94B64}" type="slidenum">
              <a:rPr lang="en-US"/>
              <a:pPr>
                <a:defRPr/>
              </a:pPr>
              <a:t>‹#›</a:t>
            </a:fld>
            <a:endParaRPr lang="en-US"/>
          </a:p>
        </p:txBody>
      </p:sp>
    </p:spTree>
    <p:extLst>
      <p:ext uri="{BB962C8B-B14F-4D97-AF65-F5344CB8AC3E}">
        <p14:creationId xmlns:p14="http://schemas.microsoft.com/office/powerpoint/2010/main" val="422287416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2C3B6749-63AA-F14F-B7D4-EA394057D0A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41586521"/>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6ACB20E5-7829-484E-B6EC-F006D1FAF5E6}" type="slidenum">
              <a:rPr lang="en-US"/>
              <a:pPr>
                <a:defRPr/>
              </a:pPr>
              <a:t>‹#›</a:t>
            </a:fld>
            <a:endParaRPr lang="en-US"/>
          </a:p>
        </p:txBody>
      </p:sp>
    </p:spTree>
    <p:extLst>
      <p:ext uri="{BB962C8B-B14F-4D97-AF65-F5344CB8AC3E}">
        <p14:creationId xmlns:p14="http://schemas.microsoft.com/office/powerpoint/2010/main" val="4117039822"/>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6ACEDDD-83E4-484F-9DBF-59E4D7F7E627}" type="slidenum">
              <a:rPr lang="en-US"/>
              <a:pPr>
                <a:defRPr/>
              </a:pPr>
              <a:t>‹#›</a:t>
            </a:fld>
            <a:endParaRPr lang="en-US"/>
          </a:p>
        </p:txBody>
      </p:sp>
    </p:spTree>
    <p:extLst>
      <p:ext uri="{BB962C8B-B14F-4D97-AF65-F5344CB8AC3E}">
        <p14:creationId xmlns:p14="http://schemas.microsoft.com/office/powerpoint/2010/main" val="4261814782"/>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737F2AE-E03A-0642-8686-6A8E6EABDD10}" type="slidenum">
              <a:rPr lang="en-US"/>
              <a:pPr>
                <a:defRPr/>
              </a:pPr>
              <a:t>‹#›</a:t>
            </a:fld>
            <a:endParaRPr lang="en-US"/>
          </a:p>
        </p:txBody>
      </p:sp>
    </p:spTree>
    <p:extLst>
      <p:ext uri="{BB962C8B-B14F-4D97-AF65-F5344CB8AC3E}">
        <p14:creationId xmlns:p14="http://schemas.microsoft.com/office/powerpoint/2010/main" val="1234124668"/>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FAF4EAC-2BAA-7946-850F-08C2BDEC592F}" type="slidenum">
              <a:rPr lang="en-US"/>
              <a:pPr>
                <a:defRPr/>
              </a:pPr>
              <a:t>‹#›</a:t>
            </a:fld>
            <a:endParaRPr lang="en-US"/>
          </a:p>
        </p:txBody>
      </p:sp>
    </p:spTree>
    <p:extLst>
      <p:ext uri="{BB962C8B-B14F-4D97-AF65-F5344CB8AC3E}">
        <p14:creationId xmlns:p14="http://schemas.microsoft.com/office/powerpoint/2010/main" val="2985968683"/>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381000"/>
            <a:ext cx="2057400"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381000"/>
            <a:ext cx="6019800" cy="571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1742A28-E493-BD4A-9D29-CE51E9726FF7}" type="slidenum">
              <a:rPr lang="en-US"/>
              <a:pPr>
                <a:defRPr/>
              </a:pPr>
              <a:t>‹#›</a:t>
            </a:fld>
            <a:endParaRPr lang="en-US"/>
          </a:p>
        </p:txBody>
      </p:sp>
    </p:spTree>
    <p:extLst>
      <p:ext uri="{BB962C8B-B14F-4D97-AF65-F5344CB8AC3E}">
        <p14:creationId xmlns:p14="http://schemas.microsoft.com/office/powerpoint/2010/main" val="20238683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7029411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A8734191-E0ED-364A-BA08-22F8222AB3A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266418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A74759B-DB5B-E54A-8B9E-12CFE48F418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0785885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1ECF2A8-9EFA-EC44-A1BB-CA563AF8723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3613202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32FB13C-4528-784B-9835-3B931FA7634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6387648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1B26D56-20FA-5C48-BC79-ECAE3C97D30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3670750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AC5AEF5-EE4F-D14B-A408-A8CCBE3B4620}" type="slidenum">
              <a:rPr lang="en-US"/>
              <a:pPr>
                <a:defRPr/>
              </a:pPr>
              <a:t>‹#›</a:t>
            </a:fld>
            <a:endParaRPr lang="en-US"/>
          </a:p>
        </p:txBody>
      </p:sp>
    </p:spTree>
    <p:extLst>
      <p:ext uri="{BB962C8B-B14F-4D97-AF65-F5344CB8AC3E}">
        <p14:creationId xmlns:p14="http://schemas.microsoft.com/office/powerpoint/2010/main" val="74256619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392D4EA-9A8E-6441-B22C-CF7C735A9B5E}" type="slidenum">
              <a:rPr lang="en-US"/>
              <a:pPr>
                <a:defRPr/>
              </a:pPr>
              <a:t>‹#›</a:t>
            </a:fld>
            <a:endParaRPr lang="en-US"/>
          </a:p>
        </p:txBody>
      </p:sp>
    </p:spTree>
    <p:extLst>
      <p:ext uri="{BB962C8B-B14F-4D97-AF65-F5344CB8AC3E}">
        <p14:creationId xmlns:p14="http://schemas.microsoft.com/office/powerpoint/2010/main" val="186785109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91211E6-537F-AC4F-B43B-62D2EBF09728}" type="slidenum">
              <a:rPr lang="en-US"/>
              <a:pPr>
                <a:defRPr/>
              </a:pPr>
              <a:t>‹#›</a:t>
            </a:fld>
            <a:endParaRPr lang="en-US"/>
          </a:p>
        </p:txBody>
      </p:sp>
    </p:spTree>
    <p:extLst>
      <p:ext uri="{BB962C8B-B14F-4D97-AF65-F5344CB8AC3E}">
        <p14:creationId xmlns:p14="http://schemas.microsoft.com/office/powerpoint/2010/main" val="44325855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866E067-83B1-4947-8D0A-23D6E103A97C}" type="slidenum">
              <a:rPr lang="en-US"/>
              <a:pPr>
                <a:defRPr/>
              </a:pPr>
              <a:t>‹#›</a:t>
            </a:fld>
            <a:endParaRPr lang="en-US"/>
          </a:p>
        </p:txBody>
      </p:sp>
    </p:spTree>
    <p:extLst>
      <p:ext uri="{BB962C8B-B14F-4D97-AF65-F5344CB8AC3E}">
        <p14:creationId xmlns:p14="http://schemas.microsoft.com/office/powerpoint/2010/main" val="255897253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CD3879D-4BF2-DC4F-BFD9-9EA6F5D8CBED}" type="slidenum">
              <a:rPr lang="en-US"/>
              <a:pPr>
                <a:defRPr/>
              </a:pPr>
              <a:t>‹#›</a:t>
            </a:fld>
            <a:endParaRPr lang="en-US"/>
          </a:p>
        </p:txBody>
      </p:sp>
    </p:spTree>
    <p:extLst>
      <p:ext uri="{BB962C8B-B14F-4D97-AF65-F5344CB8AC3E}">
        <p14:creationId xmlns:p14="http://schemas.microsoft.com/office/powerpoint/2010/main" val="1808826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8136178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20AAF89-720E-A643-B1A3-8B31D7C79389}" type="slidenum">
              <a:rPr lang="en-US"/>
              <a:pPr>
                <a:defRPr/>
              </a:pPr>
              <a:t>‹#›</a:t>
            </a:fld>
            <a:endParaRPr lang="en-US"/>
          </a:p>
        </p:txBody>
      </p:sp>
    </p:spTree>
    <p:extLst>
      <p:ext uri="{BB962C8B-B14F-4D97-AF65-F5344CB8AC3E}">
        <p14:creationId xmlns:p14="http://schemas.microsoft.com/office/powerpoint/2010/main" val="22684391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1A98167E-E0EA-5347-AC63-FD3DF2E82FD5}" type="slidenum">
              <a:rPr lang="en-US"/>
              <a:pPr>
                <a:defRPr/>
              </a:pPr>
              <a:t>‹#›</a:t>
            </a:fld>
            <a:endParaRPr lang="en-US"/>
          </a:p>
        </p:txBody>
      </p:sp>
    </p:spTree>
    <p:extLst>
      <p:ext uri="{BB962C8B-B14F-4D97-AF65-F5344CB8AC3E}">
        <p14:creationId xmlns:p14="http://schemas.microsoft.com/office/powerpoint/2010/main" val="245245062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B859B0A-8ADA-5845-B9F7-E713D04A1E86}" type="slidenum">
              <a:rPr lang="en-US"/>
              <a:pPr>
                <a:defRPr/>
              </a:pPr>
              <a:t>‹#›</a:t>
            </a:fld>
            <a:endParaRPr lang="en-US"/>
          </a:p>
        </p:txBody>
      </p:sp>
    </p:spTree>
    <p:extLst>
      <p:ext uri="{BB962C8B-B14F-4D97-AF65-F5344CB8AC3E}">
        <p14:creationId xmlns:p14="http://schemas.microsoft.com/office/powerpoint/2010/main" val="277329219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6EE57A0-5223-DB45-878B-BF8BF90CAF02}" type="slidenum">
              <a:rPr lang="en-US"/>
              <a:pPr>
                <a:defRPr/>
              </a:pPr>
              <a:t>‹#›</a:t>
            </a:fld>
            <a:endParaRPr lang="en-US"/>
          </a:p>
        </p:txBody>
      </p:sp>
    </p:spTree>
    <p:extLst>
      <p:ext uri="{BB962C8B-B14F-4D97-AF65-F5344CB8AC3E}">
        <p14:creationId xmlns:p14="http://schemas.microsoft.com/office/powerpoint/2010/main" val="291212460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DF5B61F-8671-AC46-B499-98568EC222BC}" type="slidenum">
              <a:rPr lang="en-US"/>
              <a:pPr>
                <a:defRPr/>
              </a:pPr>
              <a:t>‹#›</a:t>
            </a:fld>
            <a:endParaRPr lang="en-US"/>
          </a:p>
        </p:txBody>
      </p:sp>
    </p:spTree>
    <p:extLst>
      <p:ext uri="{BB962C8B-B14F-4D97-AF65-F5344CB8AC3E}">
        <p14:creationId xmlns:p14="http://schemas.microsoft.com/office/powerpoint/2010/main" val="418886012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694EB7E-0756-574E-9E85-45960EA4565C}" type="slidenum">
              <a:rPr lang="en-US"/>
              <a:pPr>
                <a:defRPr/>
              </a:pPr>
              <a:t>‹#›</a:t>
            </a:fld>
            <a:endParaRPr lang="en-US"/>
          </a:p>
        </p:txBody>
      </p:sp>
    </p:spTree>
    <p:extLst>
      <p:ext uri="{BB962C8B-B14F-4D97-AF65-F5344CB8AC3E}">
        <p14:creationId xmlns:p14="http://schemas.microsoft.com/office/powerpoint/2010/main" val="416979052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86387100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80326441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9201409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1069638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12051024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11640605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32256601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20268271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95387923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44628291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41637424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65542464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0873A28-32CA-0447-A1FA-4353D4B37EB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8788009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E08929D-B9B5-BC4F-A17C-DAA929E3534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8935080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324E41D-75C3-194D-BD78-9D77794B47C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342619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85967976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DC1680C-F8D8-8B44-B9C6-5569758FDDB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944778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A2EB96A7-A256-854C-8452-19B9DD014DF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0668866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2C3B6749-63AA-F14F-B7D4-EA394057D0A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2739100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A8734191-E0ED-364A-BA08-22F8222AB3A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2956306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A74759B-DB5B-E54A-8B9E-12CFE48F418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2320599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1ECF2A8-9EFA-EC44-A1BB-CA563AF8723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9298607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32FB13C-4528-784B-9835-3B931FA7634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1242246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1B26D56-20FA-5C48-BC79-ECAE3C97D30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0376844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0873A28-32CA-0447-A1FA-4353D4B37EB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6091200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E08929D-B9B5-BC4F-A17C-DAA929E3534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862206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70307061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324E41D-75C3-194D-BD78-9D77794B47C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992467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DC1680C-F8D8-8B44-B9C6-5569758FDDB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7219879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A2EB96A7-A256-854C-8452-19B9DD014DF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1045268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2C3B6749-63AA-F14F-B7D4-EA394057D0A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0080678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A8734191-E0ED-364A-BA08-22F8222AB3A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8985944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A74759B-DB5B-E54A-8B9E-12CFE48F418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6338312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1ECF2A8-9EFA-EC44-A1BB-CA563AF8723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1209969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32FB13C-4528-784B-9835-3B931FA7634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9451896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1B26D56-20FA-5C48-BC79-ECAE3C97D30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5061502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F5728C5E-104E-46B1-ADBA-CBF764F891F0}"/>
              </a:ext>
            </a:extLst>
          </p:cNvPr>
          <p:cNvSpPr>
            <a:spLocks noGrp="1"/>
          </p:cNvSpPr>
          <p:nvPr>
            <p:ph type="dt" sz="half" idx="10"/>
          </p:nvPr>
        </p:nvSpPr>
        <p:spPr/>
        <p:txBody>
          <a:bodyPr/>
          <a:lstStyle>
            <a:lvl1pPr>
              <a:defRPr/>
            </a:lvl1pPr>
          </a:lstStyle>
          <a:p>
            <a:pPr>
              <a:defRPr/>
            </a:pPr>
            <a:fld id="{C1D29A44-E139-450A-8C27-AFC1DC6F6508}" type="datetimeFigureOut">
              <a:rPr lang="en-US">
                <a:latin typeface="Calibri"/>
              </a:rPr>
              <a:pPr>
                <a:defRPr/>
              </a:pPr>
              <a:t>3/2/20</a:t>
            </a:fld>
            <a:endParaRPr lang="en-US">
              <a:latin typeface="Calibri"/>
            </a:endParaRPr>
          </a:p>
        </p:txBody>
      </p:sp>
      <p:sp>
        <p:nvSpPr>
          <p:cNvPr id="5" name="Footer Placeholder 4">
            <a:extLst>
              <a:ext uri="{FF2B5EF4-FFF2-40B4-BE49-F238E27FC236}">
                <a16:creationId xmlns:a16="http://schemas.microsoft.com/office/drawing/2014/main" id="{17AA2038-6AF5-4394-9F56-7EAC65121E3B}"/>
              </a:ext>
            </a:extLst>
          </p:cNvPr>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a:extLst>
              <a:ext uri="{FF2B5EF4-FFF2-40B4-BE49-F238E27FC236}">
                <a16:creationId xmlns:a16="http://schemas.microsoft.com/office/drawing/2014/main" id="{C7E2A11C-17B7-4D48-98DC-B232CE12CB4C}"/>
              </a:ext>
            </a:extLst>
          </p:cNvPr>
          <p:cNvSpPr>
            <a:spLocks noGrp="1"/>
          </p:cNvSpPr>
          <p:nvPr>
            <p:ph type="sldNum" sz="quarter" idx="12"/>
          </p:nvPr>
        </p:nvSpPr>
        <p:spPr/>
        <p:txBody>
          <a:bodyPr/>
          <a:lstStyle>
            <a:lvl1pPr>
              <a:defRPr/>
            </a:lvl1pPr>
          </a:lstStyle>
          <a:p>
            <a:fld id="{2AA3FA01-FD59-4865-B869-37B4B392A11E}" type="slidenum">
              <a:rPr lang="en-US" altLang="en-US">
                <a:latin typeface="Calibri"/>
              </a:rPr>
              <a:pPr/>
              <a:t>‹#›</a:t>
            </a:fld>
            <a:endParaRPr lang="en-US" altLang="en-US">
              <a:latin typeface="Calibri"/>
            </a:endParaRPr>
          </a:p>
        </p:txBody>
      </p:sp>
    </p:spTree>
    <p:extLst>
      <p:ext uri="{BB962C8B-B14F-4D97-AF65-F5344CB8AC3E}">
        <p14:creationId xmlns:p14="http://schemas.microsoft.com/office/powerpoint/2010/main" val="18286763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8008994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E4170A-C52D-4E7A-857D-6AD5350CA8E4}"/>
              </a:ext>
            </a:extLst>
          </p:cNvPr>
          <p:cNvSpPr>
            <a:spLocks noGrp="1"/>
          </p:cNvSpPr>
          <p:nvPr>
            <p:ph type="dt" sz="half" idx="10"/>
          </p:nvPr>
        </p:nvSpPr>
        <p:spPr/>
        <p:txBody>
          <a:bodyPr/>
          <a:lstStyle>
            <a:lvl1pPr>
              <a:defRPr/>
            </a:lvl1pPr>
          </a:lstStyle>
          <a:p>
            <a:pPr>
              <a:defRPr/>
            </a:pPr>
            <a:fld id="{465E3AA9-1F49-48B7-944C-57698287F414}" type="datetimeFigureOut">
              <a:rPr lang="en-US">
                <a:latin typeface="Calibri"/>
              </a:rPr>
              <a:pPr>
                <a:defRPr/>
              </a:pPr>
              <a:t>3/2/20</a:t>
            </a:fld>
            <a:endParaRPr lang="en-US">
              <a:latin typeface="Calibri"/>
            </a:endParaRPr>
          </a:p>
        </p:txBody>
      </p:sp>
      <p:sp>
        <p:nvSpPr>
          <p:cNvPr id="5" name="Footer Placeholder 4">
            <a:extLst>
              <a:ext uri="{FF2B5EF4-FFF2-40B4-BE49-F238E27FC236}">
                <a16:creationId xmlns:a16="http://schemas.microsoft.com/office/drawing/2014/main" id="{36934AB0-42EC-45ED-94F2-CD174B568D5A}"/>
              </a:ext>
            </a:extLst>
          </p:cNvPr>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a:extLst>
              <a:ext uri="{FF2B5EF4-FFF2-40B4-BE49-F238E27FC236}">
                <a16:creationId xmlns:a16="http://schemas.microsoft.com/office/drawing/2014/main" id="{D4BFAB86-E6C1-4523-8940-30751B7B4C96}"/>
              </a:ext>
            </a:extLst>
          </p:cNvPr>
          <p:cNvSpPr>
            <a:spLocks noGrp="1"/>
          </p:cNvSpPr>
          <p:nvPr>
            <p:ph type="sldNum" sz="quarter" idx="12"/>
          </p:nvPr>
        </p:nvSpPr>
        <p:spPr/>
        <p:txBody>
          <a:bodyPr/>
          <a:lstStyle>
            <a:lvl1pPr>
              <a:defRPr/>
            </a:lvl1pPr>
          </a:lstStyle>
          <a:p>
            <a:fld id="{1E01790D-161B-408E-836F-CC411E7F4DD6}" type="slidenum">
              <a:rPr lang="en-US" altLang="en-US">
                <a:latin typeface="Calibri"/>
              </a:rPr>
              <a:pPr/>
              <a:t>‹#›</a:t>
            </a:fld>
            <a:endParaRPr lang="en-US" altLang="en-US">
              <a:latin typeface="Calibri"/>
            </a:endParaRPr>
          </a:p>
        </p:txBody>
      </p:sp>
    </p:spTree>
    <p:extLst>
      <p:ext uri="{BB962C8B-B14F-4D97-AF65-F5344CB8AC3E}">
        <p14:creationId xmlns:p14="http://schemas.microsoft.com/office/powerpoint/2010/main" val="104324184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1061279-B382-4211-B3F4-F8ADB845E823}"/>
              </a:ext>
            </a:extLst>
          </p:cNvPr>
          <p:cNvSpPr>
            <a:spLocks noGrp="1"/>
          </p:cNvSpPr>
          <p:nvPr>
            <p:ph type="dt" sz="half" idx="10"/>
          </p:nvPr>
        </p:nvSpPr>
        <p:spPr/>
        <p:txBody>
          <a:bodyPr/>
          <a:lstStyle>
            <a:lvl1pPr>
              <a:defRPr/>
            </a:lvl1pPr>
          </a:lstStyle>
          <a:p>
            <a:pPr>
              <a:defRPr/>
            </a:pPr>
            <a:fld id="{5C587448-0708-4E6B-AE4C-7BB0969749A3}" type="datetimeFigureOut">
              <a:rPr lang="en-US">
                <a:latin typeface="Calibri"/>
              </a:rPr>
              <a:pPr>
                <a:defRPr/>
              </a:pPr>
              <a:t>3/2/20</a:t>
            </a:fld>
            <a:endParaRPr lang="en-US">
              <a:latin typeface="Calibri"/>
            </a:endParaRPr>
          </a:p>
        </p:txBody>
      </p:sp>
      <p:sp>
        <p:nvSpPr>
          <p:cNvPr id="5" name="Footer Placeholder 4">
            <a:extLst>
              <a:ext uri="{FF2B5EF4-FFF2-40B4-BE49-F238E27FC236}">
                <a16:creationId xmlns:a16="http://schemas.microsoft.com/office/drawing/2014/main" id="{D8977776-AB78-4631-BB80-E436C1986A8F}"/>
              </a:ext>
            </a:extLst>
          </p:cNvPr>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a:extLst>
              <a:ext uri="{FF2B5EF4-FFF2-40B4-BE49-F238E27FC236}">
                <a16:creationId xmlns:a16="http://schemas.microsoft.com/office/drawing/2014/main" id="{688A68F6-D925-483E-B047-06C835CE0E92}"/>
              </a:ext>
            </a:extLst>
          </p:cNvPr>
          <p:cNvSpPr>
            <a:spLocks noGrp="1"/>
          </p:cNvSpPr>
          <p:nvPr>
            <p:ph type="sldNum" sz="quarter" idx="12"/>
          </p:nvPr>
        </p:nvSpPr>
        <p:spPr/>
        <p:txBody>
          <a:bodyPr/>
          <a:lstStyle>
            <a:lvl1pPr>
              <a:defRPr/>
            </a:lvl1pPr>
          </a:lstStyle>
          <a:p>
            <a:fld id="{823F28DC-0411-428A-B27A-B52CD003206F}" type="slidenum">
              <a:rPr lang="en-US" altLang="en-US">
                <a:latin typeface="Calibri"/>
              </a:rPr>
              <a:pPr/>
              <a:t>‹#›</a:t>
            </a:fld>
            <a:endParaRPr lang="en-US" altLang="en-US">
              <a:latin typeface="Calibri"/>
            </a:endParaRPr>
          </a:p>
        </p:txBody>
      </p:sp>
    </p:spTree>
    <p:extLst>
      <p:ext uri="{BB962C8B-B14F-4D97-AF65-F5344CB8AC3E}">
        <p14:creationId xmlns:p14="http://schemas.microsoft.com/office/powerpoint/2010/main" val="87193043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CA0C1945-9A4B-4A18-8F25-911DCDD961FD}"/>
              </a:ext>
            </a:extLst>
          </p:cNvPr>
          <p:cNvSpPr>
            <a:spLocks noGrp="1"/>
          </p:cNvSpPr>
          <p:nvPr>
            <p:ph type="dt" sz="half" idx="10"/>
          </p:nvPr>
        </p:nvSpPr>
        <p:spPr/>
        <p:txBody>
          <a:bodyPr/>
          <a:lstStyle>
            <a:lvl1pPr>
              <a:defRPr/>
            </a:lvl1pPr>
          </a:lstStyle>
          <a:p>
            <a:pPr>
              <a:defRPr/>
            </a:pPr>
            <a:fld id="{B9FD37D8-088F-4C36-AA48-0D6B7660DB01}" type="datetimeFigureOut">
              <a:rPr lang="en-US">
                <a:latin typeface="Calibri"/>
              </a:rPr>
              <a:pPr>
                <a:defRPr/>
              </a:pPr>
              <a:t>3/2/20</a:t>
            </a:fld>
            <a:endParaRPr lang="en-US">
              <a:latin typeface="Calibri"/>
            </a:endParaRPr>
          </a:p>
        </p:txBody>
      </p:sp>
      <p:sp>
        <p:nvSpPr>
          <p:cNvPr id="6" name="Footer Placeholder 4">
            <a:extLst>
              <a:ext uri="{FF2B5EF4-FFF2-40B4-BE49-F238E27FC236}">
                <a16:creationId xmlns:a16="http://schemas.microsoft.com/office/drawing/2014/main" id="{F0592DD8-F9B2-4ADF-9C0E-3A3C10B2EC78}"/>
              </a:ext>
            </a:extLst>
          </p:cNvPr>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a:extLst>
              <a:ext uri="{FF2B5EF4-FFF2-40B4-BE49-F238E27FC236}">
                <a16:creationId xmlns:a16="http://schemas.microsoft.com/office/drawing/2014/main" id="{7028495F-4C44-4A7A-8A21-7F054DE54403}"/>
              </a:ext>
            </a:extLst>
          </p:cNvPr>
          <p:cNvSpPr>
            <a:spLocks noGrp="1"/>
          </p:cNvSpPr>
          <p:nvPr>
            <p:ph type="sldNum" sz="quarter" idx="12"/>
          </p:nvPr>
        </p:nvSpPr>
        <p:spPr/>
        <p:txBody>
          <a:bodyPr/>
          <a:lstStyle>
            <a:lvl1pPr>
              <a:defRPr/>
            </a:lvl1pPr>
          </a:lstStyle>
          <a:p>
            <a:fld id="{E2C434DE-46F0-44E5-8BAE-107F7EE74AFB}" type="slidenum">
              <a:rPr lang="en-US" altLang="en-US">
                <a:latin typeface="Calibri"/>
              </a:rPr>
              <a:pPr/>
              <a:t>‹#›</a:t>
            </a:fld>
            <a:endParaRPr lang="en-US" altLang="en-US">
              <a:latin typeface="Calibri"/>
            </a:endParaRPr>
          </a:p>
        </p:txBody>
      </p:sp>
    </p:spTree>
    <p:extLst>
      <p:ext uri="{BB962C8B-B14F-4D97-AF65-F5344CB8AC3E}">
        <p14:creationId xmlns:p14="http://schemas.microsoft.com/office/powerpoint/2010/main" val="278344593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C59F5CCB-E64C-48C7-8430-670E5BE6A1C5}"/>
              </a:ext>
            </a:extLst>
          </p:cNvPr>
          <p:cNvSpPr>
            <a:spLocks noGrp="1"/>
          </p:cNvSpPr>
          <p:nvPr>
            <p:ph type="dt" sz="half" idx="10"/>
          </p:nvPr>
        </p:nvSpPr>
        <p:spPr/>
        <p:txBody>
          <a:bodyPr/>
          <a:lstStyle>
            <a:lvl1pPr>
              <a:defRPr/>
            </a:lvl1pPr>
          </a:lstStyle>
          <a:p>
            <a:pPr>
              <a:defRPr/>
            </a:pPr>
            <a:fld id="{8E57310E-76F8-47FD-B920-6DCCE4EA4BE4}" type="datetimeFigureOut">
              <a:rPr lang="en-US">
                <a:latin typeface="Calibri"/>
              </a:rPr>
              <a:pPr>
                <a:defRPr/>
              </a:pPr>
              <a:t>3/2/20</a:t>
            </a:fld>
            <a:endParaRPr lang="en-US">
              <a:latin typeface="Calibri"/>
            </a:endParaRPr>
          </a:p>
        </p:txBody>
      </p:sp>
      <p:sp>
        <p:nvSpPr>
          <p:cNvPr id="8" name="Footer Placeholder 4">
            <a:extLst>
              <a:ext uri="{FF2B5EF4-FFF2-40B4-BE49-F238E27FC236}">
                <a16:creationId xmlns:a16="http://schemas.microsoft.com/office/drawing/2014/main" id="{C039A449-2CB6-400E-A135-930D799437E1}"/>
              </a:ext>
            </a:extLst>
          </p:cNvPr>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a:extLst>
              <a:ext uri="{FF2B5EF4-FFF2-40B4-BE49-F238E27FC236}">
                <a16:creationId xmlns:a16="http://schemas.microsoft.com/office/drawing/2014/main" id="{040458BD-4C97-4C04-AE0E-B3E2E14042D5}"/>
              </a:ext>
            </a:extLst>
          </p:cNvPr>
          <p:cNvSpPr>
            <a:spLocks noGrp="1"/>
          </p:cNvSpPr>
          <p:nvPr>
            <p:ph type="sldNum" sz="quarter" idx="12"/>
          </p:nvPr>
        </p:nvSpPr>
        <p:spPr/>
        <p:txBody>
          <a:bodyPr/>
          <a:lstStyle>
            <a:lvl1pPr>
              <a:defRPr/>
            </a:lvl1pPr>
          </a:lstStyle>
          <a:p>
            <a:fld id="{A40072F0-A83E-4C72-B897-801C1B913FF1}" type="slidenum">
              <a:rPr lang="en-US" altLang="en-US">
                <a:latin typeface="Calibri"/>
              </a:rPr>
              <a:pPr/>
              <a:t>‹#›</a:t>
            </a:fld>
            <a:endParaRPr lang="en-US" altLang="en-US">
              <a:latin typeface="Calibri"/>
            </a:endParaRPr>
          </a:p>
        </p:txBody>
      </p:sp>
    </p:spTree>
    <p:extLst>
      <p:ext uri="{BB962C8B-B14F-4D97-AF65-F5344CB8AC3E}">
        <p14:creationId xmlns:p14="http://schemas.microsoft.com/office/powerpoint/2010/main" val="183382061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59C70C78-5913-40DF-9403-08D3D0115BF3}"/>
              </a:ext>
            </a:extLst>
          </p:cNvPr>
          <p:cNvSpPr>
            <a:spLocks noGrp="1"/>
          </p:cNvSpPr>
          <p:nvPr>
            <p:ph type="dt" sz="half" idx="10"/>
          </p:nvPr>
        </p:nvSpPr>
        <p:spPr/>
        <p:txBody>
          <a:bodyPr/>
          <a:lstStyle>
            <a:lvl1pPr>
              <a:defRPr/>
            </a:lvl1pPr>
          </a:lstStyle>
          <a:p>
            <a:pPr>
              <a:defRPr/>
            </a:pPr>
            <a:fld id="{F061015A-076B-4EC4-91D7-75EE63DBC34D}" type="datetimeFigureOut">
              <a:rPr lang="en-US">
                <a:latin typeface="Calibri"/>
              </a:rPr>
              <a:pPr>
                <a:defRPr/>
              </a:pPr>
              <a:t>3/2/20</a:t>
            </a:fld>
            <a:endParaRPr lang="en-US">
              <a:latin typeface="Calibri"/>
            </a:endParaRPr>
          </a:p>
        </p:txBody>
      </p:sp>
      <p:sp>
        <p:nvSpPr>
          <p:cNvPr id="4" name="Footer Placeholder 4">
            <a:extLst>
              <a:ext uri="{FF2B5EF4-FFF2-40B4-BE49-F238E27FC236}">
                <a16:creationId xmlns:a16="http://schemas.microsoft.com/office/drawing/2014/main" id="{F7268E99-639C-4765-B676-2AF63A808B30}"/>
              </a:ext>
            </a:extLst>
          </p:cNvPr>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a:extLst>
              <a:ext uri="{FF2B5EF4-FFF2-40B4-BE49-F238E27FC236}">
                <a16:creationId xmlns:a16="http://schemas.microsoft.com/office/drawing/2014/main" id="{3A9FC51D-9FDD-4105-A0D5-38222ECB44D6}"/>
              </a:ext>
            </a:extLst>
          </p:cNvPr>
          <p:cNvSpPr>
            <a:spLocks noGrp="1"/>
          </p:cNvSpPr>
          <p:nvPr>
            <p:ph type="sldNum" sz="quarter" idx="12"/>
          </p:nvPr>
        </p:nvSpPr>
        <p:spPr/>
        <p:txBody>
          <a:bodyPr/>
          <a:lstStyle>
            <a:lvl1pPr>
              <a:defRPr/>
            </a:lvl1pPr>
          </a:lstStyle>
          <a:p>
            <a:fld id="{F0946717-F6B3-4953-BF06-D5FC22EDDA43}" type="slidenum">
              <a:rPr lang="en-US" altLang="en-US">
                <a:latin typeface="Calibri"/>
              </a:rPr>
              <a:pPr/>
              <a:t>‹#›</a:t>
            </a:fld>
            <a:endParaRPr lang="en-US" altLang="en-US">
              <a:latin typeface="Calibri"/>
            </a:endParaRPr>
          </a:p>
        </p:txBody>
      </p:sp>
    </p:spTree>
    <p:extLst>
      <p:ext uri="{BB962C8B-B14F-4D97-AF65-F5344CB8AC3E}">
        <p14:creationId xmlns:p14="http://schemas.microsoft.com/office/powerpoint/2010/main" val="382418455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4AAEFEC4-FD50-4B2F-9F74-BDCD8DF2BA4B}"/>
              </a:ext>
            </a:extLst>
          </p:cNvPr>
          <p:cNvSpPr>
            <a:spLocks noGrp="1"/>
          </p:cNvSpPr>
          <p:nvPr>
            <p:ph type="dt" sz="half" idx="10"/>
          </p:nvPr>
        </p:nvSpPr>
        <p:spPr/>
        <p:txBody>
          <a:bodyPr/>
          <a:lstStyle>
            <a:lvl1pPr>
              <a:defRPr/>
            </a:lvl1pPr>
          </a:lstStyle>
          <a:p>
            <a:pPr>
              <a:defRPr/>
            </a:pPr>
            <a:fld id="{7AFB487D-D88B-4D7F-BECE-88EB7364EEE3}" type="datetimeFigureOut">
              <a:rPr lang="en-US">
                <a:latin typeface="Calibri"/>
              </a:rPr>
              <a:pPr>
                <a:defRPr/>
              </a:pPr>
              <a:t>3/2/20</a:t>
            </a:fld>
            <a:endParaRPr lang="en-US">
              <a:latin typeface="Calibri"/>
            </a:endParaRPr>
          </a:p>
        </p:txBody>
      </p:sp>
      <p:sp>
        <p:nvSpPr>
          <p:cNvPr id="3" name="Footer Placeholder 4">
            <a:extLst>
              <a:ext uri="{FF2B5EF4-FFF2-40B4-BE49-F238E27FC236}">
                <a16:creationId xmlns:a16="http://schemas.microsoft.com/office/drawing/2014/main" id="{D222B747-5DA8-484C-8EF2-ACC7B58D1948}"/>
              </a:ext>
            </a:extLst>
          </p:cNvPr>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a:extLst>
              <a:ext uri="{FF2B5EF4-FFF2-40B4-BE49-F238E27FC236}">
                <a16:creationId xmlns:a16="http://schemas.microsoft.com/office/drawing/2014/main" id="{6E62D0C0-C452-4FE0-86B9-2AC745DF05A0}"/>
              </a:ext>
            </a:extLst>
          </p:cNvPr>
          <p:cNvSpPr>
            <a:spLocks noGrp="1"/>
          </p:cNvSpPr>
          <p:nvPr>
            <p:ph type="sldNum" sz="quarter" idx="12"/>
          </p:nvPr>
        </p:nvSpPr>
        <p:spPr/>
        <p:txBody>
          <a:bodyPr/>
          <a:lstStyle>
            <a:lvl1pPr>
              <a:defRPr/>
            </a:lvl1pPr>
          </a:lstStyle>
          <a:p>
            <a:fld id="{B0F5D276-6D0F-47AD-B7ED-21ADAEBD4825}" type="slidenum">
              <a:rPr lang="en-US" altLang="en-US">
                <a:latin typeface="Calibri"/>
              </a:rPr>
              <a:pPr/>
              <a:t>‹#›</a:t>
            </a:fld>
            <a:endParaRPr lang="en-US" altLang="en-US">
              <a:latin typeface="Calibri"/>
            </a:endParaRPr>
          </a:p>
        </p:txBody>
      </p:sp>
    </p:spTree>
    <p:extLst>
      <p:ext uri="{BB962C8B-B14F-4D97-AF65-F5344CB8AC3E}">
        <p14:creationId xmlns:p14="http://schemas.microsoft.com/office/powerpoint/2010/main" val="416461431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626320BB-4594-4636-8B84-FBA96496A638}"/>
              </a:ext>
            </a:extLst>
          </p:cNvPr>
          <p:cNvSpPr>
            <a:spLocks noGrp="1"/>
          </p:cNvSpPr>
          <p:nvPr>
            <p:ph type="dt" sz="half" idx="10"/>
          </p:nvPr>
        </p:nvSpPr>
        <p:spPr/>
        <p:txBody>
          <a:bodyPr/>
          <a:lstStyle>
            <a:lvl1pPr>
              <a:defRPr/>
            </a:lvl1pPr>
          </a:lstStyle>
          <a:p>
            <a:pPr>
              <a:defRPr/>
            </a:pPr>
            <a:fld id="{6043B398-5CC4-4976-B37F-D0E3EB7A100B}" type="datetimeFigureOut">
              <a:rPr lang="en-US">
                <a:latin typeface="Calibri"/>
              </a:rPr>
              <a:pPr>
                <a:defRPr/>
              </a:pPr>
              <a:t>3/2/20</a:t>
            </a:fld>
            <a:endParaRPr lang="en-US">
              <a:latin typeface="Calibri"/>
            </a:endParaRPr>
          </a:p>
        </p:txBody>
      </p:sp>
      <p:sp>
        <p:nvSpPr>
          <p:cNvPr id="6" name="Footer Placeholder 4">
            <a:extLst>
              <a:ext uri="{FF2B5EF4-FFF2-40B4-BE49-F238E27FC236}">
                <a16:creationId xmlns:a16="http://schemas.microsoft.com/office/drawing/2014/main" id="{282EE785-1357-4C49-8130-221A7112C8E2}"/>
              </a:ext>
            </a:extLst>
          </p:cNvPr>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a:extLst>
              <a:ext uri="{FF2B5EF4-FFF2-40B4-BE49-F238E27FC236}">
                <a16:creationId xmlns:a16="http://schemas.microsoft.com/office/drawing/2014/main" id="{47D48811-48A4-4CBD-8A69-CE92468BF2D0}"/>
              </a:ext>
            </a:extLst>
          </p:cNvPr>
          <p:cNvSpPr>
            <a:spLocks noGrp="1"/>
          </p:cNvSpPr>
          <p:nvPr>
            <p:ph type="sldNum" sz="quarter" idx="12"/>
          </p:nvPr>
        </p:nvSpPr>
        <p:spPr/>
        <p:txBody>
          <a:bodyPr/>
          <a:lstStyle>
            <a:lvl1pPr>
              <a:defRPr/>
            </a:lvl1pPr>
          </a:lstStyle>
          <a:p>
            <a:fld id="{49DD01A7-5CBA-49CA-BFA2-F8D90F19ADC8}" type="slidenum">
              <a:rPr lang="en-US" altLang="en-US">
                <a:latin typeface="Calibri"/>
              </a:rPr>
              <a:pPr/>
              <a:t>‹#›</a:t>
            </a:fld>
            <a:endParaRPr lang="en-US" altLang="en-US">
              <a:latin typeface="Calibri"/>
            </a:endParaRPr>
          </a:p>
        </p:txBody>
      </p:sp>
    </p:spTree>
    <p:extLst>
      <p:ext uri="{BB962C8B-B14F-4D97-AF65-F5344CB8AC3E}">
        <p14:creationId xmlns:p14="http://schemas.microsoft.com/office/powerpoint/2010/main" val="289808042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68C2173B-D061-44C0-A2F4-CD933BB9717F}"/>
              </a:ext>
            </a:extLst>
          </p:cNvPr>
          <p:cNvSpPr>
            <a:spLocks noGrp="1"/>
          </p:cNvSpPr>
          <p:nvPr>
            <p:ph type="dt" sz="half" idx="10"/>
          </p:nvPr>
        </p:nvSpPr>
        <p:spPr/>
        <p:txBody>
          <a:bodyPr/>
          <a:lstStyle>
            <a:lvl1pPr>
              <a:defRPr/>
            </a:lvl1pPr>
          </a:lstStyle>
          <a:p>
            <a:pPr>
              <a:defRPr/>
            </a:pPr>
            <a:fld id="{854820D8-4FA2-47BA-9BD5-B4DF02EE6A0C}" type="datetimeFigureOut">
              <a:rPr lang="en-US">
                <a:latin typeface="Calibri"/>
              </a:rPr>
              <a:pPr>
                <a:defRPr/>
              </a:pPr>
              <a:t>3/2/20</a:t>
            </a:fld>
            <a:endParaRPr lang="en-US">
              <a:latin typeface="Calibri"/>
            </a:endParaRPr>
          </a:p>
        </p:txBody>
      </p:sp>
      <p:sp>
        <p:nvSpPr>
          <p:cNvPr id="6" name="Footer Placeholder 4">
            <a:extLst>
              <a:ext uri="{FF2B5EF4-FFF2-40B4-BE49-F238E27FC236}">
                <a16:creationId xmlns:a16="http://schemas.microsoft.com/office/drawing/2014/main" id="{EFC0FF5D-7E14-492D-BDB7-8A3F9C07CD0E}"/>
              </a:ext>
            </a:extLst>
          </p:cNvPr>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a:extLst>
              <a:ext uri="{FF2B5EF4-FFF2-40B4-BE49-F238E27FC236}">
                <a16:creationId xmlns:a16="http://schemas.microsoft.com/office/drawing/2014/main" id="{47CE259C-0BE9-472A-AB13-AC9214D71325}"/>
              </a:ext>
            </a:extLst>
          </p:cNvPr>
          <p:cNvSpPr>
            <a:spLocks noGrp="1"/>
          </p:cNvSpPr>
          <p:nvPr>
            <p:ph type="sldNum" sz="quarter" idx="12"/>
          </p:nvPr>
        </p:nvSpPr>
        <p:spPr/>
        <p:txBody>
          <a:bodyPr/>
          <a:lstStyle>
            <a:lvl1pPr>
              <a:defRPr/>
            </a:lvl1pPr>
          </a:lstStyle>
          <a:p>
            <a:fld id="{F6F34B33-1E7B-4464-BB16-26E3B3E936D9}" type="slidenum">
              <a:rPr lang="en-US" altLang="en-US">
                <a:latin typeface="Calibri"/>
              </a:rPr>
              <a:pPr/>
              <a:t>‹#›</a:t>
            </a:fld>
            <a:endParaRPr lang="en-US" altLang="en-US">
              <a:latin typeface="Calibri"/>
            </a:endParaRPr>
          </a:p>
        </p:txBody>
      </p:sp>
    </p:spTree>
    <p:extLst>
      <p:ext uri="{BB962C8B-B14F-4D97-AF65-F5344CB8AC3E}">
        <p14:creationId xmlns:p14="http://schemas.microsoft.com/office/powerpoint/2010/main" val="314949373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CEB6E0-B0A2-41AF-8FDB-C810D766BBA4}"/>
              </a:ext>
            </a:extLst>
          </p:cNvPr>
          <p:cNvSpPr>
            <a:spLocks noGrp="1"/>
          </p:cNvSpPr>
          <p:nvPr>
            <p:ph type="dt" sz="half" idx="10"/>
          </p:nvPr>
        </p:nvSpPr>
        <p:spPr/>
        <p:txBody>
          <a:bodyPr/>
          <a:lstStyle>
            <a:lvl1pPr>
              <a:defRPr/>
            </a:lvl1pPr>
          </a:lstStyle>
          <a:p>
            <a:pPr>
              <a:defRPr/>
            </a:pPr>
            <a:fld id="{FFE7AD67-BDDB-481E-9F5E-EDA0A045E840}" type="datetimeFigureOut">
              <a:rPr lang="en-US">
                <a:latin typeface="Calibri"/>
              </a:rPr>
              <a:pPr>
                <a:defRPr/>
              </a:pPr>
              <a:t>3/2/20</a:t>
            </a:fld>
            <a:endParaRPr lang="en-US">
              <a:latin typeface="Calibri"/>
            </a:endParaRPr>
          </a:p>
        </p:txBody>
      </p:sp>
      <p:sp>
        <p:nvSpPr>
          <p:cNvPr id="5" name="Footer Placeholder 4">
            <a:extLst>
              <a:ext uri="{FF2B5EF4-FFF2-40B4-BE49-F238E27FC236}">
                <a16:creationId xmlns:a16="http://schemas.microsoft.com/office/drawing/2014/main" id="{3943EAB7-F153-453E-8391-9AA29084508C}"/>
              </a:ext>
            </a:extLst>
          </p:cNvPr>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a:extLst>
              <a:ext uri="{FF2B5EF4-FFF2-40B4-BE49-F238E27FC236}">
                <a16:creationId xmlns:a16="http://schemas.microsoft.com/office/drawing/2014/main" id="{B3026388-B30F-4E09-BBF9-570C22824454}"/>
              </a:ext>
            </a:extLst>
          </p:cNvPr>
          <p:cNvSpPr>
            <a:spLocks noGrp="1"/>
          </p:cNvSpPr>
          <p:nvPr>
            <p:ph type="sldNum" sz="quarter" idx="12"/>
          </p:nvPr>
        </p:nvSpPr>
        <p:spPr/>
        <p:txBody>
          <a:bodyPr/>
          <a:lstStyle>
            <a:lvl1pPr>
              <a:defRPr/>
            </a:lvl1pPr>
          </a:lstStyle>
          <a:p>
            <a:fld id="{C8DE5D85-3DE9-4A7C-9AD0-018841FEE176}" type="slidenum">
              <a:rPr lang="en-US" altLang="en-US">
                <a:latin typeface="Calibri"/>
              </a:rPr>
              <a:pPr/>
              <a:t>‹#›</a:t>
            </a:fld>
            <a:endParaRPr lang="en-US" altLang="en-US">
              <a:latin typeface="Calibri"/>
            </a:endParaRPr>
          </a:p>
        </p:txBody>
      </p:sp>
    </p:spTree>
    <p:extLst>
      <p:ext uri="{BB962C8B-B14F-4D97-AF65-F5344CB8AC3E}">
        <p14:creationId xmlns:p14="http://schemas.microsoft.com/office/powerpoint/2010/main" val="50214866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C70A1B-2F74-4EC1-B4B8-95861E813411}"/>
              </a:ext>
            </a:extLst>
          </p:cNvPr>
          <p:cNvSpPr>
            <a:spLocks noGrp="1"/>
          </p:cNvSpPr>
          <p:nvPr>
            <p:ph type="dt" sz="half" idx="10"/>
          </p:nvPr>
        </p:nvSpPr>
        <p:spPr/>
        <p:txBody>
          <a:bodyPr/>
          <a:lstStyle>
            <a:lvl1pPr>
              <a:defRPr/>
            </a:lvl1pPr>
          </a:lstStyle>
          <a:p>
            <a:pPr>
              <a:defRPr/>
            </a:pPr>
            <a:fld id="{7BD73C2B-ED7E-4837-BE53-973CB7931725}" type="datetimeFigureOut">
              <a:rPr lang="en-US">
                <a:latin typeface="Calibri"/>
              </a:rPr>
              <a:pPr>
                <a:defRPr/>
              </a:pPr>
              <a:t>3/2/20</a:t>
            </a:fld>
            <a:endParaRPr lang="en-US">
              <a:latin typeface="Calibri"/>
            </a:endParaRPr>
          </a:p>
        </p:txBody>
      </p:sp>
      <p:sp>
        <p:nvSpPr>
          <p:cNvPr id="5" name="Footer Placeholder 4">
            <a:extLst>
              <a:ext uri="{FF2B5EF4-FFF2-40B4-BE49-F238E27FC236}">
                <a16:creationId xmlns:a16="http://schemas.microsoft.com/office/drawing/2014/main" id="{B55D1CA1-42A3-4D2D-909A-9E29735A9024}"/>
              </a:ext>
            </a:extLst>
          </p:cNvPr>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a:extLst>
              <a:ext uri="{FF2B5EF4-FFF2-40B4-BE49-F238E27FC236}">
                <a16:creationId xmlns:a16="http://schemas.microsoft.com/office/drawing/2014/main" id="{92A40117-634E-4C53-8CE8-8FE567800AFB}"/>
              </a:ext>
            </a:extLst>
          </p:cNvPr>
          <p:cNvSpPr>
            <a:spLocks noGrp="1"/>
          </p:cNvSpPr>
          <p:nvPr>
            <p:ph type="sldNum" sz="quarter" idx="12"/>
          </p:nvPr>
        </p:nvSpPr>
        <p:spPr/>
        <p:txBody>
          <a:bodyPr/>
          <a:lstStyle>
            <a:lvl1pPr>
              <a:defRPr/>
            </a:lvl1pPr>
          </a:lstStyle>
          <a:p>
            <a:fld id="{853D57E7-4907-4783-A189-FF4C59B4C927}" type="slidenum">
              <a:rPr lang="en-US" altLang="en-US">
                <a:latin typeface="Calibri"/>
              </a:rPr>
              <a:pPr/>
              <a:t>‹#›</a:t>
            </a:fld>
            <a:endParaRPr lang="en-US" altLang="en-US">
              <a:latin typeface="Calibri"/>
            </a:endParaRPr>
          </a:p>
        </p:txBody>
      </p:sp>
    </p:spTree>
    <p:extLst>
      <p:ext uri="{BB962C8B-B14F-4D97-AF65-F5344CB8AC3E}">
        <p14:creationId xmlns:p14="http://schemas.microsoft.com/office/powerpoint/2010/main" val="9556417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08149561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0873A28-32CA-0447-A1FA-4353D4B37EB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8325000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E08929D-B9B5-BC4F-A17C-DAA929E3534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5843837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324E41D-75C3-194D-BD78-9D77794B47C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4881135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DC1680C-F8D8-8B44-B9C6-5569758FDDB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3021155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A2EB96A7-A256-854C-8452-19B9DD014DF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2205084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2C3B6749-63AA-F14F-B7D4-EA394057D0A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6298022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A8734191-E0ED-364A-BA08-22F8222AB3A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2377161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A74759B-DB5B-E54A-8B9E-12CFE48F418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1686423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1ECF2A8-9EFA-EC44-A1BB-CA563AF8723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7775153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32FB13C-4528-784B-9835-3B931FA7634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625236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91606512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1B26D56-20FA-5C48-BC79-ECAE3C97D30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7951802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Book Antiqua" charset="0"/>
              </a:defRPr>
            </a:lvl1pPr>
          </a:lstStyle>
          <a:p>
            <a:pPr>
              <a:defRPr/>
            </a:pPr>
            <a:endParaRPr lang="en-GB"/>
          </a:p>
        </p:txBody>
      </p:sp>
      <p:sp>
        <p:nvSpPr>
          <p:cNvPr id="3" name="Rectangle 5"/>
          <p:cNvSpPr>
            <a:spLocks noGrp="1" noChangeArrowheads="1"/>
          </p:cNvSpPr>
          <p:nvPr>
            <p:ph type="ftr" sz="quarter" idx="11"/>
          </p:nvPr>
        </p:nvSpPr>
        <p:spPr/>
        <p:txBody>
          <a:bodyPr/>
          <a:lstStyle>
            <a:lvl1pPr>
              <a:defRPr>
                <a:latin typeface="Book Antiqua" charset="0"/>
              </a:defRPr>
            </a:lvl1pPr>
          </a:lstStyle>
          <a:p>
            <a:pPr>
              <a:defRPr/>
            </a:pPr>
            <a:endParaRPr lang="en-GB"/>
          </a:p>
        </p:txBody>
      </p:sp>
      <p:sp>
        <p:nvSpPr>
          <p:cNvPr id="4" name="Rectangle 6"/>
          <p:cNvSpPr>
            <a:spLocks noGrp="1" noChangeArrowheads="1"/>
          </p:cNvSpPr>
          <p:nvPr>
            <p:ph type="sldNum" sz="quarter" idx="12"/>
          </p:nvPr>
        </p:nvSpPr>
        <p:spPr/>
        <p:txBody>
          <a:bodyPr/>
          <a:lstStyle>
            <a:lvl1pPr>
              <a:defRPr>
                <a:latin typeface="Book Antiqua" charset="0"/>
              </a:defRPr>
            </a:lvl1pPr>
          </a:lstStyle>
          <a:p>
            <a:pPr>
              <a:defRPr/>
            </a:pPr>
            <a:fld id="{9EF77983-536D-0B49-BCDE-8CD39D9AD121}" type="slidenum">
              <a:rPr lang="en-GB">
                <a:ea typeface="ＭＳ Ｐゴシック"/>
              </a:rPr>
              <a:pPr>
                <a:defRPr/>
              </a:pPr>
              <a:t>‹#›</a:t>
            </a:fld>
            <a:endParaRPr lang="en-GB">
              <a:ea typeface="ＭＳ Ｐゴシック"/>
            </a:endParaRPr>
          </a:p>
        </p:txBody>
      </p:sp>
    </p:spTree>
    <p:extLst>
      <p:ext uri="{BB962C8B-B14F-4D97-AF65-F5344CB8AC3E}">
        <p14:creationId xmlns:p14="http://schemas.microsoft.com/office/powerpoint/2010/main" val="4165833606"/>
      </p:ext>
    </p:extLst>
  </p:cSld>
  <p:clrMapOvr>
    <a:masterClrMapping/>
  </p:clrMapOvr>
  <p:transition>
    <p:random/>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Book Antiqua" charset="0"/>
              </a:defRPr>
            </a:lvl1pPr>
          </a:lstStyle>
          <a:p>
            <a:pPr>
              <a:defRPr/>
            </a:pPr>
            <a:endParaRPr lang="en-GB"/>
          </a:p>
        </p:txBody>
      </p:sp>
      <p:sp>
        <p:nvSpPr>
          <p:cNvPr id="5" name="Rectangle 5"/>
          <p:cNvSpPr>
            <a:spLocks noGrp="1" noChangeArrowheads="1"/>
          </p:cNvSpPr>
          <p:nvPr>
            <p:ph type="ftr" sz="quarter" idx="11"/>
          </p:nvPr>
        </p:nvSpPr>
        <p:spPr/>
        <p:txBody>
          <a:bodyPr/>
          <a:lstStyle>
            <a:lvl1pPr>
              <a:defRPr>
                <a:latin typeface="Book Antiqua" charset="0"/>
              </a:defRPr>
            </a:lvl1pPr>
          </a:lstStyle>
          <a:p>
            <a:pPr>
              <a:defRPr/>
            </a:pPr>
            <a:endParaRPr lang="en-GB"/>
          </a:p>
        </p:txBody>
      </p:sp>
      <p:sp>
        <p:nvSpPr>
          <p:cNvPr id="6" name="Rectangle 6"/>
          <p:cNvSpPr>
            <a:spLocks noGrp="1" noChangeArrowheads="1"/>
          </p:cNvSpPr>
          <p:nvPr>
            <p:ph type="sldNum" sz="quarter" idx="12"/>
          </p:nvPr>
        </p:nvSpPr>
        <p:spPr/>
        <p:txBody>
          <a:bodyPr/>
          <a:lstStyle>
            <a:lvl1pPr>
              <a:defRPr>
                <a:latin typeface="Book Antiqua" charset="0"/>
              </a:defRPr>
            </a:lvl1pPr>
          </a:lstStyle>
          <a:p>
            <a:pPr>
              <a:defRPr/>
            </a:pPr>
            <a:fld id="{B70F03AE-FD38-CE49-8DF0-A671DAE8219A}" type="slidenum">
              <a:rPr lang="en-GB">
                <a:ea typeface="ＭＳ Ｐゴシック"/>
              </a:rPr>
              <a:pPr>
                <a:defRPr/>
              </a:pPr>
              <a:t>‹#›</a:t>
            </a:fld>
            <a:endParaRPr lang="en-GB">
              <a:ea typeface="ＭＳ Ｐゴシック"/>
            </a:endParaRPr>
          </a:p>
        </p:txBody>
      </p:sp>
    </p:spTree>
    <p:extLst>
      <p:ext uri="{BB962C8B-B14F-4D97-AF65-F5344CB8AC3E}">
        <p14:creationId xmlns:p14="http://schemas.microsoft.com/office/powerpoint/2010/main" val="3229330990"/>
      </p:ext>
    </p:extLst>
  </p:cSld>
  <p:clrMapOvr>
    <a:masterClrMapping/>
  </p:clrMapOvr>
  <p:transition>
    <p:random/>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0873A28-32CA-0447-A1FA-4353D4B37EB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3822332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E08929D-B9B5-BC4F-A17C-DAA929E3534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9564764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324E41D-75C3-194D-BD78-9D77794B47C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2689299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DC1680C-F8D8-8B44-B9C6-5569758FDDB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5519981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A2EB96A7-A256-854C-8452-19B9DD014DF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6649909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2C3B6749-63AA-F14F-B7D4-EA394057D0A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5591652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A8734191-E0ED-364A-BA08-22F8222AB3A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44389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0.xml"/><Relationship Id="rId3" Type="http://schemas.openxmlformats.org/officeDocument/2006/relationships/slideLayout" Target="../slideLayouts/slideLayout95.xml"/><Relationship Id="rId7" Type="http://schemas.openxmlformats.org/officeDocument/2006/relationships/slideLayout" Target="../slideLayouts/slideLayout99.xml"/><Relationship Id="rId12" Type="http://schemas.openxmlformats.org/officeDocument/2006/relationships/theme" Target="../theme/theme10.xml"/><Relationship Id="rId2" Type="http://schemas.openxmlformats.org/officeDocument/2006/relationships/slideLayout" Target="../slideLayouts/slideLayout94.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5" Type="http://schemas.openxmlformats.org/officeDocument/2006/relationships/slideLayout" Target="../slideLayouts/slideLayout97.xml"/><Relationship Id="rId10" Type="http://schemas.openxmlformats.org/officeDocument/2006/relationships/slideLayout" Target="../slideLayouts/slideLayout102.xml"/><Relationship Id="rId4" Type="http://schemas.openxmlformats.org/officeDocument/2006/relationships/slideLayout" Target="../slideLayouts/slideLayout96.xml"/><Relationship Id="rId9" Type="http://schemas.openxmlformats.org/officeDocument/2006/relationships/slideLayout" Target="../slideLayouts/slideLayout101.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1.xml"/><Relationship Id="rId3" Type="http://schemas.openxmlformats.org/officeDocument/2006/relationships/slideLayout" Target="../slideLayouts/slideLayout106.xml"/><Relationship Id="rId7" Type="http://schemas.openxmlformats.org/officeDocument/2006/relationships/slideLayout" Target="../slideLayouts/slideLayout110.xml"/><Relationship Id="rId12" Type="http://schemas.openxmlformats.org/officeDocument/2006/relationships/theme" Target="../theme/theme11.xml"/><Relationship Id="rId2" Type="http://schemas.openxmlformats.org/officeDocument/2006/relationships/slideLayout" Target="../slideLayouts/slideLayout105.xml"/><Relationship Id="rId1" Type="http://schemas.openxmlformats.org/officeDocument/2006/relationships/slideLayout" Target="../slideLayouts/slideLayout104.xml"/><Relationship Id="rId6" Type="http://schemas.openxmlformats.org/officeDocument/2006/relationships/slideLayout" Target="../slideLayouts/slideLayout109.xml"/><Relationship Id="rId11" Type="http://schemas.openxmlformats.org/officeDocument/2006/relationships/slideLayout" Target="../slideLayouts/slideLayout114.xml"/><Relationship Id="rId5" Type="http://schemas.openxmlformats.org/officeDocument/2006/relationships/slideLayout" Target="../slideLayouts/slideLayout108.xml"/><Relationship Id="rId10" Type="http://schemas.openxmlformats.org/officeDocument/2006/relationships/slideLayout" Target="../slideLayouts/slideLayout113.xml"/><Relationship Id="rId4" Type="http://schemas.openxmlformats.org/officeDocument/2006/relationships/slideLayout" Target="../slideLayouts/slideLayout107.xml"/><Relationship Id="rId9" Type="http://schemas.openxmlformats.org/officeDocument/2006/relationships/slideLayout" Target="../slideLayouts/slideLayout112.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2.xml"/><Relationship Id="rId3" Type="http://schemas.openxmlformats.org/officeDocument/2006/relationships/slideLayout" Target="../slideLayouts/slideLayout117.xml"/><Relationship Id="rId7" Type="http://schemas.openxmlformats.org/officeDocument/2006/relationships/slideLayout" Target="../slideLayouts/slideLayout121.xml"/><Relationship Id="rId12" Type="http://schemas.openxmlformats.org/officeDocument/2006/relationships/theme" Target="../theme/theme12.xml"/><Relationship Id="rId2" Type="http://schemas.openxmlformats.org/officeDocument/2006/relationships/slideLayout" Target="../slideLayouts/slideLayout116.xml"/><Relationship Id="rId1" Type="http://schemas.openxmlformats.org/officeDocument/2006/relationships/slideLayout" Target="../slideLayouts/slideLayout115.xml"/><Relationship Id="rId6" Type="http://schemas.openxmlformats.org/officeDocument/2006/relationships/slideLayout" Target="../slideLayouts/slideLayout120.xml"/><Relationship Id="rId11" Type="http://schemas.openxmlformats.org/officeDocument/2006/relationships/slideLayout" Target="../slideLayouts/slideLayout125.xml"/><Relationship Id="rId5" Type="http://schemas.openxmlformats.org/officeDocument/2006/relationships/slideLayout" Target="../slideLayouts/slideLayout119.xml"/><Relationship Id="rId10" Type="http://schemas.openxmlformats.org/officeDocument/2006/relationships/slideLayout" Target="../slideLayouts/slideLayout124.xml"/><Relationship Id="rId4" Type="http://schemas.openxmlformats.org/officeDocument/2006/relationships/slideLayout" Target="../slideLayouts/slideLayout118.xml"/><Relationship Id="rId9" Type="http://schemas.openxmlformats.org/officeDocument/2006/relationships/slideLayout" Target="../slideLayouts/slideLayout123.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3.xml"/><Relationship Id="rId3" Type="http://schemas.openxmlformats.org/officeDocument/2006/relationships/slideLayout" Target="../slideLayouts/slideLayout128.xml"/><Relationship Id="rId7" Type="http://schemas.openxmlformats.org/officeDocument/2006/relationships/slideLayout" Target="../slideLayouts/slideLayout132.xml"/><Relationship Id="rId12" Type="http://schemas.openxmlformats.org/officeDocument/2006/relationships/theme" Target="../theme/theme13.xml"/><Relationship Id="rId2" Type="http://schemas.openxmlformats.org/officeDocument/2006/relationships/slideLayout" Target="../slideLayouts/slideLayout127.xml"/><Relationship Id="rId1" Type="http://schemas.openxmlformats.org/officeDocument/2006/relationships/slideLayout" Target="../slideLayouts/slideLayout126.xml"/><Relationship Id="rId6" Type="http://schemas.openxmlformats.org/officeDocument/2006/relationships/slideLayout" Target="../slideLayouts/slideLayout131.xml"/><Relationship Id="rId11" Type="http://schemas.openxmlformats.org/officeDocument/2006/relationships/slideLayout" Target="../slideLayouts/slideLayout136.xml"/><Relationship Id="rId5" Type="http://schemas.openxmlformats.org/officeDocument/2006/relationships/slideLayout" Target="../slideLayouts/slideLayout130.xml"/><Relationship Id="rId10" Type="http://schemas.openxmlformats.org/officeDocument/2006/relationships/slideLayout" Target="../slideLayouts/slideLayout135.xml"/><Relationship Id="rId4" Type="http://schemas.openxmlformats.org/officeDocument/2006/relationships/slideLayout" Target="../slideLayouts/slideLayout129.xml"/><Relationship Id="rId9" Type="http://schemas.openxmlformats.org/officeDocument/2006/relationships/slideLayout" Target="../slideLayouts/slideLayout134.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44.xml"/><Relationship Id="rId3" Type="http://schemas.openxmlformats.org/officeDocument/2006/relationships/slideLayout" Target="../slideLayouts/slideLayout139.xml"/><Relationship Id="rId7" Type="http://schemas.openxmlformats.org/officeDocument/2006/relationships/slideLayout" Target="../slideLayouts/slideLayout143.xml"/><Relationship Id="rId12" Type="http://schemas.openxmlformats.org/officeDocument/2006/relationships/theme" Target="../theme/theme14.xml"/><Relationship Id="rId2" Type="http://schemas.openxmlformats.org/officeDocument/2006/relationships/slideLayout" Target="../slideLayouts/slideLayout138.xml"/><Relationship Id="rId1" Type="http://schemas.openxmlformats.org/officeDocument/2006/relationships/slideLayout" Target="../slideLayouts/slideLayout137.xml"/><Relationship Id="rId6" Type="http://schemas.openxmlformats.org/officeDocument/2006/relationships/slideLayout" Target="../slideLayouts/slideLayout142.xml"/><Relationship Id="rId11" Type="http://schemas.openxmlformats.org/officeDocument/2006/relationships/slideLayout" Target="../slideLayouts/slideLayout147.xml"/><Relationship Id="rId5" Type="http://schemas.openxmlformats.org/officeDocument/2006/relationships/slideLayout" Target="../slideLayouts/slideLayout141.xml"/><Relationship Id="rId10" Type="http://schemas.openxmlformats.org/officeDocument/2006/relationships/slideLayout" Target="../slideLayouts/slideLayout146.xml"/><Relationship Id="rId4" Type="http://schemas.openxmlformats.org/officeDocument/2006/relationships/slideLayout" Target="../slideLayouts/slideLayout140.xml"/><Relationship Id="rId9" Type="http://schemas.openxmlformats.org/officeDocument/2006/relationships/slideLayout" Target="../slideLayouts/slideLayout145.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55.xml"/><Relationship Id="rId13" Type="http://schemas.openxmlformats.org/officeDocument/2006/relationships/slideLayout" Target="../slideLayouts/slideLayout160.xml"/><Relationship Id="rId3" Type="http://schemas.openxmlformats.org/officeDocument/2006/relationships/slideLayout" Target="../slideLayouts/slideLayout150.xml"/><Relationship Id="rId7" Type="http://schemas.openxmlformats.org/officeDocument/2006/relationships/slideLayout" Target="../slideLayouts/slideLayout154.xml"/><Relationship Id="rId12" Type="http://schemas.openxmlformats.org/officeDocument/2006/relationships/slideLayout" Target="../slideLayouts/slideLayout159.xml"/><Relationship Id="rId2" Type="http://schemas.openxmlformats.org/officeDocument/2006/relationships/slideLayout" Target="../slideLayouts/slideLayout149.xml"/><Relationship Id="rId1" Type="http://schemas.openxmlformats.org/officeDocument/2006/relationships/slideLayout" Target="../slideLayouts/slideLayout148.xml"/><Relationship Id="rId6" Type="http://schemas.openxmlformats.org/officeDocument/2006/relationships/slideLayout" Target="../slideLayouts/slideLayout153.xml"/><Relationship Id="rId11" Type="http://schemas.openxmlformats.org/officeDocument/2006/relationships/slideLayout" Target="../slideLayouts/slideLayout158.xml"/><Relationship Id="rId5" Type="http://schemas.openxmlformats.org/officeDocument/2006/relationships/slideLayout" Target="../slideLayouts/slideLayout152.xml"/><Relationship Id="rId10" Type="http://schemas.openxmlformats.org/officeDocument/2006/relationships/slideLayout" Target="../slideLayouts/slideLayout157.xml"/><Relationship Id="rId4" Type="http://schemas.openxmlformats.org/officeDocument/2006/relationships/slideLayout" Target="../slideLayouts/slideLayout151.xml"/><Relationship Id="rId9" Type="http://schemas.openxmlformats.org/officeDocument/2006/relationships/slideLayout" Target="../slideLayouts/slideLayout156.xml"/><Relationship Id="rId14" Type="http://schemas.openxmlformats.org/officeDocument/2006/relationships/theme" Target="../theme/theme15.xml"/></Relationships>
</file>

<file path=ppt/slideMasters/_rels/slideMaster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6.xml"/><Relationship Id="rId1" Type="http://schemas.openxmlformats.org/officeDocument/2006/relationships/slideLayout" Target="../slideLayouts/slideLayout161.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69.xml"/><Relationship Id="rId3" Type="http://schemas.openxmlformats.org/officeDocument/2006/relationships/slideLayout" Target="../slideLayouts/slideLayout164.xml"/><Relationship Id="rId7" Type="http://schemas.openxmlformats.org/officeDocument/2006/relationships/slideLayout" Target="../slideLayouts/slideLayout168.xml"/><Relationship Id="rId12" Type="http://schemas.openxmlformats.org/officeDocument/2006/relationships/theme" Target="../theme/theme17.xml"/><Relationship Id="rId2" Type="http://schemas.openxmlformats.org/officeDocument/2006/relationships/slideLayout" Target="../slideLayouts/slideLayout163.xml"/><Relationship Id="rId1" Type="http://schemas.openxmlformats.org/officeDocument/2006/relationships/slideLayout" Target="../slideLayouts/slideLayout162.xml"/><Relationship Id="rId6" Type="http://schemas.openxmlformats.org/officeDocument/2006/relationships/slideLayout" Target="../slideLayouts/slideLayout167.xml"/><Relationship Id="rId11" Type="http://schemas.openxmlformats.org/officeDocument/2006/relationships/slideLayout" Target="../slideLayouts/slideLayout172.xml"/><Relationship Id="rId5" Type="http://schemas.openxmlformats.org/officeDocument/2006/relationships/slideLayout" Target="../slideLayouts/slideLayout166.xml"/><Relationship Id="rId10" Type="http://schemas.openxmlformats.org/officeDocument/2006/relationships/slideLayout" Target="../slideLayouts/slideLayout171.xml"/><Relationship Id="rId4" Type="http://schemas.openxmlformats.org/officeDocument/2006/relationships/slideLayout" Target="../slideLayouts/slideLayout165.xml"/><Relationship Id="rId9" Type="http://schemas.openxmlformats.org/officeDocument/2006/relationships/slideLayout" Target="../slideLayouts/slideLayout170.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80.xml"/><Relationship Id="rId3" Type="http://schemas.openxmlformats.org/officeDocument/2006/relationships/slideLayout" Target="../slideLayouts/slideLayout175.xml"/><Relationship Id="rId7" Type="http://schemas.openxmlformats.org/officeDocument/2006/relationships/slideLayout" Target="../slideLayouts/slideLayout179.xml"/><Relationship Id="rId12" Type="http://schemas.openxmlformats.org/officeDocument/2006/relationships/theme" Target="../theme/theme18.xml"/><Relationship Id="rId2" Type="http://schemas.openxmlformats.org/officeDocument/2006/relationships/slideLayout" Target="../slideLayouts/slideLayout174.xml"/><Relationship Id="rId1" Type="http://schemas.openxmlformats.org/officeDocument/2006/relationships/slideLayout" Target="../slideLayouts/slideLayout173.xml"/><Relationship Id="rId6" Type="http://schemas.openxmlformats.org/officeDocument/2006/relationships/slideLayout" Target="../slideLayouts/slideLayout178.xml"/><Relationship Id="rId11" Type="http://schemas.openxmlformats.org/officeDocument/2006/relationships/slideLayout" Target="../slideLayouts/slideLayout183.xml"/><Relationship Id="rId5" Type="http://schemas.openxmlformats.org/officeDocument/2006/relationships/slideLayout" Target="../slideLayouts/slideLayout177.xml"/><Relationship Id="rId10" Type="http://schemas.openxmlformats.org/officeDocument/2006/relationships/slideLayout" Target="../slideLayouts/slideLayout182.xml"/><Relationship Id="rId4" Type="http://schemas.openxmlformats.org/officeDocument/2006/relationships/slideLayout" Target="../slideLayouts/slideLayout176.xml"/><Relationship Id="rId9" Type="http://schemas.openxmlformats.org/officeDocument/2006/relationships/slideLayout" Target="../slideLayouts/slideLayout181.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91.xml"/><Relationship Id="rId13" Type="http://schemas.openxmlformats.org/officeDocument/2006/relationships/image" Target="../media/image2.jpeg"/><Relationship Id="rId3" Type="http://schemas.openxmlformats.org/officeDocument/2006/relationships/slideLayout" Target="../slideLayouts/slideLayout186.xml"/><Relationship Id="rId7" Type="http://schemas.openxmlformats.org/officeDocument/2006/relationships/slideLayout" Target="../slideLayouts/slideLayout190.xml"/><Relationship Id="rId12" Type="http://schemas.openxmlformats.org/officeDocument/2006/relationships/theme" Target="../theme/theme19.xml"/><Relationship Id="rId2" Type="http://schemas.openxmlformats.org/officeDocument/2006/relationships/slideLayout" Target="../slideLayouts/slideLayout185.xml"/><Relationship Id="rId1" Type="http://schemas.openxmlformats.org/officeDocument/2006/relationships/slideLayout" Target="../slideLayouts/slideLayout184.xml"/><Relationship Id="rId6" Type="http://schemas.openxmlformats.org/officeDocument/2006/relationships/slideLayout" Target="../slideLayouts/slideLayout189.xml"/><Relationship Id="rId11" Type="http://schemas.openxmlformats.org/officeDocument/2006/relationships/slideLayout" Target="../slideLayouts/slideLayout194.xml"/><Relationship Id="rId5" Type="http://schemas.openxmlformats.org/officeDocument/2006/relationships/slideLayout" Target="../slideLayouts/slideLayout188.xml"/><Relationship Id="rId10" Type="http://schemas.openxmlformats.org/officeDocument/2006/relationships/slideLayout" Target="../slideLayouts/slideLayout193.xml"/><Relationship Id="rId4" Type="http://schemas.openxmlformats.org/officeDocument/2006/relationships/slideLayout" Target="../slideLayouts/slideLayout187.xml"/><Relationship Id="rId9" Type="http://schemas.openxmlformats.org/officeDocument/2006/relationships/slideLayout" Target="../slideLayouts/slideLayout19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5.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6.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6.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7.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7.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theme" Target="../theme/theme8.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_rels/slideMaster9.xml.rels><?xml version="1.0" encoding="UTF-8" standalone="yes"?>
<Relationships xmlns="http://schemas.openxmlformats.org/package/2006/relationships"><Relationship Id="rId3" Type="http://schemas.openxmlformats.org/officeDocument/2006/relationships/theme" Target="../theme/theme9.xml"/><Relationship Id="rId2" Type="http://schemas.openxmlformats.org/officeDocument/2006/relationships/slideLayout" Target="../slideLayouts/slideLayout92.xml"/><Relationship Id="rId1" Type="http://schemas.openxmlformats.org/officeDocument/2006/relationships/slideLayout" Target="../slideLayouts/slideLayout9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7581062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33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619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pitchFamily="-112" charset="0"/>
                <a:ea typeface="Arial" pitchFamily="-112" charset="0"/>
                <a:cs typeface="Arial" pitchFamily="-112" charset="0"/>
              </a:defRPr>
            </a:lvl1pPr>
          </a:lstStyle>
          <a:p>
            <a:pPr defTabSz="914400" fontAlgn="base">
              <a:spcBef>
                <a:spcPct val="0"/>
              </a:spcBef>
              <a:spcAft>
                <a:spcPct val="0"/>
              </a:spcAft>
              <a:defRPr/>
            </a:pPr>
            <a:endParaRPr lang="en-US">
              <a:solidFill>
                <a:srgbClr val="000000"/>
              </a:solidFill>
            </a:endParaRPr>
          </a:p>
        </p:txBody>
      </p:sp>
      <p:sp>
        <p:nvSpPr>
          <p:cNvPr id="13619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pitchFamily="-112" charset="0"/>
                <a:ea typeface="Arial" pitchFamily="-112" charset="0"/>
                <a:cs typeface="Arial" pitchFamily="-112" charset="0"/>
              </a:defRPr>
            </a:lvl1pPr>
          </a:lstStyle>
          <a:p>
            <a:pPr defTabSz="914400" fontAlgn="base">
              <a:spcBef>
                <a:spcPct val="0"/>
              </a:spcBef>
              <a:spcAft>
                <a:spcPct val="0"/>
              </a:spcAft>
              <a:defRPr/>
            </a:pPr>
            <a:endParaRPr lang="en-US">
              <a:solidFill>
                <a:srgbClr val="000000"/>
              </a:solidFill>
            </a:endParaRPr>
          </a:p>
        </p:txBody>
      </p:sp>
      <p:sp>
        <p:nvSpPr>
          <p:cNvPr id="13619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cs typeface="Arial" charset="0"/>
              </a:defRPr>
            </a:lvl1pPr>
          </a:lstStyle>
          <a:p>
            <a:pPr defTabSz="914400" fontAlgn="base">
              <a:spcBef>
                <a:spcPct val="0"/>
              </a:spcBef>
              <a:spcAft>
                <a:spcPct val="0"/>
              </a:spcAft>
              <a:defRPr/>
            </a:pPr>
            <a:fld id="{1FE59684-D562-5445-9639-F22C6EB80EA4}" type="slidenum">
              <a:rPr lang="en-US">
                <a:solidFill>
                  <a:srgbClr val="000000"/>
                </a:solidFill>
                <a:latin typeface="Arial" charset="0"/>
                <a:ea typeface="ＭＳ Ｐゴシック" charset="0"/>
              </a:rPr>
              <a:pPr defTabSz="914400" fontAlgn="base">
                <a:spcBef>
                  <a:spcPct val="0"/>
                </a:spcBef>
                <a:spcAft>
                  <a:spcPct val="0"/>
                </a:spcAft>
                <a:defRPr/>
              </a:pPr>
              <a:t>‹#›</a:t>
            </a:fld>
            <a:endParaRPr lang="en-US">
              <a:solidFill>
                <a:srgbClr val="000000"/>
              </a:solidFill>
              <a:latin typeface="Arial" charset="0"/>
              <a:ea typeface="ＭＳ Ｐゴシック" charset="0"/>
            </a:endParaRPr>
          </a:p>
        </p:txBody>
      </p:sp>
    </p:spTree>
    <p:extLst>
      <p:ext uri="{BB962C8B-B14F-4D97-AF65-F5344CB8AC3E}">
        <p14:creationId xmlns:p14="http://schemas.microsoft.com/office/powerpoint/2010/main" val="2023690433"/>
      </p:ext>
    </p:extLst>
  </p:cSld>
  <p:clrMap bg1="lt1" tx1="dk1" bg2="lt2" tx2="dk2" accent1="accent1" accent2="accent2" accent3="accent3" accent4="accent4" accent5="accent5" accent6="accent6" hlink="hlink" folHlink="folHlink"/>
  <p:sldLayoutIdLst>
    <p:sldLayoutId id="2147483916" r:id="rId1"/>
    <p:sldLayoutId id="2147483917" r:id="rId2"/>
    <p:sldLayoutId id="2147483918" r:id="rId3"/>
    <p:sldLayoutId id="2147483919" r:id="rId4"/>
    <p:sldLayoutId id="2147483920" r:id="rId5"/>
    <p:sldLayoutId id="2147483921" r:id="rId6"/>
    <p:sldLayoutId id="2147483922" r:id="rId7"/>
    <p:sldLayoutId id="2147483923" r:id="rId8"/>
    <p:sldLayoutId id="2147483924" r:id="rId9"/>
    <p:sldLayoutId id="2147483925" r:id="rId10"/>
    <p:sldLayoutId id="2147483926"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pitchFamily="-112" charset="0"/>
          <a:ea typeface="ＭＳ Ｐゴシック" charset="0"/>
          <a:cs typeface="Arial" pitchFamily="-112" charset="0"/>
        </a:defRPr>
      </a:lvl2pPr>
      <a:lvl3pPr algn="ctr" rtl="0" eaLnBrk="0" fontAlgn="base" hangingPunct="0">
        <a:spcBef>
          <a:spcPct val="0"/>
        </a:spcBef>
        <a:spcAft>
          <a:spcPct val="0"/>
        </a:spcAft>
        <a:defRPr sz="4400">
          <a:solidFill>
            <a:schemeClr val="tx2"/>
          </a:solidFill>
          <a:latin typeface="Arial" pitchFamily="-112" charset="0"/>
          <a:ea typeface="ＭＳ Ｐゴシック" charset="0"/>
          <a:cs typeface="Arial" pitchFamily="-112" charset="0"/>
        </a:defRPr>
      </a:lvl3pPr>
      <a:lvl4pPr algn="ctr" rtl="0" eaLnBrk="0" fontAlgn="base" hangingPunct="0">
        <a:spcBef>
          <a:spcPct val="0"/>
        </a:spcBef>
        <a:spcAft>
          <a:spcPct val="0"/>
        </a:spcAft>
        <a:defRPr sz="4400">
          <a:solidFill>
            <a:schemeClr val="tx2"/>
          </a:solidFill>
          <a:latin typeface="Arial" pitchFamily="-112" charset="0"/>
          <a:ea typeface="ＭＳ Ｐゴシック" charset="0"/>
          <a:cs typeface="Arial" pitchFamily="-112" charset="0"/>
        </a:defRPr>
      </a:lvl4pPr>
      <a:lvl5pPr algn="ctr" rtl="0" eaLnBrk="0" fontAlgn="base" hangingPunct="0">
        <a:spcBef>
          <a:spcPct val="0"/>
        </a:spcBef>
        <a:spcAft>
          <a:spcPct val="0"/>
        </a:spcAft>
        <a:defRPr sz="4400">
          <a:solidFill>
            <a:schemeClr val="tx2"/>
          </a:solidFill>
          <a:latin typeface="Arial" pitchFamily="-112" charset="0"/>
          <a:ea typeface="ＭＳ Ｐゴシック" charset="0"/>
          <a:cs typeface="Arial" pitchFamily="-112" charset="0"/>
        </a:defRPr>
      </a:lvl5pPr>
      <a:lvl6pPr marL="4572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6pPr>
      <a:lvl7pPr marL="9144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7pPr>
      <a:lvl8pPr marL="13716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8pPr>
      <a:lvl9pPr marL="18288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33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619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pitchFamily="-112" charset="0"/>
                <a:ea typeface="Arial" pitchFamily="-112" charset="0"/>
                <a:cs typeface="Arial" pitchFamily="-112" charset="0"/>
              </a:defRPr>
            </a:lvl1pPr>
          </a:lstStyle>
          <a:p>
            <a:pPr defTabSz="914400" fontAlgn="base">
              <a:spcBef>
                <a:spcPct val="0"/>
              </a:spcBef>
              <a:spcAft>
                <a:spcPct val="0"/>
              </a:spcAft>
              <a:defRPr/>
            </a:pPr>
            <a:endParaRPr lang="en-US">
              <a:solidFill>
                <a:srgbClr val="000000"/>
              </a:solidFill>
            </a:endParaRPr>
          </a:p>
        </p:txBody>
      </p:sp>
      <p:sp>
        <p:nvSpPr>
          <p:cNvPr id="13619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pitchFamily="-112" charset="0"/>
                <a:ea typeface="Arial" pitchFamily="-112" charset="0"/>
                <a:cs typeface="Arial" pitchFamily="-112" charset="0"/>
              </a:defRPr>
            </a:lvl1pPr>
          </a:lstStyle>
          <a:p>
            <a:pPr defTabSz="914400" fontAlgn="base">
              <a:spcBef>
                <a:spcPct val="0"/>
              </a:spcBef>
              <a:spcAft>
                <a:spcPct val="0"/>
              </a:spcAft>
              <a:defRPr/>
            </a:pPr>
            <a:endParaRPr lang="en-US">
              <a:solidFill>
                <a:srgbClr val="000000"/>
              </a:solidFill>
            </a:endParaRPr>
          </a:p>
        </p:txBody>
      </p:sp>
      <p:sp>
        <p:nvSpPr>
          <p:cNvPr id="13619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cs typeface="Arial" charset="0"/>
              </a:defRPr>
            </a:lvl1pPr>
          </a:lstStyle>
          <a:p>
            <a:pPr defTabSz="914400" fontAlgn="base">
              <a:spcBef>
                <a:spcPct val="0"/>
              </a:spcBef>
              <a:spcAft>
                <a:spcPct val="0"/>
              </a:spcAft>
              <a:defRPr/>
            </a:pPr>
            <a:fld id="{1FE59684-D562-5445-9639-F22C6EB80EA4}" type="slidenum">
              <a:rPr lang="en-US">
                <a:solidFill>
                  <a:srgbClr val="000000"/>
                </a:solidFill>
                <a:latin typeface="Arial" charset="0"/>
                <a:ea typeface="ＭＳ Ｐゴシック" charset="0"/>
              </a:rPr>
              <a:pPr defTabSz="914400" fontAlgn="base">
                <a:spcBef>
                  <a:spcPct val="0"/>
                </a:spcBef>
                <a:spcAft>
                  <a:spcPct val="0"/>
                </a:spcAft>
                <a:defRPr/>
              </a:pPr>
              <a:t>‹#›</a:t>
            </a:fld>
            <a:endParaRPr lang="en-US">
              <a:solidFill>
                <a:srgbClr val="000000"/>
              </a:solidFill>
              <a:latin typeface="Arial" charset="0"/>
              <a:ea typeface="ＭＳ Ｐゴシック" charset="0"/>
            </a:endParaRPr>
          </a:p>
        </p:txBody>
      </p:sp>
    </p:spTree>
    <p:extLst>
      <p:ext uri="{BB962C8B-B14F-4D97-AF65-F5344CB8AC3E}">
        <p14:creationId xmlns:p14="http://schemas.microsoft.com/office/powerpoint/2010/main" val="716381776"/>
      </p:ext>
    </p:extLst>
  </p:cSld>
  <p:clrMap bg1="lt1" tx1="dk1" bg2="lt2" tx2="dk2" accent1="accent1" accent2="accent2" accent3="accent3" accent4="accent4" accent5="accent5" accent6="accent6" hlink="hlink" folHlink="folHlink"/>
  <p:sldLayoutIdLst>
    <p:sldLayoutId id="2147483928" r:id="rId1"/>
    <p:sldLayoutId id="2147483929" r:id="rId2"/>
    <p:sldLayoutId id="2147483930" r:id="rId3"/>
    <p:sldLayoutId id="2147483931" r:id="rId4"/>
    <p:sldLayoutId id="2147483932" r:id="rId5"/>
    <p:sldLayoutId id="2147483933" r:id="rId6"/>
    <p:sldLayoutId id="2147483934" r:id="rId7"/>
    <p:sldLayoutId id="2147483935" r:id="rId8"/>
    <p:sldLayoutId id="2147483936" r:id="rId9"/>
    <p:sldLayoutId id="2147483937" r:id="rId10"/>
    <p:sldLayoutId id="2147483938"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pitchFamily="-112" charset="0"/>
          <a:ea typeface="ＭＳ Ｐゴシック" charset="0"/>
          <a:cs typeface="Arial" pitchFamily="-112" charset="0"/>
        </a:defRPr>
      </a:lvl2pPr>
      <a:lvl3pPr algn="ctr" rtl="0" eaLnBrk="0" fontAlgn="base" hangingPunct="0">
        <a:spcBef>
          <a:spcPct val="0"/>
        </a:spcBef>
        <a:spcAft>
          <a:spcPct val="0"/>
        </a:spcAft>
        <a:defRPr sz="4400">
          <a:solidFill>
            <a:schemeClr val="tx2"/>
          </a:solidFill>
          <a:latin typeface="Arial" pitchFamily="-112" charset="0"/>
          <a:ea typeface="ＭＳ Ｐゴシック" charset="0"/>
          <a:cs typeface="Arial" pitchFamily="-112" charset="0"/>
        </a:defRPr>
      </a:lvl3pPr>
      <a:lvl4pPr algn="ctr" rtl="0" eaLnBrk="0" fontAlgn="base" hangingPunct="0">
        <a:spcBef>
          <a:spcPct val="0"/>
        </a:spcBef>
        <a:spcAft>
          <a:spcPct val="0"/>
        </a:spcAft>
        <a:defRPr sz="4400">
          <a:solidFill>
            <a:schemeClr val="tx2"/>
          </a:solidFill>
          <a:latin typeface="Arial" pitchFamily="-112" charset="0"/>
          <a:ea typeface="ＭＳ Ｐゴシック" charset="0"/>
          <a:cs typeface="Arial" pitchFamily="-112" charset="0"/>
        </a:defRPr>
      </a:lvl4pPr>
      <a:lvl5pPr algn="ctr" rtl="0" eaLnBrk="0" fontAlgn="base" hangingPunct="0">
        <a:spcBef>
          <a:spcPct val="0"/>
        </a:spcBef>
        <a:spcAft>
          <a:spcPct val="0"/>
        </a:spcAft>
        <a:defRPr sz="4400">
          <a:solidFill>
            <a:schemeClr val="tx2"/>
          </a:solidFill>
          <a:latin typeface="Arial" pitchFamily="-112" charset="0"/>
          <a:ea typeface="ＭＳ Ｐゴシック" charset="0"/>
          <a:cs typeface="Arial" pitchFamily="-112" charset="0"/>
        </a:defRPr>
      </a:lvl5pPr>
      <a:lvl6pPr marL="4572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6pPr>
      <a:lvl7pPr marL="9144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7pPr>
      <a:lvl8pPr marL="13716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8pPr>
      <a:lvl9pPr marL="18288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1202" name="Group 2"/>
          <p:cNvGrpSpPr>
            <a:grpSpLocks/>
          </p:cNvGrpSpPr>
          <p:nvPr/>
        </p:nvGrpSpPr>
        <p:grpSpPr bwMode="auto">
          <a:xfrm>
            <a:off x="228600" y="228600"/>
            <a:ext cx="8686800" cy="5943600"/>
            <a:chOff x="144" y="144"/>
            <a:chExt cx="5472" cy="3744"/>
          </a:xfrm>
        </p:grpSpPr>
        <p:sp>
          <p:nvSpPr>
            <p:cNvPr id="51208" name="Rectangle 3"/>
            <p:cNvSpPr>
              <a:spLocks noChangeArrowheads="1"/>
            </p:cNvSpPr>
            <p:nvPr/>
          </p:nvSpPr>
          <p:spPr bwMode="auto">
            <a:xfrm>
              <a:off x="144" y="144"/>
              <a:ext cx="5472" cy="3744"/>
            </a:xfrm>
            <a:prstGeom prst="rect">
              <a:avLst/>
            </a:prstGeom>
            <a:solidFill>
              <a:schemeClr val="bg1"/>
            </a:solidFill>
            <a:ln w="44450">
              <a:solidFill>
                <a:schemeClr val="folHlink"/>
              </a:solidFill>
              <a:miter lim="800000"/>
              <a:headEnd/>
              <a:tailEnd/>
            </a:ln>
          </p:spPr>
          <p:txBody>
            <a:bodyPr wrap="none" anchor="ctr"/>
            <a:lstStyle/>
            <a:p>
              <a:pPr algn="ctr" defTabSz="914400" fontAlgn="base">
                <a:spcBef>
                  <a:spcPct val="0"/>
                </a:spcBef>
                <a:spcAft>
                  <a:spcPct val="0"/>
                </a:spcAft>
              </a:pPr>
              <a:endParaRPr lang="en-US" sz="2400">
                <a:solidFill>
                  <a:srgbClr val="FFFFFF"/>
                </a:solidFill>
                <a:latin typeface="Times New Roman" charset="0"/>
                <a:ea typeface="ＭＳ Ｐゴシック" charset="0"/>
                <a:cs typeface="Arial" charset="0"/>
              </a:endParaRPr>
            </a:p>
          </p:txBody>
        </p:sp>
        <p:sp>
          <p:nvSpPr>
            <p:cNvPr id="51209" name="Rectangle 4"/>
            <p:cNvSpPr>
              <a:spLocks noChangeArrowheads="1"/>
            </p:cNvSpPr>
            <p:nvPr/>
          </p:nvSpPr>
          <p:spPr bwMode="blackWhite">
            <a:xfrm>
              <a:off x="193" y="193"/>
              <a:ext cx="5373" cy="3635"/>
            </a:xfrm>
            <a:prstGeom prst="rect">
              <a:avLst/>
            </a:prstGeom>
            <a:solidFill>
              <a:schemeClr val="bg1"/>
            </a:solidFill>
            <a:ln w="9525">
              <a:solidFill>
                <a:schemeClr val="folHlink"/>
              </a:solidFill>
              <a:miter lim="800000"/>
              <a:headEnd/>
              <a:tailEnd/>
            </a:ln>
          </p:spPr>
          <p:txBody>
            <a:bodyPr wrap="none" anchor="ctr"/>
            <a:lstStyle/>
            <a:p>
              <a:pPr algn="ctr" defTabSz="914400" fontAlgn="base">
                <a:spcBef>
                  <a:spcPct val="0"/>
                </a:spcBef>
                <a:spcAft>
                  <a:spcPct val="0"/>
                </a:spcAft>
              </a:pPr>
              <a:endParaRPr lang="en-US" sz="2400">
                <a:solidFill>
                  <a:srgbClr val="FFFFFF"/>
                </a:solidFill>
                <a:latin typeface="Times New Roman" charset="0"/>
                <a:ea typeface="ＭＳ Ｐゴシック" charset="0"/>
                <a:cs typeface="Arial" charset="0"/>
              </a:endParaRPr>
            </a:p>
          </p:txBody>
        </p:sp>
        <p:sp>
          <p:nvSpPr>
            <p:cNvPr id="51210" name="Line 5"/>
            <p:cNvSpPr>
              <a:spLocks noChangeShapeType="1"/>
            </p:cNvSpPr>
            <p:nvPr/>
          </p:nvSpPr>
          <p:spPr bwMode="auto">
            <a:xfrm>
              <a:off x="336" y="1092"/>
              <a:ext cx="5136" cy="0"/>
            </a:xfrm>
            <a:prstGeom prst="line">
              <a:avLst/>
            </a:prstGeom>
            <a:noFill/>
            <a:ln w="12700">
              <a:solidFill>
                <a:schemeClr val="accent2"/>
              </a:solidFill>
              <a:round/>
              <a:headEnd/>
              <a:tailEnd/>
            </a:ln>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grpSp>
      <p:sp>
        <p:nvSpPr>
          <p:cNvPr id="51203" name="Rectangle 6"/>
          <p:cNvSpPr>
            <a:spLocks noGrp="1" noChangeArrowheads="1"/>
          </p:cNvSpPr>
          <p:nvPr>
            <p:ph type="title"/>
          </p:nvPr>
        </p:nvSpPr>
        <p:spPr bwMode="auto">
          <a:xfrm>
            <a:off x="533400" y="473075"/>
            <a:ext cx="8153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51204" name="Rectangle 7"/>
          <p:cNvSpPr>
            <a:spLocks noGrp="1" noChangeArrowheads="1"/>
          </p:cNvSpPr>
          <p:nvPr>
            <p:ph type="body" idx="1"/>
          </p:nvPr>
        </p:nvSpPr>
        <p:spPr bwMode="auto">
          <a:xfrm>
            <a:off x="533400" y="1828800"/>
            <a:ext cx="8153400" cy="403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4024" name="Rectangle 8"/>
          <p:cNvSpPr>
            <a:spLocks noGrp="1" noChangeArrowheads="1"/>
          </p:cNvSpPr>
          <p:nvPr>
            <p:ph type="dt" sz="half" idx="2"/>
          </p:nvPr>
        </p:nvSpPr>
        <p:spPr bwMode="auto">
          <a:xfrm>
            <a:off x="533400" y="6248400"/>
            <a:ext cx="20574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000">
                <a:latin typeface="Arial" pitchFamily="-112" charset="0"/>
                <a:ea typeface="Arial" pitchFamily="-112" charset="0"/>
                <a:cs typeface="Arial" pitchFamily="-112" charset="0"/>
              </a:defRPr>
            </a:lvl1pPr>
          </a:lstStyle>
          <a:p>
            <a:pPr defTabSz="914400" fontAlgn="base">
              <a:spcBef>
                <a:spcPct val="0"/>
              </a:spcBef>
              <a:spcAft>
                <a:spcPct val="0"/>
              </a:spcAft>
              <a:defRPr/>
            </a:pPr>
            <a:endParaRPr lang="en-US">
              <a:solidFill>
                <a:srgbClr val="FFFFFF"/>
              </a:solidFill>
            </a:endParaRPr>
          </a:p>
        </p:txBody>
      </p:sp>
      <p:sp>
        <p:nvSpPr>
          <p:cNvPr id="214025" name="Rectangle 9"/>
          <p:cNvSpPr>
            <a:spLocks noGrp="1" noChangeArrowheads="1"/>
          </p:cNvSpPr>
          <p:nvPr>
            <p:ph type="ftr" sz="quarter" idx="3"/>
          </p:nvPr>
        </p:nvSpPr>
        <p:spPr bwMode="auto">
          <a:xfrm>
            <a:off x="32385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000">
                <a:latin typeface="Arial" pitchFamily="-112" charset="0"/>
                <a:ea typeface="Arial" pitchFamily="-112" charset="0"/>
                <a:cs typeface="Arial" pitchFamily="-112" charset="0"/>
              </a:defRPr>
            </a:lvl1pPr>
          </a:lstStyle>
          <a:p>
            <a:pPr defTabSz="914400" fontAlgn="base">
              <a:spcBef>
                <a:spcPct val="0"/>
              </a:spcBef>
              <a:spcAft>
                <a:spcPct val="0"/>
              </a:spcAft>
              <a:defRPr/>
            </a:pPr>
            <a:endParaRPr lang="en-US">
              <a:solidFill>
                <a:srgbClr val="FFFFFF"/>
              </a:solidFill>
            </a:endParaRPr>
          </a:p>
        </p:txBody>
      </p:sp>
      <p:sp>
        <p:nvSpPr>
          <p:cNvPr id="214026" name="Rectangle 10"/>
          <p:cNvSpPr>
            <a:spLocks noGrp="1" noChangeArrowheads="1"/>
          </p:cNvSpPr>
          <p:nvPr>
            <p:ph type="sldNum" sz="quarter" idx="4"/>
          </p:nvPr>
        </p:nvSpPr>
        <p:spPr bwMode="auto">
          <a:xfrm>
            <a:off x="6781800" y="62484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000">
                <a:cs typeface="Arial" charset="0"/>
              </a:defRPr>
            </a:lvl1pPr>
          </a:lstStyle>
          <a:p>
            <a:pPr defTabSz="914400" fontAlgn="base">
              <a:spcBef>
                <a:spcPct val="0"/>
              </a:spcBef>
              <a:spcAft>
                <a:spcPct val="0"/>
              </a:spcAft>
              <a:defRPr/>
            </a:pPr>
            <a:fld id="{F0A723F1-35DA-664D-8FB4-D28D4100E0B6}" type="slidenum">
              <a:rPr lang="en-US">
                <a:solidFill>
                  <a:srgbClr val="FFFFFF"/>
                </a:solidFill>
                <a:latin typeface="Arial" charset="0"/>
                <a:ea typeface="ＭＳ Ｐゴシック" charset="0"/>
              </a:rPr>
              <a:pPr defTabSz="914400" fontAlgn="base">
                <a:spcBef>
                  <a:spcPct val="0"/>
                </a:spcBef>
                <a:spcAft>
                  <a:spcPct val="0"/>
                </a:spcAft>
                <a:defRPr/>
              </a:pPr>
              <a:t>‹#›</a:t>
            </a:fld>
            <a:endParaRPr lang="en-US">
              <a:solidFill>
                <a:srgbClr val="FFFFFF"/>
              </a:solidFill>
              <a:latin typeface="Arial" charset="0"/>
              <a:ea typeface="ＭＳ Ｐゴシック" charset="0"/>
            </a:endParaRPr>
          </a:p>
        </p:txBody>
      </p:sp>
    </p:spTree>
    <p:extLst>
      <p:ext uri="{BB962C8B-B14F-4D97-AF65-F5344CB8AC3E}">
        <p14:creationId xmlns:p14="http://schemas.microsoft.com/office/powerpoint/2010/main" val="2359469995"/>
      </p:ext>
    </p:extLst>
  </p:cSld>
  <p:clrMap bg1="dk2" tx1="lt1" bg2="dk1" tx2="lt2" accent1="accent1" accent2="accent2" accent3="accent3" accent4="accent4" accent5="accent5" accent6="accent6" hlink="hlink" folHlink="folHlink"/>
  <p:sldLayoutIdLst>
    <p:sldLayoutId id="2147483940" r:id="rId1"/>
    <p:sldLayoutId id="2147483941" r:id="rId2"/>
    <p:sldLayoutId id="2147483942" r:id="rId3"/>
    <p:sldLayoutId id="2147483943" r:id="rId4"/>
    <p:sldLayoutId id="2147483944" r:id="rId5"/>
    <p:sldLayoutId id="2147483945" r:id="rId6"/>
    <p:sldLayoutId id="2147483946" r:id="rId7"/>
    <p:sldLayoutId id="2147483947" r:id="rId8"/>
    <p:sldLayoutId id="2147483948" r:id="rId9"/>
    <p:sldLayoutId id="2147483949" r:id="rId10"/>
    <p:sldLayoutId id="2147483950" r:id="rId11"/>
  </p:sldLayoutIdLst>
  <p:txStyles>
    <p:titleStyle>
      <a:lvl1pPr algn="l" rtl="0" eaLnBrk="0" fontAlgn="base" hangingPunct="0">
        <a:lnSpc>
          <a:spcPct val="80000"/>
        </a:lnSpc>
        <a:spcBef>
          <a:spcPct val="0"/>
        </a:spcBef>
        <a:spcAft>
          <a:spcPct val="0"/>
        </a:spcAft>
        <a:defRPr sz="4400">
          <a:solidFill>
            <a:schemeClr val="tx2"/>
          </a:solidFill>
          <a:latin typeface="+mj-lt"/>
          <a:ea typeface="ＭＳ Ｐゴシック" charset="0"/>
          <a:cs typeface="+mj-cs"/>
        </a:defRPr>
      </a:lvl1pPr>
      <a:lvl2pPr algn="l" rtl="0" eaLnBrk="0" fontAlgn="base" hangingPunct="0">
        <a:lnSpc>
          <a:spcPct val="80000"/>
        </a:lnSpc>
        <a:spcBef>
          <a:spcPct val="0"/>
        </a:spcBef>
        <a:spcAft>
          <a:spcPct val="0"/>
        </a:spcAft>
        <a:defRPr sz="4400">
          <a:solidFill>
            <a:schemeClr val="tx2"/>
          </a:solidFill>
          <a:latin typeface="Times New Roman" pitchFamily="-112" charset="0"/>
          <a:ea typeface="ＭＳ Ｐゴシック" charset="0"/>
          <a:cs typeface="Arial" pitchFamily="-112" charset="0"/>
        </a:defRPr>
      </a:lvl2pPr>
      <a:lvl3pPr algn="l" rtl="0" eaLnBrk="0" fontAlgn="base" hangingPunct="0">
        <a:lnSpc>
          <a:spcPct val="80000"/>
        </a:lnSpc>
        <a:spcBef>
          <a:spcPct val="0"/>
        </a:spcBef>
        <a:spcAft>
          <a:spcPct val="0"/>
        </a:spcAft>
        <a:defRPr sz="4400">
          <a:solidFill>
            <a:schemeClr val="tx2"/>
          </a:solidFill>
          <a:latin typeface="Times New Roman" pitchFamily="-112" charset="0"/>
          <a:ea typeface="ＭＳ Ｐゴシック" charset="0"/>
          <a:cs typeface="Arial" pitchFamily="-112" charset="0"/>
        </a:defRPr>
      </a:lvl3pPr>
      <a:lvl4pPr algn="l" rtl="0" eaLnBrk="0" fontAlgn="base" hangingPunct="0">
        <a:lnSpc>
          <a:spcPct val="80000"/>
        </a:lnSpc>
        <a:spcBef>
          <a:spcPct val="0"/>
        </a:spcBef>
        <a:spcAft>
          <a:spcPct val="0"/>
        </a:spcAft>
        <a:defRPr sz="4400">
          <a:solidFill>
            <a:schemeClr val="tx2"/>
          </a:solidFill>
          <a:latin typeface="Times New Roman" pitchFamily="-112" charset="0"/>
          <a:ea typeface="ＭＳ Ｐゴシック" charset="0"/>
          <a:cs typeface="Arial" pitchFamily="-112" charset="0"/>
        </a:defRPr>
      </a:lvl4pPr>
      <a:lvl5pPr algn="l" rtl="0" eaLnBrk="0" fontAlgn="base" hangingPunct="0">
        <a:lnSpc>
          <a:spcPct val="80000"/>
        </a:lnSpc>
        <a:spcBef>
          <a:spcPct val="0"/>
        </a:spcBef>
        <a:spcAft>
          <a:spcPct val="0"/>
        </a:spcAft>
        <a:defRPr sz="4400">
          <a:solidFill>
            <a:schemeClr val="tx2"/>
          </a:solidFill>
          <a:latin typeface="Times New Roman" pitchFamily="-112" charset="0"/>
          <a:ea typeface="ＭＳ Ｐゴシック" charset="0"/>
          <a:cs typeface="Arial" pitchFamily="-112" charset="0"/>
        </a:defRPr>
      </a:lvl5pPr>
      <a:lvl6pPr marL="457200" algn="l" rtl="0" fontAlgn="base">
        <a:lnSpc>
          <a:spcPct val="80000"/>
        </a:lnSpc>
        <a:spcBef>
          <a:spcPct val="0"/>
        </a:spcBef>
        <a:spcAft>
          <a:spcPct val="0"/>
        </a:spcAft>
        <a:defRPr sz="4400">
          <a:solidFill>
            <a:schemeClr val="tx2"/>
          </a:solidFill>
          <a:latin typeface="Times New Roman" pitchFamily="-112" charset="0"/>
          <a:ea typeface="Arial" pitchFamily="-112" charset="0"/>
          <a:cs typeface="Arial" pitchFamily="-112" charset="0"/>
        </a:defRPr>
      </a:lvl6pPr>
      <a:lvl7pPr marL="914400" algn="l" rtl="0" fontAlgn="base">
        <a:lnSpc>
          <a:spcPct val="80000"/>
        </a:lnSpc>
        <a:spcBef>
          <a:spcPct val="0"/>
        </a:spcBef>
        <a:spcAft>
          <a:spcPct val="0"/>
        </a:spcAft>
        <a:defRPr sz="4400">
          <a:solidFill>
            <a:schemeClr val="tx2"/>
          </a:solidFill>
          <a:latin typeface="Times New Roman" pitchFamily="-112" charset="0"/>
          <a:ea typeface="Arial" pitchFamily="-112" charset="0"/>
          <a:cs typeface="Arial" pitchFamily="-112" charset="0"/>
        </a:defRPr>
      </a:lvl7pPr>
      <a:lvl8pPr marL="1371600" algn="l" rtl="0" fontAlgn="base">
        <a:lnSpc>
          <a:spcPct val="80000"/>
        </a:lnSpc>
        <a:spcBef>
          <a:spcPct val="0"/>
        </a:spcBef>
        <a:spcAft>
          <a:spcPct val="0"/>
        </a:spcAft>
        <a:defRPr sz="4400">
          <a:solidFill>
            <a:schemeClr val="tx2"/>
          </a:solidFill>
          <a:latin typeface="Times New Roman" pitchFamily="-112" charset="0"/>
          <a:ea typeface="Arial" pitchFamily="-112" charset="0"/>
          <a:cs typeface="Arial" pitchFamily="-112" charset="0"/>
        </a:defRPr>
      </a:lvl8pPr>
      <a:lvl9pPr marL="1828800" algn="l" rtl="0" fontAlgn="base">
        <a:lnSpc>
          <a:spcPct val="80000"/>
        </a:lnSpc>
        <a:spcBef>
          <a:spcPct val="0"/>
        </a:spcBef>
        <a:spcAft>
          <a:spcPct val="0"/>
        </a:spcAft>
        <a:defRPr sz="4400">
          <a:solidFill>
            <a:schemeClr val="tx2"/>
          </a:solidFill>
          <a:latin typeface="Times New Roman" pitchFamily="-112" charset="0"/>
          <a:ea typeface="Arial" pitchFamily="-112" charset="0"/>
          <a:cs typeface="Arial" pitchFamily="-112" charset="0"/>
        </a:defRPr>
      </a:lvl9pPr>
    </p:titleStyle>
    <p:bodyStyle>
      <a:lvl1pPr marL="342900" indent="-342900" algn="l" rtl="0" eaLnBrk="0" fontAlgn="base" hangingPunct="0">
        <a:spcBef>
          <a:spcPct val="20000"/>
        </a:spcBef>
        <a:spcAft>
          <a:spcPct val="0"/>
        </a:spcAft>
        <a:buClr>
          <a:schemeClr val="accent2"/>
        </a:buClr>
        <a:buSzPct val="75000"/>
        <a:buFont typeface="Wingdings" charset="0"/>
        <a:buChar char="n"/>
        <a:defRPr sz="31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lr>
          <a:schemeClr val="accent1"/>
        </a:buClr>
        <a:buSzPct val="65000"/>
        <a:buFont typeface="Wingdings" charset="0"/>
        <a:buChar char="n"/>
        <a:defRPr sz="2600">
          <a:solidFill>
            <a:schemeClr val="tx1"/>
          </a:solidFill>
          <a:latin typeface="+mn-lt"/>
          <a:ea typeface="+mn-ea"/>
          <a:cs typeface="+mn-cs"/>
        </a:defRPr>
      </a:lvl2pPr>
      <a:lvl3pPr marL="1143000" indent="-228600" algn="l" rtl="0" eaLnBrk="0" fontAlgn="base" hangingPunct="0">
        <a:spcBef>
          <a:spcPct val="20000"/>
        </a:spcBef>
        <a:spcAft>
          <a:spcPct val="0"/>
        </a:spcAft>
        <a:buClr>
          <a:schemeClr val="hlink"/>
        </a:buClr>
        <a:buSzPct val="55000"/>
        <a:buFont typeface="Wingdings" charset="0"/>
        <a:buChar char="n"/>
        <a:defRPr sz="2400">
          <a:solidFill>
            <a:schemeClr val="tx1"/>
          </a:solidFill>
          <a:latin typeface="+mn-lt"/>
          <a:ea typeface="+mn-ea"/>
          <a:cs typeface="+mn-cs"/>
        </a:defRPr>
      </a:lvl3pPr>
      <a:lvl4pPr marL="1600200" indent="-228600" algn="l" rtl="0" eaLnBrk="0" fontAlgn="base" hangingPunct="0">
        <a:spcBef>
          <a:spcPct val="20000"/>
        </a:spcBef>
        <a:spcAft>
          <a:spcPct val="0"/>
        </a:spcAft>
        <a:buClr>
          <a:schemeClr val="accent2"/>
        </a:buClr>
        <a:buFont typeface="Wingdings"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lr>
          <a:schemeClr val="tx1"/>
        </a:buClr>
        <a:buSzPct val="85000"/>
        <a:buFont typeface="Wingdings" charset="0"/>
        <a:buChar char="§"/>
        <a:defRPr sz="2000">
          <a:solidFill>
            <a:schemeClr val="tx1"/>
          </a:solidFill>
          <a:latin typeface="+mn-lt"/>
          <a:ea typeface="+mn-ea"/>
          <a:cs typeface="+mn-cs"/>
        </a:defRPr>
      </a:lvl5pPr>
      <a:lvl6pPr marL="2514600" indent="-228600" algn="l" rtl="0" fontAlgn="base">
        <a:spcBef>
          <a:spcPct val="20000"/>
        </a:spcBef>
        <a:spcAft>
          <a:spcPct val="0"/>
        </a:spcAft>
        <a:buClr>
          <a:schemeClr val="tx1"/>
        </a:buClr>
        <a:buSzPct val="85000"/>
        <a:buFont typeface="Wingdings" pitchFamily="-112" charset="2"/>
        <a:buChar char="§"/>
        <a:defRPr sz="2000">
          <a:solidFill>
            <a:schemeClr val="tx1"/>
          </a:solidFill>
          <a:latin typeface="+mn-lt"/>
          <a:ea typeface="+mn-ea"/>
          <a:cs typeface="+mn-cs"/>
        </a:defRPr>
      </a:lvl6pPr>
      <a:lvl7pPr marL="2971800" indent="-228600" algn="l" rtl="0" fontAlgn="base">
        <a:spcBef>
          <a:spcPct val="20000"/>
        </a:spcBef>
        <a:spcAft>
          <a:spcPct val="0"/>
        </a:spcAft>
        <a:buClr>
          <a:schemeClr val="tx1"/>
        </a:buClr>
        <a:buSzPct val="85000"/>
        <a:buFont typeface="Wingdings" pitchFamily="-112" charset="2"/>
        <a:buChar char="§"/>
        <a:defRPr sz="2000">
          <a:solidFill>
            <a:schemeClr val="tx1"/>
          </a:solidFill>
          <a:latin typeface="+mn-lt"/>
          <a:ea typeface="+mn-ea"/>
          <a:cs typeface="+mn-cs"/>
        </a:defRPr>
      </a:lvl7pPr>
      <a:lvl8pPr marL="3429000" indent="-228600" algn="l" rtl="0" fontAlgn="base">
        <a:spcBef>
          <a:spcPct val="20000"/>
        </a:spcBef>
        <a:spcAft>
          <a:spcPct val="0"/>
        </a:spcAft>
        <a:buClr>
          <a:schemeClr val="tx1"/>
        </a:buClr>
        <a:buSzPct val="85000"/>
        <a:buFont typeface="Wingdings" pitchFamily="-112" charset="2"/>
        <a:buChar char="§"/>
        <a:defRPr sz="2000">
          <a:solidFill>
            <a:schemeClr val="tx1"/>
          </a:solidFill>
          <a:latin typeface="+mn-lt"/>
          <a:ea typeface="+mn-ea"/>
          <a:cs typeface="+mn-cs"/>
        </a:defRPr>
      </a:lvl8pPr>
      <a:lvl9pPr marL="3886200" indent="-228600" algn="l" rtl="0" fontAlgn="base">
        <a:spcBef>
          <a:spcPct val="20000"/>
        </a:spcBef>
        <a:spcAft>
          <a:spcPct val="0"/>
        </a:spcAft>
        <a:buClr>
          <a:schemeClr val="tx1"/>
        </a:buClr>
        <a:buSzPct val="85000"/>
        <a:buFont typeface="Wingdings" pitchFamily="-112" charset="2"/>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33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619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pitchFamily="-112" charset="0"/>
                <a:ea typeface="Arial" pitchFamily="-112" charset="0"/>
                <a:cs typeface="Arial" pitchFamily="-112" charset="0"/>
              </a:defRPr>
            </a:lvl1pPr>
          </a:lstStyle>
          <a:p>
            <a:pPr defTabSz="914400" fontAlgn="base">
              <a:spcBef>
                <a:spcPct val="0"/>
              </a:spcBef>
              <a:spcAft>
                <a:spcPct val="0"/>
              </a:spcAft>
              <a:defRPr/>
            </a:pPr>
            <a:endParaRPr lang="en-US">
              <a:solidFill>
                <a:srgbClr val="000000"/>
              </a:solidFill>
            </a:endParaRPr>
          </a:p>
        </p:txBody>
      </p:sp>
      <p:sp>
        <p:nvSpPr>
          <p:cNvPr id="13619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pitchFamily="-112" charset="0"/>
                <a:ea typeface="Arial" pitchFamily="-112" charset="0"/>
                <a:cs typeface="Arial" pitchFamily="-112" charset="0"/>
              </a:defRPr>
            </a:lvl1pPr>
          </a:lstStyle>
          <a:p>
            <a:pPr defTabSz="914400" fontAlgn="base">
              <a:spcBef>
                <a:spcPct val="0"/>
              </a:spcBef>
              <a:spcAft>
                <a:spcPct val="0"/>
              </a:spcAft>
              <a:defRPr/>
            </a:pPr>
            <a:endParaRPr lang="en-US">
              <a:solidFill>
                <a:srgbClr val="000000"/>
              </a:solidFill>
            </a:endParaRPr>
          </a:p>
        </p:txBody>
      </p:sp>
      <p:sp>
        <p:nvSpPr>
          <p:cNvPr id="13619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cs typeface="Arial" charset="0"/>
              </a:defRPr>
            </a:lvl1pPr>
          </a:lstStyle>
          <a:p>
            <a:pPr defTabSz="914400" fontAlgn="base">
              <a:spcBef>
                <a:spcPct val="0"/>
              </a:spcBef>
              <a:spcAft>
                <a:spcPct val="0"/>
              </a:spcAft>
              <a:defRPr/>
            </a:pPr>
            <a:fld id="{1FE59684-D562-5445-9639-F22C6EB80EA4}" type="slidenum">
              <a:rPr lang="en-US">
                <a:solidFill>
                  <a:srgbClr val="000000"/>
                </a:solidFill>
                <a:latin typeface="Arial" charset="0"/>
                <a:ea typeface="ＭＳ Ｐゴシック" charset="0"/>
              </a:rPr>
              <a:pPr defTabSz="914400" fontAlgn="base">
                <a:spcBef>
                  <a:spcPct val="0"/>
                </a:spcBef>
                <a:spcAft>
                  <a:spcPct val="0"/>
                </a:spcAft>
                <a:defRPr/>
              </a:pPr>
              <a:t>‹#›</a:t>
            </a:fld>
            <a:endParaRPr lang="en-US">
              <a:solidFill>
                <a:srgbClr val="000000"/>
              </a:solidFill>
              <a:latin typeface="Arial" charset="0"/>
              <a:ea typeface="ＭＳ Ｐゴシック" charset="0"/>
            </a:endParaRPr>
          </a:p>
        </p:txBody>
      </p:sp>
    </p:spTree>
    <p:extLst>
      <p:ext uri="{BB962C8B-B14F-4D97-AF65-F5344CB8AC3E}">
        <p14:creationId xmlns:p14="http://schemas.microsoft.com/office/powerpoint/2010/main" val="3546001980"/>
      </p:ext>
    </p:extLst>
  </p:cSld>
  <p:clrMap bg1="lt1" tx1="dk1" bg2="lt2" tx2="dk2" accent1="accent1" accent2="accent2" accent3="accent3" accent4="accent4" accent5="accent5" accent6="accent6" hlink="hlink" folHlink="folHlink"/>
  <p:sldLayoutIdLst>
    <p:sldLayoutId id="2147483952" r:id="rId1"/>
    <p:sldLayoutId id="2147483953" r:id="rId2"/>
    <p:sldLayoutId id="2147483954" r:id="rId3"/>
    <p:sldLayoutId id="2147483955" r:id="rId4"/>
    <p:sldLayoutId id="2147483956" r:id="rId5"/>
    <p:sldLayoutId id="2147483957" r:id="rId6"/>
    <p:sldLayoutId id="2147483958" r:id="rId7"/>
    <p:sldLayoutId id="2147483959" r:id="rId8"/>
    <p:sldLayoutId id="2147483960" r:id="rId9"/>
    <p:sldLayoutId id="2147483961" r:id="rId10"/>
    <p:sldLayoutId id="2147483962"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pitchFamily="-112" charset="0"/>
          <a:ea typeface="ＭＳ Ｐゴシック" charset="0"/>
          <a:cs typeface="Arial" pitchFamily="-112" charset="0"/>
        </a:defRPr>
      </a:lvl2pPr>
      <a:lvl3pPr algn="ctr" rtl="0" eaLnBrk="0" fontAlgn="base" hangingPunct="0">
        <a:spcBef>
          <a:spcPct val="0"/>
        </a:spcBef>
        <a:spcAft>
          <a:spcPct val="0"/>
        </a:spcAft>
        <a:defRPr sz="4400">
          <a:solidFill>
            <a:schemeClr val="tx2"/>
          </a:solidFill>
          <a:latin typeface="Arial" pitchFamily="-112" charset="0"/>
          <a:ea typeface="ＭＳ Ｐゴシック" charset="0"/>
          <a:cs typeface="Arial" pitchFamily="-112" charset="0"/>
        </a:defRPr>
      </a:lvl3pPr>
      <a:lvl4pPr algn="ctr" rtl="0" eaLnBrk="0" fontAlgn="base" hangingPunct="0">
        <a:spcBef>
          <a:spcPct val="0"/>
        </a:spcBef>
        <a:spcAft>
          <a:spcPct val="0"/>
        </a:spcAft>
        <a:defRPr sz="4400">
          <a:solidFill>
            <a:schemeClr val="tx2"/>
          </a:solidFill>
          <a:latin typeface="Arial" pitchFamily="-112" charset="0"/>
          <a:ea typeface="ＭＳ Ｐゴシック" charset="0"/>
          <a:cs typeface="Arial" pitchFamily="-112" charset="0"/>
        </a:defRPr>
      </a:lvl4pPr>
      <a:lvl5pPr algn="ctr" rtl="0" eaLnBrk="0" fontAlgn="base" hangingPunct="0">
        <a:spcBef>
          <a:spcPct val="0"/>
        </a:spcBef>
        <a:spcAft>
          <a:spcPct val="0"/>
        </a:spcAft>
        <a:defRPr sz="4400">
          <a:solidFill>
            <a:schemeClr val="tx2"/>
          </a:solidFill>
          <a:latin typeface="Arial" pitchFamily="-112" charset="0"/>
          <a:ea typeface="ＭＳ Ｐゴシック" charset="0"/>
          <a:cs typeface="Arial" pitchFamily="-112" charset="0"/>
        </a:defRPr>
      </a:lvl5pPr>
      <a:lvl6pPr marL="4572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6pPr>
      <a:lvl7pPr marL="9144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7pPr>
      <a:lvl8pPr marL="13716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8pPr>
      <a:lvl9pPr marL="18288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6626" name="Group 2"/>
          <p:cNvGrpSpPr>
            <a:grpSpLocks/>
          </p:cNvGrpSpPr>
          <p:nvPr/>
        </p:nvGrpSpPr>
        <p:grpSpPr bwMode="auto">
          <a:xfrm>
            <a:off x="0" y="0"/>
            <a:ext cx="9159875" cy="6858000"/>
            <a:chOff x="0" y="0"/>
            <a:chExt cx="5770" cy="4320"/>
          </a:xfrm>
        </p:grpSpPr>
        <p:sp>
          <p:nvSpPr>
            <p:cNvPr id="179203" name="Rectangle 3"/>
            <p:cNvSpPr>
              <a:spLocks noChangeArrowheads="1"/>
            </p:cNvSpPr>
            <p:nvPr userDrawn="1"/>
          </p:nvSpPr>
          <p:spPr bwMode="hidden">
            <a:xfrm>
              <a:off x="5232" y="1"/>
              <a:ext cx="528" cy="4319"/>
            </a:xfrm>
            <a:prstGeom prst="rect">
              <a:avLst/>
            </a:prstGeom>
            <a:gradFill rotWithShape="0">
              <a:gsLst>
                <a:gs pos="0">
                  <a:schemeClr val="accent2"/>
                </a:gs>
                <a:gs pos="100000">
                  <a:schemeClr val="accent2">
                    <a:gamma/>
                    <a:tint val="94118"/>
                    <a:invGamma/>
                  </a:schemeClr>
                </a:gs>
              </a:gsLst>
              <a:lin ang="0" scaled="1"/>
            </a:gradFill>
            <a:ln w="9525">
              <a:noFill/>
              <a:miter lim="800000"/>
              <a:headEnd/>
              <a:tailEnd/>
            </a:ln>
            <a:effectLst/>
          </p:spPr>
          <p:txBody>
            <a:bodyPr wrap="none" anchor="ctr"/>
            <a:lstStyle/>
            <a:p>
              <a:pPr defTabSz="914400" fontAlgn="base">
                <a:spcBef>
                  <a:spcPct val="0"/>
                </a:spcBef>
                <a:spcAft>
                  <a:spcPct val="0"/>
                </a:spcAft>
                <a:defRPr/>
              </a:pPr>
              <a:endParaRPr lang="en-US">
                <a:solidFill>
                  <a:srgbClr val="FFFFFF"/>
                </a:solidFill>
                <a:latin typeface="Arial" pitchFamily="-112" charset="0"/>
                <a:ea typeface="Arial" pitchFamily="-112" charset="0"/>
                <a:cs typeface="Arial" pitchFamily="-112" charset="0"/>
              </a:endParaRPr>
            </a:p>
          </p:txBody>
        </p:sp>
        <p:sp>
          <p:nvSpPr>
            <p:cNvPr id="26633" name="Rectangle 4"/>
            <p:cNvSpPr>
              <a:spLocks noChangeArrowheads="1"/>
            </p:cNvSpPr>
            <p:nvPr userDrawn="1"/>
          </p:nvSpPr>
          <p:spPr bwMode="hidden">
            <a:xfrm>
              <a:off x="1056" y="0"/>
              <a:ext cx="192" cy="4320"/>
            </a:xfrm>
            <a:prstGeom prst="rect">
              <a:avLst/>
            </a:prstGeom>
            <a:gradFill rotWithShape="0">
              <a:gsLst>
                <a:gs pos="0">
                  <a:schemeClr val="bg1"/>
                </a:gs>
                <a:gs pos="100000">
                  <a:schemeClr val="bg2"/>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FFFFFF"/>
                </a:solidFill>
                <a:latin typeface="Arial" charset="0"/>
                <a:ea typeface="ＭＳ Ｐゴシック" charset="0"/>
                <a:cs typeface="Arial" charset="0"/>
              </a:endParaRPr>
            </a:p>
          </p:txBody>
        </p:sp>
        <p:sp>
          <p:nvSpPr>
            <p:cNvPr id="26634" name="Rectangle 5"/>
            <p:cNvSpPr>
              <a:spLocks noChangeArrowheads="1"/>
            </p:cNvSpPr>
            <p:nvPr userDrawn="1"/>
          </p:nvSpPr>
          <p:spPr bwMode="hidden">
            <a:xfrm>
              <a:off x="1728" y="0"/>
              <a:ext cx="432" cy="4320"/>
            </a:xfrm>
            <a:prstGeom prst="rect">
              <a:avLst/>
            </a:prstGeom>
            <a:gradFill rotWithShape="0">
              <a:gsLst>
                <a:gs pos="0">
                  <a:schemeClr val="bg1"/>
                </a:gs>
                <a:gs pos="100000">
                  <a:schemeClr val="bg2"/>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FFFFFF"/>
                </a:solidFill>
                <a:latin typeface="Arial" charset="0"/>
                <a:ea typeface="ＭＳ Ｐゴシック" charset="0"/>
                <a:cs typeface="Arial" charset="0"/>
              </a:endParaRPr>
            </a:p>
          </p:txBody>
        </p:sp>
        <p:sp>
          <p:nvSpPr>
            <p:cNvPr id="26635" name="Rectangle 6"/>
            <p:cNvSpPr>
              <a:spLocks noChangeArrowheads="1"/>
            </p:cNvSpPr>
            <p:nvPr userDrawn="1"/>
          </p:nvSpPr>
          <p:spPr bwMode="hidden">
            <a:xfrm>
              <a:off x="2256" y="0"/>
              <a:ext cx="240" cy="432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FFFFFF"/>
                </a:solidFill>
                <a:latin typeface="Arial" charset="0"/>
                <a:ea typeface="ＭＳ Ｐゴシック" charset="0"/>
                <a:cs typeface="Arial" charset="0"/>
              </a:endParaRPr>
            </a:p>
          </p:txBody>
        </p:sp>
        <p:sp>
          <p:nvSpPr>
            <p:cNvPr id="26636" name="Rectangle 7"/>
            <p:cNvSpPr>
              <a:spLocks noChangeArrowheads="1"/>
            </p:cNvSpPr>
            <p:nvPr userDrawn="1"/>
          </p:nvSpPr>
          <p:spPr bwMode="hidden">
            <a:xfrm>
              <a:off x="1344" y="0"/>
              <a:ext cx="384" cy="4320"/>
            </a:xfrm>
            <a:prstGeom prst="rect">
              <a:avLst/>
            </a:pr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FFFFFF"/>
                </a:solidFill>
                <a:latin typeface="Arial" charset="0"/>
                <a:ea typeface="ＭＳ Ｐゴシック" charset="0"/>
                <a:cs typeface="Arial" charset="0"/>
              </a:endParaRPr>
            </a:p>
          </p:txBody>
        </p:sp>
        <p:sp>
          <p:nvSpPr>
            <p:cNvPr id="26637" name="Rectangle 8"/>
            <p:cNvSpPr>
              <a:spLocks noChangeArrowheads="1"/>
            </p:cNvSpPr>
            <p:nvPr userDrawn="1"/>
          </p:nvSpPr>
          <p:spPr bwMode="hidden">
            <a:xfrm>
              <a:off x="480" y="0"/>
              <a:ext cx="576" cy="4320"/>
            </a:xfrm>
            <a:prstGeom prst="rect">
              <a:avLst/>
            </a:pr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FFFFFF"/>
                </a:solidFill>
                <a:latin typeface="Arial" charset="0"/>
                <a:ea typeface="ＭＳ Ｐゴシック" charset="0"/>
                <a:cs typeface="Arial" charset="0"/>
              </a:endParaRPr>
            </a:p>
          </p:txBody>
        </p:sp>
        <p:sp>
          <p:nvSpPr>
            <p:cNvPr id="179209" name="Rectangle 9"/>
            <p:cNvSpPr>
              <a:spLocks noChangeArrowheads="1"/>
            </p:cNvSpPr>
            <p:nvPr userDrawn="1"/>
          </p:nvSpPr>
          <p:spPr bwMode="hidden">
            <a:xfrm>
              <a:off x="288" y="0"/>
              <a:ext cx="192" cy="4320"/>
            </a:xfrm>
            <a:prstGeom prst="rect">
              <a:avLst/>
            </a:prstGeom>
            <a:gradFill rotWithShape="0">
              <a:gsLst>
                <a:gs pos="0">
                  <a:schemeClr val="bg2"/>
                </a:gs>
                <a:gs pos="50000">
                  <a:schemeClr val="bg2">
                    <a:gamma/>
                    <a:shade val="84706"/>
                    <a:invGamma/>
                  </a:schemeClr>
                </a:gs>
                <a:gs pos="100000">
                  <a:schemeClr val="bg2"/>
                </a:gs>
              </a:gsLst>
              <a:lin ang="0" scaled="1"/>
            </a:gradFill>
            <a:ln w="9525">
              <a:noFill/>
              <a:miter lim="800000"/>
              <a:headEnd/>
              <a:tailEnd/>
            </a:ln>
            <a:effectLst/>
          </p:spPr>
          <p:txBody>
            <a:bodyPr wrap="none" anchor="ctr"/>
            <a:lstStyle/>
            <a:p>
              <a:pPr defTabSz="914400" fontAlgn="base">
                <a:spcBef>
                  <a:spcPct val="0"/>
                </a:spcBef>
                <a:spcAft>
                  <a:spcPct val="0"/>
                </a:spcAft>
                <a:defRPr/>
              </a:pPr>
              <a:endParaRPr lang="en-US">
                <a:solidFill>
                  <a:srgbClr val="FFFFFF"/>
                </a:solidFill>
                <a:latin typeface="Arial" pitchFamily="-112" charset="0"/>
                <a:ea typeface="Arial" pitchFamily="-112" charset="0"/>
                <a:cs typeface="Arial" pitchFamily="-112" charset="0"/>
              </a:endParaRPr>
            </a:p>
          </p:txBody>
        </p:sp>
        <p:sp>
          <p:nvSpPr>
            <p:cNvPr id="179210" name="Rectangle 10"/>
            <p:cNvSpPr>
              <a:spLocks noChangeArrowheads="1"/>
            </p:cNvSpPr>
            <p:nvPr userDrawn="1"/>
          </p:nvSpPr>
          <p:spPr bwMode="hidden">
            <a:xfrm>
              <a:off x="0" y="0"/>
              <a:ext cx="288" cy="4320"/>
            </a:xfrm>
            <a:prstGeom prst="rect">
              <a:avLst/>
            </a:prstGeom>
            <a:gradFill rotWithShape="0">
              <a:gsLst>
                <a:gs pos="0">
                  <a:schemeClr val="bg2">
                    <a:gamma/>
                    <a:shade val="78824"/>
                    <a:invGamma/>
                  </a:schemeClr>
                </a:gs>
                <a:gs pos="100000">
                  <a:schemeClr val="bg2"/>
                </a:gs>
              </a:gsLst>
              <a:lin ang="0" scaled="1"/>
            </a:gradFill>
            <a:ln w="9525">
              <a:noFill/>
              <a:miter lim="800000"/>
              <a:headEnd/>
              <a:tailEnd/>
            </a:ln>
            <a:effectLst/>
          </p:spPr>
          <p:txBody>
            <a:bodyPr wrap="none" anchor="ctr"/>
            <a:lstStyle/>
            <a:p>
              <a:pPr defTabSz="914400" fontAlgn="base">
                <a:spcBef>
                  <a:spcPct val="0"/>
                </a:spcBef>
                <a:spcAft>
                  <a:spcPct val="0"/>
                </a:spcAft>
                <a:defRPr/>
              </a:pPr>
              <a:endParaRPr lang="en-US">
                <a:solidFill>
                  <a:srgbClr val="FFFFFF"/>
                </a:solidFill>
                <a:latin typeface="Arial" pitchFamily="-112" charset="0"/>
                <a:ea typeface="Arial" pitchFamily="-112" charset="0"/>
                <a:cs typeface="Arial" pitchFamily="-112" charset="0"/>
              </a:endParaRPr>
            </a:p>
          </p:txBody>
        </p:sp>
        <p:sp>
          <p:nvSpPr>
            <p:cNvPr id="26640" name="Rectangle 11"/>
            <p:cNvSpPr>
              <a:spLocks noChangeArrowheads="1"/>
            </p:cNvSpPr>
            <p:nvPr userDrawn="1"/>
          </p:nvSpPr>
          <p:spPr bwMode="hidden">
            <a:xfrm>
              <a:off x="2160" y="0"/>
              <a:ext cx="240" cy="4320"/>
            </a:xfrm>
            <a:prstGeom prst="rect">
              <a:avLst/>
            </a:pr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FFFFFF"/>
                </a:solidFill>
                <a:latin typeface="Arial" charset="0"/>
                <a:ea typeface="ＭＳ Ｐゴシック" charset="0"/>
                <a:cs typeface="Arial" charset="0"/>
              </a:endParaRPr>
            </a:p>
          </p:txBody>
        </p:sp>
        <p:sp>
          <p:nvSpPr>
            <p:cNvPr id="26641" name="Rectangle 12"/>
            <p:cNvSpPr>
              <a:spLocks noChangeArrowheads="1"/>
            </p:cNvSpPr>
            <p:nvPr userDrawn="1"/>
          </p:nvSpPr>
          <p:spPr bwMode="hidden">
            <a:xfrm>
              <a:off x="2784" y="0"/>
              <a:ext cx="528" cy="4320"/>
            </a:xfrm>
            <a:prstGeom prst="rect">
              <a:avLst/>
            </a:prstGeom>
            <a:gradFill rotWithShape="0">
              <a:gsLst>
                <a:gs pos="0">
                  <a:schemeClr val="bg1"/>
                </a:gs>
                <a:gs pos="100000">
                  <a:schemeClr val="bg2"/>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FFFFFF"/>
                </a:solidFill>
                <a:latin typeface="Arial" charset="0"/>
                <a:ea typeface="ＭＳ Ｐゴシック" charset="0"/>
                <a:cs typeface="Arial" charset="0"/>
              </a:endParaRPr>
            </a:p>
          </p:txBody>
        </p:sp>
        <p:sp>
          <p:nvSpPr>
            <p:cNvPr id="26642" name="Rectangle 13"/>
            <p:cNvSpPr>
              <a:spLocks noChangeArrowheads="1"/>
            </p:cNvSpPr>
            <p:nvPr userDrawn="1"/>
          </p:nvSpPr>
          <p:spPr bwMode="hidden">
            <a:xfrm>
              <a:off x="1248" y="0"/>
              <a:ext cx="144" cy="4320"/>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FFFFFF"/>
                </a:solidFill>
                <a:latin typeface="Arial" charset="0"/>
                <a:ea typeface="ＭＳ Ｐゴシック" charset="0"/>
                <a:cs typeface="Arial" charset="0"/>
              </a:endParaRPr>
            </a:p>
          </p:txBody>
        </p:sp>
        <p:sp>
          <p:nvSpPr>
            <p:cNvPr id="26643" name="Rectangle 14"/>
            <p:cNvSpPr>
              <a:spLocks noChangeArrowheads="1"/>
            </p:cNvSpPr>
            <p:nvPr userDrawn="1"/>
          </p:nvSpPr>
          <p:spPr bwMode="hidden">
            <a:xfrm>
              <a:off x="3300" y="0"/>
              <a:ext cx="252" cy="4320"/>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FFFFFF"/>
                </a:solidFill>
                <a:latin typeface="Arial" charset="0"/>
                <a:ea typeface="ＭＳ Ｐゴシック" charset="0"/>
                <a:cs typeface="Arial" charset="0"/>
              </a:endParaRPr>
            </a:p>
          </p:txBody>
        </p:sp>
        <p:sp>
          <p:nvSpPr>
            <p:cNvPr id="179215" name="Rectangle 15"/>
            <p:cNvSpPr>
              <a:spLocks noChangeArrowheads="1"/>
            </p:cNvSpPr>
            <p:nvPr userDrawn="1"/>
          </p:nvSpPr>
          <p:spPr bwMode="hidden">
            <a:xfrm>
              <a:off x="4656" y="0"/>
              <a:ext cx="144" cy="4320"/>
            </a:xfrm>
            <a:prstGeom prst="rect">
              <a:avLst/>
            </a:prstGeom>
            <a:gradFill rotWithShape="0">
              <a:gsLst>
                <a:gs pos="0">
                  <a:schemeClr val="bg2"/>
                </a:gs>
                <a:gs pos="50000">
                  <a:schemeClr val="bg2">
                    <a:gamma/>
                    <a:shade val="96863"/>
                    <a:invGamma/>
                  </a:schemeClr>
                </a:gs>
                <a:gs pos="100000">
                  <a:schemeClr val="bg2"/>
                </a:gs>
              </a:gsLst>
              <a:lin ang="0" scaled="1"/>
            </a:gradFill>
            <a:ln w="9525">
              <a:noFill/>
              <a:miter lim="800000"/>
              <a:headEnd/>
              <a:tailEnd/>
            </a:ln>
            <a:effectLst/>
          </p:spPr>
          <p:txBody>
            <a:bodyPr wrap="none" anchor="ctr"/>
            <a:lstStyle/>
            <a:p>
              <a:pPr defTabSz="914400" fontAlgn="base">
                <a:spcBef>
                  <a:spcPct val="0"/>
                </a:spcBef>
                <a:spcAft>
                  <a:spcPct val="0"/>
                </a:spcAft>
                <a:defRPr/>
              </a:pPr>
              <a:endParaRPr lang="en-US">
                <a:solidFill>
                  <a:srgbClr val="FFFFFF"/>
                </a:solidFill>
                <a:latin typeface="Arial" pitchFamily="-112" charset="0"/>
                <a:ea typeface="Arial" pitchFamily="-112" charset="0"/>
                <a:cs typeface="Arial" pitchFamily="-112" charset="0"/>
              </a:endParaRPr>
            </a:p>
          </p:txBody>
        </p:sp>
        <p:sp>
          <p:nvSpPr>
            <p:cNvPr id="26645" name="Rectangle 16"/>
            <p:cNvSpPr>
              <a:spLocks noChangeArrowheads="1"/>
            </p:cNvSpPr>
            <p:nvPr userDrawn="1"/>
          </p:nvSpPr>
          <p:spPr bwMode="hidden">
            <a:xfrm>
              <a:off x="4608" y="0"/>
              <a:ext cx="672" cy="4320"/>
            </a:xfrm>
            <a:prstGeom prst="rect">
              <a:avLst/>
            </a:prstGeom>
            <a:gradFill rotWithShape="0">
              <a:gsLst>
                <a:gs pos="0">
                  <a:schemeClr val="bg2"/>
                </a:gs>
                <a:gs pos="100000">
                  <a:schemeClr val="accent2"/>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FFFFFF"/>
                </a:solidFill>
                <a:latin typeface="Arial" charset="0"/>
                <a:ea typeface="ＭＳ Ｐゴシック" charset="0"/>
                <a:cs typeface="Arial" charset="0"/>
              </a:endParaRPr>
            </a:p>
          </p:txBody>
        </p:sp>
        <p:sp>
          <p:nvSpPr>
            <p:cNvPr id="179217" name="Rectangle 17"/>
            <p:cNvSpPr>
              <a:spLocks noChangeArrowheads="1"/>
            </p:cNvSpPr>
            <p:nvPr userDrawn="1"/>
          </p:nvSpPr>
          <p:spPr bwMode="hidden">
            <a:xfrm>
              <a:off x="3504" y="0"/>
              <a:ext cx="624" cy="4320"/>
            </a:xfrm>
            <a:prstGeom prst="rect">
              <a:avLst/>
            </a:prstGeom>
            <a:gradFill rotWithShape="0">
              <a:gsLst>
                <a:gs pos="0">
                  <a:schemeClr val="bg2"/>
                </a:gs>
                <a:gs pos="50000">
                  <a:schemeClr val="bg1"/>
                </a:gs>
                <a:gs pos="100000">
                  <a:schemeClr val="bg2"/>
                </a:gs>
              </a:gsLst>
              <a:lin ang="0" scaled="1"/>
            </a:gradFill>
            <a:ln w="9525">
              <a:noFill/>
              <a:miter lim="800000"/>
              <a:headEnd/>
              <a:tailEnd/>
            </a:ln>
            <a:effectLst/>
          </p:spPr>
          <p:txBody>
            <a:bodyPr wrap="none" anchor="ctr"/>
            <a:lstStyle/>
            <a:p>
              <a:pPr defTabSz="914400" fontAlgn="base">
                <a:spcBef>
                  <a:spcPct val="0"/>
                </a:spcBef>
                <a:spcAft>
                  <a:spcPct val="0"/>
                </a:spcAft>
                <a:defRPr/>
              </a:pPr>
              <a:endParaRPr lang="en-US">
                <a:solidFill>
                  <a:srgbClr val="FFFFFF"/>
                </a:solidFill>
                <a:latin typeface="Arial" pitchFamily="-112" charset="0"/>
                <a:ea typeface="Arial" pitchFamily="-112" charset="0"/>
                <a:cs typeface="Arial" pitchFamily="-112" charset="0"/>
              </a:endParaRPr>
            </a:p>
          </p:txBody>
        </p:sp>
        <p:sp>
          <p:nvSpPr>
            <p:cNvPr id="26647" name="Rectangle 18"/>
            <p:cNvSpPr>
              <a:spLocks noChangeArrowheads="1"/>
            </p:cNvSpPr>
            <p:nvPr userDrawn="1"/>
          </p:nvSpPr>
          <p:spPr bwMode="hidden">
            <a:xfrm>
              <a:off x="3840" y="0"/>
              <a:ext cx="528" cy="4320"/>
            </a:xfrm>
            <a:prstGeom prst="rect">
              <a:avLst/>
            </a:prstGeom>
            <a:gradFill rotWithShape="0">
              <a:gsLst>
                <a:gs pos="0">
                  <a:schemeClr val="bg1"/>
                </a:gs>
                <a:gs pos="100000">
                  <a:schemeClr val="bg2"/>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FFFFFF"/>
                </a:solidFill>
                <a:latin typeface="Arial" charset="0"/>
                <a:ea typeface="ＭＳ Ｐゴシック" charset="0"/>
                <a:cs typeface="Arial" charset="0"/>
              </a:endParaRPr>
            </a:p>
          </p:txBody>
        </p:sp>
        <p:sp>
          <p:nvSpPr>
            <p:cNvPr id="179219" name="Rectangle 19"/>
            <p:cNvSpPr>
              <a:spLocks noChangeArrowheads="1"/>
            </p:cNvSpPr>
            <p:nvPr userDrawn="1"/>
          </p:nvSpPr>
          <p:spPr bwMode="hidden">
            <a:xfrm>
              <a:off x="4368" y="0"/>
              <a:ext cx="240" cy="4320"/>
            </a:xfrm>
            <a:prstGeom prst="rect">
              <a:avLst/>
            </a:prstGeom>
            <a:gradFill rotWithShape="0">
              <a:gsLst>
                <a:gs pos="0">
                  <a:schemeClr val="bg2"/>
                </a:gs>
                <a:gs pos="50000">
                  <a:schemeClr val="bg2">
                    <a:gamma/>
                    <a:shade val="96863"/>
                    <a:invGamma/>
                  </a:schemeClr>
                </a:gs>
                <a:gs pos="100000">
                  <a:schemeClr val="bg2"/>
                </a:gs>
              </a:gsLst>
              <a:lin ang="0" scaled="1"/>
            </a:gradFill>
            <a:ln w="9525">
              <a:noFill/>
              <a:miter lim="800000"/>
              <a:headEnd/>
              <a:tailEnd/>
            </a:ln>
            <a:effectLst/>
          </p:spPr>
          <p:txBody>
            <a:bodyPr wrap="none" anchor="ctr"/>
            <a:lstStyle/>
            <a:p>
              <a:pPr defTabSz="914400" fontAlgn="base">
                <a:spcBef>
                  <a:spcPct val="0"/>
                </a:spcBef>
                <a:spcAft>
                  <a:spcPct val="0"/>
                </a:spcAft>
                <a:defRPr/>
              </a:pPr>
              <a:endParaRPr lang="en-US">
                <a:solidFill>
                  <a:srgbClr val="FFFFFF"/>
                </a:solidFill>
                <a:latin typeface="Arial" pitchFamily="-112" charset="0"/>
                <a:ea typeface="Arial" pitchFamily="-112" charset="0"/>
                <a:cs typeface="Arial" pitchFamily="-112" charset="0"/>
              </a:endParaRPr>
            </a:p>
          </p:txBody>
        </p:sp>
        <p:sp>
          <p:nvSpPr>
            <p:cNvPr id="26649" name="Rectangle 20"/>
            <p:cNvSpPr>
              <a:spLocks noChangeArrowheads="1"/>
            </p:cNvSpPr>
            <p:nvPr userDrawn="1"/>
          </p:nvSpPr>
          <p:spPr bwMode="hidden">
            <a:xfrm>
              <a:off x="2680" y="0"/>
              <a:ext cx="152" cy="4320"/>
            </a:xfrm>
            <a:prstGeom prst="rect">
              <a:avLst/>
            </a:pr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FFFFFF"/>
                </a:solidFill>
                <a:latin typeface="Arial" charset="0"/>
                <a:ea typeface="ＭＳ Ｐゴシック" charset="0"/>
                <a:cs typeface="Arial" charset="0"/>
              </a:endParaRPr>
            </a:p>
          </p:txBody>
        </p:sp>
        <p:sp>
          <p:nvSpPr>
            <p:cNvPr id="26650" name="Rectangle 21"/>
            <p:cNvSpPr>
              <a:spLocks noChangeArrowheads="1"/>
            </p:cNvSpPr>
            <p:nvPr userDrawn="1"/>
          </p:nvSpPr>
          <p:spPr bwMode="hidden">
            <a:xfrm>
              <a:off x="2366" y="0"/>
              <a:ext cx="336" cy="4320"/>
            </a:xfrm>
            <a:prstGeom prst="rect">
              <a:avLst/>
            </a:prstGeom>
            <a:gradFill rotWithShape="0">
              <a:gsLst>
                <a:gs pos="0">
                  <a:schemeClr val="bg1"/>
                </a:gs>
                <a:gs pos="100000">
                  <a:schemeClr val="bg2"/>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FFFFFF"/>
                </a:solidFill>
                <a:latin typeface="Arial" charset="0"/>
                <a:ea typeface="ＭＳ Ｐゴシック" charset="0"/>
                <a:cs typeface="Arial" charset="0"/>
              </a:endParaRPr>
            </a:p>
          </p:txBody>
        </p:sp>
        <p:sp>
          <p:nvSpPr>
            <p:cNvPr id="26651" name="Freeform 22"/>
            <p:cNvSpPr>
              <a:spLocks/>
            </p:cNvSpPr>
            <p:nvPr userDrawn="1"/>
          </p:nvSpPr>
          <p:spPr bwMode="hidden">
            <a:xfrm>
              <a:off x="1" y="3875"/>
              <a:ext cx="5760" cy="445"/>
            </a:xfrm>
            <a:custGeom>
              <a:avLst/>
              <a:gdLst>
                <a:gd name="T0" fmla="*/ 5700 w 5760"/>
                <a:gd name="T1" fmla="*/ 86 h 445"/>
                <a:gd name="T2" fmla="*/ 5508 w 5760"/>
                <a:gd name="T3" fmla="*/ 86 h 445"/>
                <a:gd name="T4" fmla="*/ 5454 w 5760"/>
                <a:gd name="T5" fmla="*/ 76 h 445"/>
                <a:gd name="T6" fmla="*/ 5448 w 5760"/>
                <a:gd name="T7" fmla="*/ 65 h 445"/>
                <a:gd name="T8" fmla="*/ 5442 w 5760"/>
                <a:gd name="T9" fmla="*/ 44 h 445"/>
                <a:gd name="T10" fmla="*/ 5414 w 5760"/>
                <a:gd name="T11" fmla="*/ 18 h 445"/>
                <a:gd name="T12" fmla="*/ 5332 w 5760"/>
                <a:gd name="T13" fmla="*/ 7 h 445"/>
                <a:gd name="T14" fmla="*/ 5051 w 5760"/>
                <a:gd name="T15" fmla="*/ 22 h 445"/>
                <a:gd name="T16" fmla="*/ 4986 w 5760"/>
                <a:gd name="T17" fmla="*/ 55 h 445"/>
                <a:gd name="T18" fmla="*/ 4854 w 5760"/>
                <a:gd name="T19" fmla="*/ 102 h 445"/>
                <a:gd name="T20" fmla="*/ 4740 w 5760"/>
                <a:gd name="T21" fmla="*/ 112 h 445"/>
                <a:gd name="T22" fmla="*/ 4662 w 5760"/>
                <a:gd name="T23" fmla="*/ 91 h 445"/>
                <a:gd name="T24" fmla="*/ 4598 w 5760"/>
                <a:gd name="T25" fmla="*/ 25 h 445"/>
                <a:gd name="T26" fmla="*/ 4514 w 5760"/>
                <a:gd name="T27" fmla="*/ 9 h 445"/>
                <a:gd name="T28" fmla="*/ 4410 w 5760"/>
                <a:gd name="T29" fmla="*/ 39 h 445"/>
                <a:gd name="T30" fmla="*/ 4236 w 5760"/>
                <a:gd name="T31" fmla="*/ 81 h 445"/>
                <a:gd name="T32" fmla="*/ 4020 w 5760"/>
                <a:gd name="T33" fmla="*/ 102 h 445"/>
                <a:gd name="T34" fmla="*/ 3810 w 5760"/>
                <a:gd name="T35" fmla="*/ 102 h 445"/>
                <a:gd name="T36" fmla="*/ 3654 w 5760"/>
                <a:gd name="T37" fmla="*/ 76 h 445"/>
                <a:gd name="T38" fmla="*/ 3594 w 5760"/>
                <a:gd name="T39" fmla="*/ 50 h 445"/>
                <a:gd name="T40" fmla="*/ 3528 w 5760"/>
                <a:gd name="T41" fmla="*/ 44 h 445"/>
                <a:gd name="T42" fmla="*/ 3480 w 5760"/>
                <a:gd name="T43" fmla="*/ 55 h 445"/>
                <a:gd name="T44" fmla="*/ 3420 w 5760"/>
                <a:gd name="T45" fmla="*/ 76 h 445"/>
                <a:gd name="T46" fmla="*/ 3048 w 5760"/>
                <a:gd name="T47" fmla="*/ 112 h 445"/>
                <a:gd name="T48" fmla="*/ 2844 w 5760"/>
                <a:gd name="T49" fmla="*/ 128 h 445"/>
                <a:gd name="T50" fmla="*/ 2742 w 5760"/>
                <a:gd name="T51" fmla="*/ 117 h 445"/>
                <a:gd name="T52" fmla="*/ 2710 w 5760"/>
                <a:gd name="T53" fmla="*/ 56 h 445"/>
                <a:gd name="T54" fmla="*/ 2658 w 5760"/>
                <a:gd name="T55" fmla="*/ 50 h 445"/>
                <a:gd name="T56" fmla="*/ 2558 w 5760"/>
                <a:gd name="T57" fmla="*/ 95 h 445"/>
                <a:gd name="T58" fmla="*/ 2444 w 5760"/>
                <a:gd name="T59" fmla="*/ 109 h 445"/>
                <a:gd name="T60" fmla="*/ 2322 w 5760"/>
                <a:gd name="T61" fmla="*/ 91 h 445"/>
                <a:gd name="T62" fmla="*/ 2274 w 5760"/>
                <a:gd name="T63" fmla="*/ 70 h 445"/>
                <a:gd name="T64" fmla="*/ 2185 w 5760"/>
                <a:gd name="T65" fmla="*/ 3 h 445"/>
                <a:gd name="T66" fmla="*/ 2048 w 5760"/>
                <a:gd name="T67" fmla="*/ 64 h 445"/>
                <a:gd name="T68" fmla="*/ 1794 w 5760"/>
                <a:gd name="T69" fmla="*/ 102 h 445"/>
                <a:gd name="T70" fmla="*/ 1560 w 5760"/>
                <a:gd name="T71" fmla="*/ 91 h 445"/>
                <a:gd name="T72" fmla="*/ 1482 w 5760"/>
                <a:gd name="T73" fmla="*/ 76 h 445"/>
                <a:gd name="T74" fmla="*/ 1428 w 5760"/>
                <a:gd name="T75" fmla="*/ 50 h 445"/>
                <a:gd name="T76" fmla="*/ 1374 w 5760"/>
                <a:gd name="T77" fmla="*/ 44 h 445"/>
                <a:gd name="T78" fmla="*/ 1308 w 5760"/>
                <a:gd name="T79" fmla="*/ 55 h 445"/>
                <a:gd name="T80" fmla="*/ 1140 w 5760"/>
                <a:gd name="T81" fmla="*/ 107 h 445"/>
                <a:gd name="T82" fmla="*/ 948 w 5760"/>
                <a:gd name="T83" fmla="*/ 143 h 445"/>
                <a:gd name="T84" fmla="*/ 708 w 5760"/>
                <a:gd name="T85" fmla="*/ 138 h 445"/>
                <a:gd name="T86" fmla="*/ 534 w 5760"/>
                <a:gd name="T87" fmla="*/ 96 h 445"/>
                <a:gd name="T88" fmla="*/ 444 w 5760"/>
                <a:gd name="T89" fmla="*/ 55 h 445"/>
                <a:gd name="T90" fmla="*/ 396 w 5760"/>
                <a:gd name="T91" fmla="*/ 34 h 445"/>
                <a:gd name="T92" fmla="*/ 378 w 5760"/>
                <a:gd name="T93" fmla="*/ 39 h 445"/>
                <a:gd name="T94" fmla="*/ 342 w 5760"/>
                <a:gd name="T95" fmla="*/ 70 h 445"/>
                <a:gd name="T96" fmla="*/ 288 w 5760"/>
                <a:gd name="T97" fmla="*/ 96 h 445"/>
                <a:gd name="T98" fmla="*/ 192 w 5760"/>
                <a:gd name="T99" fmla="*/ 112 h 445"/>
                <a:gd name="T100" fmla="*/ 90 w 5760"/>
                <a:gd name="T101" fmla="*/ 112 h 445"/>
                <a:gd name="T102" fmla="*/ 0 w 5760"/>
                <a:gd name="T103" fmla="*/ 96 h 445"/>
                <a:gd name="T104" fmla="*/ 5760 w 5760"/>
                <a:gd name="T105" fmla="*/ 445 h 44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5760" h="445">
                  <a:moveTo>
                    <a:pt x="5760" y="445"/>
                  </a:moveTo>
                  <a:lnTo>
                    <a:pt x="5760" y="76"/>
                  </a:lnTo>
                  <a:lnTo>
                    <a:pt x="5730" y="81"/>
                  </a:lnTo>
                  <a:lnTo>
                    <a:pt x="5700" y="86"/>
                  </a:lnTo>
                  <a:lnTo>
                    <a:pt x="5646" y="91"/>
                  </a:lnTo>
                  <a:lnTo>
                    <a:pt x="5592" y="91"/>
                  </a:lnTo>
                  <a:lnTo>
                    <a:pt x="5544" y="91"/>
                  </a:lnTo>
                  <a:lnTo>
                    <a:pt x="5508" y="86"/>
                  </a:lnTo>
                  <a:lnTo>
                    <a:pt x="5490" y="86"/>
                  </a:lnTo>
                  <a:lnTo>
                    <a:pt x="5478" y="81"/>
                  </a:lnTo>
                  <a:lnTo>
                    <a:pt x="5466" y="76"/>
                  </a:lnTo>
                  <a:lnTo>
                    <a:pt x="5454" y="76"/>
                  </a:lnTo>
                  <a:lnTo>
                    <a:pt x="5454" y="70"/>
                  </a:lnTo>
                  <a:lnTo>
                    <a:pt x="5448" y="70"/>
                  </a:lnTo>
                  <a:lnTo>
                    <a:pt x="5448" y="65"/>
                  </a:lnTo>
                  <a:lnTo>
                    <a:pt x="5448" y="60"/>
                  </a:lnTo>
                  <a:lnTo>
                    <a:pt x="5448" y="55"/>
                  </a:lnTo>
                  <a:lnTo>
                    <a:pt x="5442" y="50"/>
                  </a:lnTo>
                  <a:lnTo>
                    <a:pt x="5442" y="44"/>
                  </a:lnTo>
                  <a:lnTo>
                    <a:pt x="5436" y="39"/>
                  </a:lnTo>
                  <a:lnTo>
                    <a:pt x="5424" y="34"/>
                  </a:lnTo>
                  <a:lnTo>
                    <a:pt x="5418" y="29"/>
                  </a:lnTo>
                  <a:lnTo>
                    <a:pt x="5414" y="18"/>
                  </a:lnTo>
                  <a:lnTo>
                    <a:pt x="5401" y="16"/>
                  </a:lnTo>
                  <a:lnTo>
                    <a:pt x="5386" y="10"/>
                  </a:lnTo>
                  <a:lnTo>
                    <a:pt x="5368" y="7"/>
                  </a:lnTo>
                  <a:lnTo>
                    <a:pt x="5332" y="7"/>
                  </a:lnTo>
                  <a:lnTo>
                    <a:pt x="5246" y="10"/>
                  </a:lnTo>
                  <a:lnTo>
                    <a:pt x="5144" y="7"/>
                  </a:lnTo>
                  <a:lnTo>
                    <a:pt x="5090" y="16"/>
                  </a:lnTo>
                  <a:lnTo>
                    <a:pt x="5051" y="22"/>
                  </a:lnTo>
                  <a:lnTo>
                    <a:pt x="5036" y="30"/>
                  </a:lnTo>
                  <a:lnTo>
                    <a:pt x="5022" y="39"/>
                  </a:lnTo>
                  <a:lnTo>
                    <a:pt x="5010" y="44"/>
                  </a:lnTo>
                  <a:lnTo>
                    <a:pt x="4986" y="55"/>
                  </a:lnTo>
                  <a:lnTo>
                    <a:pt x="4950" y="70"/>
                  </a:lnTo>
                  <a:lnTo>
                    <a:pt x="4920" y="86"/>
                  </a:lnTo>
                  <a:lnTo>
                    <a:pt x="4884" y="96"/>
                  </a:lnTo>
                  <a:lnTo>
                    <a:pt x="4854" y="102"/>
                  </a:lnTo>
                  <a:lnTo>
                    <a:pt x="4824" y="107"/>
                  </a:lnTo>
                  <a:lnTo>
                    <a:pt x="4794" y="112"/>
                  </a:lnTo>
                  <a:lnTo>
                    <a:pt x="4764" y="112"/>
                  </a:lnTo>
                  <a:lnTo>
                    <a:pt x="4740" y="112"/>
                  </a:lnTo>
                  <a:lnTo>
                    <a:pt x="4716" y="107"/>
                  </a:lnTo>
                  <a:lnTo>
                    <a:pt x="4698" y="102"/>
                  </a:lnTo>
                  <a:lnTo>
                    <a:pt x="4674" y="96"/>
                  </a:lnTo>
                  <a:lnTo>
                    <a:pt x="4662" y="91"/>
                  </a:lnTo>
                  <a:lnTo>
                    <a:pt x="4644" y="86"/>
                  </a:lnTo>
                  <a:lnTo>
                    <a:pt x="4631" y="66"/>
                  </a:lnTo>
                  <a:lnTo>
                    <a:pt x="4617" y="42"/>
                  </a:lnTo>
                  <a:lnTo>
                    <a:pt x="4598" y="25"/>
                  </a:lnTo>
                  <a:lnTo>
                    <a:pt x="4584" y="13"/>
                  </a:lnTo>
                  <a:lnTo>
                    <a:pt x="4565" y="4"/>
                  </a:lnTo>
                  <a:lnTo>
                    <a:pt x="4535" y="3"/>
                  </a:lnTo>
                  <a:lnTo>
                    <a:pt x="4514" y="9"/>
                  </a:lnTo>
                  <a:lnTo>
                    <a:pt x="4494" y="18"/>
                  </a:lnTo>
                  <a:lnTo>
                    <a:pt x="4471" y="23"/>
                  </a:lnTo>
                  <a:lnTo>
                    <a:pt x="4440" y="29"/>
                  </a:lnTo>
                  <a:lnTo>
                    <a:pt x="4410" y="39"/>
                  </a:lnTo>
                  <a:lnTo>
                    <a:pt x="4374" y="50"/>
                  </a:lnTo>
                  <a:lnTo>
                    <a:pt x="4332" y="60"/>
                  </a:lnTo>
                  <a:lnTo>
                    <a:pt x="4284" y="76"/>
                  </a:lnTo>
                  <a:lnTo>
                    <a:pt x="4236" y="81"/>
                  </a:lnTo>
                  <a:lnTo>
                    <a:pt x="4183" y="91"/>
                  </a:lnTo>
                  <a:lnTo>
                    <a:pt x="4128" y="96"/>
                  </a:lnTo>
                  <a:lnTo>
                    <a:pt x="4074" y="102"/>
                  </a:lnTo>
                  <a:lnTo>
                    <a:pt x="4020" y="102"/>
                  </a:lnTo>
                  <a:lnTo>
                    <a:pt x="3966" y="102"/>
                  </a:lnTo>
                  <a:lnTo>
                    <a:pt x="3912" y="102"/>
                  </a:lnTo>
                  <a:lnTo>
                    <a:pt x="3858" y="102"/>
                  </a:lnTo>
                  <a:lnTo>
                    <a:pt x="3810" y="102"/>
                  </a:lnTo>
                  <a:lnTo>
                    <a:pt x="3762" y="96"/>
                  </a:lnTo>
                  <a:lnTo>
                    <a:pt x="3726" y="91"/>
                  </a:lnTo>
                  <a:lnTo>
                    <a:pt x="3684" y="81"/>
                  </a:lnTo>
                  <a:lnTo>
                    <a:pt x="3654" y="76"/>
                  </a:lnTo>
                  <a:lnTo>
                    <a:pt x="3642" y="70"/>
                  </a:lnTo>
                  <a:lnTo>
                    <a:pt x="3630" y="65"/>
                  </a:lnTo>
                  <a:lnTo>
                    <a:pt x="3612" y="60"/>
                  </a:lnTo>
                  <a:lnTo>
                    <a:pt x="3594" y="50"/>
                  </a:lnTo>
                  <a:lnTo>
                    <a:pt x="3576" y="50"/>
                  </a:lnTo>
                  <a:lnTo>
                    <a:pt x="3558" y="44"/>
                  </a:lnTo>
                  <a:lnTo>
                    <a:pt x="3540" y="44"/>
                  </a:lnTo>
                  <a:lnTo>
                    <a:pt x="3528" y="44"/>
                  </a:lnTo>
                  <a:lnTo>
                    <a:pt x="3516" y="50"/>
                  </a:lnTo>
                  <a:lnTo>
                    <a:pt x="3504" y="50"/>
                  </a:lnTo>
                  <a:lnTo>
                    <a:pt x="3492" y="55"/>
                  </a:lnTo>
                  <a:lnTo>
                    <a:pt x="3480" y="55"/>
                  </a:lnTo>
                  <a:lnTo>
                    <a:pt x="3468" y="65"/>
                  </a:lnTo>
                  <a:lnTo>
                    <a:pt x="3456" y="70"/>
                  </a:lnTo>
                  <a:lnTo>
                    <a:pt x="3450" y="70"/>
                  </a:lnTo>
                  <a:lnTo>
                    <a:pt x="3420" y="76"/>
                  </a:lnTo>
                  <a:lnTo>
                    <a:pt x="3330" y="81"/>
                  </a:lnTo>
                  <a:lnTo>
                    <a:pt x="3204" y="91"/>
                  </a:lnTo>
                  <a:lnTo>
                    <a:pt x="3126" y="102"/>
                  </a:lnTo>
                  <a:lnTo>
                    <a:pt x="3048" y="112"/>
                  </a:lnTo>
                  <a:lnTo>
                    <a:pt x="2970" y="123"/>
                  </a:lnTo>
                  <a:lnTo>
                    <a:pt x="2904" y="128"/>
                  </a:lnTo>
                  <a:lnTo>
                    <a:pt x="2868" y="128"/>
                  </a:lnTo>
                  <a:lnTo>
                    <a:pt x="2844" y="128"/>
                  </a:lnTo>
                  <a:lnTo>
                    <a:pt x="2814" y="128"/>
                  </a:lnTo>
                  <a:lnTo>
                    <a:pt x="2790" y="128"/>
                  </a:lnTo>
                  <a:lnTo>
                    <a:pt x="2766" y="123"/>
                  </a:lnTo>
                  <a:lnTo>
                    <a:pt x="2742" y="117"/>
                  </a:lnTo>
                  <a:lnTo>
                    <a:pt x="2724" y="112"/>
                  </a:lnTo>
                  <a:lnTo>
                    <a:pt x="2706" y="107"/>
                  </a:lnTo>
                  <a:lnTo>
                    <a:pt x="2704" y="83"/>
                  </a:lnTo>
                  <a:lnTo>
                    <a:pt x="2710" y="56"/>
                  </a:lnTo>
                  <a:lnTo>
                    <a:pt x="2710" y="36"/>
                  </a:lnTo>
                  <a:lnTo>
                    <a:pt x="2696" y="25"/>
                  </a:lnTo>
                  <a:lnTo>
                    <a:pt x="2672" y="36"/>
                  </a:lnTo>
                  <a:lnTo>
                    <a:pt x="2658" y="50"/>
                  </a:lnTo>
                  <a:lnTo>
                    <a:pt x="2638" y="60"/>
                  </a:lnTo>
                  <a:lnTo>
                    <a:pt x="2614" y="76"/>
                  </a:lnTo>
                  <a:lnTo>
                    <a:pt x="2590" y="84"/>
                  </a:lnTo>
                  <a:lnTo>
                    <a:pt x="2558" y="95"/>
                  </a:lnTo>
                  <a:lnTo>
                    <a:pt x="2536" y="98"/>
                  </a:lnTo>
                  <a:lnTo>
                    <a:pt x="2508" y="102"/>
                  </a:lnTo>
                  <a:lnTo>
                    <a:pt x="2478" y="105"/>
                  </a:lnTo>
                  <a:lnTo>
                    <a:pt x="2444" y="109"/>
                  </a:lnTo>
                  <a:lnTo>
                    <a:pt x="2410" y="110"/>
                  </a:lnTo>
                  <a:lnTo>
                    <a:pt x="2374" y="107"/>
                  </a:lnTo>
                  <a:lnTo>
                    <a:pt x="2348" y="103"/>
                  </a:lnTo>
                  <a:lnTo>
                    <a:pt x="2322" y="91"/>
                  </a:lnTo>
                  <a:lnTo>
                    <a:pt x="2304" y="86"/>
                  </a:lnTo>
                  <a:lnTo>
                    <a:pt x="2292" y="81"/>
                  </a:lnTo>
                  <a:lnTo>
                    <a:pt x="2286" y="76"/>
                  </a:lnTo>
                  <a:lnTo>
                    <a:pt x="2274" y="70"/>
                  </a:lnTo>
                  <a:lnTo>
                    <a:pt x="2268" y="65"/>
                  </a:lnTo>
                  <a:lnTo>
                    <a:pt x="2246" y="18"/>
                  </a:lnTo>
                  <a:lnTo>
                    <a:pt x="2224" y="0"/>
                  </a:lnTo>
                  <a:lnTo>
                    <a:pt x="2185" y="3"/>
                  </a:lnTo>
                  <a:lnTo>
                    <a:pt x="2156" y="16"/>
                  </a:lnTo>
                  <a:lnTo>
                    <a:pt x="2126" y="22"/>
                  </a:lnTo>
                  <a:lnTo>
                    <a:pt x="2081" y="49"/>
                  </a:lnTo>
                  <a:lnTo>
                    <a:pt x="2048" y="64"/>
                  </a:lnTo>
                  <a:lnTo>
                    <a:pt x="2018" y="76"/>
                  </a:lnTo>
                  <a:lnTo>
                    <a:pt x="1986" y="96"/>
                  </a:lnTo>
                  <a:lnTo>
                    <a:pt x="1896" y="102"/>
                  </a:lnTo>
                  <a:lnTo>
                    <a:pt x="1794" y="102"/>
                  </a:lnTo>
                  <a:lnTo>
                    <a:pt x="1692" y="102"/>
                  </a:lnTo>
                  <a:lnTo>
                    <a:pt x="1644" y="102"/>
                  </a:lnTo>
                  <a:lnTo>
                    <a:pt x="1602" y="96"/>
                  </a:lnTo>
                  <a:lnTo>
                    <a:pt x="1560" y="91"/>
                  </a:lnTo>
                  <a:lnTo>
                    <a:pt x="1524" y="86"/>
                  </a:lnTo>
                  <a:lnTo>
                    <a:pt x="1506" y="86"/>
                  </a:lnTo>
                  <a:lnTo>
                    <a:pt x="1494" y="81"/>
                  </a:lnTo>
                  <a:lnTo>
                    <a:pt x="1482" y="76"/>
                  </a:lnTo>
                  <a:lnTo>
                    <a:pt x="1476" y="70"/>
                  </a:lnTo>
                  <a:lnTo>
                    <a:pt x="1458" y="65"/>
                  </a:lnTo>
                  <a:lnTo>
                    <a:pt x="1440" y="55"/>
                  </a:lnTo>
                  <a:lnTo>
                    <a:pt x="1428" y="50"/>
                  </a:lnTo>
                  <a:lnTo>
                    <a:pt x="1410" y="50"/>
                  </a:lnTo>
                  <a:lnTo>
                    <a:pt x="1398" y="44"/>
                  </a:lnTo>
                  <a:lnTo>
                    <a:pt x="1386" y="44"/>
                  </a:lnTo>
                  <a:lnTo>
                    <a:pt x="1374" y="44"/>
                  </a:lnTo>
                  <a:lnTo>
                    <a:pt x="1356" y="44"/>
                  </a:lnTo>
                  <a:lnTo>
                    <a:pt x="1344" y="44"/>
                  </a:lnTo>
                  <a:lnTo>
                    <a:pt x="1332" y="50"/>
                  </a:lnTo>
                  <a:lnTo>
                    <a:pt x="1308" y="55"/>
                  </a:lnTo>
                  <a:lnTo>
                    <a:pt x="1260" y="70"/>
                  </a:lnTo>
                  <a:lnTo>
                    <a:pt x="1218" y="86"/>
                  </a:lnTo>
                  <a:lnTo>
                    <a:pt x="1176" y="96"/>
                  </a:lnTo>
                  <a:lnTo>
                    <a:pt x="1140" y="107"/>
                  </a:lnTo>
                  <a:lnTo>
                    <a:pt x="1098" y="117"/>
                  </a:lnTo>
                  <a:lnTo>
                    <a:pt x="1062" y="128"/>
                  </a:lnTo>
                  <a:lnTo>
                    <a:pt x="1020" y="133"/>
                  </a:lnTo>
                  <a:lnTo>
                    <a:pt x="948" y="143"/>
                  </a:lnTo>
                  <a:lnTo>
                    <a:pt x="882" y="149"/>
                  </a:lnTo>
                  <a:lnTo>
                    <a:pt x="822" y="149"/>
                  </a:lnTo>
                  <a:lnTo>
                    <a:pt x="762" y="143"/>
                  </a:lnTo>
                  <a:lnTo>
                    <a:pt x="708" y="138"/>
                  </a:lnTo>
                  <a:lnTo>
                    <a:pt x="654" y="128"/>
                  </a:lnTo>
                  <a:lnTo>
                    <a:pt x="612" y="117"/>
                  </a:lnTo>
                  <a:lnTo>
                    <a:pt x="570" y="107"/>
                  </a:lnTo>
                  <a:lnTo>
                    <a:pt x="534" y="96"/>
                  </a:lnTo>
                  <a:lnTo>
                    <a:pt x="504" y="86"/>
                  </a:lnTo>
                  <a:lnTo>
                    <a:pt x="480" y="76"/>
                  </a:lnTo>
                  <a:lnTo>
                    <a:pt x="462" y="65"/>
                  </a:lnTo>
                  <a:lnTo>
                    <a:pt x="444" y="55"/>
                  </a:lnTo>
                  <a:lnTo>
                    <a:pt x="426" y="44"/>
                  </a:lnTo>
                  <a:lnTo>
                    <a:pt x="408" y="34"/>
                  </a:lnTo>
                  <a:lnTo>
                    <a:pt x="402" y="34"/>
                  </a:lnTo>
                  <a:lnTo>
                    <a:pt x="396" y="34"/>
                  </a:lnTo>
                  <a:lnTo>
                    <a:pt x="390" y="34"/>
                  </a:lnTo>
                  <a:lnTo>
                    <a:pt x="384" y="34"/>
                  </a:lnTo>
                  <a:lnTo>
                    <a:pt x="378" y="39"/>
                  </a:lnTo>
                  <a:lnTo>
                    <a:pt x="372" y="44"/>
                  </a:lnTo>
                  <a:lnTo>
                    <a:pt x="360" y="55"/>
                  </a:lnTo>
                  <a:lnTo>
                    <a:pt x="348" y="65"/>
                  </a:lnTo>
                  <a:lnTo>
                    <a:pt x="342" y="70"/>
                  </a:lnTo>
                  <a:lnTo>
                    <a:pt x="336" y="76"/>
                  </a:lnTo>
                  <a:lnTo>
                    <a:pt x="324" y="86"/>
                  </a:lnTo>
                  <a:lnTo>
                    <a:pt x="306" y="91"/>
                  </a:lnTo>
                  <a:lnTo>
                    <a:pt x="288" y="96"/>
                  </a:lnTo>
                  <a:lnTo>
                    <a:pt x="264" y="102"/>
                  </a:lnTo>
                  <a:lnTo>
                    <a:pt x="240" y="107"/>
                  </a:lnTo>
                  <a:lnTo>
                    <a:pt x="216" y="112"/>
                  </a:lnTo>
                  <a:lnTo>
                    <a:pt x="192" y="112"/>
                  </a:lnTo>
                  <a:lnTo>
                    <a:pt x="168" y="117"/>
                  </a:lnTo>
                  <a:lnTo>
                    <a:pt x="145" y="117"/>
                  </a:lnTo>
                  <a:lnTo>
                    <a:pt x="120" y="117"/>
                  </a:lnTo>
                  <a:lnTo>
                    <a:pt x="90" y="112"/>
                  </a:lnTo>
                  <a:lnTo>
                    <a:pt x="66" y="112"/>
                  </a:lnTo>
                  <a:lnTo>
                    <a:pt x="42" y="107"/>
                  </a:lnTo>
                  <a:lnTo>
                    <a:pt x="24" y="102"/>
                  </a:lnTo>
                  <a:lnTo>
                    <a:pt x="0" y="96"/>
                  </a:lnTo>
                  <a:lnTo>
                    <a:pt x="0" y="445"/>
                  </a:lnTo>
                  <a:lnTo>
                    <a:pt x="5760" y="445"/>
                  </a:lnTo>
                </a:path>
              </a:pathLst>
            </a:custGeom>
            <a:solidFill>
              <a:schemeClr val="accent2">
                <a:alpha val="50195"/>
              </a:schemeClr>
            </a:solidFill>
            <a:ln>
              <a:noFill/>
            </a:ln>
            <a:extLst>
              <a:ext uri="{91240B29-F687-4f45-9708-019B960494DF}">
                <a14:hiddenLine xmlns="" xmlns:a14="http://schemas.microsoft.com/office/drawing/2010/main" w="9525">
                  <a:solidFill>
                    <a:srgbClr val="000000"/>
                  </a:solidFill>
                  <a:prstDash val="solid"/>
                  <a:round/>
                  <a:headEnd/>
                  <a:tailEnd/>
                </a14:hiddenLine>
              </a:ext>
            </a:extLst>
          </p:spPr>
          <p:txBody>
            <a:bodyPr/>
            <a:lstStyle/>
            <a:p>
              <a:pPr defTabSz="914400"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179223" name="Freeform 23"/>
            <p:cNvSpPr>
              <a:spLocks/>
            </p:cNvSpPr>
            <p:nvPr userDrawn="1"/>
          </p:nvSpPr>
          <p:spPr bwMode="hidden">
            <a:xfrm>
              <a:off x="0" y="3867"/>
              <a:ext cx="5770" cy="174"/>
            </a:xfrm>
            <a:custGeom>
              <a:avLst/>
              <a:gdLst/>
              <a:ahLst/>
              <a:cxnLst>
                <a:cxn ang="0">
                  <a:pos x="4993" y="66"/>
                </a:cxn>
                <a:cxn ang="0">
                  <a:pos x="4771" y="132"/>
                </a:cxn>
                <a:cxn ang="0">
                  <a:pos x="4640" y="96"/>
                </a:cxn>
                <a:cxn ang="0">
                  <a:pos x="4598" y="36"/>
                </a:cxn>
                <a:cxn ang="0">
                  <a:pos x="4478" y="30"/>
                </a:cxn>
                <a:cxn ang="0">
                  <a:pos x="4186" y="108"/>
                </a:cxn>
                <a:cxn ang="0">
                  <a:pos x="3815" y="120"/>
                </a:cxn>
                <a:cxn ang="0">
                  <a:pos x="3617" y="72"/>
                </a:cxn>
                <a:cxn ang="0">
                  <a:pos x="3510" y="60"/>
                </a:cxn>
                <a:cxn ang="0">
                  <a:pos x="3336" y="96"/>
                </a:cxn>
                <a:cxn ang="0">
                  <a:pos x="2846" y="150"/>
                </a:cxn>
                <a:cxn ang="0">
                  <a:pos x="2703" y="96"/>
                </a:cxn>
                <a:cxn ang="0">
                  <a:pos x="2619" y="90"/>
                </a:cxn>
                <a:cxn ang="0">
                  <a:pos x="2416" y="132"/>
                </a:cxn>
                <a:cxn ang="0">
                  <a:pos x="2278" y="84"/>
                </a:cxn>
                <a:cxn ang="0">
                  <a:pos x="2151" y="36"/>
                </a:cxn>
                <a:cxn ang="0">
                  <a:pos x="1947" y="120"/>
                </a:cxn>
                <a:cxn ang="0">
                  <a:pos x="1525" y="102"/>
                </a:cxn>
                <a:cxn ang="0">
                  <a:pos x="1429" y="60"/>
                </a:cxn>
                <a:cxn ang="0">
                  <a:pos x="1333" y="60"/>
                </a:cxn>
                <a:cxn ang="0">
                  <a:pos x="1058" y="150"/>
                </a:cxn>
                <a:cxn ang="0">
                  <a:pos x="652" y="150"/>
                </a:cxn>
                <a:cxn ang="0">
                  <a:pos x="442" y="66"/>
                </a:cxn>
                <a:cxn ang="0">
                  <a:pos x="377" y="48"/>
                </a:cxn>
                <a:cxn ang="0">
                  <a:pos x="305" y="108"/>
                </a:cxn>
                <a:cxn ang="0">
                  <a:pos x="144" y="138"/>
                </a:cxn>
                <a:cxn ang="0">
                  <a:pos x="0" y="96"/>
                </a:cxn>
                <a:cxn ang="0">
                  <a:pos x="167" y="120"/>
                </a:cxn>
                <a:cxn ang="0">
                  <a:pos x="323" y="84"/>
                </a:cxn>
                <a:cxn ang="0">
                  <a:pos x="383" y="24"/>
                </a:cxn>
                <a:cxn ang="0">
                  <a:pos x="460" y="60"/>
                </a:cxn>
                <a:cxn ang="0">
                  <a:pos x="706" y="144"/>
                </a:cxn>
                <a:cxn ang="0">
                  <a:pos x="1100" y="120"/>
                </a:cxn>
                <a:cxn ang="0">
                  <a:pos x="1345" y="36"/>
                </a:cxn>
                <a:cxn ang="0">
                  <a:pos x="1441" y="48"/>
                </a:cxn>
                <a:cxn ang="0">
                  <a:pos x="1561" y="90"/>
                </a:cxn>
                <a:cxn ang="0">
                  <a:pos x="1971" y="96"/>
                </a:cxn>
                <a:cxn ang="0">
                  <a:pos x="2235" y="3"/>
                </a:cxn>
                <a:cxn ang="0">
                  <a:pos x="2350" y="102"/>
                </a:cxn>
                <a:cxn ang="0">
                  <a:pos x="2559" y="96"/>
                </a:cxn>
                <a:cxn ang="0">
                  <a:pos x="2715" y="24"/>
                </a:cxn>
                <a:cxn ang="0">
                  <a:pos x="2792" y="132"/>
                </a:cxn>
                <a:cxn ang="0">
                  <a:pos x="3127" y="102"/>
                </a:cxn>
                <a:cxn ang="0">
                  <a:pos x="3486" y="48"/>
                </a:cxn>
                <a:cxn ang="0">
                  <a:pos x="3582" y="42"/>
                </a:cxn>
                <a:cxn ang="0">
                  <a:pos x="3731" y="90"/>
                </a:cxn>
                <a:cxn ang="0">
                  <a:pos x="4078" y="102"/>
                </a:cxn>
                <a:cxn ang="0">
                  <a:pos x="4419" y="30"/>
                </a:cxn>
                <a:cxn ang="0">
                  <a:pos x="4574" y="6"/>
                </a:cxn>
                <a:cxn ang="0">
                  <a:pos x="4628" y="60"/>
                </a:cxn>
                <a:cxn ang="0">
                  <a:pos x="4724" y="108"/>
                </a:cxn>
                <a:cxn ang="0">
                  <a:pos x="4927" y="84"/>
                </a:cxn>
                <a:cxn ang="0">
                  <a:pos x="5118" y="14"/>
                </a:cxn>
                <a:cxn ang="0">
                  <a:pos x="5280" y="9"/>
                </a:cxn>
                <a:cxn ang="0">
                  <a:pos x="5453" y="36"/>
                </a:cxn>
                <a:cxn ang="0">
                  <a:pos x="5465" y="72"/>
                </a:cxn>
                <a:cxn ang="0">
                  <a:pos x="5656" y="90"/>
                </a:cxn>
                <a:cxn ang="0">
                  <a:pos x="5710" y="102"/>
                </a:cxn>
                <a:cxn ang="0">
                  <a:pos x="5477" y="90"/>
                </a:cxn>
                <a:cxn ang="0">
                  <a:pos x="5453" y="60"/>
                </a:cxn>
                <a:cxn ang="0">
                  <a:pos x="5393" y="30"/>
                </a:cxn>
                <a:cxn ang="0">
                  <a:pos x="5219" y="24"/>
                </a:cxn>
              </a:cxnLst>
              <a:rect l="0" t="0" r="r" b="b"/>
              <a:pathLst>
                <a:path w="5770" h="174">
                  <a:moveTo>
                    <a:pt x="5151" y="24"/>
                  </a:moveTo>
                  <a:lnTo>
                    <a:pt x="5127" y="26"/>
                  </a:lnTo>
                  <a:lnTo>
                    <a:pt x="5082" y="30"/>
                  </a:lnTo>
                  <a:lnTo>
                    <a:pt x="5049" y="38"/>
                  </a:lnTo>
                  <a:lnTo>
                    <a:pt x="5029" y="48"/>
                  </a:lnTo>
                  <a:lnTo>
                    <a:pt x="5017" y="54"/>
                  </a:lnTo>
                  <a:lnTo>
                    <a:pt x="4993" y="66"/>
                  </a:lnTo>
                  <a:lnTo>
                    <a:pt x="4957" y="84"/>
                  </a:lnTo>
                  <a:lnTo>
                    <a:pt x="4927" y="102"/>
                  </a:lnTo>
                  <a:lnTo>
                    <a:pt x="4891" y="114"/>
                  </a:lnTo>
                  <a:lnTo>
                    <a:pt x="4861" y="120"/>
                  </a:lnTo>
                  <a:lnTo>
                    <a:pt x="4831" y="126"/>
                  </a:lnTo>
                  <a:lnTo>
                    <a:pt x="4801" y="132"/>
                  </a:lnTo>
                  <a:lnTo>
                    <a:pt x="4771" y="132"/>
                  </a:lnTo>
                  <a:lnTo>
                    <a:pt x="4748" y="132"/>
                  </a:lnTo>
                  <a:lnTo>
                    <a:pt x="4724" y="126"/>
                  </a:lnTo>
                  <a:lnTo>
                    <a:pt x="4706" y="120"/>
                  </a:lnTo>
                  <a:lnTo>
                    <a:pt x="4682" y="114"/>
                  </a:lnTo>
                  <a:lnTo>
                    <a:pt x="4670" y="108"/>
                  </a:lnTo>
                  <a:lnTo>
                    <a:pt x="4652" y="102"/>
                  </a:lnTo>
                  <a:lnTo>
                    <a:pt x="4640" y="96"/>
                  </a:lnTo>
                  <a:lnTo>
                    <a:pt x="4634" y="84"/>
                  </a:lnTo>
                  <a:lnTo>
                    <a:pt x="4628" y="78"/>
                  </a:lnTo>
                  <a:lnTo>
                    <a:pt x="4622" y="66"/>
                  </a:lnTo>
                  <a:lnTo>
                    <a:pt x="4616" y="54"/>
                  </a:lnTo>
                  <a:lnTo>
                    <a:pt x="4610" y="48"/>
                  </a:lnTo>
                  <a:lnTo>
                    <a:pt x="4604" y="42"/>
                  </a:lnTo>
                  <a:lnTo>
                    <a:pt x="4598" y="36"/>
                  </a:lnTo>
                  <a:lnTo>
                    <a:pt x="4586" y="30"/>
                  </a:lnTo>
                  <a:lnTo>
                    <a:pt x="4574" y="24"/>
                  </a:lnTo>
                  <a:lnTo>
                    <a:pt x="4562" y="18"/>
                  </a:lnTo>
                  <a:lnTo>
                    <a:pt x="4544" y="18"/>
                  </a:lnTo>
                  <a:lnTo>
                    <a:pt x="4526" y="18"/>
                  </a:lnTo>
                  <a:lnTo>
                    <a:pt x="4502" y="24"/>
                  </a:lnTo>
                  <a:lnTo>
                    <a:pt x="4478" y="30"/>
                  </a:lnTo>
                  <a:lnTo>
                    <a:pt x="4449" y="36"/>
                  </a:lnTo>
                  <a:lnTo>
                    <a:pt x="4419" y="48"/>
                  </a:lnTo>
                  <a:lnTo>
                    <a:pt x="4383" y="60"/>
                  </a:lnTo>
                  <a:lnTo>
                    <a:pt x="4341" y="72"/>
                  </a:lnTo>
                  <a:lnTo>
                    <a:pt x="4287" y="90"/>
                  </a:lnTo>
                  <a:lnTo>
                    <a:pt x="4239" y="96"/>
                  </a:lnTo>
                  <a:lnTo>
                    <a:pt x="4186" y="108"/>
                  </a:lnTo>
                  <a:lnTo>
                    <a:pt x="4132" y="114"/>
                  </a:lnTo>
                  <a:lnTo>
                    <a:pt x="4078" y="120"/>
                  </a:lnTo>
                  <a:lnTo>
                    <a:pt x="4024" y="120"/>
                  </a:lnTo>
                  <a:lnTo>
                    <a:pt x="3970" y="120"/>
                  </a:lnTo>
                  <a:lnTo>
                    <a:pt x="3916" y="120"/>
                  </a:lnTo>
                  <a:lnTo>
                    <a:pt x="3863" y="120"/>
                  </a:lnTo>
                  <a:lnTo>
                    <a:pt x="3815" y="120"/>
                  </a:lnTo>
                  <a:lnTo>
                    <a:pt x="3767" y="114"/>
                  </a:lnTo>
                  <a:lnTo>
                    <a:pt x="3731" y="108"/>
                  </a:lnTo>
                  <a:lnTo>
                    <a:pt x="3689" y="96"/>
                  </a:lnTo>
                  <a:lnTo>
                    <a:pt x="3659" y="90"/>
                  </a:lnTo>
                  <a:lnTo>
                    <a:pt x="3647" y="84"/>
                  </a:lnTo>
                  <a:lnTo>
                    <a:pt x="3635" y="78"/>
                  </a:lnTo>
                  <a:lnTo>
                    <a:pt x="3617" y="72"/>
                  </a:lnTo>
                  <a:lnTo>
                    <a:pt x="3600" y="60"/>
                  </a:lnTo>
                  <a:lnTo>
                    <a:pt x="3582" y="60"/>
                  </a:lnTo>
                  <a:lnTo>
                    <a:pt x="3564" y="54"/>
                  </a:lnTo>
                  <a:lnTo>
                    <a:pt x="3546" y="54"/>
                  </a:lnTo>
                  <a:lnTo>
                    <a:pt x="3534" y="54"/>
                  </a:lnTo>
                  <a:lnTo>
                    <a:pt x="3522" y="60"/>
                  </a:lnTo>
                  <a:lnTo>
                    <a:pt x="3510" y="60"/>
                  </a:lnTo>
                  <a:lnTo>
                    <a:pt x="3498" y="66"/>
                  </a:lnTo>
                  <a:lnTo>
                    <a:pt x="3486" y="66"/>
                  </a:lnTo>
                  <a:lnTo>
                    <a:pt x="3474" y="78"/>
                  </a:lnTo>
                  <a:lnTo>
                    <a:pt x="3462" y="84"/>
                  </a:lnTo>
                  <a:lnTo>
                    <a:pt x="3456" y="84"/>
                  </a:lnTo>
                  <a:lnTo>
                    <a:pt x="3426" y="90"/>
                  </a:lnTo>
                  <a:lnTo>
                    <a:pt x="3336" y="96"/>
                  </a:lnTo>
                  <a:lnTo>
                    <a:pt x="3205" y="108"/>
                  </a:lnTo>
                  <a:lnTo>
                    <a:pt x="3127" y="120"/>
                  </a:lnTo>
                  <a:lnTo>
                    <a:pt x="3049" y="132"/>
                  </a:lnTo>
                  <a:lnTo>
                    <a:pt x="2972" y="144"/>
                  </a:lnTo>
                  <a:lnTo>
                    <a:pt x="2906" y="150"/>
                  </a:lnTo>
                  <a:lnTo>
                    <a:pt x="2870" y="150"/>
                  </a:lnTo>
                  <a:lnTo>
                    <a:pt x="2846" y="150"/>
                  </a:lnTo>
                  <a:lnTo>
                    <a:pt x="2816" y="150"/>
                  </a:lnTo>
                  <a:lnTo>
                    <a:pt x="2792" y="150"/>
                  </a:lnTo>
                  <a:lnTo>
                    <a:pt x="2768" y="144"/>
                  </a:lnTo>
                  <a:lnTo>
                    <a:pt x="2744" y="138"/>
                  </a:lnTo>
                  <a:lnTo>
                    <a:pt x="2727" y="132"/>
                  </a:lnTo>
                  <a:lnTo>
                    <a:pt x="2709" y="126"/>
                  </a:lnTo>
                  <a:lnTo>
                    <a:pt x="2703" y="96"/>
                  </a:lnTo>
                  <a:lnTo>
                    <a:pt x="2703" y="78"/>
                  </a:lnTo>
                  <a:lnTo>
                    <a:pt x="2709" y="42"/>
                  </a:lnTo>
                  <a:lnTo>
                    <a:pt x="2697" y="36"/>
                  </a:lnTo>
                  <a:lnTo>
                    <a:pt x="2673" y="42"/>
                  </a:lnTo>
                  <a:lnTo>
                    <a:pt x="2661" y="60"/>
                  </a:lnTo>
                  <a:lnTo>
                    <a:pt x="2643" y="72"/>
                  </a:lnTo>
                  <a:lnTo>
                    <a:pt x="2619" y="90"/>
                  </a:lnTo>
                  <a:lnTo>
                    <a:pt x="2595" y="102"/>
                  </a:lnTo>
                  <a:lnTo>
                    <a:pt x="2559" y="114"/>
                  </a:lnTo>
                  <a:lnTo>
                    <a:pt x="2541" y="114"/>
                  </a:lnTo>
                  <a:lnTo>
                    <a:pt x="2511" y="120"/>
                  </a:lnTo>
                  <a:lnTo>
                    <a:pt x="2481" y="126"/>
                  </a:lnTo>
                  <a:lnTo>
                    <a:pt x="2446" y="126"/>
                  </a:lnTo>
                  <a:lnTo>
                    <a:pt x="2416" y="132"/>
                  </a:lnTo>
                  <a:lnTo>
                    <a:pt x="2380" y="126"/>
                  </a:lnTo>
                  <a:lnTo>
                    <a:pt x="2350" y="120"/>
                  </a:lnTo>
                  <a:lnTo>
                    <a:pt x="2326" y="108"/>
                  </a:lnTo>
                  <a:lnTo>
                    <a:pt x="2308" y="102"/>
                  </a:lnTo>
                  <a:lnTo>
                    <a:pt x="2296" y="96"/>
                  </a:lnTo>
                  <a:lnTo>
                    <a:pt x="2290" y="90"/>
                  </a:lnTo>
                  <a:lnTo>
                    <a:pt x="2278" y="84"/>
                  </a:lnTo>
                  <a:lnTo>
                    <a:pt x="2272" y="78"/>
                  </a:lnTo>
                  <a:lnTo>
                    <a:pt x="2250" y="57"/>
                  </a:lnTo>
                  <a:lnTo>
                    <a:pt x="2243" y="35"/>
                  </a:lnTo>
                  <a:lnTo>
                    <a:pt x="2228" y="18"/>
                  </a:lnTo>
                  <a:lnTo>
                    <a:pt x="2208" y="18"/>
                  </a:lnTo>
                  <a:lnTo>
                    <a:pt x="2172" y="24"/>
                  </a:lnTo>
                  <a:lnTo>
                    <a:pt x="2151" y="36"/>
                  </a:lnTo>
                  <a:lnTo>
                    <a:pt x="2127" y="51"/>
                  </a:lnTo>
                  <a:lnTo>
                    <a:pt x="2097" y="60"/>
                  </a:lnTo>
                  <a:lnTo>
                    <a:pt x="2073" y="72"/>
                  </a:lnTo>
                  <a:lnTo>
                    <a:pt x="2046" y="87"/>
                  </a:lnTo>
                  <a:lnTo>
                    <a:pt x="2007" y="102"/>
                  </a:lnTo>
                  <a:lnTo>
                    <a:pt x="1977" y="114"/>
                  </a:lnTo>
                  <a:lnTo>
                    <a:pt x="1947" y="120"/>
                  </a:lnTo>
                  <a:lnTo>
                    <a:pt x="1895" y="120"/>
                  </a:lnTo>
                  <a:lnTo>
                    <a:pt x="1794" y="120"/>
                  </a:lnTo>
                  <a:lnTo>
                    <a:pt x="1692" y="120"/>
                  </a:lnTo>
                  <a:lnTo>
                    <a:pt x="1644" y="120"/>
                  </a:lnTo>
                  <a:lnTo>
                    <a:pt x="1602" y="114"/>
                  </a:lnTo>
                  <a:lnTo>
                    <a:pt x="1561" y="108"/>
                  </a:lnTo>
                  <a:lnTo>
                    <a:pt x="1525" y="102"/>
                  </a:lnTo>
                  <a:lnTo>
                    <a:pt x="1507" y="102"/>
                  </a:lnTo>
                  <a:lnTo>
                    <a:pt x="1495" y="96"/>
                  </a:lnTo>
                  <a:lnTo>
                    <a:pt x="1483" y="90"/>
                  </a:lnTo>
                  <a:lnTo>
                    <a:pt x="1477" y="84"/>
                  </a:lnTo>
                  <a:lnTo>
                    <a:pt x="1459" y="78"/>
                  </a:lnTo>
                  <a:lnTo>
                    <a:pt x="1441" y="66"/>
                  </a:lnTo>
                  <a:lnTo>
                    <a:pt x="1429" y="60"/>
                  </a:lnTo>
                  <a:lnTo>
                    <a:pt x="1411" y="60"/>
                  </a:lnTo>
                  <a:lnTo>
                    <a:pt x="1399" y="54"/>
                  </a:lnTo>
                  <a:lnTo>
                    <a:pt x="1387" y="54"/>
                  </a:lnTo>
                  <a:lnTo>
                    <a:pt x="1375" y="54"/>
                  </a:lnTo>
                  <a:lnTo>
                    <a:pt x="1357" y="54"/>
                  </a:lnTo>
                  <a:lnTo>
                    <a:pt x="1345" y="54"/>
                  </a:lnTo>
                  <a:lnTo>
                    <a:pt x="1333" y="60"/>
                  </a:lnTo>
                  <a:lnTo>
                    <a:pt x="1309" y="66"/>
                  </a:lnTo>
                  <a:lnTo>
                    <a:pt x="1262" y="84"/>
                  </a:lnTo>
                  <a:lnTo>
                    <a:pt x="1220" y="102"/>
                  </a:lnTo>
                  <a:lnTo>
                    <a:pt x="1178" y="114"/>
                  </a:lnTo>
                  <a:lnTo>
                    <a:pt x="1142" y="126"/>
                  </a:lnTo>
                  <a:lnTo>
                    <a:pt x="1100" y="138"/>
                  </a:lnTo>
                  <a:lnTo>
                    <a:pt x="1058" y="150"/>
                  </a:lnTo>
                  <a:lnTo>
                    <a:pt x="1016" y="156"/>
                  </a:lnTo>
                  <a:lnTo>
                    <a:pt x="945" y="168"/>
                  </a:lnTo>
                  <a:lnTo>
                    <a:pt x="879" y="174"/>
                  </a:lnTo>
                  <a:lnTo>
                    <a:pt x="819" y="174"/>
                  </a:lnTo>
                  <a:lnTo>
                    <a:pt x="759" y="168"/>
                  </a:lnTo>
                  <a:lnTo>
                    <a:pt x="706" y="162"/>
                  </a:lnTo>
                  <a:lnTo>
                    <a:pt x="652" y="150"/>
                  </a:lnTo>
                  <a:lnTo>
                    <a:pt x="610" y="138"/>
                  </a:lnTo>
                  <a:lnTo>
                    <a:pt x="568" y="126"/>
                  </a:lnTo>
                  <a:lnTo>
                    <a:pt x="532" y="114"/>
                  </a:lnTo>
                  <a:lnTo>
                    <a:pt x="502" y="102"/>
                  </a:lnTo>
                  <a:lnTo>
                    <a:pt x="478" y="90"/>
                  </a:lnTo>
                  <a:lnTo>
                    <a:pt x="460" y="78"/>
                  </a:lnTo>
                  <a:lnTo>
                    <a:pt x="442" y="66"/>
                  </a:lnTo>
                  <a:lnTo>
                    <a:pt x="425" y="54"/>
                  </a:lnTo>
                  <a:lnTo>
                    <a:pt x="407" y="42"/>
                  </a:lnTo>
                  <a:lnTo>
                    <a:pt x="401" y="42"/>
                  </a:lnTo>
                  <a:lnTo>
                    <a:pt x="395" y="42"/>
                  </a:lnTo>
                  <a:lnTo>
                    <a:pt x="389" y="42"/>
                  </a:lnTo>
                  <a:lnTo>
                    <a:pt x="383" y="42"/>
                  </a:lnTo>
                  <a:lnTo>
                    <a:pt x="377" y="48"/>
                  </a:lnTo>
                  <a:lnTo>
                    <a:pt x="371" y="54"/>
                  </a:lnTo>
                  <a:lnTo>
                    <a:pt x="359" y="66"/>
                  </a:lnTo>
                  <a:lnTo>
                    <a:pt x="347" y="78"/>
                  </a:lnTo>
                  <a:lnTo>
                    <a:pt x="341" y="84"/>
                  </a:lnTo>
                  <a:lnTo>
                    <a:pt x="335" y="90"/>
                  </a:lnTo>
                  <a:lnTo>
                    <a:pt x="323" y="102"/>
                  </a:lnTo>
                  <a:lnTo>
                    <a:pt x="305" y="108"/>
                  </a:lnTo>
                  <a:lnTo>
                    <a:pt x="287" y="114"/>
                  </a:lnTo>
                  <a:lnTo>
                    <a:pt x="263" y="120"/>
                  </a:lnTo>
                  <a:lnTo>
                    <a:pt x="239" y="126"/>
                  </a:lnTo>
                  <a:lnTo>
                    <a:pt x="215" y="132"/>
                  </a:lnTo>
                  <a:lnTo>
                    <a:pt x="191" y="132"/>
                  </a:lnTo>
                  <a:lnTo>
                    <a:pt x="167" y="138"/>
                  </a:lnTo>
                  <a:lnTo>
                    <a:pt x="144" y="138"/>
                  </a:lnTo>
                  <a:lnTo>
                    <a:pt x="120" y="138"/>
                  </a:lnTo>
                  <a:lnTo>
                    <a:pt x="90" y="132"/>
                  </a:lnTo>
                  <a:lnTo>
                    <a:pt x="66" y="132"/>
                  </a:lnTo>
                  <a:lnTo>
                    <a:pt x="42" y="126"/>
                  </a:lnTo>
                  <a:lnTo>
                    <a:pt x="24" y="120"/>
                  </a:lnTo>
                  <a:lnTo>
                    <a:pt x="0" y="114"/>
                  </a:lnTo>
                  <a:lnTo>
                    <a:pt x="0" y="96"/>
                  </a:lnTo>
                  <a:lnTo>
                    <a:pt x="24" y="102"/>
                  </a:lnTo>
                  <a:lnTo>
                    <a:pt x="42" y="108"/>
                  </a:lnTo>
                  <a:lnTo>
                    <a:pt x="66" y="114"/>
                  </a:lnTo>
                  <a:lnTo>
                    <a:pt x="90" y="114"/>
                  </a:lnTo>
                  <a:lnTo>
                    <a:pt x="120" y="120"/>
                  </a:lnTo>
                  <a:lnTo>
                    <a:pt x="144" y="120"/>
                  </a:lnTo>
                  <a:lnTo>
                    <a:pt x="167" y="120"/>
                  </a:lnTo>
                  <a:lnTo>
                    <a:pt x="191" y="114"/>
                  </a:lnTo>
                  <a:lnTo>
                    <a:pt x="215" y="114"/>
                  </a:lnTo>
                  <a:lnTo>
                    <a:pt x="239" y="108"/>
                  </a:lnTo>
                  <a:lnTo>
                    <a:pt x="263" y="102"/>
                  </a:lnTo>
                  <a:lnTo>
                    <a:pt x="287" y="96"/>
                  </a:lnTo>
                  <a:lnTo>
                    <a:pt x="305" y="90"/>
                  </a:lnTo>
                  <a:lnTo>
                    <a:pt x="323" y="84"/>
                  </a:lnTo>
                  <a:lnTo>
                    <a:pt x="335" y="72"/>
                  </a:lnTo>
                  <a:lnTo>
                    <a:pt x="341" y="66"/>
                  </a:lnTo>
                  <a:lnTo>
                    <a:pt x="347" y="60"/>
                  </a:lnTo>
                  <a:lnTo>
                    <a:pt x="359" y="48"/>
                  </a:lnTo>
                  <a:lnTo>
                    <a:pt x="371" y="36"/>
                  </a:lnTo>
                  <a:lnTo>
                    <a:pt x="377" y="30"/>
                  </a:lnTo>
                  <a:lnTo>
                    <a:pt x="383" y="24"/>
                  </a:lnTo>
                  <a:lnTo>
                    <a:pt x="389" y="24"/>
                  </a:lnTo>
                  <a:lnTo>
                    <a:pt x="395" y="24"/>
                  </a:lnTo>
                  <a:lnTo>
                    <a:pt x="401" y="24"/>
                  </a:lnTo>
                  <a:lnTo>
                    <a:pt x="407" y="24"/>
                  </a:lnTo>
                  <a:lnTo>
                    <a:pt x="425" y="36"/>
                  </a:lnTo>
                  <a:lnTo>
                    <a:pt x="442" y="48"/>
                  </a:lnTo>
                  <a:lnTo>
                    <a:pt x="460" y="60"/>
                  </a:lnTo>
                  <a:lnTo>
                    <a:pt x="478" y="72"/>
                  </a:lnTo>
                  <a:lnTo>
                    <a:pt x="502" y="84"/>
                  </a:lnTo>
                  <a:lnTo>
                    <a:pt x="532" y="96"/>
                  </a:lnTo>
                  <a:lnTo>
                    <a:pt x="568" y="108"/>
                  </a:lnTo>
                  <a:lnTo>
                    <a:pt x="610" y="120"/>
                  </a:lnTo>
                  <a:lnTo>
                    <a:pt x="652" y="132"/>
                  </a:lnTo>
                  <a:lnTo>
                    <a:pt x="706" y="144"/>
                  </a:lnTo>
                  <a:lnTo>
                    <a:pt x="759" y="150"/>
                  </a:lnTo>
                  <a:lnTo>
                    <a:pt x="819" y="156"/>
                  </a:lnTo>
                  <a:lnTo>
                    <a:pt x="879" y="156"/>
                  </a:lnTo>
                  <a:lnTo>
                    <a:pt x="945" y="150"/>
                  </a:lnTo>
                  <a:lnTo>
                    <a:pt x="1016" y="138"/>
                  </a:lnTo>
                  <a:lnTo>
                    <a:pt x="1058" y="132"/>
                  </a:lnTo>
                  <a:lnTo>
                    <a:pt x="1100" y="120"/>
                  </a:lnTo>
                  <a:lnTo>
                    <a:pt x="1142" y="108"/>
                  </a:lnTo>
                  <a:lnTo>
                    <a:pt x="1178" y="96"/>
                  </a:lnTo>
                  <a:lnTo>
                    <a:pt x="1220" y="84"/>
                  </a:lnTo>
                  <a:lnTo>
                    <a:pt x="1262" y="66"/>
                  </a:lnTo>
                  <a:lnTo>
                    <a:pt x="1309" y="48"/>
                  </a:lnTo>
                  <a:lnTo>
                    <a:pt x="1333" y="42"/>
                  </a:lnTo>
                  <a:lnTo>
                    <a:pt x="1345" y="36"/>
                  </a:lnTo>
                  <a:lnTo>
                    <a:pt x="1357" y="36"/>
                  </a:lnTo>
                  <a:lnTo>
                    <a:pt x="1375" y="36"/>
                  </a:lnTo>
                  <a:lnTo>
                    <a:pt x="1387" y="36"/>
                  </a:lnTo>
                  <a:lnTo>
                    <a:pt x="1399" y="36"/>
                  </a:lnTo>
                  <a:lnTo>
                    <a:pt x="1411" y="42"/>
                  </a:lnTo>
                  <a:lnTo>
                    <a:pt x="1429" y="42"/>
                  </a:lnTo>
                  <a:lnTo>
                    <a:pt x="1441" y="48"/>
                  </a:lnTo>
                  <a:lnTo>
                    <a:pt x="1459" y="60"/>
                  </a:lnTo>
                  <a:lnTo>
                    <a:pt x="1477" y="66"/>
                  </a:lnTo>
                  <a:lnTo>
                    <a:pt x="1483" y="72"/>
                  </a:lnTo>
                  <a:lnTo>
                    <a:pt x="1495" y="78"/>
                  </a:lnTo>
                  <a:lnTo>
                    <a:pt x="1507" y="84"/>
                  </a:lnTo>
                  <a:lnTo>
                    <a:pt x="1525" y="84"/>
                  </a:lnTo>
                  <a:lnTo>
                    <a:pt x="1561" y="90"/>
                  </a:lnTo>
                  <a:lnTo>
                    <a:pt x="1602" y="96"/>
                  </a:lnTo>
                  <a:lnTo>
                    <a:pt x="1644" y="102"/>
                  </a:lnTo>
                  <a:lnTo>
                    <a:pt x="1692" y="102"/>
                  </a:lnTo>
                  <a:lnTo>
                    <a:pt x="1794" y="102"/>
                  </a:lnTo>
                  <a:lnTo>
                    <a:pt x="1895" y="102"/>
                  </a:lnTo>
                  <a:lnTo>
                    <a:pt x="1938" y="102"/>
                  </a:lnTo>
                  <a:lnTo>
                    <a:pt x="1971" y="96"/>
                  </a:lnTo>
                  <a:lnTo>
                    <a:pt x="2019" y="77"/>
                  </a:lnTo>
                  <a:lnTo>
                    <a:pt x="2063" y="57"/>
                  </a:lnTo>
                  <a:lnTo>
                    <a:pt x="2111" y="38"/>
                  </a:lnTo>
                  <a:lnTo>
                    <a:pt x="2145" y="18"/>
                  </a:lnTo>
                  <a:lnTo>
                    <a:pt x="2172" y="9"/>
                  </a:lnTo>
                  <a:lnTo>
                    <a:pt x="2202" y="0"/>
                  </a:lnTo>
                  <a:lnTo>
                    <a:pt x="2235" y="3"/>
                  </a:lnTo>
                  <a:lnTo>
                    <a:pt x="2250" y="24"/>
                  </a:lnTo>
                  <a:lnTo>
                    <a:pt x="2262" y="51"/>
                  </a:lnTo>
                  <a:lnTo>
                    <a:pt x="2290" y="72"/>
                  </a:lnTo>
                  <a:lnTo>
                    <a:pt x="2296" y="78"/>
                  </a:lnTo>
                  <a:lnTo>
                    <a:pt x="2308" y="84"/>
                  </a:lnTo>
                  <a:lnTo>
                    <a:pt x="2326" y="90"/>
                  </a:lnTo>
                  <a:lnTo>
                    <a:pt x="2350" y="102"/>
                  </a:lnTo>
                  <a:lnTo>
                    <a:pt x="2380" y="108"/>
                  </a:lnTo>
                  <a:lnTo>
                    <a:pt x="2416" y="114"/>
                  </a:lnTo>
                  <a:lnTo>
                    <a:pt x="2446" y="108"/>
                  </a:lnTo>
                  <a:lnTo>
                    <a:pt x="2481" y="108"/>
                  </a:lnTo>
                  <a:lnTo>
                    <a:pt x="2511" y="102"/>
                  </a:lnTo>
                  <a:lnTo>
                    <a:pt x="2541" y="96"/>
                  </a:lnTo>
                  <a:lnTo>
                    <a:pt x="2559" y="96"/>
                  </a:lnTo>
                  <a:lnTo>
                    <a:pt x="2595" y="84"/>
                  </a:lnTo>
                  <a:lnTo>
                    <a:pt x="2619" y="72"/>
                  </a:lnTo>
                  <a:lnTo>
                    <a:pt x="2643" y="54"/>
                  </a:lnTo>
                  <a:lnTo>
                    <a:pt x="2661" y="42"/>
                  </a:lnTo>
                  <a:lnTo>
                    <a:pt x="2673" y="24"/>
                  </a:lnTo>
                  <a:lnTo>
                    <a:pt x="2697" y="18"/>
                  </a:lnTo>
                  <a:lnTo>
                    <a:pt x="2715" y="24"/>
                  </a:lnTo>
                  <a:lnTo>
                    <a:pt x="2715" y="48"/>
                  </a:lnTo>
                  <a:lnTo>
                    <a:pt x="2709" y="78"/>
                  </a:lnTo>
                  <a:lnTo>
                    <a:pt x="2709" y="108"/>
                  </a:lnTo>
                  <a:lnTo>
                    <a:pt x="2727" y="114"/>
                  </a:lnTo>
                  <a:lnTo>
                    <a:pt x="2744" y="120"/>
                  </a:lnTo>
                  <a:lnTo>
                    <a:pt x="2768" y="126"/>
                  </a:lnTo>
                  <a:lnTo>
                    <a:pt x="2792" y="132"/>
                  </a:lnTo>
                  <a:lnTo>
                    <a:pt x="2816" y="132"/>
                  </a:lnTo>
                  <a:lnTo>
                    <a:pt x="2846" y="132"/>
                  </a:lnTo>
                  <a:lnTo>
                    <a:pt x="2870" y="132"/>
                  </a:lnTo>
                  <a:lnTo>
                    <a:pt x="2906" y="132"/>
                  </a:lnTo>
                  <a:lnTo>
                    <a:pt x="2972" y="126"/>
                  </a:lnTo>
                  <a:lnTo>
                    <a:pt x="3049" y="114"/>
                  </a:lnTo>
                  <a:lnTo>
                    <a:pt x="3127" y="102"/>
                  </a:lnTo>
                  <a:lnTo>
                    <a:pt x="3205" y="90"/>
                  </a:lnTo>
                  <a:lnTo>
                    <a:pt x="3336" y="78"/>
                  </a:lnTo>
                  <a:lnTo>
                    <a:pt x="3426" y="72"/>
                  </a:lnTo>
                  <a:lnTo>
                    <a:pt x="3456" y="66"/>
                  </a:lnTo>
                  <a:lnTo>
                    <a:pt x="3462" y="66"/>
                  </a:lnTo>
                  <a:lnTo>
                    <a:pt x="3474" y="60"/>
                  </a:lnTo>
                  <a:lnTo>
                    <a:pt x="3486" y="48"/>
                  </a:lnTo>
                  <a:lnTo>
                    <a:pt x="3498" y="48"/>
                  </a:lnTo>
                  <a:lnTo>
                    <a:pt x="3510" y="42"/>
                  </a:lnTo>
                  <a:lnTo>
                    <a:pt x="3522" y="42"/>
                  </a:lnTo>
                  <a:lnTo>
                    <a:pt x="3534" y="36"/>
                  </a:lnTo>
                  <a:lnTo>
                    <a:pt x="3546" y="36"/>
                  </a:lnTo>
                  <a:lnTo>
                    <a:pt x="3564" y="36"/>
                  </a:lnTo>
                  <a:lnTo>
                    <a:pt x="3582" y="42"/>
                  </a:lnTo>
                  <a:lnTo>
                    <a:pt x="3600" y="42"/>
                  </a:lnTo>
                  <a:lnTo>
                    <a:pt x="3617" y="54"/>
                  </a:lnTo>
                  <a:lnTo>
                    <a:pt x="3635" y="60"/>
                  </a:lnTo>
                  <a:lnTo>
                    <a:pt x="3647" y="66"/>
                  </a:lnTo>
                  <a:lnTo>
                    <a:pt x="3659" y="72"/>
                  </a:lnTo>
                  <a:lnTo>
                    <a:pt x="3689" y="78"/>
                  </a:lnTo>
                  <a:lnTo>
                    <a:pt x="3731" y="90"/>
                  </a:lnTo>
                  <a:lnTo>
                    <a:pt x="3767" y="96"/>
                  </a:lnTo>
                  <a:lnTo>
                    <a:pt x="3815" y="102"/>
                  </a:lnTo>
                  <a:lnTo>
                    <a:pt x="3863" y="102"/>
                  </a:lnTo>
                  <a:lnTo>
                    <a:pt x="3916" y="102"/>
                  </a:lnTo>
                  <a:lnTo>
                    <a:pt x="3970" y="102"/>
                  </a:lnTo>
                  <a:lnTo>
                    <a:pt x="4024" y="102"/>
                  </a:lnTo>
                  <a:lnTo>
                    <a:pt x="4078" y="102"/>
                  </a:lnTo>
                  <a:lnTo>
                    <a:pt x="4132" y="96"/>
                  </a:lnTo>
                  <a:lnTo>
                    <a:pt x="4186" y="90"/>
                  </a:lnTo>
                  <a:lnTo>
                    <a:pt x="4239" y="78"/>
                  </a:lnTo>
                  <a:lnTo>
                    <a:pt x="4287" y="72"/>
                  </a:lnTo>
                  <a:lnTo>
                    <a:pt x="4341" y="54"/>
                  </a:lnTo>
                  <a:lnTo>
                    <a:pt x="4383" y="42"/>
                  </a:lnTo>
                  <a:lnTo>
                    <a:pt x="4419" y="30"/>
                  </a:lnTo>
                  <a:lnTo>
                    <a:pt x="4449" y="18"/>
                  </a:lnTo>
                  <a:lnTo>
                    <a:pt x="4478" y="12"/>
                  </a:lnTo>
                  <a:lnTo>
                    <a:pt x="4502" y="6"/>
                  </a:lnTo>
                  <a:lnTo>
                    <a:pt x="4526" y="0"/>
                  </a:lnTo>
                  <a:lnTo>
                    <a:pt x="4544" y="0"/>
                  </a:lnTo>
                  <a:lnTo>
                    <a:pt x="4562" y="0"/>
                  </a:lnTo>
                  <a:lnTo>
                    <a:pt x="4574" y="6"/>
                  </a:lnTo>
                  <a:lnTo>
                    <a:pt x="4586" y="12"/>
                  </a:lnTo>
                  <a:lnTo>
                    <a:pt x="4598" y="18"/>
                  </a:lnTo>
                  <a:lnTo>
                    <a:pt x="4604" y="24"/>
                  </a:lnTo>
                  <a:lnTo>
                    <a:pt x="4610" y="30"/>
                  </a:lnTo>
                  <a:lnTo>
                    <a:pt x="4616" y="36"/>
                  </a:lnTo>
                  <a:lnTo>
                    <a:pt x="4622" y="48"/>
                  </a:lnTo>
                  <a:lnTo>
                    <a:pt x="4628" y="60"/>
                  </a:lnTo>
                  <a:lnTo>
                    <a:pt x="4634" y="66"/>
                  </a:lnTo>
                  <a:lnTo>
                    <a:pt x="4640" y="78"/>
                  </a:lnTo>
                  <a:lnTo>
                    <a:pt x="4652" y="84"/>
                  </a:lnTo>
                  <a:lnTo>
                    <a:pt x="4670" y="90"/>
                  </a:lnTo>
                  <a:lnTo>
                    <a:pt x="4682" y="96"/>
                  </a:lnTo>
                  <a:lnTo>
                    <a:pt x="4706" y="102"/>
                  </a:lnTo>
                  <a:lnTo>
                    <a:pt x="4724" y="108"/>
                  </a:lnTo>
                  <a:lnTo>
                    <a:pt x="4748" y="114"/>
                  </a:lnTo>
                  <a:lnTo>
                    <a:pt x="4771" y="114"/>
                  </a:lnTo>
                  <a:lnTo>
                    <a:pt x="4801" y="114"/>
                  </a:lnTo>
                  <a:lnTo>
                    <a:pt x="4831" y="108"/>
                  </a:lnTo>
                  <a:lnTo>
                    <a:pt x="4861" y="102"/>
                  </a:lnTo>
                  <a:lnTo>
                    <a:pt x="4891" y="96"/>
                  </a:lnTo>
                  <a:lnTo>
                    <a:pt x="4927" y="84"/>
                  </a:lnTo>
                  <a:lnTo>
                    <a:pt x="4957" y="66"/>
                  </a:lnTo>
                  <a:lnTo>
                    <a:pt x="4993" y="48"/>
                  </a:lnTo>
                  <a:lnTo>
                    <a:pt x="5017" y="36"/>
                  </a:lnTo>
                  <a:lnTo>
                    <a:pt x="5029" y="30"/>
                  </a:lnTo>
                  <a:lnTo>
                    <a:pt x="5061" y="24"/>
                  </a:lnTo>
                  <a:lnTo>
                    <a:pt x="5091" y="17"/>
                  </a:lnTo>
                  <a:lnTo>
                    <a:pt x="5118" y="14"/>
                  </a:lnTo>
                  <a:lnTo>
                    <a:pt x="5145" y="9"/>
                  </a:lnTo>
                  <a:lnTo>
                    <a:pt x="5175" y="9"/>
                  </a:lnTo>
                  <a:lnTo>
                    <a:pt x="5199" y="8"/>
                  </a:lnTo>
                  <a:lnTo>
                    <a:pt x="5219" y="9"/>
                  </a:lnTo>
                  <a:lnTo>
                    <a:pt x="5238" y="9"/>
                  </a:lnTo>
                  <a:lnTo>
                    <a:pt x="5258" y="11"/>
                  </a:lnTo>
                  <a:lnTo>
                    <a:pt x="5280" y="9"/>
                  </a:lnTo>
                  <a:lnTo>
                    <a:pt x="5304" y="11"/>
                  </a:lnTo>
                  <a:lnTo>
                    <a:pt x="5327" y="8"/>
                  </a:lnTo>
                  <a:lnTo>
                    <a:pt x="5351" y="8"/>
                  </a:lnTo>
                  <a:lnTo>
                    <a:pt x="5390" y="9"/>
                  </a:lnTo>
                  <a:lnTo>
                    <a:pt x="5435" y="24"/>
                  </a:lnTo>
                  <a:lnTo>
                    <a:pt x="5447" y="30"/>
                  </a:lnTo>
                  <a:lnTo>
                    <a:pt x="5453" y="36"/>
                  </a:lnTo>
                  <a:lnTo>
                    <a:pt x="5453" y="42"/>
                  </a:lnTo>
                  <a:lnTo>
                    <a:pt x="5459" y="48"/>
                  </a:lnTo>
                  <a:lnTo>
                    <a:pt x="5459" y="54"/>
                  </a:lnTo>
                  <a:lnTo>
                    <a:pt x="5459" y="60"/>
                  </a:lnTo>
                  <a:lnTo>
                    <a:pt x="5459" y="66"/>
                  </a:lnTo>
                  <a:lnTo>
                    <a:pt x="5465" y="66"/>
                  </a:lnTo>
                  <a:lnTo>
                    <a:pt x="5465" y="72"/>
                  </a:lnTo>
                  <a:lnTo>
                    <a:pt x="5477" y="72"/>
                  </a:lnTo>
                  <a:lnTo>
                    <a:pt x="5489" y="78"/>
                  </a:lnTo>
                  <a:lnTo>
                    <a:pt x="5501" y="84"/>
                  </a:lnTo>
                  <a:lnTo>
                    <a:pt x="5519" y="84"/>
                  </a:lnTo>
                  <a:lnTo>
                    <a:pt x="5555" y="90"/>
                  </a:lnTo>
                  <a:lnTo>
                    <a:pt x="5603" y="90"/>
                  </a:lnTo>
                  <a:lnTo>
                    <a:pt x="5656" y="90"/>
                  </a:lnTo>
                  <a:lnTo>
                    <a:pt x="5710" y="84"/>
                  </a:lnTo>
                  <a:lnTo>
                    <a:pt x="5740" y="78"/>
                  </a:lnTo>
                  <a:lnTo>
                    <a:pt x="5770" y="72"/>
                  </a:lnTo>
                  <a:lnTo>
                    <a:pt x="5770" y="90"/>
                  </a:lnTo>
                  <a:lnTo>
                    <a:pt x="5770" y="90"/>
                  </a:lnTo>
                  <a:lnTo>
                    <a:pt x="5740" y="96"/>
                  </a:lnTo>
                  <a:lnTo>
                    <a:pt x="5710" y="102"/>
                  </a:lnTo>
                  <a:lnTo>
                    <a:pt x="5656" y="108"/>
                  </a:lnTo>
                  <a:lnTo>
                    <a:pt x="5603" y="108"/>
                  </a:lnTo>
                  <a:lnTo>
                    <a:pt x="5555" y="108"/>
                  </a:lnTo>
                  <a:lnTo>
                    <a:pt x="5519" y="102"/>
                  </a:lnTo>
                  <a:lnTo>
                    <a:pt x="5501" y="102"/>
                  </a:lnTo>
                  <a:lnTo>
                    <a:pt x="5489" y="96"/>
                  </a:lnTo>
                  <a:lnTo>
                    <a:pt x="5477" y="90"/>
                  </a:lnTo>
                  <a:lnTo>
                    <a:pt x="5465" y="90"/>
                  </a:lnTo>
                  <a:lnTo>
                    <a:pt x="5465" y="84"/>
                  </a:lnTo>
                  <a:lnTo>
                    <a:pt x="5459" y="84"/>
                  </a:lnTo>
                  <a:lnTo>
                    <a:pt x="5459" y="78"/>
                  </a:lnTo>
                  <a:lnTo>
                    <a:pt x="5459" y="72"/>
                  </a:lnTo>
                  <a:lnTo>
                    <a:pt x="5459" y="66"/>
                  </a:lnTo>
                  <a:lnTo>
                    <a:pt x="5453" y="60"/>
                  </a:lnTo>
                  <a:lnTo>
                    <a:pt x="5453" y="54"/>
                  </a:lnTo>
                  <a:lnTo>
                    <a:pt x="5447" y="48"/>
                  </a:lnTo>
                  <a:lnTo>
                    <a:pt x="5435" y="42"/>
                  </a:lnTo>
                  <a:lnTo>
                    <a:pt x="5429" y="36"/>
                  </a:lnTo>
                  <a:lnTo>
                    <a:pt x="5423" y="36"/>
                  </a:lnTo>
                  <a:lnTo>
                    <a:pt x="5405" y="30"/>
                  </a:lnTo>
                  <a:lnTo>
                    <a:pt x="5393" y="30"/>
                  </a:lnTo>
                  <a:lnTo>
                    <a:pt x="5370" y="23"/>
                  </a:lnTo>
                  <a:lnTo>
                    <a:pt x="5346" y="24"/>
                  </a:lnTo>
                  <a:lnTo>
                    <a:pt x="5325" y="27"/>
                  </a:lnTo>
                  <a:lnTo>
                    <a:pt x="5298" y="29"/>
                  </a:lnTo>
                  <a:lnTo>
                    <a:pt x="5270" y="29"/>
                  </a:lnTo>
                  <a:lnTo>
                    <a:pt x="5247" y="26"/>
                  </a:lnTo>
                  <a:lnTo>
                    <a:pt x="5219" y="24"/>
                  </a:lnTo>
                  <a:lnTo>
                    <a:pt x="5199" y="21"/>
                  </a:lnTo>
                  <a:lnTo>
                    <a:pt x="5174" y="24"/>
                  </a:lnTo>
                </a:path>
              </a:pathLst>
            </a:custGeom>
            <a:gradFill rotWithShape="0">
              <a:gsLst>
                <a:gs pos="0">
                  <a:schemeClr val="accent2"/>
                </a:gs>
                <a:gs pos="50000">
                  <a:schemeClr val="accent2">
                    <a:gamma/>
                    <a:tint val="96863"/>
                    <a:invGamma/>
                  </a:schemeClr>
                </a:gs>
                <a:gs pos="100000">
                  <a:schemeClr val="accent2"/>
                </a:gs>
              </a:gsLst>
              <a:lin ang="0" scaled="1"/>
            </a:gradFill>
            <a:ln w="9525">
              <a:noFill/>
              <a:round/>
              <a:headEnd/>
              <a:tailEnd/>
            </a:ln>
          </p:spPr>
          <p:txBody>
            <a:bodyPr/>
            <a:lstStyle/>
            <a:p>
              <a:pPr defTabSz="914400" fontAlgn="base">
                <a:spcBef>
                  <a:spcPct val="0"/>
                </a:spcBef>
                <a:spcAft>
                  <a:spcPct val="0"/>
                </a:spcAft>
                <a:defRPr/>
              </a:pPr>
              <a:endParaRPr lang="en-US">
                <a:solidFill>
                  <a:srgbClr val="FFFFFF"/>
                </a:solidFill>
                <a:latin typeface="Arial" pitchFamily="-112" charset="0"/>
                <a:ea typeface="Arial" pitchFamily="-112" charset="0"/>
                <a:cs typeface="Arial" pitchFamily="-112" charset="0"/>
              </a:endParaRPr>
            </a:p>
          </p:txBody>
        </p:sp>
      </p:grpSp>
      <p:sp>
        <p:nvSpPr>
          <p:cNvPr id="179224" name="Rectangle 24"/>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179225" name="Rectangle 25"/>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9226" name="Rectangle 26"/>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effectLst>
                  <a:outerShdw blurRad="38100" dist="38100" dir="2700000" algn="tl">
                    <a:srgbClr val="000000"/>
                  </a:outerShdw>
                </a:effectLst>
                <a:latin typeface="+mn-lt"/>
                <a:ea typeface="Arial" pitchFamily="-112" charset="0"/>
                <a:cs typeface="Arial" pitchFamily="-112" charset="0"/>
              </a:defRPr>
            </a:lvl1pPr>
          </a:lstStyle>
          <a:p>
            <a:pPr defTabSz="914400" fontAlgn="base">
              <a:spcBef>
                <a:spcPct val="0"/>
              </a:spcBef>
              <a:spcAft>
                <a:spcPct val="0"/>
              </a:spcAft>
              <a:defRPr/>
            </a:pPr>
            <a:endParaRPr lang="en-US">
              <a:solidFill>
                <a:srgbClr val="FFFFFF"/>
              </a:solidFill>
              <a:latin typeface="Tahoma"/>
            </a:endParaRPr>
          </a:p>
        </p:txBody>
      </p:sp>
      <p:sp>
        <p:nvSpPr>
          <p:cNvPr id="179227" name="Rectangle 27"/>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effectLst>
                  <a:outerShdw blurRad="38100" dist="38100" dir="2700000" algn="tl">
                    <a:srgbClr val="000000"/>
                  </a:outerShdw>
                </a:effectLst>
                <a:latin typeface="Tahoma" charset="0"/>
                <a:cs typeface="Arial" charset="0"/>
              </a:defRPr>
            </a:lvl1pPr>
          </a:lstStyle>
          <a:p>
            <a:pPr defTabSz="914400" fontAlgn="base">
              <a:spcBef>
                <a:spcPct val="0"/>
              </a:spcBef>
              <a:spcAft>
                <a:spcPct val="0"/>
              </a:spcAft>
              <a:defRPr/>
            </a:pPr>
            <a:fld id="{D8790C1A-34DE-E14D-A075-77932E67E1F7}" type="slidenum">
              <a:rPr lang="en-US">
                <a:solidFill>
                  <a:srgbClr val="FFFFFF"/>
                </a:solidFill>
                <a:ea typeface="ＭＳ Ｐゴシック" charset="0"/>
              </a:rPr>
              <a:pPr defTabSz="914400" fontAlgn="base">
                <a:spcBef>
                  <a:spcPct val="0"/>
                </a:spcBef>
                <a:spcAft>
                  <a:spcPct val="0"/>
                </a:spcAft>
                <a:defRPr/>
              </a:pPr>
              <a:t>‹#›</a:t>
            </a:fld>
            <a:endParaRPr lang="en-US">
              <a:solidFill>
                <a:srgbClr val="FFFFFF"/>
              </a:solidFill>
              <a:ea typeface="ＭＳ Ｐゴシック" charset="0"/>
            </a:endParaRPr>
          </a:p>
        </p:txBody>
      </p:sp>
      <p:sp>
        <p:nvSpPr>
          <p:cNvPr id="179228" name="Rectangle 28"/>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effectLst>
                  <a:outerShdw blurRad="38100" dist="38100" dir="2700000" algn="tl">
                    <a:srgbClr val="000000"/>
                  </a:outerShdw>
                </a:effectLst>
                <a:latin typeface="+mn-lt"/>
                <a:ea typeface="Arial" pitchFamily="-112" charset="0"/>
                <a:cs typeface="Arial" pitchFamily="-112" charset="0"/>
              </a:defRPr>
            </a:lvl1pPr>
          </a:lstStyle>
          <a:p>
            <a:pPr defTabSz="914400" fontAlgn="base">
              <a:spcBef>
                <a:spcPct val="0"/>
              </a:spcBef>
              <a:spcAft>
                <a:spcPct val="0"/>
              </a:spcAft>
              <a:defRPr/>
            </a:pPr>
            <a:endParaRPr lang="en-US">
              <a:solidFill>
                <a:srgbClr val="FFFFFF"/>
              </a:solidFill>
              <a:latin typeface="Tahoma"/>
            </a:endParaRPr>
          </a:p>
        </p:txBody>
      </p:sp>
    </p:spTree>
    <p:extLst>
      <p:ext uri="{BB962C8B-B14F-4D97-AF65-F5344CB8AC3E}">
        <p14:creationId xmlns:p14="http://schemas.microsoft.com/office/powerpoint/2010/main" val="3281079107"/>
      </p:ext>
    </p:extLst>
  </p:cSld>
  <p:clrMap bg1="dk2" tx1="lt1" bg2="dk1" tx2="lt2" accent1="accent1" accent2="accent2" accent3="accent3" accent4="accent4" accent5="accent5" accent6="accent6" hlink="hlink" folHlink="folHlink"/>
  <p:sldLayoutIdLst>
    <p:sldLayoutId id="2147483964" r:id="rId1"/>
    <p:sldLayoutId id="2147483965" r:id="rId2"/>
    <p:sldLayoutId id="2147483966" r:id="rId3"/>
    <p:sldLayoutId id="2147483967" r:id="rId4"/>
    <p:sldLayoutId id="2147483968" r:id="rId5"/>
    <p:sldLayoutId id="2147483969" r:id="rId6"/>
    <p:sldLayoutId id="2147483970" r:id="rId7"/>
    <p:sldLayoutId id="2147483971" r:id="rId8"/>
    <p:sldLayoutId id="2147483972" r:id="rId9"/>
    <p:sldLayoutId id="2147483973" r:id="rId10"/>
    <p:sldLayoutId id="2147483974" r:id="rId11"/>
  </p:sldLayoutIdLst>
  <p:txStyles>
    <p:titleStyle>
      <a:lvl1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mj-lt"/>
          <a:ea typeface="ＭＳ Ｐゴシック" charset="0"/>
          <a:cs typeface="+mj-cs"/>
        </a:defRPr>
      </a:lvl1pPr>
      <a:lvl2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2" charset="-52"/>
          <a:ea typeface="ＭＳ Ｐゴシック" charset="0"/>
          <a:cs typeface="Arial" pitchFamily="-112" charset="0"/>
        </a:defRPr>
      </a:lvl2pPr>
      <a:lvl3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2" charset="-52"/>
          <a:ea typeface="ＭＳ Ｐゴシック" charset="0"/>
          <a:cs typeface="Arial" pitchFamily="-112" charset="0"/>
        </a:defRPr>
      </a:lvl3pPr>
      <a:lvl4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2" charset="-52"/>
          <a:ea typeface="ＭＳ Ｐゴシック" charset="0"/>
          <a:cs typeface="Arial" pitchFamily="-112" charset="0"/>
        </a:defRPr>
      </a:lvl4pPr>
      <a:lvl5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2" charset="-52"/>
          <a:ea typeface="ＭＳ Ｐゴシック" charset="0"/>
          <a:cs typeface="Arial" pitchFamily="-112" charset="0"/>
        </a:defRPr>
      </a:lvl5pPr>
      <a:lvl6pPr marL="4572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2" charset="-52"/>
          <a:ea typeface="Arial" pitchFamily="-112" charset="0"/>
          <a:cs typeface="Arial" pitchFamily="-112" charset="0"/>
        </a:defRPr>
      </a:lvl6pPr>
      <a:lvl7pPr marL="9144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2" charset="-52"/>
          <a:ea typeface="Arial" pitchFamily="-112" charset="0"/>
          <a:cs typeface="Arial" pitchFamily="-112" charset="0"/>
        </a:defRPr>
      </a:lvl7pPr>
      <a:lvl8pPr marL="13716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2" charset="-52"/>
          <a:ea typeface="Arial" pitchFamily="-112" charset="0"/>
          <a:cs typeface="Arial" pitchFamily="-112" charset="0"/>
        </a:defRPr>
      </a:lvl8pPr>
      <a:lvl9pPr marL="18288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2" charset="-52"/>
          <a:ea typeface="Arial" pitchFamily="-112" charset="0"/>
          <a:cs typeface="Arial" pitchFamily="-112" charset="0"/>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l"/>
        <a:defRPr sz="3200">
          <a:solidFill>
            <a:schemeClr val="tx1"/>
          </a:solidFill>
          <a:effectLst>
            <a:outerShdw blurRad="38100" dist="38100" dir="2700000" algn="tl">
              <a:srgbClr val="000000"/>
            </a:outerShdw>
          </a:effectLst>
          <a:latin typeface="+mn-lt"/>
          <a:ea typeface="ＭＳ Ｐゴシック" charset="0"/>
          <a:cs typeface="+mn-cs"/>
        </a:defRPr>
      </a:lvl1pPr>
      <a:lvl2pPr marL="742950" indent="-285750" algn="l" rtl="0" eaLnBrk="0" fontAlgn="base" hangingPunct="0">
        <a:spcBef>
          <a:spcPct val="20000"/>
        </a:spcBef>
        <a:spcAft>
          <a:spcPct val="0"/>
        </a:spcAft>
        <a:buClr>
          <a:schemeClr val="folHlink"/>
        </a:buClr>
        <a:buSzPct val="80000"/>
        <a:buFont typeface="Wingdings" charset="0"/>
        <a:buChar char="l"/>
        <a:defRPr sz="2800">
          <a:solidFill>
            <a:schemeClr val="tx1"/>
          </a:solidFill>
          <a:effectLst>
            <a:outerShdw blurRad="38100" dist="38100" dir="2700000" algn="tl">
              <a:srgbClr val="000000"/>
            </a:outerShdw>
          </a:effectLst>
          <a:latin typeface="+mn-lt"/>
          <a:ea typeface="+mn-ea"/>
          <a:cs typeface="+mn-cs"/>
        </a:defRPr>
      </a:lvl2pPr>
      <a:lvl3pPr marL="1143000" indent="-228600" algn="l" rtl="0" eaLnBrk="0" fontAlgn="base" hangingPunct="0">
        <a:spcBef>
          <a:spcPct val="20000"/>
        </a:spcBef>
        <a:spcAft>
          <a:spcPct val="0"/>
        </a:spcAft>
        <a:buClr>
          <a:schemeClr val="tx2"/>
        </a:buClr>
        <a:buSzPct val="80000"/>
        <a:buFont typeface="Wingdings" charset="0"/>
        <a:buChar char="l"/>
        <a:defRPr sz="2400">
          <a:solidFill>
            <a:schemeClr val="tx1"/>
          </a:solidFill>
          <a:effectLst>
            <a:outerShdw blurRad="38100" dist="38100" dir="2700000" algn="tl">
              <a:srgbClr val="000000"/>
            </a:outerShdw>
          </a:effectLst>
          <a:latin typeface="+mn-lt"/>
          <a:ea typeface="+mn-ea"/>
          <a:cs typeface="+mn-cs"/>
        </a:defRPr>
      </a:lvl3pPr>
      <a:lvl4pPr marL="1600200" indent="-228600" algn="l" rtl="0" eaLnBrk="0" fontAlgn="base" hangingPunct="0">
        <a:spcBef>
          <a:spcPct val="20000"/>
        </a:spcBef>
        <a:spcAft>
          <a:spcPct val="0"/>
        </a:spcAft>
        <a:buClr>
          <a:schemeClr val="hlink"/>
        </a:buClr>
        <a:buSzPct val="80000"/>
        <a:buFont typeface="Wingdings" charset="0"/>
        <a:buChar char="l"/>
        <a:defRPr sz="2000">
          <a:solidFill>
            <a:schemeClr val="tx1"/>
          </a:solidFill>
          <a:effectLst>
            <a:outerShdw blurRad="38100" dist="38100" dir="2700000" algn="tl">
              <a:srgbClr val="000000"/>
            </a:outerShdw>
          </a:effectLst>
          <a:latin typeface="+mn-lt"/>
          <a:ea typeface="+mn-ea"/>
          <a:cs typeface="+mn-cs"/>
        </a:defRPr>
      </a:lvl4pPr>
      <a:lvl5pPr marL="2057400" indent="-228600" algn="l" rtl="0" eaLnBrk="0" fontAlgn="base" hangingPunct="0">
        <a:spcBef>
          <a:spcPct val="20000"/>
        </a:spcBef>
        <a:spcAft>
          <a:spcPct val="0"/>
        </a:spcAft>
        <a:buClr>
          <a:schemeClr val="tx1"/>
        </a:buClr>
        <a:buSzPct val="80000"/>
        <a:buFont typeface="Wingdings" charset="0"/>
        <a:buChar char="l"/>
        <a:defRPr sz="2000">
          <a:solidFill>
            <a:schemeClr val="tx1"/>
          </a:solidFill>
          <a:effectLst>
            <a:outerShdw blurRad="38100" dist="38100" dir="2700000" algn="tl">
              <a:srgbClr val="000000"/>
            </a:outerShdw>
          </a:effectLst>
          <a:latin typeface="+mn-lt"/>
          <a:ea typeface="+mn-ea"/>
          <a:cs typeface="+mn-cs"/>
        </a:defRPr>
      </a:lvl5pPr>
      <a:lvl6pPr marL="2514600" indent="-228600" algn="l" rtl="0" fontAlgn="base">
        <a:spcBef>
          <a:spcPct val="20000"/>
        </a:spcBef>
        <a:spcAft>
          <a:spcPct val="0"/>
        </a:spcAft>
        <a:buClr>
          <a:schemeClr val="tx1"/>
        </a:buClr>
        <a:buSzPct val="80000"/>
        <a:buFont typeface="Wingdings" pitchFamily="-112" charset="2"/>
        <a:buChar char="l"/>
        <a:defRPr sz="2000">
          <a:solidFill>
            <a:schemeClr val="tx1"/>
          </a:solidFill>
          <a:effectLst>
            <a:outerShdw blurRad="38100" dist="38100" dir="2700000" algn="tl">
              <a:srgbClr val="000000"/>
            </a:outerShdw>
          </a:effectLst>
          <a:latin typeface="+mn-lt"/>
          <a:ea typeface="+mn-ea"/>
          <a:cs typeface="+mn-cs"/>
        </a:defRPr>
      </a:lvl6pPr>
      <a:lvl7pPr marL="2971800" indent="-228600" algn="l" rtl="0" fontAlgn="base">
        <a:spcBef>
          <a:spcPct val="20000"/>
        </a:spcBef>
        <a:spcAft>
          <a:spcPct val="0"/>
        </a:spcAft>
        <a:buClr>
          <a:schemeClr val="tx1"/>
        </a:buClr>
        <a:buSzPct val="80000"/>
        <a:buFont typeface="Wingdings" pitchFamily="-112" charset="2"/>
        <a:buChar char="l"/>
        <a:defRPr sz="2000">
          <a:solidFill>
            <a:schemeClr val="tx1"/>
          </a:solidFill>
          <a:effectLst>
            <a:outerShdw blurRad="38100" dist="38100" dir="2700000" algn="tl">
              <a:srgbClr val="000000"/>
            </a:outerShdw>
          </a:effectLst>
          <a:latin typeface="+mn-lt"/>
          <a:ea typeface="+mn-ea"/>
          <a:cs typeface="+mn-cs"/>
        </a:defRPr>
      </a:lvl7pPr>
      <a:lvl8pPr marL="3429000" indent="-228600" algn="l" rtl="0" fontAlgn="base">
        <a:spcBef>
          <a:spcPct val="20000"/>
        </a:spcBef>
        <a:spcAft>
          <a:spcPct val="0"/>
        </a:spcAft>
        <a:buClr>
          <a:schemeClr val="tx1"/>
        </a:buClr>
        <a:buSzPct val="80000"/>
        <a:buFont typeface="Wingdings" pitchFamily="-112" charset="2"/>
        <a:buChar char="l"/>
        <a:defRPr sz="2000">
          <a:solidFill>
            <a:schemeClr val="tx1"/>
          </a:solidFill>
          <a:effectLst>
            <a:outerShdw blurRad="38100" dist="38100" dir="2700000" algn="tl">
              <a:srgbClr val="000000"/>
            </a:outerShdw>
          </a:effectLst>
          <a:latin typeface="+mn-lt"/>
          <a:ea typeface="+mn-ea"/>
          <a:cs typeface="+mn-cs"/>
        </a:defRPr>
      </a:lvl8pPr>
      <a:lvl9pPr marL="3886200" indent="-228600" algn="l" rtl="0" fontAlgn="base">
        <a:spcBef>
          <a:spcPct val="20000"/>
        </a:spcBef>
        <a:spcAft>
          <a:spcPct val="0"/>
        </a:spcAft>
        <a:buClr>
          <a:schemeClr val="tx1"/>
        </a:buClr>
        <a:buSzPct val="80000"/>
        <a:buFont typeface="Wingdings" pitchFamily="-112" charset="2"/>
        <a:buChar char="l"/>
        <a:defRPr sz="2000">
          <a:solidFill>
            <a:schemeClr val="tx1"/>
          </a:solidFill>
          <a:effectLst>
            <a:outerShdw blurRad="38100" dist="38100" dir="2700000" algn="tl">
              <a:srgbClr val="000000"/>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eaLnBrk="0" hangingPunct="0">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hangingPunct="0">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eaLnBrk="0" hangingPunct="0">
              <a:defRPr/>
            </a:pPr>
            <a:fld id="{C7FCEC4A-0619-534F-AB0C-4C4D1986DF16}" type="slidenum">
              <a:rPr lang="en-US"/>
              <a:pPr eaLnBrk="0" hangingPunct="0">
                <a:defRPr/>
              </a:pPr>
              <a:t>‹#›</a:t>
            </a:fld>
            <a:endParaRPr lang="en-US"/>
          </a:p>
        </p:txBody>
      </p:sp>
    </p:spTree>
    <p:extLst>
      <p:ext uri="{BB962C8B-B14F-4D97-AF65-F5344CB8AC3E}">
        <p14:creationId xmlns:p14="http://schemas.microsoft.com/office/powerpoint/2010/main" val="2236270242"/>
      </p:ext>
    </p:extLst>
  </p:cSld>
  <p:clrMap bg1="lt1" tx1="dk1" bg2="lt2" tx2="dk2" accent1="accent1" accent2="accent2" accent3="accent3" accent4="accent4" accent5="accent5" accent6="accent6" hlink="hlink" folHlink="folHlink"/>
  <p:sldLayoutIdLst>
    <p:sldLayoutId id="2147483976" r:id="rId1"/>
    <p:sldLayoutId id="2147483977" r:id="rId2"/>
    <p:sldLayoutId id="2147483978" r:id="rId3"/>
    <p:sldLayoutId id="2147483979" r:id="rId4"/>
    <p:sldLayoutId id="2147483980" r:id="rId5"/>
    <p:sldLayoutId id="2147483981" r:id="rId6"/>
    <p:sldLayoutId id="2147483982" r:id="rId7"/>
    <p:sldLayoutId id="2147483983" r:id="rId8"/>
    <p:sldLayoutId id="2147483984" r:id="rId9"/>
    <p:sldLayoutId id="2147483985" r:id="rId10"/>
    <p:sldLayoutId id="2147483986" r:id="rId11"/>
    <p:sldLayoutId id="2147483987" r:id="rId12"/>
    <p:sldLayoutId id="2147483988"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46275"/>
                <a:invGamma/>
              </a:schemeClr>
            </a:gs>
          </a:gsLst>
          <a:lin ang="2700000" scaled="1"/>
        </a:gradFill>
        <a:effectLst/>
      </p:bgPr>
    </p:bg>
    <p:spTree>
      <p:nvGrpSpPr>
        <p:cNvPr id="1" name=""/>
        <p:cNvGrpSpPr/>
        <p:nvPr/>
      </p:nvGrpSpPr>
      <p:grpSpPr>
        <a:xfrm>
          <a:off x="0" y="0"/>
          <a:ext cx="0" cy="0"/>
          <a:chOff x="0" y="0"/>
          <a:chExt cx="0" cy="0"/>
        </a:xfrm>
      </p:grpSpPr>
      <p:grpSp>
        <p:nvGrpSpPr>
          <p:cNvPr id="63490" name="Group 2"/>
          <p:cNvGrpSpPr>
            <a:grpSpLocks/>
          </p:cNvGrpSpPr>
          <p:nvPr/>
        </p:nvGrpSpPr>
        <p:grpSpPr bwMode="auto">
          <a:xfrm>
            <a:off x="-496888" y="1308100"/>
            <a:ext cx="10429876" cy="5908675"/>
            <a:chOff x="-313" y="824"/>
            <a:chExt cx="6570" cy="3722"/>
          </a:xfrm>
        </p:grpSpPr>
        <p:sp>
          <p:nvSpPr>
            <p:cNvPr id="192515" name="Rectangle 3"/>
            <p:cNvSpPr>
              <a:spLocks noChangeArrowheads="1"/>
            </p:cNvSpPr>
            <p:nvPr userDrawn="1"/>
          </p:nvSpPr>
          <p:spPr bwMode="hidden">
            <a:xfrm rot="20798144" flipV="1">
              <a:off x="-14" y="1033"/>
              <a:ext cx="1744"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algn="ctr">
                <a:defRPr/>
              </a:pPr>
              <a:endParaRPr lang="en-US">
                <a:solidFill>
                  <a:srgbClr val="FFFFFF"/>
                </a:solidFill>
                <a:effectLst>
                  <a:outerShdw blurRad="38100" dist="38100" dir="2700000" algn="tl">
                    <a:srgbClr val="000000"/>
                  </a:outerShdw>
                </a:effectLst>
              </a:endParaRPr>
            </a:p>
          </p:txBody>
        </p:sp>
        <p:sp>
          <p:nvSpPr>
            <p:cNvPr id="192516" name="Rectangle 4"/>
            <p:cNvSpPr>
              <a:spLocks noChangeArrowheads="1"/>
            </p:cNvSpPr>
            <p:nvPr userDrawn="1"/>
          </p:nvSpPr>
          <p:spPr bwMode="hidden">
            <a:xfrm rot="20774366" flipV="1">
              <a:off x="-24" y="1127"/>
              <a:ext cx="2033"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algn="ctr">
                <a:defRPr/>
              </a:pPr>
              <a:endParaRPr lang="en-US">
                <a:solidFill>
                  <a:srgbClr val="FFFFFF"/>
                </a:solidFill>
                <a:effectLst>
                  <a:outerShdw blurRad="38100" dist="38100" dir="2700000" algn="tl">
                    <a:srgbClr val="000000"/>
                  </a:outerShdw>
                </a:effectLst>
              </a:endParaRPr>
            </a:p>
          </p:txBody>
        </p:sp>
        <p:sp>
          <p:nvSpPr>
            <p:cNvPr id="192517" name="Rectangle 5"/>
            <p:cNvSpPr>
              <a:spLocks noChangeArrowheads="1"/>
            </p:cNvSpPr>
            <p:nvPr userDrawn="1"/>
          </p:nvSpPr>
          <p:spPr bwMode="hidden">
            <a:xfrm rot="20757421" flipV="1">
              <a:off x="-27" y="1198"/>
              <a:ext cx="2246"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algn="ctr">
                <a:defRPr/>
              </a:pPr>
              <a:endParaRPr lang="en-US">
                <a:solidFill>
                  <a:srgbClr val="FFFFFF"/>
                </a:solidFill>
                <a:effectLst>
                  <a:outerShdw blurRad="38100" dist="38100" dir="2700000" algn="tl">
                    <a:srgbClr val="000000"/>
                  </a:outerShdw>
                </a:effectLst>
              </a:endParaRPr>
            </a:p>
          </p:txBody>
        </p:sp>
        <p:sp>
          <p:nvSpPr>
            <p:cNvPr id="192518" name="Rectangle 6"/>
            <p:cNvSpPr>
              <a:spLocks noChangeArrowheads="1"/>
            </p:cNvSpPr>
            <p:nvPr userDrawn="1"/>
          </p:nvSpPr>
          <p:spPr bwMode="hidden">
            <a:xfrm rot="20684206" flipV="1">
              <a:off x="-43" y="1283"/>
              <a:ext cx="2476"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algn="ctr">
                <a:defRPr/>
              </a:pPr>
              <a:endParaRPr lang="en-US">
                <a:solidFill>
                  <a:srgbClr val="FFFFFF"/>
                </a:solidFill>
                <a:effectLst>
                  <a:outerShdw blurRad="38100" dist="38100" dir="2700000" algn="tl">
                    <a:srgbClr val="000000"/>
                  </a:outerShdw>
                </a:effectLst>
              </a:endParaRPr>
            </a:p>
          </p:txBody>
        </p:sp>
        <p:sp>
          <p:nvSpPr>
            <p:cNvPr id="192519" name="Rectangle 7"/>
            <p:cNvSpPr>
              <a:spLocks noChangeArrowheads="1"/>
            </p:cNvSpPr>
            <p:nvPr userDrawn="1"/>
          </p:nvSpPr>
          <p:spPr bwMode="hidden">
            <a:xfrm rot="20631226" flipV="1">
              <a:off x="-51" y="1397"/>
              <a:ext cx="2770"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algn="ctr">
                <a:defRPr/>
              </a:pPr>
              <a:endParaRPr lang="en-US">
                <a:solidFill>
                  <a:srgbClr val="FFFFFF"/>
                </a:solidFill>
                <a:effectLst>
                  <a:outerShdw blurRad="38100" dist="38100" dir="2700000" algn="tl">
                    <a:srgbClr val="000000"/>
                  </a:outerShdw>
                </a:effectLst>
              </a:endParaRPr>
            </a:p>
          </p:txBody>
        </p:sp>
        <p:sp>
          <p:nvSpPr>
            <p:cNvPr id="192520" name="Rectangle 8"/>
            <p:cNvSpPr>
              <a:spLocks noChangeArrowheads="1"/>
            </p:cNvSpPr>
            <p:nvPr userDrawn="1"/>
          </p:nvSpPr>
          <p:spPr bwMode="hidden">
            <a:xfrm rot="20554235" flipV="1">
              <a:off x="-65" y="1523"/>
              <a:ext cx="3058"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algn="ctr">
                <a:defRPr/>
              </a:pPr>
              <a:endParaRPr lang="en-US">
                <a:solidFill>
                  <a:srgbClr val="FFFFFF"/>
                </a:solidFill>
                <a:effectLst>
                  <a:outerShdw blurRad="38100" dist="38100" dir="2700000" algn="tl">
                    <a:srgbClr val="000000"/>
                  </a:outerShdw>
                </a:effectLst>
              </a:endParaRPr>
            </a:p>
          </p:txBody>
        </p:sp>
        <p:sp>
          <p:nvSpPr>
            <p:cNvPr id="192521" name="Rectangle 9"/>
            <p:cNvSpPr>
              <a:spLocks noChangeArrowheads="1"/>
            </p:cNvSpPr>
            <p:nvPr userDrawn="1"/>
          </p:nvSpPr>
          <p:spPr bwMode="hidden">
            <a:xfrm rot="20466593" flipV="1">
              <a:off x="-93" y="1694"/>
              <a:ext cx="3403"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algn="ctr">
                <a:defRPr/>
              </a:pPr>
              <a:endParaRPr lang="en-US">
                <a:solidFill>
                  <a:srgbClr val="FFFFFF"/>
                </a:solidFill>
                <a:effectLst>
                  <a:outerShdw blurRad="38100" dist="38100" dir="2700000" algn="tl">
                    <a:srgbClr val="000000"/>
                  </a:outerShdw>
                </a:effectLst>
              </a:endParaRPr>
            </a:p>
          </p:txBody>
        </p:sp>
        <p:sp>
          <p:nvSpPr>
            <p:cNvPr id="192522" name="Rectangle 10"/>
            <p:cNvSpPr>
              <a:spLocks noChangeArrowheads="1"/>
            </p:cNvSpPr>
            <p:nvPr userDrawn="1"/>
          </p:nvSpPr>
          <p:spPr bwMode="hidden">
            <a:xfrm rot="20343219" flipV="1">
              <a:off x="-99" y="1863"/>
              <a:ext cx="3749" cy="6"/>
            </a:xfrm>
            <a:prstGeom prst="rect">
              <a:avLst/>
            </a:prstGeom>
            <a:gradFill rotWithShape="0">
              <a:gsLst>
                <a:gs pos="0">
                  <a:schemeClr val="bg1"/>
                </a:gs>
                <a:gs pos="100000">
                  <a:schemeClr val="bg1">
                    <a:gamma/>
                    <a:shade val="84706"/>
                    <a:invGamma/>
                  </a:schemeClr>
                </a:gs>
              </a:gsLst>
              <a:lin ang="2700000" scaled="1"/>
            </a:gradFill>
            <a:ln w="9525">
              <a:noFill/>
              <a:miter lim="800000"/>
              <a:headEnd/>
              <a:tailEnd/>
            </a:ln>
            <a:effectLst/>
          </p:spPr>
          <p:txBody>
            <a:bodyPr rot="10800000"/>
            <a:lstStyle/>
            <a:p>
              <a:pPr algn="ctr">
                <a:defRPr/>
              </a:pPr>
              <a:endParaRPr lang="en-US">
                <a:solidFill>
                  <a:srgbClr val="FFFFFF"/>
                </a:solidFill>
                <a:effectLst>
                  <a:outerShdw blurRad="38100" dist="38100" dir="2700000" algn="tl">
                    <a:srgbClr val="000000"/>
                  </a:outerShdw>
                </a:effectLst>
              </a:endParaRPr>
            </a:p>
          </p:txBody>
        </p:sp>
        <p:sp>
          <p:nvSpPr>
            <p:cNvPr id="192523" name="Rectangle 11"/>
            <p:cNvSpPr>
              <a:spLocks noChangeArrowheads="1"/>
            </p:cNvSpPr>
            <p:nvPr userDrawn="1"/>
          </p:nvSpPr>
          <p:spPr bwMode="hidden">
            <a:xfrm rot="20211065" flipV="1">
              <a:off x="-165" y="2053"/>
              <a:ext cx="4209" cy="6"/>
            </a:xfrm>
            <a:prstGeom prst="rect">
              <a:avLst/>
            </a:prstGeom>
            <a:gradFill rotWithShape="0">
              <a:gsLst>
                <a:gs pos="0">
                  <a:schemeClr val="bg1"/>
                </a:gs>
                <a:gs pos="100000">
                  <a:schemeClr val="bg1">
                    <a:gamma/>
                    <a:shade val="75686"/>
                    <a:invGamma/>
                  </a:schemeClr>
                </a:gs>
              </a:gsLst>
              <a:lin ang="2700000" scaled="1"/>
            </a:gradFill>
            <a:ln w="9525">
              <a:noFill/>
              <a:miter lim="800000"/>
              <a:headEnd/>
              <a:tailEnd/>
            </a:ln>
            <a:effectLst/>
          </p:spPr>
          <p:txBody>
            <a:bodyPr rot="10800000"/>
            <a:lstStyle/>
            <a:p>
              <a:pPr algn="ctr">
                <a:defRPr/>
              </a:pPr>
              <a:endParaRPr lang="en-US">
                <a:solidFill>
                  <a:srgbClr val="FFFFFF"/>
                </a:solidFill>
                <a:effectLst>
                  <a:outerShdw blurRad="38100" dist="38100" dir="2700000" algn="tl">
                    <a:srgbClr val="000000"/>
                  </a:outerShdw>
                </a:effectLst>
              </a:endParaRPr>
            </a:p>
          </p:txBody>
        </p:sp>
        <p:sp>
          <p:nvSpPr>
            <p:cNvPr id="192524" name="Rectangle 12"/>
            <p:cNvSpPr>
              <a:spLocks noChangeArrowheads="1"/>
            </p:cNvSpPr>
            <p:nvPr userDrawn="1"/>
          </p:nvSpPr>
          <p:spPr bwMode="hidden">
            <a:xfrm rot="20102912" flipV="1">
              <a:off x="-214" y="2289"/>
              <a:ext cx="4612" cy="6"/>
            </a:xfrm>
            <a:prstGeom prst="rect">
              <a:avLst/>
            </a:prstGeom>
            <a:gradFill rotWithShape="0">
              <a:gsLst>
                <a:gs pos="0">
                  <a:schemeClr val="bg1"/>
                </a:gs>
                <a:gs pos="100000">
                  <a:schemeClr val="bg1">
                    <a:gamma/>
                    <a:shade val="69804"/>
                    <a:invGamma/>
                  </a:schemeClr>
                </a:gs>
              </a:gsLst>
              <a:lin ang="2700000" scaled="1"/>
            </a:gradFill>
            <a:ln w="9525">
              <a:noFill/>
              <a:miter lim="800000"/>
              <a:headEnd/>
              <a:tailEnd/>
            </a:ln>
            <a:effectLst/>
          </p:spPr>
          <p:txBody>
            <a:bodyPr rot="10800000"/>
            <a:lstStyle/>
            <a:p>
              <a:pPr algn="ctr">
                <a:defRPr/>
              </a:pPr>
              <a:endParaRPr lang="en-US">
                <a:solidFill>
                  <a:srgbClr val="FFFFFF"/>
                </a:solidFill>
                <a:effectLst>
                  <a:outerShdw blurRad="38100" dist="38100" dir="2700000" algn="tl">
                    <a:srgbClr val="000000"/>
                  </a:outerShdw>
                </a:effectLst>
              </a:endParaRPr>
            </a:p>
          </p:txBody>
        </p:sp>
        <p:sp>
          <p:nvSpPr>
            <p:cNvPr id="192525" name="Rectangle 13"/>
            <p:cNvSpPr>
              <a:spLocks noChangeArrowheads="1"/>
            </p:cNvSpPr>
            <p:nvPr userDrawn="1"/>
          </p:nvSpPr>
          <p:spPr bwMode="hidden">
            <a:xfrm rot="19923405" flipV="1">
              <a:off x="-313" y="2617"/>
              <a:ext cx="5200"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rot="10800000"/>
            <a:lstStyle/>
            <a:p>
              <a:pPr algn="ctr">
                <a:defRPr/>
              </a:pPr>
              <a:endParaRPr lang="en-US">
                <a:solidFill>
                  <a:srgbClr val="FFFFFF"/>
                </a:solidFill>
                <a:effectLst>
                  <a:outerShdw blurRad="38100" dist="38100" dir="2700000" algn="tl">
                    <a:srgbClr val="000000"/>
                  </a:outerShdw>
                </a:effectLst>
              </a:endParaRPr>
            </a:p>
          </p:txBody>
        </p:sp>
        <p:sp>
          <p:nvSpPr>
            <p:cNvPr id="192526" name="Rectangle 14"/>
            <p:cNvSpPr>
              <a:spLocks noChangeArrowheads="1"/>
            </p:cNvSpPr>
            <p:nvPr userDrawn="1"/>
          </p:nvSpPr>
          <p:spPr bwMode="hidden">
            <a:xfrm rot="19686284" flipV="1">
              <a:off x="9" y="2881"/>
              <a:ext cx="5401" cy="6"/>
            </a:xfrm>
            <a:prstGeom prst="rect">
              <a:avLst/>
            </a:prstGeom>
            <a:gradFill rotWithShape="0">
              <a:gsLst>
                <a:gs pos="0">
                  <a:schemeClr val="bg1"/>
                </a:gs>
                <a:gs pos="100000">
                  <a:schemeClr val="bg1">
                    <a:gamma/>
                    <a:shade val="46275"/>
                    <a:invGamma/>
                  </a:schemeClr>
                </a:gs>
              </a:gsLst>
              <a:lin ang="2700000" scaled="1"/>
            </a:gradFill>
            <a:ln w="9525">
              <a:noFill/>
              <a:miter lim="800000"/>
              <a:headEnd/>
              <a:tailEnd/>
            </a:ln>
            <a:effectLst/>
          </p:spPr>
          <p:txBody>
            <a:bodyPr rot="10800000"/>
            <a:lstStyle/>
            <a:p>
              <a:pPr algn="ctr">
                <a:defRPr/>
              </a:pPr>
              <a:endParaRPr lang="en-US">
                <a:solidFill>
                  <a:srgbClr val="FFFFFF"/>
                </a:solidFill>
                <a:effectLst>
                  <a:outerShdw blurRad="38100" dist="38100" dir="2700000" algn="tl">
                    <a:srgbClr val="000000"/>
                  </a:outerShdw>
                </a:effectLst>
              </a:endParaRPr>
            </a:p>
          </p:txBody>
        </p:sp>
        <p:sp>
          <p:nvSpPr>
            <p:cNvPr id="192527" name="Rectangle 15"/>
            <p:cNvSpPr>
              <a:spLocks noChangeArrowheads="1"/>
            </p:cNvSpPr>
            <p:nvPr userDrawn="1"/>
          </p:nvSpPr>
          <p:spPr bwMode="hidden">
            <a:xfrm rot="19383534" flipV="1">
              <a:off x="1319" y="2928"/>
              <a:ext cx="4612" cy="6"/>
            </a:xfrm>
            <a:prstGeom prst="rect">
              <a:avLst/>
            </a:prstGeom>
            <a:gradFill rotWithShape="0">
              <a:gsLst>
                <a:gs pos="0">
                  <a:schemeClr val="bg1"/>
                </a:gs>
                <a:gs pos="100000">
                  <a:schemeClr val="bg1">
                    <a:gamma/>
                    <a:shade val="30196"/>
                    <a:invGamma/>
                  </a:schemeClr>
                </a:gs>
              </a:gsLst>
              <a:lin ang="2700000" scaled="1"/>
            </a:gradFill>
            <a:ln w="9525">
              <a:noFill/>
              <a:miter lim="800000"/>
              <a:headEnd/>
              <a:tailEnd/>
            </a:ln>
            <a:effectLst/>
          </p:spPr>
          <p:txBody>
            <a:bodyPr rot="10800000"/>
            <a:lstStyle/>
            <a:p>
              <a:pPr algn="ctr">
                <a:defRPr/>
              </a:pPr>
              <a:endParaRPr lang="en-US">
                <a:solidFill>
                  <a:srgbClr val="FFFFFF"/>
                </a:solidFill>
                <a:effectLst>
                  <a:outerShdw blurRad="38100" dist="38100" dir="2700000" algn="tl">
                    <a:srgbClr val="000000"/>
                  </a:outerShdw>
                </a:effectLst>
              </a:endParaRPr>
            </a:p>
          </p:txBody>
        </p:sp>
        <p:sp>
          <p:nvSpPr>
            <p:cNvPr id="192528" name="Rectangle 16"/>
            <p:cNvSpPr>
              <a:spLocks noChangeArrowheads="1"/>
            </p:cNvSpPr>
            <p:nvPr userDrawn="1"/>
          </p:nvSpPr>
          <p:spPr bwMode="hidden">
            <a:xfrm rot="18994182" flipV="1">
              <a:off x="2681" y="3071"/>
              <a:ext cx="3576" cy="6"/>
            </a:xfrm>
            <a:prstGeom prst="rect">
              <a:avLst/>
            </a:prstGeom>
            <a:gradFill rotWithShape="0">
              <a:gsLst>
                <a:gs pos="0">
                  <a:schemeClr val="bg1"/>
                </a:gs>
                <a:gs pos="100000">
                  <a:schemeClr val="bg1">
                    <a:gamma/>
                    <a:shade val="3137"/>
                    <a:invGamma/>
                  </a:schemeClr>
                </a:gs>
              </a:gsLst>
              <a:lin ang="2700000" scaled="1"/>
            </a:gradFill>
            <a:ln w="9525">
              <a:noFill/>
              <a:miter lim="800000"/>
              <a:headEnd/>
              <a:tailEnd/>
            </a:ln>
            <a:effectLst/>
          </p:spPr>
          <p:txBody>
            <a:bodyPr rot="10800000"/>
            <a:lstStyle/>
            <a:p>
              <a:pPr algn="ctr">
                <a:defRPr/>
              </a:pPr>
              <a:endParaRPr lang="en-US">
                <a:solidFill>
                  <a:srgbClr val="FFFFFF"/>
                </a:solidFill>
                <a:effectLst>
                  <a:outerShdw blurRad="38100" dist="38100" dir="2700000" algn="tl">
                    <a:srgbClr val="000000"/>
                  </a:outerShdw>
                </a:effectLst>
              </a:endParaRPr>
            </a:p>
          </p:txBody>
        </p:sp>
        <p:sp>
          <p:nvSpPr>
            <p:cNvPr id="192529" name="Rectangle 17"/>
            <p:cNvSpPr>
              <a:spLocks noChangeArrowheads="1"/>
            </p:cNvSpPr>
            <p:nvPr userDrawn="1"/>
          </p:nvSpPr>
          <p:spPr bwMode="hidden">
            <a:xfrm rot="18603245" flipV="1">
              <a:off x="4053" y="3503"/>
              <a:ext cx="2079" cy="6"/>
            </a:xfrm>
            <a:prstGeom prst="rect">
              <a:avLst/>
            </a:prstGeom>
            <a:gradFill rotWithShape="0">
              <a:gsLst>
                <a:gs pos="0">
                  <a:schemeClr val="bg1"/>
                </a:gs>
                <a:gs pos="100000">
                  <a:schemeClr val="bg1">
                    <a:gamma/>
                    <a:shade val="0"/>
                    <a:invGamma/>
                  </a:schemeClr>
                </a:gs>
              </a:gsLst>
              <a:lin ang="2700000" scaled="1"/>
            </a:gradFill>
            <a:ln w="9525">
              <a:noFill/>
              <a:miter lim="800000"/>
              <a:headEnd/>
              <a:tailEnd/>
            </a:ln>
            <a:effectLst/>
          </p:spPr>
          <p:txBody>
            <a:bodyPr rot="10800000" vert="eaVert"/>
            <a:lstStyle/>
            <a:p>
              <a:pPr algn="ctr">
                <a:defRPr/>
              </a:pPr>
              <a:endParaRPr lang="en-US">
                <a:solidFill>
                  <a:srgbClr val="FFFFFF"/>
                </a:solidFill>
                <a:effectLst>
                  <a:outerShdw blurRad="38100" dist="38100" dir="2700000" algn="tl">
                    <a:srgbClr val="000000"/>
                  </a:outerShdw>
                </a:effectLst>
              </a:endParaRPr>
            </a:p>
          </p:txBody>
        </p:sp>
        <p:sp>
          <p:nvSpPr>
            <p:cNvPr id="192530" name="Rectangle 18"/>
            <p:cNvSpPr>
              <a:spLocks noChangeArrowheads="1"/>
            </p:cNvSpPr>
            <p:nvPr userDrawn="1"/>
          </p:nvSpPr>
          <p:spPr bwMode="hidden">
            <a:xfrm rot="39991575" flipH="1" flipV="1">
              <a:off x="5368" y="4167"/>
              <a:ext cx="501" cy="6"/>
            </a:xfrm>
            <a:prstGeom prst="rect">
              <a:avLst/>
            </a:prstGeom>
            <a:gradFill rotWithShape="0">
              <a:gsLst>
                <a:gs pos="0">
                  <a:schemeClr val="bg1"/>
                </a:gs>
                <a:gs pos="100000">
                  <a:schemeClr val="bg1">
                    <a:gamma/>
                    <a:shade val="0"/>
                    <a:invGamma/>
                  </a:schemeClr>
                </a:gs>
              </a:gsLst>
              <a:lin ang="2700000" scaled="1"/>
            </a:gradFill>
            <a:ln w="9525">
              <a:noFill/>
              <a:miter lim="800000"/>
              <a:headEnd/>
              <a:tailEnd/>
            </a:ln>
            <a:effectLst/>
          </p:spPr>
          <p:txBody>
            <a:bodyPr rot="10800000" vert="eaVert"/>
            <a:lstStyle/>
            <a:p>
              <a:pPr algn="ctr">
                <a:defRPr/>
              </a:pPr>
              <a:endParaRPr lang="en-US">
                <a:solidFill>
                  <a:srgbClr val="FFFFFF"/>
                </a:solidFill>
                <a:effectLst>
                  <a:outerShdw blurRad="38100" dist="38100" dir="2700000" algn="tl">
                    <a:srgbClr val="000000"/>
                  </a:outerShdw>
                </a:effectLst>
              </a:endParaRPr>
            </a:p>
          </p:txBody>
        </p:sp>
        <p:sp>
          <p:nvSpPr>
            <p:cNvPr id="192531" name="Rectangle 19"/>
            <p:cNvSpPr>
              <a:spLocks noChangeArrowheads="1"/>
            </p:cNvSpPr>
            <p:nvPr userDrawn="1"/>
          </p:nvSpPr>
          <p:spPr bwMode="hidden">
            <a:xfrm rot="-20541361">
              <a:off x="-146" y="2360"/>
              <a:ext cx="6046" cy="6"/>
            </a:xfrm>
            <a:prstGeom prst="rect">
              <a:avLst/>
            </a:prstGeom>
            <a:gradFill rotWithShape="0">
              <a:gsLst>
                <a:gs pos="0">
                  <a:schemeClr val="bg1"/>
                </a:gs>
                <a:gs pos="100000">
                  <a:schemeClr val="bg1">
                    <a:gamma/>
                    <a:shade val="54510"/>
                    <a:invGamma/>
                  </a:schemeClr>
                </a:gs>
              </a:gsLst>
              <a:lin ang="2700000" scaled="1"/>
            </a:gradFill>
            <a:ln w="9525">
              <a:noFill/>
              <a:miter lim="800000"/>
              <a:headEnd/>
              <a:tailEnd/>
            </a:ln>
            <a:effectLst/>
          </p:spPr>
          <p:txBody>
            <a:bodyPr/>
            <a:lstStyle/>
            <a:p>
              <a:pPr algn="ctr">
                <a:defRPr/>
              </a:pPr>
              <a:endParaRPr lang="en-US">
                <a:solidFill>
                  <a:srgbClr val="FFFFFF"/>
                </a:solidFill>
                <a:effectLst>
                  <a:outerShdw blurRad="38100" dist="38100" dir="2700000" algn="tl">
                    <a:srgbClr val="000000"/>
                  </a:outerShdw>
                </a:effectLst>
              </a:endParaRPr>
            </a:p>
          </p:txBody>
        </p:sp>
        <p:sp>
          <p:nvSpPr>
            <p:cNvPr id="192532" name="Rectangle 20"/>
            <p:cNvSpPr>
              <a:spLocks noChangeArrowheads="1"/>
            </p:cNvSpPr>
            <p:nvPr userDrawn="1"/>
          </p:nvSpPr>
          <p:spPr bwMode="hidden">
            <a:xfrm rot="-20036206">
              <a:off x="-198" y="3396"/>
              <a:ext cx="4142" cy="6"/>
            </a:xfrm>
            <a:prstGeom prst="rect">
              <a:avLst/>
            </a:prstGeom>
            <a:gradFill rotWithShape="0">
              <a:gsLst>
                <a:gs pos="0">
                  <a:schemeClr val="bg1"/>
                </a:gs>
                <a:gs pos="100000">
                  <a:schemeClr val="bg1">
                    <a:gamma/>
                    <a:shade val="63529"/>
                    <a:invGamma/>
                  </a:schemeClr>
                </a:gs>
              </a:gsLst>
              <a:lin ang="2700000" scaled="1"/>
            </a:gradFill>
            <a:ln w="9525">
              <a:noFill/>
              <a:miter lim="800000"/>
              <a:headEnd/>
              <a:tailEnd/>
            </a:ln>
            <a:effectLst/>
          </p:spPr>
          <p:txBody>
            <a:bodyPr/>
            <a:lstStyle/>
            <a:p>
              <a:pPr algn="ctr">
                <a:defRPr/>
              </a:pPr>
              <a:endParaRPr lang="en-US">
                <a:solidFill>
                  <a:srgbClr val="FFFFFF"/>
                </a:solidFill>
                <a:effectLst>
                  <a:outerShdw blurRad="38100" dist="38100" dir="2700000" algn="tl">
                    <a:srgbClr val="000000"/>
                  </a:outerShdw>
                </a:effectLst>
              </a:endParaRPr>
            </a:p>
          </p:txBody>
        </p:sp>
        <p:sp>
          <p:nvSpPr>
            <p:cNvPr id="192533" name="Rectangle 21"/>
            <p:cNvSpPr>
              <a:spLocks noChangeArrowheads="1"/>
            </p:cNvSpPr>
            <p:nvPr userDrawn="1"/>
          </p:nvSpPr>
          <p:spPr bwMode="hidden">
            <a:xfrm rot="1732981">
              <a:off x="-165" y="3624"/>
              <a:ext cx="2804" cy="6"/>
            </a:xfrm>
            <a:prstGeom prst="rect">
              <a:avLst/>
            </a:prstGeom>
            <a:gradFill rotWithShape="0">
              <a:gsLst>
                <a:gs pos="0">
                  <a:schemeClr val="bg1"/>
                </a:gs>
                <a:gs pos="100000">
                  <a:schemeClr val="bg1">
                    <a:gamma/>
                    <a:shade val="63529"/>
                    <a:invGamma/>
                  </a:schemeClr>
                </a:gs>
              </a:gsLst>
              <a:lin ang="2700000" scaled="1"/>
            </a:gradFill>
            <a:ln w="9525">
              <a:noFill/>
              <a:miter lim="800000"/>
              <a:headEnd/>
              <a:tailEnd/>
            </a:ln>
            <a:effectLst/>
          </p:spPr>
          <p:txBody>
            <a:bodyPr/>
            <a:lstStyle/>
            <a:p>
              <a:pPr algn="ctr">
                <a:defRPr/>
              </a:pPr>
              <a:endParaRPr lang="en-US">
                <a:solidFill>
                  <a:srgbClr val="FFFFFF"/>
                </a:solidFill>
                <a:effectLst>
                  <a:outerShdw blurRad="38100" dist="38100" dir="2700000" algn="tl">
                    <a:srgbClr val="000000"/>
                  </a:outerShdw>
                </a:effectLst>
              </a:endParaRPr>
            </a:p>
          </p:txBody>
        </p:sp>
        <p:sp>
          <p:nvSpPr>
            <p:cNvPr id="192534" name="Rectangle 22"/>
            <p:cNvSpPr>
              <a:spLocks noChangeArrowheads="1"/>
            </p:cNvSpPr>
            <p:nvPr userDrawn="1"/>
          </p:nvSpPr>
          <p:spPr bwMode="hidden">
            <a:xfrm rot="1969083">
              <a:off x="-110" y="3922"/>
              <a:ext cx="1400" cy="6"/>
            </a:xfrm>
            <a:prstGeom prst="rect">
              <a:avLst/>
            </a:prstGeom>
            <a:gradFill rotWithShape="0">
              <a:gsLst>
                <a:gs pos="0">
                  <a:schemeClr val="bg1"/>
                </a:gs>
                <a:gs pos="100000">
                  <a:schemeClr val="bg1">
                    <a:gamma/>
                    <a:shade val="69804"/>
                    <a:invGamma/>
                  </a:schemeClr>
                </a:gs>
              </a:gsLst>
              <a:lin ang="2700000" scaled="1"/>
            </a:gradFill>
            <a:ln w="9525">
              <a:noFill/>
              <a:miter lim="800000"/>
              <a:headEnd/>
              <a:tailEnd/>
            </a:ln>
            <a:effectLst/>
          </p:spPr>
          <p:txBody>
            <a:bodyPr/>
            <a:lstStyle/>
            <a:p>
              <a:pPr algn="ctr">
                <a:defRPr/>
              </a:pPr>
              <a:endParaRPr lang="en-US">
                <a:solidFill>
                  <a:srgbClr val="FFFFFF"/>
                </a:solidFill>
                <a:effectLst>
                  <a:outerShdw blurRad="38100" dist="38100" dir="2700000" algn="tl">
                    <a:srgbClr val="000000"/>
                  </a:outerShdw>
                </a:effectLst>
              </a:endParaRPr>
            </a:p>
          </p:txBody>
        </p:sp>
        <p:sp>
          <p:nvSpPr>
            <p:cNvPr id="192535" name="Rectangle 23"/>
            <p:cNvSpPr>
              <a:spLocks noChangeArrowheads="1"/>
            </p:cNvSpPr>
            <p:nvPr userDrawn="1"/>
          </p:nvSpPr>
          <p:spPr bwMode="hidden">
            <a:xfrm rot="-20213826">
              <a:off x="-216" y="3221"/>
              <a:ext cx="5477" cy="6"/>
            </a:xfrm>
            <a:prstGeom prst="rect">
              <a:avLst/>
            </a:prstGeom>
            <a:gradFill rotWithShape="0">
              <a:gsLst>
                <a:gs pos="0">
                  <a:schemeClr val="bg1"/>
                </a:gs>
                <a:gs pos="100000">
                  <a:schemeClr val="bg1">
                    <a:gamma/>
                    <a:shade val="48627"/>
                    <a:invGamma/>
                  </a:schemeClr>
                </a:gs>
              </a:gsLst>
              <a:lin ang="2700000" scaled="1"/>
            </a:gradFill>
            <a:ln w="9525">
              <a:noFill/>
              <a:miter lim="800000"/>
              <a:headEnd/>
              <a:tailEnd/>
            </a:ln>
            <a:effectLst/>
          </p:spPr>
          <p:txBody>
            <a:bodyPr/>
            <a:lstStyle/>
            <a:p>
              <a:pPr algn="ctr">
                <a:defRPr/>
              </a:pPr>
              <a:endParaRPr lang="en-US">
                <a:solidFill>
                  <a:srgbClr val="FFFFFF"/>
                </a:solidFill>
                <a:effectLst>
                  <a:outerShdw blurRad="38100" dist="38100" dir="2700000" algn="tl">
                    <a:srgbClr val="000000"/>
                  </a:outerShdw>
                </a:effectLst>
              </a:endParaRPr>
            </a:p>
          </p:txBody>
        </p:sp>
        <p:sp>
          <p:nvSpPr>
            <p:cNvPr id="192536" name="Rectangle 24"/>
            <p:cNvSpPr>
              <a:spLocks noChangeArrowheads="1"/>
            </p:cNvSpPr>
            <p:nvPr userDrawn="1"/>
          </p:nvSpPr>
          <p:spPr bwMode="hidden">
            <a:xfrm rot="22583969">
              <a:off x="-115" y="2129"/>
              <a:ext cx="6016" cy="6"/>
            </a:xfrm>
            <a:prstGeom prst="rect">
              <a:avLst/>
            </a:prstGeom>
            <a:gradFill rotWithShape="0">
              <a:gsLst>
                <a:gs pos="0">
                  <a:schemeClr val="bg1"/>
                </a:gs>
                <a:gs pos="100000">
                  <a:schemeClr val="bg1">
                    <a:gamma/>
                    <a:shade val="57647"/>
                    <a:invGamma/>
                  </a:schemeClr>
                </a:gs>
              </a:gsLst>
              <a:lin ang="0" scaled="1"/>
            </a:gradFill>
            <a:ln w="9525">
              <a:noFill/>
              <a:miter lim="800000"/>
              <a:headEnd/>
              <a:tailEnd/>
            </a:ln>
            <a:effectLst/>
          </p:spPr>
          <p:txBody>
            <a:bodyPr/>
            <a:lstStyle/>
            <a:p>
              <a:pPr algn="ctr">
                <a:defRPr/>
              </a:pPr>
              <a:endParaRPr lang="en-US">
                <a:solidFill>
                  <a:srgbClr val="FFFFFF"/>
                </a:solidFill>
                <a:effectLst>
                  <a:outerShdw blurRad="38100" dist="38100" dir="2700000" algn="tl">
                    <a:srgbClr val="000000"/>
                  </a:outerShdw>
                </a:effectLst>
              </a:endParaRPr>
            </a:p>
          </p:txBody>
        </p:sp>
        <p:sp>
          <p:nvSpPr>
            <p:cNvPr id="192537" name="Rectangle 25"/>
            <p:cNvSpPr>
              <a:spLocks noChangeArrowheads="1"/>
            </p:cNvSpPr>
            <p:nvPr userDrawn="1"/>
          </p:nvSpPr>
          <p:spPr bwMode="hidden">
            <a:xfrm rot="930109" flipV="1">
              <a:off x="80" y="1946"/>
              <a:ext cx="5756"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rot="10800000"/>
            <a:lstStyle/>
            <a:p>
              <a:pPr algn="ctr">
                <a:defRPr/>
              </a:pPr>
              <a:endParaRPr lang="en-US">
                <a:solidFill>
                  <a:srgbClr val="FFFFFF"/>
                </a:solidFill>
                <a:effectLst>
                  <a:outerShdw blurRad="38100" dist="38100" dir="2700000" algn="tl">
                    <a:srgbClr val="000000"/>
                  </a:outerShdw>
                </a:effectLst>
              </a:endParaRPr>
            </a:p>
          </p:txBody>
        </p:sp>
        <p:sp>
          <p:nvSpPr>
            <p:cNvPr id="192538" name="Rectangle 26"/>
            <p:cNvSpPr>
              <a:spLocks noChangeArrowheads="1"/>
            </p:cNvSpPr>
            <p:nvPr userDrawn="1"/>
          </p:nvSpPr>
          <p:spPr bwMode="hidden">
            <a:xfrm rot="-20731987">
              <a:off x="374" y="1802"/>
              <a:ext cx="5475"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a:lstStyle/>
            <a:p>
              <a:pPr algn="ctr">
                <a:defRPr/>
              </a:pPr>
              <a:endParaRPr lang="en-US">
                <a:solidFill>
                  <a:srgbClr val="FFFFFF"/>
                </a:solidFill>
                <a:effectLst>
                  <a:outerShdw blurRad="38100" dist="38100" dir="2700000" algn="tl">
                    <a:srgbClr val="000000"/>
                  </a:outerShdw>
                </a:effectLst>
              </a:endParaRPr>
            </a:p>
          </p:txBody>
        </p:sp>
        <p:sp>
          <p:nvSpPr>
            <p:cNvPr id="192539" name="Rectangle 27"/>
            <p:cNvSpPr>
              <a:spLocks noChangeArrowheads="1"/>
            </p:cNvSpPr>
            <p:nvPr userDrawn="1"/>
          </p:nvSpPr>
          <p:spPr bwMode="hidden">
            <a:xfrm rot="-64024402">
              <a:off x="848" y="1582"/>
              <a:ext cx="4976"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a:lstStyle/>
            <a:p>
              <a:pPr algn="ctr">
                <a:defRPr/>
              </a:pPr>
              <a:endParaRPr lang="en-US">
                <a:solidFill>
                  <a:srgbClr val="FFFFFF"/>
                </a:solidFill>
                <a:effectLst>
                  <a:outerShdw blurRad="38100" dist="38100" dir="2700000" algn="tl">
                    <a:srgbClr val="000000"/>
                  </a:outerShdw>
                </a:effectLst>
              </a:endParaRPr>
            </a:p>
          </p:txBody>
        </p:sp>
        <p:sp>
          <p:nvSpPr>
            <p:cNvPr id="192540" name="Rectangle 28"/>
            <p:cNvSpPr>
              <a:spLocks noChangeArrowheads="1"/>
            </p:cNvSpPr>
            <p:nvPr userDrawn="1"/>
          </p:nvSpPr>
          <p:spPr bwMode="hidden">
            <a:xfrm rot="-42464612">
              <a:off x="1053" y="1476"/>
              <a:ext cx="4759"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a:lstStyle/>
            <a:p>
              <a:pPr algn="ctr">
                <a:defRPr/>
              </a:pPr>
              <a:endParaRPr lang="en-US">
                <a:solidFill>
                  <a:srgbClr val="FFFFFF"/>
                </a:solidFill>
                <a:effectLst>
                  <a:outerShdw blurRad="38100" dist="38100" dir="2700000" algn="tl">
                    <a:srgbClr val="000000"/>
                  </a:outerShdw>
                </a:effectLst>
              </a:endParaRPr>
            </a:p>
          </p:txBody>
        </p:sp>
        <p:sp>
          <p:nvSpPr>
            <p:cNvPr id="192541" name="Rectangle 29"/>
            <p:cNvSpPr>
              <a:spLocks noChangeArrowheads="1"/>
            </p:cNvSpPr>
            <p:nvPr userDrawn="1"/>
          </p:nvSpPr>
          <p:spPr bwMode="hidden">
            <a:xfrm rot="-20907336">
              <a:off x="1244" y="1377"/>
              <a:ext cx="4557" cy="6"/>
            </a:xfrm>
            <a:prstGeom prst="rect">
              <a:avLst/>
            </a:prstGeom>
            <a:gradFill rotWithShape="0">
              <a:gsLst>
                <a:gs pos="0">
                  <a:schemeClr val="bg1"/>
                </a:gs>
                <a:gs pos="100000">
                  <a:schemeClr val="bg1">
                    <a:gamma/>
                    <a:shade val="66667"/>
                    <a:invGamma/>
                  </a:schemeClr>
                </a:gs>
              </a:gsLst>
              <a:lin ang="2700000" scaled="1"/>
            </a:gradFill>
            <a:ln w="9525">
              <a:noFill/>
              <a:miter lim="800000"/>
              <a:headEnd/>
              <a:tailEnd/>
            </a:ln>
            <a:effectLst/>
          </p:spPr>
          <p:txBody>
            <a:bodyPr/>
            <a:lstStyle/>
            <a:p>
              <a:pPr algn="ctr">
                <a:defRPr/>
              </a:pPr>
              <a:endParaRPr lang="en-US">
                <a:solidFill>
                  <a:srgbClr val="FFFFFF"/>
                </a:solidFill>
                <a:effectLst>
                  <a:outerShdw blurRad="38100" dist="38100" dir="2700000" algn="tl">
                    <a:srgbClr val="000000"/>
                  </a:outerShdw>
                </a:effectLst>
              </a:endParaRPr>
            </a:p>
          </p:txBody>
        </p:sp>
        <p:sp>
          <p:nvSpPr>
            <p:cNvPr id="192542" name="Rectangle 30"/>
            <p:cNvSpPr>
              <a:spLocks noChangeArrowheads="1"/>
            </p:cNvSpPr>
            <p:nvPr userDrawn="1"/>
          </p:nvSpPr>
          <p:spPr bwMode="hidden">
            <a:xfrm rot="655690" flipV="1">
              <a:off x="1487" y="1305"/>
              <a:ext cx="4314" cy="6"/>
            </a:xfrm>
            <a:prstGeom prst="rect">
              <a:avLst/>
            </a:prstGeom>
            <a:gradFill rotWithShape="0">
              <a:gsLst>
                <a:gs pos="0">
                  <a:schemeClr val="bg1"/>
                </a:gs>
                <a:gs pos="100000">
                  <a:schemeClr val="bg1">
                    <a:gamma/>
                    <a:shade val="66667"/>
                    <a:invGamma/>
                  </a:schemeClr>
                </a:gs>
              </a:gsLst>
              <a:lin ang="2700000" scaled="1"/>
            </a:gradFill>
            <a:ln w="9525">
              <a:noFill/>
              <a:miter lim="800000"/>
              <a:headEnd/>
              <a:tailEnd/>
            </a:ln>
            <a:effectLst/>
          </p:spPr>
          <p:txBody>
            <a:bodyPr rot="10800000"/>
            <a:lstStyle/>
            <a:p>
              <a:pPr algn="ctr">
                <a:defRPr/>
              </a:pPr>
              <a:endParaRPr lang="en-US">
                <a:solidFill>
                  <a:srgbClr val="FFFFFF"/>
                </a:solidFill>
                <a:effectLst>
                  <a:outerShdw blurRad="38100" dist="38100" dir="2700000" algn="tl">
                    <a:srgbClr val="000000"/>
                  </a:outerShdw>
                </a:effectLst>
              </a:endParaRPr>
            </a:p>
          </p:txBody>
        </p:sp>
        <p:sp>
          <p:nvSpPr>
            <p:cNvPr id="192543" name="Rectangle 31"/>
            <p:cNvSpPr>
              <a:spLocks noChangeArrowheads="1"/>
            </p:cNvSpPr>
            <p:nvPr userDrawn="1"/>
          </p:nvSpPr>
          <p:spPr bwMode="hidden">
            <a:xfrm rot="636921" flipV="1">
              <a:off x="1650" y="1218"/>
              <a:ext cx="4154" cy="6"/>
            </a:xfrm>
            <a:prstGeom prst="rect">
              <a:avLst/>
            </a:prstGeom>
            <a:gradFill rotWithShape="0">
              <a:gsLst>
                <a:gs pos="0">
                  <a:schemeClr val="bg1"/>
                </a:gs>
                <a:gs pos="100000">
                  <a:schemeClr val="bg1">
                    <a:gamma/>
                    <a:shade val="66667"/>
                    <a:invGamma/>
                  </a:schemeClr>
                </a:gs>
              </a:gsLst>
              <a:lin ang="2700000" scaled="1"/>
            </a:gradFill>
            <a:ln w="9525">
              <a:noFill/>
              <a:miter lim="800000"/>
              <a:headEnd/>
              <a:tailEnd/>
            </a:ln>
            <a:effectLst/>
          </p:spPr>
          <p:txBody>
            <a:bodyPr rot="10800000"/>
            <a:lstStyle/>
            <a:p>
              <a:pPr algn="ctr">
                <a:defRPr/>
              </a:pPr>
              <a:endParaRPr lang="en-US">
                <a:solidFill>
                  <a:srgbClr val="FFFFFF"/>
                </a:solidFill>
                <a:effectLst>
                  <a:outerShdw blurRad="38100" dist="38100" dir="2700000" algn="tl">
                    <a:srgbClr val="000000"/>
                  </a:outerShdw>
                </a:effectLst>
              </a:endParaRPr>
            </a:p>
          </p:txBody>
        </p:sp>
        <p:sp>
          <p:nvSpPr>
            <p:cNvPr id="192544" name="Rectangle 32"/>
            <p:cNvSpPr>
              <a:spLocks noChangeArrowheads="1"/>
            </p:cNvSpPr>
            <p:nvPr userDrawn="1"/>
          </p:nvSpPr>
          <p:spPr bwMode="hidden">
            <a:xfrm rot="803987" flipV="1">
              <a:off x="611" y="1684"/>
              <a:ext cx="5204"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rot="10800000"/>
            <a:lstStyle/>
            <a:p>
              <a:pPr algn="ctr">
                <a:defRPr/>
              </a:pPr>
              <a:endParaRPr lang="en-US">
                <a:solidFill>
                  <a:srgbClr val="FFFFFF"/>
                </a:solidFill>
                <a:effectLst>
                  <a:outerShdw blurRad="38100" dist="38100" dir="2700000" algn="tl">
                    <a:srgbClr val="000000"/>
                  </a:outerShdw>
                </a:effectLst>
              </a:endParaRPr>
            </a:p>
          </p:txBody>
        </p:sp>
        <p:sp>
          <p:nvSpPr>
            <p:cNvPr id="192545" name="Rectangle 33"/>
            <p:cNvSpPr>
              <a:spLocks noChangeArrowheads="1"/>
            </p:cNvSpPr>
            <p:nvPr userDrawn="1"/>
          </p:nvSpPr>
          <p:spPr bwMode="hidden">
            <a:xfrm rot="1273217" flipV="1">
              <a:off x="-204" y="2976"/>
              <a:ext cx="6150" cy="6"/>
            </a:xfrm>
            <a:prstGeom prst="rect">
              <a:avLst/>
            </a:prstGeom>
            <a:gradFill rotWithShape="0">
              <a:gsLst>
                <a:gs pos="0">
                  <a:schemeClr val="bg1"/>
                </a:gs>
                <a:gs pos="100000">
                  <a:schemeClr val="bg1">
                    <a:gamma/>
                    <a:shade val="54510"/>
                    <a:invGamma/>
                  </a:schemeClr>
                </a:gs>
              </a:gsLst>
              <a:lin ang="2700000" scaled="1"/>
            </a:gradFill>
            <a:ln w="9525">
              <a:noFill/>
              <a:miter lim="800000"/>
              <a:headEnd/>
              <a:tailEnd/>
            </a:ln>
            <a:effectLst/>
          </p:spPr>
          <p:txBody>
            <a:bodyPr rot="10800000"/>
            <a:lstStyle/>
            <a:p>
              <a:pPr algn="ctr">
                <a:defRPr/>
              </a:pPr>
              <a:endParaRPr lang="en-US">
                <a:solidFill>
                  <a:srgbClr val="FFFFFF"/>
                </a:solidFill>
                <a:effectLst>
                  <a:outerShdw blurRad="38100" dist="38100" dir="2700000" algn="tl">
                    <a:srgbClr val="000000"/>
                  </a:outerShdw>
                </a:effectLst>
              </a:endParaRPr>
            </a:p>
          </p:txBody>
        </p:sp>
        <p:sp>
          <p:nvSpPr>
            <p:cNvPr id="192546" name="Rectangle 34"/>
            <p:cNvSpPr>
              <a:spLocks noChangeArrowheads="1"/>
            </p:cNvSpPr>
            <p:nvPr userDrawn="1"/>
          </p:nvSpPr>
          <p:spPr bwMode="hidden">
            <a:xfrm rot="1169729" flipV="1">
              <a:off x="-174" y="2663"/>
              <a:ext cx="6104" cy="6"/>
            </a:xfrm>
            <a:prstGeom prst="rect">
              <a:avLst/>
            </a:prstGeom>
            <a:gradFill rotWithShape="0">
              <a:gsLst>
                <a:gs pos="0">
                  <a:schemeClr val="bg1"/>
                </a:gs>
                <a:gs pos="100000">
                  <a:schemeClr val="bg1">
                    <a:gamma/>
                    <a:shade val="51373"/>
                    <a:invGamma/>
                  </a:schemeClr>
                </a:gs>
              </a:gsLst>
              <a:lin ang="2700000" scaled="1"/>
            </a:gradFill>
            <a:ln w="9525">
              <a:noFill/>
              <a:miter lim="800000"/>
              <a:headEnd/>
              <a:tailEnd/>
            </a:ln>
            <a:effectLst/>
          </p:spPr>
          <p:txBody>
            <a:bodyPr rot="10800000"/>
            <a:lstStyle/>
            <a:p>
              <a:pPr algn="ctr">
                <a:defRPr/>
              </a:pPr>
              <a:endParaRPr lang="en-US">
                <a:solidFill>
                  <a:srgbClr val="FFFFFF"/>
                </a:solidFill>
                <a:effectLst>
                  <a:outerShdw blurRad="38100" dist="38100" dir="2700000" algn="tl">
                    <a:srgbClr val="000000"/>
                  </a:outerShdw>
                </a:effectLst>
              </a:endParaRPr>
            </a:p>
          </p:txBody>
        </p:sp>
        <p:sp>
          <p:nvSpPr>
            <p:cNvPr id="192547" name="Oval 35"/>
            <p:cNvSpPr>
              <a:spLocks noChangeArrowheads="1"/>
            </p:cNvSpPr>
            <p:nvPr/>
          </p:nvSpPr>
          <p:spPr bwMode="hidden">
            <a:xfrm>
              <a:off x="740" y="3359"/>
              <a:ext cx="168" cy="96"/>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548" name="Oval 36"/>
            <p:cNvSpPr>
              <a:spLocks noChangeArrowheads="1"/>
            </p:cNvSpPr>
            <p:nvPr/>
          </p:nvSpPr>
          <p:spPr bwMode="hidden">
            <a:xfrm>
              <a:off x="236" y="3074"/>
              <a:ext cx="168" cy="95"/>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549" name="Oval 37"/>
            <p:cNvSpPr>
              <a:spLocks noChangeArrowheads="1"/>
            </p:cNvSpPr>
            <p:nvPr/>
          </p:nvSpPr>
          <p:spPr bwMode="hidden">
            <a:xfrm>
              <a:off x="159" y="3652"/>
              <a:ext cx="196" cy="106"/>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550" name="Oval 38"/>
            <p:cNvSpPr>
              <a:spLocks noChangeArrowheads="1"/>
            </p:cNvSpPr>
            <p:nvPr/>
          </p:nvSpPr>
          <p:spPr bwMode="hidden">
            <a:xfrm>
              <a:off x="2077" y="2661"/>
              <a:ext cx="156" cy="84"/>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551" name="Oval 39"/>
            <p:cNvSpPr>
              <a:spLocks noChangeArrowheads="1"/>
            </p:cNvSpPr>
            <p:nvPr/>
          </p:nvSpPr>
          <p:spPr bwMode="hidden">
            <a:xfrm>
              <a:off x="1223" y="3076"/>
              <a:ext cx="168" cy="95"/>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552" name="Oval 40"/>
            <p:cNvSpPr>
              <a:spLocks noChangeArrowheads="1"/>
            </p:cNvSpPr>
            <p:nvPr/>
          </p:nvSpPr>
          <p:spPr bwMode="hidden">
            <a:xfrm>
              <a:off x="1686" y="2857"/>
              <a:ext cx="156" cy="90"/>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553" name="Oval 41"/>
            <p:cNvSpPr>
              <a:spLocks noChangeArrowheads="1"/>
            </p:cNvSpPr>
            <p:nvPr/>
          </p:nvSpPr>
          <p:spPr bwMode="hidden">
            <a:xfrm>
              <a:off x="750" y="2839"/>
              <a:ext cx="151" cy="89"/>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554" name="Oval 42"/>
            <p:cNvSpPr>
              <a:spLocks noChangeArrowheads="1"/>
            </p:cNvSpPr>
            <p:nvPr/>
          </p:nvSpPr>
          <p:spPr bwMode="hidden">
            <a:xfrm>
              <a:off x="367" y="2656"/>
              <a:ext cx="150" cy="84"/>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555" name="Oval 43"/>
            <p:cNvSpPr>
              <a:spLocks noChangeArrowheads="1"/>
            </p:cNvSpPr>
            <p:nvPr/>
          </p:nvSpPr>
          <p:spPr bwMode="hidden">
            <a:xfrm>
              <a:off x="1172" y="2642"/>
              <a:ext cx="156" cy="83"/>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556" name="Oval 44"/>
            <p:cNvSpPr>
              <a:spLocks noChangeArrowheads="1"/>
            </p:cNvSpPr>
            <p:nvPr/>
          </p:nvSpPr>
          <p:spPr bwMode="hidden">
            <a:xfrm>
              <a:off x="2401" y="2485"/>
              <a:ext cx="156" cy="83"/>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557" name="Oval 45"/>
            <p:cNvSpPr>
              <a:spLocks noChangeArrowheads="1"/>
            </p:cNvSpPr>
            <p:nvPr/>
          </p:nvSpPr>
          <p:spPr bwMode="hidden">
            <a:xfrm>
              <a:off x="1910" y="2314"/>
              <a:ext cx="134" cy="73"/>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558" name="Oval 46"/>
            <p:cNvSpPr>
              <a:spLocks noChangeArrowheads="1"/>
            </p:cNvSpPr>
            <p:nvPr/>
          </p:nvSpPr>
          <p:spPr bwMode="hidden">
            <a:xfrm>
              <a:off x="2254" y="2154"/>
              <a:ext cx="134" cy="61"/>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559" name="Oval 47"/>
            <p:cNvSpPr>
              <a:spLocks noChangeArrowheads="1"/>
            </p:cNvSpPr>
            <p:nvPr/>
          </p:nvSpPr>
          <p:spPr bwMode="hidden">
            <a:xfrm>
              <a:off x="2742" y="2305"/>
              <a:ext cx="140" cy="72"/>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560" name="Oval 48"/>
            <p:cNvSpPr>
              <a:spLocks noChangeArrowheads="1"/>
            </p:cNvSpPr>
            <p:nvPr/>
          </p:nvSpPr>
          <p:spPr bwMode="hidden">
            <a:xfrm>
              <a:off x="2812" y="1898"/>
              <a:ext cx="129" cy="61"/>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561" name="Oval 49"/>
            <p:cNvSpPr>
              <a:spLocks noChangeArrowheads="1"/>
            </p:cNvSpPr>
            <p:nvPr/>
          </p:nvSpPr>
          <p:spPr bwMode="hidden">
            <a:xfrm>
              <a:off x="3721" y="1792"/>
              <a:ext cx="128" cy="61"/>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562" name="Oval 50"/>
            <p:cNvSpPr>
              <a:spLocks noChangeArrowheads="1"/>
            </p:cNvSpPr>
            <p:nvPr/>
          </p:nvSpPr>
          <p:spPr bwMode="hidden">
            <a:xfrm>
              <a:off x="3528" y="1896"/>
              <a:ext cx="128" cy="61"/>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563" name="Oval 51"/>
            <p:cNvSpPr>
              <a:spLocks noChangeArrowheads="1"/>
            </p:cNvSpPr>
            <p:nvPr/>
          </p:nvSpPr>
          <p:spPr bwMode="hidden">
            <a:xfrm>
              <a:off x="3064" y="1778"/>
              <a:ext cx="128" cy="62"/>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564" name="Oval 52"/>
            <p:cNvSpPr>
              <a:spLocks noChangeArrowheads="1"/>
            </p:cNvSpPr>
            <p:nvPr/>
          </p:nvSpPr>
          <p:spPr bwMode="hidden">
            <a:xfrm>
              <a:off x="3277" y="2024"/>
              <a:ext cx="134" cy="73"/>
            </a:xfrm>
            <a:prstGeom prst="ellipse">
              <a:avLst/>
            </a:prstGeom>
            <a:gradFill rotWithShape="0">
              <a:gsLst>
                <a:gs pos="0">
                  <a:schemeClr val="bg1"/>
                </a:gs>
                <a:gs pos="100000">
                  <a:schemeClr val="bg1">
                    <a:gamma/>
                    <a:shade val="60784"/>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565" name="Oval 53"/>
            <p:cNvSpPr>
              <a:spLocks noChangeArrowheads="1"/>
            </p:cNvSpPr>
            <p:nvPr/>
          </p:nvSpPr>
          <p:spPr bwMode="hidden">
            <a:xfrm>
              <a:off x="3027" y="2160"/>
              <a:ext cx="133" cy="61"/>
            </a:xfrm>
            <a:prstGeom prst="ellipse">
              <a:avLst/>
            </a:prstGeom>
            <a:gradFill rotWithShape="0">
              <a:gsLst>
                <a:gs pos="0">
                  <a:schemeClr val="bg1"/>
                </a:gs>
                <a:gs pos="100000">
                  <a:schemeClr val="bg1">
                    <a:gamma/>
                    <a:shade val="60784"/>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566" name="Oval 54"/>
            <p:cNvSpPr>
              <a:spLocks noChangeArrowheads="1"/>
            </p:cNvSpPr>
            <p:nvPr/>
          </p:nvSpPr>
          <p:spPr bwMode="hidden">
            <a:xfrm>
              <a:off x="1569" y="2453"/>
              <a:ext cx="150" cy="90"/>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567" name="Oval 55"/>
            <p:cNvSpPr>
              <a:spLocks noChangeArrowheads="1"/>
            </p:cNvSpPr>
            <p:nvPr/>
          </p:nvSpPr>
          <p:spPr bwMode="hidden">
            <a:xfrm>
              <a:off x="1863" y="2028"/>
              <a:ext cx="139" cy="6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568" name="Oval 56"/>
            <p:cNvSpPr>
              <a:spLocks noChangeArrowheads="1"/>
            </p:cNvSpPr>
            <p:nvPr/>
          </p:nvSpPr>
          <p:spPr bwMode="hidden">
            <a:xfrm>
              <a:off x="1513" y="2175"/>
              <a:ext cx="139" cy="6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569" name="Oval 57"/>
            <p:cNvSpPr>
              <a:spLocks noChangeArrowheads="1"/>
            </p:cNvSpPr>
            <p:nvPr/>
          </p:nvSpPr>
          <p:spPr bwMode="hidden">
            <a:xfrm>
              <a:off x="1191" y="2311"/>
              <a:ext cx="134" cy="72"/>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570" name="Oval 58"/>
            <p:cNvSpPr>
              <a:spLocks noChangeArrowheads="1"/>
            </p:cNvSpPr>
            <p:nvPr/>
          </p:nvSpPr>
          <p:spPr bwMode="hidden">
            <a:xfrm>
              <a:off x="1154" y="2047"/>
              <a:ext cx="134"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571" name="Oval 59"/>
            <p:cNvSpPr>
              <a:spLocks noChangeArrowheads="1"/>
            </p:cNvSpPr>
            <p:nvPr/>
          </p:nvSpPr>
          <p:spPr bwMode="hidden">
            <a:xfrm>
              <a:off x="1142" y="1803"/>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572" name="Oval 60"/>
            <p:cNvSpPr>
              <a:spLocks noChangeArrowheads="1"/>
            </p:cNvSpPr>
            <p:nvPr/>
          </p:nvSpPr>
          <p:spPr bwMode="hidden">
            <a:xfrm>
              <a:off x="1500" y="1912"/>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573" name="Oval 61"/>
            <p:cNvSpPr>
              <a:spLocks noChangeArrowheads="1"/>
            </p:cNvSpPr>
            <p:nvPr/>
          </p:nvSpPr>
          <p:spPr bwMode="hidden">
            <a:xfrm>
              <a:off x="1804" y="1801"/>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574" name="Oval 62"/>
            <p:cNvSpPr>
              <a:spLocks noChangeArrowheads="1"/>
            </p:cNvSpPr>
            <p:nvPr/>
          </p:nvSpPr>
          <p:spPr bwMode="hidden">
            <a:xfrm>
              <a:off x="2159" y="1905"/>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575" name="Oval 63"/>
            <p:cNvSpPr>
              <a:spLocks noChangeArrowheads="1"/>
            </p:cNvSpPr>
            <p:nvPr/>
          </p:nvSpPr>
          <p:spPr bwMode="hidden">
            <a:xfrm>
              <a:off x="2432" y="1787"/>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576" name="Oval 64"/>
            <p:cNvSpPr>
              <a:spLocks noChangeArrowheads="1"/>
            </p:cNvSpPr>
            <p:nvPr/>
          </p:nvSpPr>
          <p:spPr bwMode="hidden">
            <a:xfrm>
              <a:off x="470" y="2032"/>
              <a:ext cx="134" cy="73"/>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577" name="Oval 65"/>
            <p:cNvSpPr>
              <a:spLocks noChangeArrowheads="1"/>
            </p:cNvSpPr>
            <p:nvPr/>
          </p:nvSpPr>
          <p:spPr bwMode="hidden">
            <a:xfrm>
              <a:off x="68" y="2166"/>
              <a:ext cx="134" cy="73"/>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578" name="Oval 66"/>
            <p:cNvSpPr>
              <a:spLocks noChangeArrowheads="1"/>
            </p:cNvSpPr>
            <p:nvPr/>
          </p:nvSpPr>
          <p:spPr bwMode="hidden">
            <a:xfrm>
              <a:off x="798" y="1916"/>
              <a:ext cx="128" cy="6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579" name="Oval 67"/>
            <p:cNvSpPr>
              <a:spLocks noChangeArrowheads="1"/>
            </p:cNvSpPr>
            <p:nvPr/>
          </p:nvSpPr>
          <p:spPr bwMode="hidden">
            <a:xfrm>
              <a:off x="455" y="1797"/>
              <a:ext cx="128" cy="6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580" name="Oval 68"/>
            <p:cNvSpPr>
              <a:spLocks noChangeArrowheads="1"/>
            </p:cNvSpPr>
            <p:nvPr/>
          </p:nvSpPr>
          <p:spPr bwMode="hidden">
            <a:xfrm>
              <a:off x="113" y="1901"/>
              <a:ext cx="128" cy="6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581" name="Oval 69"/>
            <p:cNvSpPr>
              <a:spLocks noChangeArrowheads="1"/>
            </p:cNvSpPr>
            <p:nvPr/>
          </p:nvSpPr>
          <p:spPr bwMode="hidden">
            <a:xfrm>
              <a:off x="432" y="2323"/>
              <a:ext cx="139"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582" name="Oval 70"/>
            <p:cNvSpPr>
              <a:spLocks noChangeArrowheads="1"/>
            </p:cNvSpPr>
            <p:nvPr/>
          </p:nvSpPr>
          <p:spPr bwMode="hidden">
            <a:xfrm>
              <a:off x="814" y="2178"/>
              <a:ext cx="134"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583" name="Oval 71"/>
            <p:cNvSpPr>
              <a:spLocks noChangeArrowheads="1"/>
            </p:cNvSpPr>
            <p:nvPr/>
          </p:nvSpPr>
          <p:spPr bwMode="hidden">
            <a:xfrm>
              <a:off x="789" y="2472"/>
              <a:ext cx="156" cy="89"/>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584" name="Oval 72"/>
            <p:cNvSpPr>
              <a:spLocks noChangeArrowheads="1"/>
            </p:cNvSpPr>
            <p:nvPr/>
          </p:nvSpPr>
          <p:spPr bwMode="hidden">
            <a:xfrm>
              <a:off x="2544" y="2015"/>
              <a:ext cx="140" cy="72"/>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585" name="Oval 73"/>
            <p:cNvSpPr>
              <a:spLocks noChangeArrowheads="1"/>
            </p:cNvSpPr>
            <p:nvPr/>
          </p:nvSpPr>
          <p:spPr bwMode="hidden">
            <a:xfrm>
              <a:off x="1457" y="1700"/>
              <a:ext cx="123"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586" name="Oval 74"/>
            <p:cNvSpPr>
              <a:spLocks noChangeArrowheads="1"/>
            </p:cNvSpPr>
            <p:nvPr/>
          </p:nvSpPr>
          <p:spPr bwMode="hidden">
            <a:xfrm>
              <a:off x="1747" y="1599"/>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587" name="Oval 75"/>
            <p:cNvSpPr>
              <a:spLocks noChangeArrowheads="1"/>
            </p:cNvSpPr>
            <p:nvPr/>
          </p:nvSpPr>
          <p:spPr bwMode="hidden">
            <a:xfrm>
              <a:off x="1385" y="1506"/>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588" name="Oval 76"/>
            <p:cNvSpPr>
              <a:spLocks noChangeArrowheads="1"/>
            </p:cNvSpPr>
            <p:nvPr/>
          </p:nvSpPr>
          <p:spPr bwMode="hidden">
            <a:xfrm>
              <a:off x="1093" y="1595"/>
              <a:ext cx="123"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589" name="Oval 77"/>
            <p:cNvSpPr>
              <a:spLocks noChangeArrowheads="1"/>
            </p:cNvSpPr>
            <p:nvPr/>
          </p:nvSpPr>
          <p:spPr bwMode="hidden">
            <a:xfrm>
              <a:off x="792" y="1690"/>
              <a:ext cx="124" cy="5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590" name="Oval 78"/>
            <p:cNvSpPr>
              <a:spLocks noChangeArrowheads="1"/>
            </p:cNvSpPr>
            <p:nvPr/>
          </p:nvSpPr>
          <p:spPr bwMode="hidden">
            <a:xfrm>
              <a:off x="2011" y="1512"/>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591" name="Oval 79"/>
            <p:cNvSpPr>
              <a:spLocks noChangeArrowheads="1"/>
            </p:cNvSpPr>
            <p:nvPr/>
          </p:nvSpPr>
          <p:spPr bwMode="hidden">
            <a:xfrm>
              <a:off x="2087" y="1696"/>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592" name="Oval 80"/>
            <p:cNvSpPr>
              <a:spLocks noChangeArrowheads="1"/>
            </p:cNvSpPr>
            <p:nvPr/>
          </p:nvSpPr>
          <p:spPr bwMode="hidden">
            <a:xfrm>
              <a:off x="2345" y="1601"/>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593" name="Oval 81"/>
            <p:cNvSpPr>
              <a:spLocks noChangeArrowheads="1"/>
            </p:cNvSpPr>
            <p:nvPr/>
          </p:nvSpPr>
          <p:spPr bwMode="hidden">
            <a:xfrm>
              <a:off x="2684" y="1686"/>
              <a:ext cx="123"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594" name="Oval 82"/>
            <p:cNvSpPr>
              <a:spLocks noChangeArrowheads="1"/>
            </p:cNvSpPr>
            <p:nvPr/>
          </p:nvSpPr>
          <p:spPr bwMode="hidden">
            <a:xfrm>
              <a:off x="806" y="1512"/>
              <a:ext cx="123" cy="50"/>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595" name="Oval 83"/>
            <p:cNvSpPr>
              <a:spLocks noChangeArrowheads="1"/>
            </p:cNvSpPr>
            <p:nvPr/>
          </p:nvSpPr>
          <p:spPr bwMode="hidden">
            <a:xfrm>
              <a:off x="495" y="1597"/>
              <a:ext cx="123" cy="50"/>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596" name="Oval 84"/>
            <p:cNvSpPr>
              <a:spLocks noChangeArrowheads="1"/>
            </p:cNvSpPr>
            <p:nvPr/>
          </p:nvSpPr>
          <p:spPr bwMode="hidden">
            <a:xfrm>
              <a:off x="228" y="1508"/>
              <a:ext cx="123" cy="50"/>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597" name="Oval 85"/>
            <p:cNvSpPr>
              <a:spLocks noChangeArrowheads="1"/>
            </p:cNvSpPr>
            <p:nvPr/>
          </p:nvSpPr>
          <p:spPr bwMode="hidden">
            <a:xfrm>
              <a:off x="157" y="1698"/>
              <a:ext cx="123" cy="50"/>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598" name="Oval 86"/>
            <p:cNvSpPr>
              <a:spLocks noChangeArrowheads="1"/>
            </p:cNvSpPr>
            <p:nvPr/>
          </p:nvSpPr>
          <p:spPr bwMode="hidden">
            <a:xfrm>
              <a:off x="2887" y="1595"/>
              <a:ext cx="124" cy="50"/>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599" name="Oval 87"/>
            <p:cNvSpPr>
              <a:spLocks noChangeArrowheads="1"/>
            </p:cNvSpPr>
            <p:nvPr/>
          </p:nvSpPr>
          <p:spPr bwMode="hidden">
            <a:xfrm>
              <a:off x="3079" y="1511"/>
              <a:ext cx="124" cy="5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600" name="Oval 88"/>
            <p:cNvSpPr>
              <a:spLocks noChangeArrowheads="1"/>
            </p:cNvSpPr>
            <p:nvPr/>
          </p:nvSpPr>
          <p:spPr bwMode="hidden">
            <a:xfrm>
              <a:off x="3270" y="1688"/>
              <a:ext cx="124"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601" name="Oval 89"/>
            <p:cNvSpPr>
              <a:spLocks noChangeArrowheads="1"/>
            </p:cNvSpPr>
            <p:nvPr/>
          </p:nvSpPr>
          <p:spPr bwMode="hidden">
            <a:xfrm>
              <a:off x="3453" y="1599"/>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602" name="Oval 90"/>
            <p:cNvSpPr>
              <a:spLocks noChangeArrowheads="1"/>
            </p:cNvSpPr>
            <p:nvPr/>
          </p:nvSpPr>
          <p:spPr bwMode="hidden">
            <a:xfrm>
              <a:off x="3651" y="1506"/>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603" name="Oval 91"/>
            <p:cNvSpPr>
              <a:spLocks noChangeArrowheads="1"/>
            </p:cNvSpPr>
            <p:nvPr/>
          </p:nvSpPr>
          <p:spPr bwMode="hidden">
            <a:xfrm>
              <a:off x="4251" y="1513"/>
              <a:ext cx="124"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604" name="Oval 92"/>
            <p:cNvSpPr>
              <a:spLocks noChangeArrowheads="1"/>
            </p:cNvSpPr>
            <p:nvPr/>
          </p:nvSpPr>
          <p:spPr bwMode="hidden">
            <a:xfrm>
              <a:off x="3901" y="1701"/>
              <a:ext cx="128" cy="50"/>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605" name="Oval 93"/>
            <p:cNvSpPr>
              <a:spLocks noChangeArrowheads="1"/>
            </p:cNvSpPr>
            <p:nvPr/>
          </p:nvSpPr>
          <p:spPr bwMode="hidden">
            <a:xfrm>
              <a:off x="4086" y="1608"/>
              <a:ext cx="128" cy="50"/>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606" name="Oval 94"/>
            <p:cNvSpPr>
              <a:spLocks noChangeArrowheads="1"/>
            </p:cNvSpPr>
            <p:nvPr/>
          </p:nvSpPr>
          <p:spPr bwMode="hidden">
            <a:xfrm>
              <a:off x="1282" y="3653"/>
              <a:ext cx="196" cy="111"/>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607" name="Oval 95"/>
            <p:cNvSpPr>
              <a:spLocks noChangeArrowheads="1"/>
            </p:cNvSpPr>
            <p:nvPr/>
          </p:nvSpPr>
          <p:spPr bwMode="hidden">
            <a:xfrm>
              <a:off x="707" y="4014"/>
              <a:ext cx="191" cy="112"/>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608" name="Oval 96"/>
            <p:cNvSpPr>
              <a:spLocks noChangeArrowheads="1"/>
            </p:cNvSpPr>
            <p:nvPr/>
          </p:nvSpPr>
          <p:spPr bwMode="hidden">
            <a:xfrm>
              <a:off x="2229" y="3090"/>
              <a:ext cx="168" cy="95"/>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609" name="Oval 97"/>
            <p:cNvSpPr>
              <a:spLocks noChangeArrowheads="1"/>
            </p:cNvSpPr>
            <p:nvPr/>
          </p:nvSpPr>
          <p:spPr bwMode="hidden">
            <a:xfrm>
              <a:off x="2604" y="2867"/>
              <a:ext cx="156" cy="89"/>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610" name="Oval 98"/>
            <p:cNvSpPr>
              <a:spLocks noChangeArrowheads="1"/>
            </p:cNvSpPr>
            <p:nvPr/>
          </p:nvSpPr>
          <p:spPr bwMode="hidden">
            <a:xfrm>
              <a:off x="2907" y="2668"/>
              <a:ext cx="156" cy="84"/>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611" name="Oval 99"/>
            <p:cNvSpPr>
              <a:spLocks noChangeArrowheads="1"/>
            </p:cNvSpPr>
            <p:nvPr/>
          </p:nvSpPr>
          <p:spPr bwMode="hidden">
            <a:xfrm>
              <a:off x="3248" y="2454"/>
              <a:ext cx="150" cy="90"/>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612" name="Oval 100"/>
            <p:cNvSpPr>
              <a:spLocks noChangeArrowheads="1"/>
            </p:cNvSpPr>
            <p:nvPr/>
          </p:nvSpPr>
          <p:spPr bwMode="hidden">
            <a:xfrm>
              <a:off x="1801" y="3360"/>
              <a:ext cx="168" cy="95"/>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613" name="Oval 101"/>
            <p:cNvSpPr>
              <a:spLocks noChangeArrowheads="1"/>
            </p:cNvSpPr>
            <p:nvPr/>
          </p:nvSpPr>
          <p:spPr bwMode="hidden">
            <a:xfrm>
              <a:off x="3512" y="2302"/>
              <a:ext cx="134" cy="73"/>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614" name="Oval 102"/>
            <p:cNvSpPr>
              <a:spLocks noChangeArrowheads="1"/>
            </p:cNvSpPr>
            <p:nvPr/>
          </p:nvSpPr>
          <p:spPr bwMode="hidden">
            <a:xfrm>
              <a:off x="3980" y="2014"/>
              <a:ext cx="134" cy="72"/>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615" name="Oval 103"/>
            <p:cNvSpPr>
              <a:spLocks noChangeArrowheads="1"/>
            </p:cNvSpPr>
            <p:nvPr/>
          </p:nvSpPr>
          <p:spPr bwMode="hidden">
            <a:xfrm>
              <a:off x="3753" y="2158"/>
              <a:ext cx="134" cy="61"/>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616" name="Oval 104"/>
            <p:cNvSpPr>
              <a:spLocks noChangeArrowheads="1"/>
            </p:cNvSpPr>
            <p:nvPr/>
          </p:nvSpPr>
          <p:spPr bwMode="hidden">
            <a:xfrm>
              <a:off x="4176" y="1898"/>
              <a:ext cx="128"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617" name="Oval 105"/>
            <p:cNvSpPr>
              <a:spLocks noChangeArrowheads="1"/>
            </p:cNvSpPr>
            <p:nvPr/>
          </p:nvSpPr>
          <p:spPr bwMode="hidden">
            <a:xfrm>
              <a:off x="4338" y="1797"/>
              <a:ext cx="129"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618" name="Oval 106"/>
            <p:cNvSpPr>
              <a:spLocks noChangeArrowheads="1"/>
            </p:cNvSpPr>
            <p:nvPr/>
          </p:nvSpPr>
          <p:spPr bwMode="hidden">
            <a:xfrm>
              <a:off x="4505" y="1700"/>
              <a:ext cx="124" cy="51"/>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619" name="Oval 107"/>
            <p:cNvSpPr>
              <a:spLocks noChangeArrowheads="1"/>
            </p:cNvSpPr>
            <p:nvPr/>
          </p:nvSpPr>
          <p:spPr bwMode="hidden">
            <a:xfrm>
              <a:off x="4661" y="1603"/>
              <a:ext cx="123" cy="50"/>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620" name="Oval 108"/>
            <p:cNvSpPr>
              <a:spLocks noChangeArrowheads="1"/>
            </p:cNvSpPr>
            <p:nvPr/>
          </p:nvSpPr>
          <p:spPr bwMode="hidden">
            <a:xfrm>
              <a:off x="4803" y="1512"/>
              <a:ext cx="128" cy="51"/>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621" name="Oval 109"/>
            <p:cNvSpPr>
              <a:spLocks noChangeArrowheads="1"/>
            </p:cNvSpPr>
            <p:nvPr/>
          </p:nvSpPr>
          <p:spPr bwMode="hidden">
            <a:xfrm>
              <a:off x="4930" y="1431"/>
              <a:ext cx="111" cy="50"/>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622" name="Oval 110"/>
            <p:cNvSpPr>
              <a:spLocks noChangeArrowheads="1"/>
            </p:cNvSpPr>
            <p:nvPr/>
          </p:nvSpPr>
          <p:spPr bwMode="hidden">
            <a:xfrm>
              <a:off x="3835" y="1430"/>
              <a:ext cx="112" cy="50"/>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623" name="Oval 111"/>
            <p:cNvSpPr>
              <a:spLocks noChangeArrowheads="1"/>
            </p:cNvSpPr>
            <p:nvPr/>
          </p:nvSpPr>
          <p:spPr bwMode="hidden">
            <a:xfrm>
              <a:off x="3286" y="1430"/>
              <a:ext cx="112" cy="50"/>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624" name="Oval 112"/>
            <p:cNvSpPr>
              <a:spLocks noChangeArrowheads="1"/>
            </p:cNvSpPr>
            <p:nvPr/>
          </p:nvSpPr>
          <p:spPr bwMode="hidden">
            <a:xfrm>
              <a:off x="2972" y="1366"/>
              <a:ext cx="111" cy="5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625" name="Oval 113"/>
            <p:cNvSpPr>
              <a:spLocks noChangeArrowheads="1"/>
            </p:cNvSpPr>
            <p:nvPr/>
          </p:nvSpPr>
          <p:spPr bwMode="hidden">
            <a:xfrm>
              <a:off x="3152" y="1292"/>
              <a:ext cx="112" cy="50"/>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626" name="Oval 114"/>
            <p:cNvSpPr>
              <a:spLocks noChangeArrowheads="1"/>
            </p:cNvSpPr>
            <p:nvPr/>
          </p:nvSpPr>
          <p:spPr bwMode="hidden">
            <a:xfrm>
              <a:off x="3020" y="1170"/>
              <a:ext cx="112"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627" name="Oval 115"/>
            <p:cNvSpPr>
              <a:spLocks noChangeArrowheads="1"/>
            </p:cNvSpPr>
            <p:nvPr/>
          </p:nvSpPr>
          <p:spPr bwMode="hidden">
            <a:xfrm>
              <a:off x="2443" y="1368"/>
              <a:ext cx="112"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628" name="Oval 116"/>
            <p:cNvSpPr>
              <a:spLocks noChangeArrowheads="1"/>
            </p:cNvSpPr>
            <p:nvPr/>
          </p:nvSpPr>
          <p:spPr bwMode="hidden">
            <a:xfrm>
              <a:off x="2301" y="1220"/>
              <a:ext cx="112" cy="5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629" name="Oval 117"/>
            <p:cNvSpPr>
              <a:spLocks noChangeArrowheads="1"/>
            </p:cNvSpPr>
            <p:nvPr/>
          </p:nvSpPr>
          <p:spPr bwMode="hidden">
            <a:xfrm>
              <a:off x="2095" y="1284"/>
              <a:ext cx="112" cy="5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630" name="Oval 118"/>
            <p:cNvSpPr>
              <a:spLocks noChangeArrowheads="1"/>
            </p:cNvSpPr>
            <p:nvPr/>
          </p:nvSpPr>
          <p:spPr bwMode="hidden">
            <a:xfrm>
              <a:off x="2228" y="1442"/>
              <a:ext cx="111"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631" name="Oval 119"/>
            <p:cNvSpPr>
              <a:spLocks noChangeArrowheads="1"/>
            </p:cNvSpPr>
            <p:nvPr/>
          </p:nvSpPr>
          <p:spPr bwMode="hidden">
            <a:xfrm>
              <a:off x="1109" y="1424"/>
              <a:ext cx="112" cy="50"/>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632" name="Oval 120"/>
            <p:cNvSpPr>
              <a:spLocks noChangeArrowheads="1"/>
            </p:cNvSpPr>
            <p:nvPr/>
          </p:nvSpPr>
          <p:spPr bwMode="hidden">
            <a:xfrm>
              <a:off x="611" y="1284"/>
              <a:ext cx="111" cy="51"/>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633" name="Oval 121"/>
            <p:cNvSpPr>
              <a:spLocks noChangeArrowheads="1"/>
            </p:cNvSpPr>
            <p:nvPr/>
          </p:nvSpPr>
          <p:spPr bwMode="hidden">
            <a:xfrm>
              <a:off x="305" y="1358"/>
              <a:ext cx="111" cy="51"/>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634" name="Oval 122"/>
            <p:cNvSpPr>
              <a:spLocks noChangeArrowheads="1"/>
            </p:cNvSpPr>
            <p:nvPr/>
          </p:nvSpPr>
          <p:spPr bwMode="hidden">
            <a:xfrm>
              <a:off x="156" y="1154"/>
              <a:ext cx="112" cy="50"/>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635" name="Oval 123"/>
            <p:cNvSpPr>
              <a:spLocks noChangeArrowheads="1"/>
            </p:cNvSpPr>
            <p:nvPr/>
          </p:nvSpPr>
          <p:spPr bwMode="hidden">
            <a:xfrm>
              <a:off x="4538" y="1365"/>
              <a:ext cx="106" cy="45"/>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636" name="Oval 124"/>
            <p:cNvSpPr>
              <a:spLocks noChangeArrowheads="1"/>
            </p:cNvSpPr>
            <p:nvPr/>
          </p:nvSpPr>
          <p:spPr bwMode="hidden">
            <a:xfrm>
              <a:off x="4407" y="1440"/>
              <a:ext cx="105" cy="44"/>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637" name="Oval 125"/>
            <p:cNvSpPr>
              <a:spLocks noChangeArrowheads="1"/>
            </p:cNvSpPr>
            <p:nvPr/>
          </p:nvSpPr>
          <p:spPr bwMode="hidden">
            <a:xfrm>
              <a:off x="3992" y="1356"/>
              <a:ext cx="106" cy="45"/>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638" name="Oval 126"/>
            <p:cNvSpPr>
              <a:spLocks noChangeArrowheads="1"/>
            </p:cNvSpPr>
            <p:nvPr/>
          </p:nvSpPr>
          <p:spPr bwMode="hidden">
            <a:xfrm>
              <a:off x="3466" y="1356"/>
              <a:ext cx="106" cy="45"/>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639" name="Oval 127"/>
            <p:cNvSpPr>
              <a:spLocks noChangeArrowheads="1"/>
            </p:cNvSpPr>
            <p:nvPr/>
          </p:nvSpPr>
          <p:spPr bwMode="hidden">
            <a:xfrm>
              <a:off x="2852" y="1228"/>
              <a:ext cx="106" cy="44"/>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640" name="Oval 128"/>
            <p:cNvSpPr>
              <a:spLocks noChangeArrowheads="1"/>
            </p:cNvSpPr>
            <p:nvPr/>
          </p:nvSpPr>
          <p:spPr bwMode="hidden">
            <a:xfrm>
              <a:off x="2678" y="1109"/>
              <a:ext cx="106" cy="44"/>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641" name="Oval 129"/>
            <p:cNvSpPr>
              <a:spLocks noChangeArrowheads="1"/>
            </p:cNvSpPr>
            <p:nvPr/>
          </p:nvSpPr>
          <p:spPr bwMode="hidden">
            <a:xfrm>
              <a:off x="2859" y="1045"/>
              <a:ext cx="106" cy="45"/>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642" name="Oval 130"/>
            <p:cNvSpPr>
              <a:spLocks noChangeArrowheads="1"/>
            </p:cNvSpPr>
            <p:nvPr/>
          </p:nvSpPr>
          <p:spPr bwMode="hidden">
            <a:xfrm>
              <a:off x="1942" y="1040"/>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643" name="Oval 131"/>
            <p:cNvSpPr>
              <a:spLocks noChangeArrowheads="1"/>
            </p:cNvSpPr>
            <p:nvPr/>
          </p:nvSpPr>
          <p:spPr bwMode="hidden">
            <a:xfrm>
              <a:off x="1088" y="1277"/>
              <a:ext cx="106"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644" name="Oval 132"/>
            <p:cNvSpPr>
              <a:spLocks noChangeArrowheads="1"/>
            </p:cNvSpPr>
            <p:nvPr/>
          </p:nvSpPr>
          <p:spPr bwMode="hidden">
            <a:xfrm>
              <a:off x="827" y="1350"/>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645" name="Oval 133"/>
            <p:cNvSpPr>
              <a:spLocks noChangeArrowheads="1"/>
            </p:cNvSpPr>
            <p:nvPr/>
          </p:nvSpPr>
          <p:spPr bwMode="hidden">
            <a:xfrm>
              <a:off x="537" y="1428"/>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646" name="Oval 134"/>
            <p:cNvSpPr>
              <a:spLocks noChangeArrowheads="1"/>
            </p:cNvSpPr>
            <p:nvPr/>
          </p:nvSpPr>
          <p:spPr bwMode="hidden">
            <a:xfrm>
              <a:off x="635" y="1060"/>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647" name="Oval 135"/>
            <p:cNvSpPr>
              <a:spLocks noChangeArrowheads="1"/>
            </p:cNvSpPr>
            <p:nvPr/>
          </p:nvSpPr>
          <p:spPr bwMode="hidden">
            <a:xfrm>
              <a:off x="1540" y="1050"/>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648" name="Oval 136"/>
            <p:cNvSpPr>
              <a:spLocks noChangeArrowheads="1"/>
            </p:cNvSpPr>
            <p:nvPr/>
          </p:nvSpPr>
          <p:spPr bwMode="hidden">
            <a:xfrm>
              <a:off x="1120" y="1063"/>
              <a:ext cx="105"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649" name="Oval 137"/>
            <p:cNvSpPr>
              <a:spLocks noChangeArrowheads="1"/>
            </p:cNvSpPr>
            <p:nvPr/>
          </p:nvSpPr>
          <p:spPr bwMode="hidden">
            <a:xfrm>
              <a:off x="4131" y="1284"/>
              <a:ext cx="111" cy="45"/>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650" name="Oval 138"/>
            <p:cNvSpPr>
              <a:spLocks noChangeArrowheads="1"/>
            </p:cNvSpPr>
            <p:nvPr/>
          </p:nvSpPr>
          <p:spPr bwMode="hidden">
            <a:xfrm>
              <a:off x="3477" y="1163"/>
              <a:ext cx="112" cy="45"/>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651" name="Oval 139"/>
            <p:cNvSpPr>
              <a:spLocks noChangeArrowheads="1"/>
            </p:cNvSpPr>
            <p:nvPr/>
          </p:nvSpPr>
          <p:spPr bwMode="hidden">
            <a:xfrm>
              <a:off x="3315" y="1229"/>
              <a:ext cx="112" cy="45"/>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652" name="Oval 140"/>
            <p:cNvSpPr>
              <a:spLocks noChangeArrowheads="1"/>
            </p:cNvSpPr>
            <p:nvPr/>
          </p:nvSpPr>
          <p:spPr bwMode="hidden">
            <a:xfrm>
              <a:off x="3174" y="1112"/>
              <a:ext cx="112" cy="44"/>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653" name="Oval 141"/>
            <p:cNvSpPr>
              <a:spLocks noChangeArrowheads="1"/>
            </p:cNvSpPr>
            <p:nvPr/>
          </p:nvSpPr>
          <p:spPr bwMode="hidden">
            <a:xfrm>
              <a:off x="2396" y="1051"/>
              <a:ext cx="112"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654" name="Oval 142"/>
            <p:cNvSpPr>
              <a:spLocks noChangeArrowheads="1"/>
            </p:cNvSpPr>
            <p:nvPr/>
          </p:nvSpPr>
          <p:spPr bwMode="hidden">
            <a:xfrm>
              <a:off x="2769" y="1446"/>
              <a:ext cx="111" cy="44"/>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655" name="Oval 143"/>
            <p:cNvSpPr>
              <a:spLocks noChangeArrowheads="1"/>
            </p:cNvSpPr>
            <p:nvPr/>
          </p:nvSpPr>
          <p:spPr bwMode="hidden">
            <a:xfrm>
              <a:off x="2656" y="1294"/>
              <a:ext cx="112" cy="45"/>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656" name="Oval 144"/>
            <p:cNvSpPr>
              <a:spLocks noChangeArrowheads="1"/>
            </p:cNvSpPr>
            <p:nvPr/>
          </p:nvSpPr>
          <p:spPr bwMode="hidden">
            <a:xfrm>
              <a:off x="2501" y="1159"/>
              <a:ext cx="111" cy="45"/>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657" name="Oval 145"/>
            <p:cNvSpPr>
              <a:spLocks noChangeArrowheads="1"/>
            </p:cNvSpPr>
            <p:nvPr/>
          </p:nvSpPr>
          <p:spPr bwMode="hidden">
            <a:xfrm>
              <a:off x="2222" y="1101"/>
              <a:ext cx="112" cy="44"/>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658" name="Oval 146"/>
            <p:cNvSpPr>
              <a:spLocks noChangeArrowheads="1"/>
            </p:cNvSpPr>
            <p:nvPr/>
          </p:nvSpPr>
          <p:spPr bwMode="hidden">
            <a:xfrm>
              <a:off x="2029" y="1162"/>
              <a:ext cx="111"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659" name="Oval 147"/>
            <p:cNvSpPr>
              <a:spLocks noChangeArrowheads="1"/>
            </p:cNvSpPr>
            <p:nvPr/>
          </p:nvSpPr>
          <p:spPr bwMode="hidden">
            <a:xfrm>
              <a:off x="1875" y="1356"/>
              <a:ext cx="112" cy="45"/>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660" name="Oval 148"/>
            <p:cNvSpPr>
              <a:spLocks noChangeArrowheads="1"/>
            </p:cNvSpPr>
            <p:nvPr/>
          </p:nvSpPr>
          <p:spPr bwMode="hidden">
            <a:xfrm>
              <a:off x="1809" y="1223"/>
              <a:ext cx="111"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661" name="Oval 149"/>
            <p:cNvSpPr>
              <a:spLocks noChangeArrowheads="1"/>
            </p:cNvSpPr>
            <p:nvPr/>
          </p:nvSpPr>
          <p:spPr bwMode="hidden">
            <a:xfrm>
              <a:off x="1738" y="1098"/>
              <a:ext cx="112"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662" name="Oval 150"/>
            <p:cNvSpPr>
              <a:spLocks noChangeArrowheads="1"/>
            </p:cNvSpPr>
            <p:nvPr/>
          </p:nvSpPr>
          <p:spPr bwMode="hidden">
            <a:xfrm>
              <a:off x="1583" y="1289"/>
              <a:ext cx="112"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663" name="Oval 151"/>
            <p:cNvSpPr>
              <a:spLocks noChangeArrowheads="1"/>
            </p:cNvSpPr>
            <p:nvPr/>
          </p:nvSpPr>
          <p:spPr bwMode="hidden">
            <a:xfrm>
              <a:off x="1379" y="1343"/>
              <a:ext cx="112"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664" name="Oval 152"/>
            <p:cNvSpPr>
              <a:spLocks noChangeArrowheads="1"/>
            </p:cNvSpPr>
            <p:nvPr/>
          </p:nvSpPr>
          <p:spPr bwMode="hidden">
            <a:xfrm>
              <a:off x="1529" y="1156"/>
              <a:ext cx="112"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665" name="Oval 153"/>
            <p:cNvSpPr>
              <a:spLocks noChangeArrowheads="1"/>
            </p:cNvSpPr>
            <p:nvPr/>
          </p:nvSpPr>
          <p:spPr bwMode="hidden">
            <a:xfrm>
              <a:off x="1294" y="1222"/>
              <a:ext cx="112"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666" name="Oval 154"/>
            <p:cNvSpPr>
              <a:spLocks noChangeArrowheads="1"/>
            </p:cNvSpPr>
            <p:nvPr/>
          </p:nvSpPr>
          <p:spPr bwMode="hidden">
            <a:xfrm>
              <a:off x="1314" y="1112"/>
              <a:ext cx="112"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667" name="Oval 155"/>
            <p:cNvSpPr>
              <a:spLocks noChangeArrowheads="1"/>
            </p:cNvSpPr>
            <p:nvPr/>
          </p:nvSpPr>
          <p:spPr bwMode="hidden">
            <a:xfrm>
              <a:off x="1082" y="1166"/>
              <a:ext cx="111"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668" name="Oval 156"/>
            <p:cNvSpPr>
              <a:spLocks noChangeArrowheads="1"/>
            </p:cNvSpPr>
            <p:nvPr/>
          </p:nvSpPr>
          <p:spPr bwMode="hidden">
            <a:xfrm>
              <a:off x="877" y="1121"/>
              <a:ext cx="112"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669" name="Oval 157"/>
            <p:cNvSpPr>
              <a:spLocks noChangeArrowheads="1"/>
            </p:cNvSpPr>
            <p:nvPr/>
          </p:nvSpPr>
          <p:spPr bwMode="hidden">
            <a:xfrm>
              <a:off x="875" y="1216"/>
              <a:ext cx="111"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670" name="Oval 158"/>
            <p:cNvSpPr>
              <a:spLocks noChangeArrowheads="1"/>
            </p:cNvSpPr>
            <p:nvPr/>
          </p:nvSpPr>
          <p:spPr bwMode="hidden">
            <a:xfrm>
              <a:off x="680" y="1170"/>
              <a:ext cx="112"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671" name="Oval 159"/>
            <p:cNvSpPr>
              <a:spLocks noChangeArrowheads="1"/>
            </p:cNvSpPr>
            <p:nvPr/>
          </p:nvSpPr>
          <p:spPr bwMode="hidden">
            <a:xfrm>
              <a:off x="411" y="1232"/>
              <a:ext cx="111"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672" name="Oval 160"/>
            <p:cNvSpPr>
              <a:spLocks noChangeArrowheads="1"/>
            </p:cNvSpPr>
            <p:nvPr/>
          </p:nvSpPr>
          <p:spPr bwMode="hidden">
            <a:xfrm>
              <a:off x="434" y="1100"/>
              <a:ext cx="112"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673" name="Oval 161"/>
            <p:cNvSpPr>
              <a:spLocks noChangeArrowheads="1"/>
            </p:cNvSpPr>
            <p:nvPr/>
          </p:nvSpPr>
          <p:spPr bwMode="hidden">
            <a:xfrm>
              <a:off x="119" y="1312"/>
              <a:ext cx="111"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674" name="Oval 162"/>
            <p:cNvSpPr>
              <a:spLocks noChangeArrowheads="1"/>
            </p:cNvSpPr>
            <p:nvPr/>
          </p:nvSpPr>
          <p:spPr bwMode="hidden">
            <a:xfrm>
              <a:off x="858" y="1001"/>
              <a:ext cx="101" cy="38"/>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675" name="Oval 163"/>
            <p:cNvSpPr>
              <a:spLocks noChangeArrowheads="1"/>
            </p:cNvSpPr>
            <p:nvPr/>
          </p:nvSpPr>
          <p:spPr bwMode="hidden">
            <a:xfrm>
              <a:off x="1341" y="1013"/>
              <a:ext cx="101" cy="39"/>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676" name="Oval 164"/>
            <p:cNvSpPr>
              <a:spLocks noChangeArrowheads="1"/>
            </p:cNvSpPr>
            <p:nvPr/>
          </p:nvSpPr>
          <p:spPr bwMode="hidden">
            <a:xfrm>
              <a:off x="1739" y="1008"/>
              <a:ext cx="101" cy="38"/>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677" name="Oval 165"/>
            <p:cNvSpPr>
              <a:spLocks noChangeArrowheads="1"/>
            </p:cNvSpPr>
            <p:nvPr/>
          </p:nvSpPr>
          <p:spPr bwMode="hidden">
            <a:xfrm>
              <a:off x="2116" y="1001"/>
              <a:ext cx="100" cy="39"/>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678" name="Oval 166"/>
            <p:cNvSpPr>
              <a:spLocks noChangeArrowheads="1"/>
            </p:cNvSpPr>
            <p:nvPr/>
          </p:nvSpPr>
          <p:spPr bwMode="hidden">
            <a:xfrm>
              <a:off x="2320" y="941"/>
              <a:ext cx="101" cy="39"/>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679" name="Oval 167"/>
            <p:cNvSpPr>
              <a:spLocks noChangeArrowheads="1"/>
            </p:cNvSpPr>
            <p:nvPr/>
          </p:nvSpPr>
          <p:spPr bwMode="hidden">
            <a:xfrm>
              <a:off x="2601" y="995"/>
              <a:ext cx="101" cy="39"/>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680" name="Oval 168"/>
            <p:cNvSpPr>
              <a:spLocks noChangeArrowheads="1"/>
            </p:cNvSpPr>
            <p:nvPr/>
          </p:nvSpPr>
          <p:spPr bwMode="hidden">
            <a:xfrm>
              <a:off x="1667" y="1420"/>
              <a:ext cx="106" cy="5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681" name="Oval 169"/>
            <p:cNvSpPr>
              <a:spLocks noChangeArrowheads="1"/>
            </p:cNvSpPr>
            <p:nvPr/>
          </p:nvSpPr>
          <p:spPr bwMode="hidden">
            <a:xfrm>
              <a:off x="2557" y="1516"/>
              <a:ext cx="123" cy="5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682" name="Oval 170"/>
            <p:cNvSpPr>
              <a:spLocks noChangeArrowheads="1"/>
            </p:cNvSpPr>
            <p:nvPr/>
          </p:nvSpPr>
          <p:spPr bwMode="hidden">
            <a:xfrm>
              <a:off x="3619" y="1287"/>
              <a:ext cx="112" cy="5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683" name="Oval 171"/>
            <p:cNvSpPr>
              <a:spLocks noChangeArrowheads="1"/>
            </p:cNvSpPr>
            <p:nvPr/>
          </p:nvSpPr>
          <p:spPr bwMode="hidden">
            <a:xfrm>
              <a:off x="3791" y="1212"/>
              <a:ext cx="111" cy="5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684" name="Oval 172"/>
            <p:cNvSpPr>
              <a:spLocks noChangeArrowheads="1"/>
            </p:cNvSpPr>
            <p:nvPr/>
          </p:nvSpPr>
          <p:spPr bwMode="hidden">
            <a:xfrm>
              <a:off x="2134" y="908"/>
              <a:ext cx="79"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685" name="Oval 173"/>
            <p:cNvSpPr>
              <a:spLocks noChangeArrowheads="1"/>
            </p:cNvSpPr>
            <p:nvPr/>
          </p:nvSpPr>
          <p:spPr bwMode="hidden">
            <a:xfrm>
              <a:off x="1264" y="908"/>
              <a:ext cx="79"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686" name="Oval 174"/>
            <p:cNvSpPr>
              <a:spLocks noChangeArrowheads="1"/>
            </p:cNvSpPr>
            <p:nvPr/>
          </p:nvSpPr>
          <p:spPr bwMode="hidden">
            <a:xfrm>
              <a:off x="1471" y="869"/>
              <a:ext cx="79"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687" name="Oval 175"/>
            <p:cNvSpPr>
              <a:spLocks noChangeArrowheads="1"/>
            </p:cNvSpPr>
            <p:nvPr/>
          </p:nvSpPr>
          <p:spPr bwMode="hidden">
            <a:xfrm>
              <a:off x="1650" y="824"/>
              <a:ext cx="83"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688" name="Oval 176"/>
            <p:cNvSpPr>
              <a:spLocks noChangeArrowheads="1"/>
            </p:cNvSpPr>
            <p:nvPr/>
          </p:nvSpPr>
          <p:spPr bwMode="hidden">
            <a:xfrm>
              <a:off x="1918" y="869"/>
              <a:ext cx="84"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689" name="Oval 177"/>
            <p:cNvSpPr>
              <a:spLocks noChangeArrowheads="1"/>
            </p:cNvSpPr>
            <p:nvPr/>
          </p:nvSpPr>
          <p:spPr bwMode="hidden">
            <a:xfrm>
              <a:off x="1720" y="923"/>
              <a:ext cx="83"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690" name="Oval 178"/>
            <p:cNvSpPr>
              <a:spLocks noChangeArrowheads="1"/>
            </p:cNvSpPr>
            <p:nvPr/>
          </p:nvSpPr>
          <p:spPr bwMode="hidden">
            <a:xfrm>
              <a:off x="1913" y="957"/>
              <a:ext cx="95"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691" name="Oval 179"/>
            <p:cNvSpPr>
              <a:spLocks noChangeArrowheads="1"/>
            </p:cNvSpPr>
            <p:nvPr/>
          </p:nvSpPr>
          <p:spPr bwMode="hidden">
            <a:xfrm>
              <a:off x="1541" y="962"/>
              <a:ext cx="89"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692" name="Oval 180"/>
            <p:cNvSpPr>
              <a:spLocks noChangeArrowheads="1"/>
            </p:cNvSpPr>
            <p:nvPr/>
          </p:nvSpPr>
          <p:spPr bwMode="hidden">
            <a:xfrm>
              <a:off x="1076" y="953"/>
              <a:ext cx="101"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693" name="Oval 181"/>
            <p:cNvSpPr>
              <a:spLocks noChangeArrowheads="1"/>
            </p:cNvSpPr>
            <p:nvPr/>
          </p:nvSpPr>
          <p:spPr bwMode="hidden">
            <a:xfrm>
              <a:off x="1983" y="4027"/>
              <a:ext cx="195" cy="105"/>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694" name="Oval 182"/>
            <p:cNvSpPr>
              <a:spLocks noChangeArrowheads="1"/>
            </p:cNvSpPr>
            <p:nvPr/>
          </p:nvSpPr>
          <p:spPr bwMode="hidden">
            <a:xfrm>
              <a:off x="2460" y="3671"/>
              <a:ext cx="196" cy="112"/>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695" name="Oval 183"/>
            <p:cNvSpPr>
              <a:spLocks noChangeArrowheads="1"/>
            </p:cNvSpPr>
            <p:nvPr/>
          </p:nvSpPr>
          <p:spPr bwMode="hidden">
            <a:xfrm>
              <a:off x="3238" y="3121"/>
              <a:ext cx="168" cy="95"/>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696" name="Oval 184"/>
            <p:cNvSpPr>
              <a:spLocks noChangeArrowheads="1"/>
            </p:cNvSpPr>
            <p:nvPr/>
          </p:nvSpPr>
          <p:spPr bwMode="hidden">
            <a:xfrm>
              <a:off x="3550" y="2880"/>
              <a:ext cx="157" cy="89"/>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697" name="Oval 185"/>
            <p:cNvSpPr>
              <a:spLocks noChangeArrowheads="1"/>
            </p:cNvSpPr>
            <p:nvPr/>
          </p:nvSpPr>
          <p:spPr bwMode="hidden">
            <a:xfrm>
              <a:off x="2892" y="3377"/>
              <a:ext cx="168" cy="95"/>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698" name="Oval 186"/>
            <p:cNvSpPr>
              <a:spLocks noChangeArrowheads="1"/>
            </p:cNvSpPr>
            <p:nvPr/>
          </p:nvSpPr>
          <p:spPr bwMode="hidden">
            <a:xfrm>
              <a:off x="3869" y="2657"/>
              <a:ext cx="151" cy="84"/>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699" name="Oval 187"/>
            <p:cNvSpPr>
              <a:spLocks noChangeArrowheads="1"/>
            </p:cNvSpPr>
            <p:nvPr/>
          </p:nvSpPr>
          <p:spPr bwMode="hidden">
            <a:xfrm>
              <a:off x="4090" y="2475"/>
              <a:ext cx="156" cy="89"/>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700" name="Oval 188"/>
            <p:cNvSpPr>
              <a:spLocks noChangeArrowheads="1"/>
            </p:cNvSpPr>
            <p:nvPr/>
          </p:nvSpPr>
          <p:spPr bwMode="hidden">
            <a:xfrm>
              <a:off x="4327" y="2314"/>
              <a:ext cx="134" cy="72"/>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701" name="Oval 189"/>
            <p:cNvSpPr>
              <a:spLocks noChangeArrowheads="1"/>
            </p:cNvSpPr>
            <p:nvPr/>
          </p:nvSpPr>
          <p:spPr bwMode="hidden">
            <a:xfrm>
              <a:off x="4712" y="2022"/>
              <a:ext cx="134" cy="73"/>
            </a:xfrm>
            <a:prstGeom prst="ellipse">
              <a:avLst/>
            </a:prstGeom>
            <a:gradFill rotWithShape="0">
              <a:gsLst>
                <a:gs pos="0">
                  <a:schemeClr val="bg2"/>
                </a:gs>
                <a:gs pos="100000">
                  <a:schemeClr val="bg2">
                    <a:gamma/>
                    <a:shade val="54510"/>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702" name="Oval 190"/>
            <p:cNvSpPr>
              <a:spLocks noChangeArrowheads="1"/>
            </p:cNvSpPr>
            <p:nvPr/>
          </p:nvSpPr>
          <p:spPr bwMode="hidden">
            <a:xfrm>
              <a:off x="4533" y="2162"/>
              <a:ext cx="139"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703" name="Oval 191"/>
            <p:cNvSpPr>
              <a:spLocks noChangeArrowheads="1"/>
            </p:cNvSpPr>
            <p:nvPr/>
          </p:nvSpPr>
          <p:spPr bwMode="hidden">
            <a:xfrm>
              <a:off x="4863" y="1920"/>
              <a:ext cx="128"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704" name="Oval 192"/>
            <p:cNvSpPr>
              <a:spLocks noChangeArrowheads="1"/>
            </p:cNvSpPr>
            <p:nvPr/>
          </p:nvSpPr>
          <p:spPr bwMode="hidden">
            <a:xfrm>
              <a:off x="5009" y="1807"/>
              <a:ext cx="128"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705" name="Oval 193"/>
            <p:cNvSpPr>
              <a:spLocks noChangeArrowheads="1"/>
            </p:cNvSpPr>
            <p:nvPr/>
          </p:nvSpPr>
          <p:spPr bwMode="hidden">
            <a:xfrm>
              <a:off x="5161" y="1702"/>
              <a:ext cx="123" cy="50"/>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706" name="Oval 194"/>
            <p:cNvSpPr>
              <a:spLocks noChangeArrowheads="1"/>
            </p:cNvSpPr>
            <p:nvPr/>
          </p:nvSpPr>
          <p:spPr bwMode="hidden">
            <a:xfrm>
              <a:off x="5277" y="1614"/>
              <a:ext cx="124" cy="51"/>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707" name="Oval 195"/>
            <p:cNvSpPr>
              <a:spLocks noChangeArrowheads="1"/>
            </p:cNvSpPr>
            <p:nvPr/>
          </p:nvSpPr>
          <p:spPr bwMode="hidden">
            <a:xfrm>
              <a:off x="5398" y="1521"/>
              <a:ext cx="123" cy="51"/>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708" name="Oval 196"/>
            <p:cNvSpPr>
              <a:spLocks noChangeArrowheads="1"/>
            </p:cNvSpPr>
            <p:nvPr/>
          </p:nvSpPr>
          <p:spPr bwMode="hidden">
            <a:xfrm>
              <a:off x="3255" y="4071"/>
              <a:ext cx="196" cy="106"/>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709" name="Oval 197"/>
            <p:cNvSpPr>
              <a:spLocks noChangeArrowheads="1"/>
            </p:cNvSpPr>
            <p:nvPr/>
          </p:nvSpPr>
          <p:spPr bwMode="hidden">
            <a:xfrm>
              <a:off x="3651" y="3693"/>
              <a:ext cx="196" cy="111"/>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710" name="Oval 198"/>
            <p:cNvSpPr>
              <a:spLocks noChangeArrowheads="1"/>
            </p:cNvSpPr>
            <p:nvPr/>
          </p:nvSpPr>
          <p:spPr bwMode="hidden">
            <a:xfrm>
              <a:off x="4773" y="3705"/>
              <a:ext cx="201" cy="106"/>
            </a:xfrm>
            <a:prstGeom prst="ellipse">
              <a:avLst/>
            </a:prstGeom>
            <a:gradFill rotWithShape="0">
              <a:gsLst>
                <a:gs pos="0">
                  <a:schemeClr val="accent2"/>
                </a:gs>
                <a:gs pos="100000">
                  <a:schemeClr val="accent2">
                    <a:gamma/>
                    <a:shade val="39216"/>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711" name="Oval 199"/>
            <p:cNvSpPr>
              <a:spLocks noChangeArrowheads="1"/>
            </p:cNvSpPr>
            <p:nvPr/>
          </p:nvSpPr>
          <p:spPr bwMode="hidden">
            <a:xfrm>
              <a:off x="4491" y="4049"/>
              <a:ext cx="196" cy="105"/>
            </a:xfrm>
            <a:prstGeom prst="ellipse">
              <a:avLst/>
            </a:prstGeom>
            <a:gradFill rotWithShape="0">
              <a:gsLst>
                <a:gs pos="0">
                  <a:schemeClr val="accent2"/>
                </a:gs>
                <a:gs pos="100000">
                  <a:schemeClr val="accent2">
                    <a:gamma/>
                    <a:shade val="39216"/>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712" name="Oval 200"/>
            <p:cNvSpPr>
              <a:spLocks noChangeArrowheads="1"/>
            </p:cNvSpPr>
            <p:nvPr/>
          </p:nvSpPr>
          <p:spPr bwMode="hidden">
            <a:xfrm>
              <a:off x="3989" y="3396"/>
              <a:ext cx="168" cy="96"/>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713" name="Oval 201"/>
            <p:cNvSpPr>
              <a:spLocks noChangeArrowheads="1"/>
            </p:cNvSpPr>
            <p:nvPr/>
          </p:nvSpPr>
          <p:spPr bwMode="hidden">
            <a:xfrm>
              <a:off x="4263" y="3141"/>
              <a:ext cx="167" cy="95"/>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714" name="Oval 202"/>
            <p:cNvSpPr>
              <a:spLocks noChangeArrowheads="1"/>
            </p:cNvSpPr>
            <p:nvPr/>
          </p:nvSpPr>
          <p:spPr bwMode="hidden">
            <a:xfrm>
              <a:off x="5044" y="3418"/>
              <a:ext cx="167" cy="95"/>
            </a:xfrm>
            <a:prstGeom prst="ellipse">
              <a:avLst/>
            </a:prstGeom>
            <a:gradFill rotWithShape="0">
              <a:gsLst>
                <a:gs pos="0">
                  <a:schemeClr val="accent2"/>
                </a:gs>
                <a:gs pos="100000">
                  <a:schemeClr val="accent2">
                    <a:gamma/>
                    <a:shade val="39216"/>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715" name="Oval 203"/>
            <p:cNvSpPr>
              <a:spLocks noChangeArrowheads="1"/>
            </p:cNvSpPr>
            <p:nvPr/>
          </p:nvSpPr>
          <p:spPr bwMode="hidden">
            <a:xfrm>
              <a:off x="4553" y="2873"/>
              <a:ext cx="156" cy="83"/>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716" name="Oval 204"/>
            <p:cNvSpPr>
              <a:spLocks noChangeArrowheads="1"/>
            </p:cNvSpPr>
            <p:nvPr/>
          </p:nvSpPr>
          <p:spPr bwMode="hidden">
            <a:xfrm>
              <a:off x="5293" y="3116"/>
              <a:ext cx="168" cy="95"/>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717" name="Oval 205"/>
            <p:cNvSpPr>
              <a:spLocks noChangeArrowheads="1"/>
            </p:cNvSpPr>
            <p:nvPr/>
          </p:nvSpPr>
          <p:spPr bwMode="hidden">
            <a:xfrm>
              <a:off x="5497" y="2879"/>
              <a:ext cx="156" cy="89"/>
            </a:xfrm>
            <a:prstGeom prst="ellipse">
              <a:avLst/>
            </a:prstGeom>
            <a:gradFill rotWithShape="0">
              <a:gsLst>
                <a:gs pos="0">
                  <a:schemeClr val="accent2"/>
                </a:gs>
                <a:gs pos="100000">
                  <a:schemeClr val="accent2">
                    <a:gamma/>
                    <a:shade val="39216"/>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718" name="Oval 206"/>
            <p:cNvSpPr>
              <a:spLocks noChangeArrowheads="1"/>
            </p:cNvSpPr>
            <p:nvPr/>
          </p:nvSpPr>
          <p:spPr bwMode="hidden">
            <a:xfrm>
              <a:off x="4772" y="2673"/>
              <a:ext cx="156" cy="83"/>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719" name="Oval 207"/>
            <p:cNvSpPr>
              <a:spLocks noChangeArrowheads="1"/>
            </p:cNvSpPr>
            <p:nvPr/>
          </p:nvSpPr>
          <p:spPr bwMode="hidden">
            <a:xfrm>
              <a:off x="4966" y="2488"/>
              <a:ext cx="156" cy="84"/>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720" name="Oval 208"/>
            <p:cNvSpPr>
              <a:spLocks noChangeArrowheads="1"/>
            </p:cNvSpPr>
            <p:nvPr/>
          </p:nvSpPr>
          <p:spPr bwMode="hidden">
            <a:xfrm>
              <a:off x="5444" y="2052"/>
              <a:ext cx="134" cy="73"/>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721" name="Oval 209"/>
            <p:cNvSpPr>
              <a:spLocks noChangeArrowheads="1"/>
            </p:cNvSpPr>
            <p:nvPr/>
          </p:nvSpPr>
          <p:spPr bwMode="hidden">
            <a:xfrm>
              <a:off x="5161" y="2314"/>
              <a:ext cx="140" cy="73"/>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722" name="Oval 210"/>
            <p:cNvSpPr>
              <a:spLocks noChangeArrowheads="1"/>
            </p:cNvSpPr>
            <p:nvPr/>
          </p:nvSpPr>
          <p:spPr bwMode="hidden">
            <a:xfrm>
              <a:off x="5318" y="2176"/>
              <a:ext cx="134" cy="61"/>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723" name="Oval 211"/>
            <p:cNvSpPr>
              <a:spLocks noChangeArrowheads="1"/>
            </p:cNvSpPr>
            <p:nvPr/>
          </p:nvSpPr>
          <p:spPr bwMode="hidden">
            <a:xfrm>
              <a:off x="5581" y="1933"/>
              <a:ext cx="128" cy="61"/>
            </a:xfrm>
            <a:prstGeom prst="ellipse">
              <a:avLst/>
            </a:prstGeom>
            <a:gradFill rotWithShape="0">
              <a:gsLst>
                <a:gs pos="0">
                  <a:schemeClr val="accent2"/>
                </a:gs>
                <a:gs pos="100000">
                  <a:schemeClr val="accent2">
                    <a:gamma/>
                    <a:shade val="57647"/>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724" name="Oval 212"/>
            <p:cNvSpPr>
              <a:spLocks noChangeArrowheads="1"/>
            </p:cNvSpPr>
            <p:nvPr/>
          </p:nvSpPr>
          <p:spPr bwMode="hidden">
            <a:xfrm>
              <a:off x="5689" y="1811"/>
              <a:ext cx="128" cy="61"/>
            </a:xfrm>
            <a:prstGeom prst="ellipse">
              <a:avLst/>
            </a:prstGeom>
            <a:gradFill rotWithShape="0">
              <a:gsLst>
                <a:gs pos="0">
                  <a:schemeClr val="accent2"/>
                </a:gs>
                <a:gs pos="100000">
                  <a:schemeClr val="accent2">
                    <a:gamma/>
                    <a:shade val="57647"/>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725" name="Oval 213"/>
            <p:cNvSpPr>
              <a:spLocks noChangeArrowheads="1"/>
            </p:cNvSpPr>
            <p:nvPr/>
          </p:nvSpPr>
          <p:spPr bwMode="hidden">
            <a:xfrm>
              <a:off x="5663" y="2680"/>
              <a:ext cx="156" cy="83"/>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726" name="Oval 214"/>
            <p:cNvSpPr>
              <a:spLocks noChangeArrowheads="1"/>
            </p:cNvSpPr>
            <p:nvPr/>
          </p:nvSpPr>
          <p:spPr bwMode="hidden">
            <a:xfrm>
              <a:off x="-65" y="2865"/>
              <a:ext cx="150" cy="89"/>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727" name="Oval 215"/>
            <p:cNvSpPr>
              <a:spLocks noChangeArrowheads="1"/>
            </p:cNvSpPr>
            <p:nvPr/>
          </p:nvSpPr>
          <p:spPr bwMode="hidden">
            <a:xfrm>
              <a:off x="2" y="2477"/>
              <a:ext cx="156" cy="89"/>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728" name="Oval 216"/>
            <p:cNvSpPr>
              <a:spLocks noChangeArrowheads="1"/>
            </p:cNvSpPr>
            <p:nvPr/>
          </p:nvSpPr>
          <p:spPr bwMode="hidden">
            <a:xfrm>
              <a:off x="-9" y="1436"/>
              <a:ext cx="106"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sp>
          <p:nvSpPr>
            <p:cNvPr id="192729" name="Oval 217"/>
            <p:cNvSpPr>
              <a:spLocks noChangeArrowheads="1"/>
            </p:cNvSpPr>
            <p:nvPr/>
          </p:nvSpPr>
          <p:spPr bwMode="hidden">
            <a:xfrm>
              <a:off x="5624" y="4010"/>
              <a:ext cx="201" cy="106"/>
            </a:xfrm>
            <a:prstGeom prst="ellipse">
              <a:avLst/>
            </a:prstGeom>
            <a:gradFill rotWithShape="0">
              <a:gsLst>
                <a:gs pos="0">
                  <a:schemeClr val="accent2"/>
                </a:gs>
                <a:gs pos="100000">
                  <a:schemeClr val="accent2">
                    <a:gamma/>
                    <a:shade val="39216"/>
                    <a:invGamma/>
                  </a:schemeClr>
                </a:gs>
              </a:gsLst>
              <a:lin ang="2700000" scaled="1"/>
            </a:gradFill>
            <a:ln w="9525">
              <a:noFill/>
              <a:round/>
              <a:headEnd/>
              <a:tailEnd/>
            </a:ln>
            <a:effectLst/>
          </p:spPr>
          <p:txBody>
            <a:bodyPr/>
            <a:lstStyle/>
            <a:p>
              <a:pPr algn="ctr" eaLnBrk="0" hangingPunct="0">
                <a:defRPr/>
              </a:pPr>
              <a:endParaRPr lang="en-US" sz="2400">
                <a:solidFill>
                  <a:srgbClr val="FFFFFF"/>
                </a:solidFill>
                <a:latin typeface="Times New Roman" charset="0"/>
              </a:endParaRPr>
            </a:p>
          </p:txBody>
        </p:sp>
      </p:grpSp>
      <p:sp>
        <p:nvSpPr>
          <p:cNvPr id="192730" name="Rectangle 218"/>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solidFill>
                  <a:srgbClr val="FFFFFF"/>
                </a:solidFill>
                <a:effectLst>
                  <a:outerShdw blurRad="38100" dist="38100" dir="2700000" algn="tl">
                    <a:srgbClr val="000000"/>
                  </a:outerShdw>
                </a:effectLst>
                <a:cs typeface="Arial" charset="0"/>
              </a:defRPr>
            </a:lvl1pPr>
          </a:lstStyle>
          <a:p>
            <a:pPr>
              <a:defRPr/>
            </a:pPr>
            <a:fld id="{EF029174-46D5-6249-A8D7-CD0FC29A72A3}" type="slidenum">
              <a:rPr lang="en-US"/>
              <a:pPr>
                <a:defRPr/>
              </a:pPr>
              <a:t>‹#›</a:t>
            </a:fld>
            <a:endParaRPr lang="en-US"/>
          </a:p>
        </p:txBody>
      </p:sp>
      <p:sp>
        <p:nvSpPr>
          <p:cNvPr id="192731" name="Rectangle 219"/>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1" hangingPunct="1">
              <a:defRPr sz="1200">
                <a:solidFill>
                  <a:srgbClr val="FFFFFF"/>
                </a:solidFill>
                <a:effectLst>
                  <a:outerShdw blurRad="38100" dist="38100" dir="2700000" algn="tl">
                    <a:srgbClr val="000000"/>
                  </a:outerShdw>
                </a:effectLst>
                <a:latin typeface="+mn-lt"/>
                <a:ea typeface="+mn-ea"/>
                <a:cs typeface="+mn-cs"/>
              </a:defRPr>
            </a:lvl1pPr>
          </a:lstStyle>
          <a:p>
            <a:pPr>
              <a:defRPr/>
            </a:pPr>
            <a:endParaRPr lang="en-US">
              <a:latin typeface="Arial"/>
            </a:endParaRPr>
          </a:p>
        </p:txBody>
      </p:sp>
      <p:sp>
        <p:nvSpPr>
          <p:cNvPr id="192732" name="Rectangle 220"/>
          <p:cNvSpPr>
            <a:spLocks noGrp="1" noChangeArrowheads="1"/>
          </p:cNvSpPr>
          <p:nvPr>
            <p:ph type="ftr" sz="quarter" idx="3"/>
          </p:nvPr>
        </p:nvSpPr>
        <p:spPr bwMode="auto">
          <a:xfrm>
            <a:off x="3124200" y="6243638"/>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FFFFFF"/>
                </a:solidFill>
                <a:effectLst>
                  <a:outerShdw blurRad="38100" dist="38100" dir="2700000" algn="tl">
                    <a:srgbClr val="000000"/>
                  </a:outerShdw>
                </a:effectLst>
                <a:latin typeface="+mn-lt"/>
                <a:ea typeface="+mn-ea"/>
                <a:cs typeface="+mn-cs"/>
              </a:defRPr>
            </a:lvl1pPr>
          </a:lstStyle>
          <a:p>
            <a:pPr>
              <a:defRPr/>
            </a:pPr>
            <a:endParaRPr lang="en-US">
              <a:latin typeface="Arial"/>
            </a:endParaRPr>
          </a:p>
        </p:txBody>
      </p:sp>
      <p:sp>
        <p:nvSpPr>
          <p:cNvPr id="192733" name="Rectangle 221"/>
          <p:cNvSpPr>
            <a:spLocks noGrp="1" noChangeArrowheads="1"/>
          </p:cNvSpPr>
          <p:nvPr>
            <p:ph type="body" idx="1"/>
          </p:nvPr>
        </p:nvSpPr>
        <p:spPr bwMode="auto">
          <a:xfrm>
            <a:off x="457200" y="1600200"/>
            <a:ext cx="8229600" cy="45339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2734" name="Rectangle 22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Tree>
    <p:extLst>
      <p:ext uri="{BB962C8B-B14F-4D97-AF65-F5344CB8AC3E}">
        <p14:creationId xmlns:p14="http://schemas.microsoft.com/office/powerpoint/2010/main" val="3372109204"/>
      </p:ext>
    </p:extLst>
  </p:cSld>
  <p:clrMap bg1="dk2" tx1="lt1" bg2="dk1" tx2="lt2" accent1="accent1" accent2="accent2" accent3="accent3" accent4="accent4" accent5="accent5" accent6="accent6" hlink="hlink" folHlink="folHlink"/>
  <p:sldLayoutIdLst>
    <p:sldLayoutId id="2147483990" r:id="rId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Geneva"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Geneva"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Geneva"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Geneva"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Geneva"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hlink"/>
        </a:buClr>
        <a:buFont typeface="Wingdings" charset="0"/>
        <a:buBlip>
          <a:blip r:embed="rId3"/>
        </a:buBlip>
        <a:defRPr sz="3200">
          <a:solidFill>
            <a:schemeClr val="tx1"/>
          </a:solidFill>
          <a:effectLst>
            <a:outerShdw blurRad="38100" dist="38100" dir="2700000" algn="tl">
              <a:srgbClr val="000000"/>
            </a:outerShdw>
          </a:effectLst>
          <a:latin typeface="+mn-lt"/>
          <a:ea typeface="ＭＳ Ｐゴシック" charset="0"/>
          <a:cs typeface="Geneva" charset="0"/>
        </a:defRPr>
      </a:lvl1pPr>
      <a:lvl2pPr marL="742950" indent="-285750" algn="l" rtl="0" eaLnBrk="0" fontAlgn="base" hangingPunct="0">
        <a:spcBef>
          <a:spcPct val="20000"/>
        </a:spcBef>
        <a:spcAft>
          <a:spcPct val="0"/>
        </a:spcAft>
        <a:buClr>
          <a:schemeClr val="folHlink"/>
        </a:buClr>
        <a:buSzPct val="50000"/>
        <a:buFont typeface="Wingdings" charset="0"/>
        <a:buChar char="n"/>
        <a:defRPr sz="2800">
          <a:solidFill>
            <a:schemeClr val="tx1"/>
          </a:solidFill>
          <a:effectLst>
            <a:outerShdw blurRad="38100" dist="38100" dir="2700000" algn="tl">
              <a:srgbClr val="000000"/>
            </a:outerShdw>
          </a:effectLst>
          <a:latin typeface="+mn-lt"/>
          <a:ea typeface="Geneva" charset="-128"/>
          <a:cs typeface="Geneva" charset="0"/>
        </a:defRPr>
      </a:lvl2pPr>
      <a:lvl3pPr marL="1143000" indent="-228600" algn="l" rtl="0" eaLnBrk="0" fontAlgn="base" hangingPunct="0">
        <a:spcBef>
          <a:spcPct val="20000"/>
        </a:spcBef>
        <a:spcAft>
          <a:spcPct val="0"/>
        </a:spcAft>
        <a:buClr>
          <a:schemeClr val="hlink"/>
        </a:buClr>
        <a:buFont typeface="Wingdings" charset="0"/>
        <a:buBlip>
          <a:blip r:embed="rId3"/>
        </a:buBlip>
        <a:defRPr sz="2400">
          <a:solidFill>
            <a:schemeClr val="tx1"/>
          </a:solidFill>
          <a:effectLst>
            <a:outerShdw blurRad="38100" dist="38100" dir="2700000" algn="tl">
              <a:srgbClr val="000000"/>
            </a:outerShdw>
          </a:effectLst>
          <a:latin typeface="+mn-lt"/>
          <a:ea typeface="Geneva" charset="-128"/>
          <a:cs typeface="Geneva" charset="0"/>
        </a:defRPr>
      </a:lvl3pPr>
      <a:lvl4pPr marL="1600200" indent="-228600" algn="l" rtl="0" eaLnBrk="0" fontAlgn="base" hangingPunct="0">
        <a:spcBef>
          <a:spcPct val="20000"/>
        </a:spcBef>
        <a:spcAft>
          <a:spcPct val="0"/>
        </a:spcAft>
        <a:buClr>
          <a:schemeClr val="folHlink"/>
        </a:buClr>
        <a:buSzPct val="50000"/>
        <a:buFont typeface="Wingdings" charset="0"/>
        <a:buChar char="n"/>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hlink"/>
        </a:buClr>
        <a:buFont typeface="Wingdings" charset="0"/>
        <a:buBlip>
          <a:blip r:embed="rId3"/>
        </a:buBlip>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hlink"/>
        </a:buClr>
        <a:buFont typeface="Wingdings" charset="2"/>
        <a:buBlip>
          <a:blip r:embed="rId3"/>
        </a:buBlip>
        <a:defRPr sz="2000">
          <a:solidFill>
            <a:schemeClr val="tx1"/>
          </a:solidFill>
          <a:effectLst>
            <a:outerShdw blurRad="38100" dist="38100" dir="2700000" algn="tl">
              <a:srgbClr val="000000"/>
            </a:outerShdw>
          </a:effectLst>
          <a:latin typeface="+mn-lt"/>
          <a:ea typeface="Geneva" charset="-128"/>
        </a:defRPr>
      </a:lvl6pPr>
      <a:lvl7pPr marL="2971800" indent="-228600" algn="l" rtl="0" fontAlgn="base">
        <a:spcBef>
          <a:spcPct val="20000"/>
        </a:spcBef>
        <a:spcAft>
          <a:spcPct val="0"/>
        </a:spcAft>
        <a:buClr>
          <a:schemeClr val="hlink"/>
        </a:buClr>
        <a:buFont typeface="Wingdings" charset="2"/>
        <a:buBlip>
          <a:blip r:embed="rId3"/>
        </a:buBlip>
        <a:defRPr sz="2000">
          <a:solidFill>
            <a:schemeClr val="tx1"/>
          </a:solidFill>
          <a:effectLst>
            <a:outerShdw blurRad="38100" dist="38100" dir="2700000" algn="tl">
              <a:srgbClr val="000000"/>
            </a:outerShdw>
          </a:effectLst>
          <a:latin typeface="+mn-lt"/>
          <a:ea typeface="Geneva" charset="-128"/>
        </a:defRPr>
      </a:lvl7pPr>
      <a:lvl8pPr marL="3429000" indent="-228600" algn="l" rtl="0" fontAlgn="base">
        <a:spcBef>
          <a:spcPct val="20000"/>
        </a:spcBef>
        <a:spcAft>
          <a:spcPct val="0"/>
        </a:spcAft>
        <a:buClr>
          <a:schemeClr val="hlink"/>
        </a:buClr>
        <a:buFont typeface="Wingdings" charset="2"/>
        <a:buBlip>
          <a:blip r:embed="rId3"/>
        </a:buBlip>
        <a:defRPr sz="2000">
          <a:solidFill>
            <a:schemeClr val="tx1"/>
          </a:solidFill>
          <a:effectLst>
            <a:outerShdw blurRad="38100" dist="38100" dir="2700000" algn="tl">
              <a:srgbClr val="000000"/>
            </a:outerShdw>
          </a:effectLst>
          <a:latin typeface="+mn-lt"/>
          <a:ea typeface="Geneva" charset="-128"/>
        </a:defRPr>
      </a:lvl8pPr>
      <a:lvl9pPr marL="3886200" indent="-228600" algn="l" rtl="0" fontAlgn="base">
        <a:spcBef>
          <a:spcPct val="20000"/>
        </a:spcBef>
        <a:spcAft>
          <a:spcPct val="0"/>
        </a:spcAft>
        <a:buClr>
          <a:schemeClr val="hlink"/>
        </a:buClr>
        <a:buFont typeface="Wingdings" charset="2"/>
        <a:buBlip>
          <a:blip r:embed="rId3"/>
        </a:buBlip>
        <a:defRPr sz="2000">
          <a:solidFill>
            <a:schemeClr val="tx1"/>
          </a:solidFill>
          <a:effectLst>
            <a:outerShdw blurRad="38100" dist="38100" dir="2700000" algn="tl">
              <a:srgbClr val="000000"/>
            </a:outerShdw>
          </a:effectLst>
          <a:latin typeface="+mn-lt"/>
          <a:ea typeface="Geneva"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885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9459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Unicode MS"/>
                <a:ea typeface="Arial Unicode MS"/>
                <a:cs typeface="Arial Unicode MS"/>
              </a:defRPr>
            </a:lvl1pPr>
          </a:lstStyle>
          <a:p>
            <a:pPr>
              <a:defRPr/>
            </a:pPr>
            <a:endParaRPr lang="en-US"/>
          </a:p>
        </p:txBody>
      </p:sp>
      <p:sp>
        <p:nvSpPr>
          <p:cNvPr id="49459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Unicode MS"/>
                <a:ea typeface="Arial Unicode MS"/>
                <a:cs typeface="Arial Unicode MS"/>
              </a:defRPr>
            </a:lvl1pPr>
          </a:lstStyle>
          <a:p>
            <a:pPr>
              <a:defRPr/>
            </a:pPr>
            <a:endParaRPr lang="en-US"/>
          </a:p>
        </p:txBody>
      </p:sp>
      <p:sp>
        <p:nvSpPr>
          <p:cNvPr id="49459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Unicode MS" charset="0"/>
                <a:cs typeface="Arial Unicode MS" charset="0"/>
              </a:defRPr>
            </a:lvl1pPr>
          </a:lstStyle>
          <a:p>
            <a:pPr>
              <a:defRPr/>
            </a:pPr>
            <a:fld id="{FB03E664-E4AD-294D-A979-2FC48D4EB845}" type="slidenum">
              <a:rPr lang="en-US"/>
              <a:pPr>
                <a:defRPr/>
              </a:pPr>
              <a:t>‹#›</a:t>
            </a:fld>
            <a:endParaRPr lang="en-US"/>
          </a:p>
        </p:txBody>
      </p:sp>
    </p:spTree>
    <p:extLst>
      <p:ext uri="{BB962C8B-B14F-4D97-AF65-F5344CB8AC3E}">
        <p14:creationId xmlns:p14="http://schemas.microsoft.com/office/powerpoint/2010/main" val="1527944021"/>
      </p:ext>
    </p:extLst>
  </p:cSld>
  <p:clrMap bg1="lt1" tx1="dk1" bg2="lt2" tx2="dk2" accent1="accent1" accent2="accent2" accent3="accent3" accent4="accent4" accent5="accent5" accent6="accent6" hlink="hlink" folHlink="folHlink"/>
  <p:sldLayoutIdLst>
    <p:sldLayoutId id="2147483992" r:id="rId1"/>
    <p:sldLayoutId id="2147483993" r:id="rId2"/>
    <p:sldLayoutId id="2147483994" r:id="rId3"/>
    <p:sldLayoutId id="2147483995" r:id="rId4"/>
    <p:sldLayoutId id="2147483996" r:id="rId5"/>
    <p:sldLayoutId id="2147483997" r:id="rId6"/>
    <p:sldLayoutId id="2147483998" r:id="rId7"/>
    <p:sldLayoutId id="2147483999" r:id="rId8"/>
    <p:sldLayoutId id="2147484000" r:id="rId9"/>
    <p:sldLayoutId id="2147484001" r:id="rId10"/>
    <p:sldLayoutId id="2147484002"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Unicode MS" pitchFamily="34" charset="-128"/>
          <a:ea typeface="ＭＳ Ｐゴシック" charset="0"/>
          <a:cs typeface="Arial Unicode MS" pitchFamily="34" charset="-128"/>
        </a:defRPr>
      </a:lvl2pPr>
      <a:lvl3pPr algn="ctr" rtl="0" eaLnBrk="0" fontAlgn="base" hangingPunct="0">
        <a:spcBef>
          <a:spcPct val="0"/>
        </a:spcBef>
        <a:spcAft>
          <a:spcPct val="0"/>
        </a:spcAft>
        <a:defRPr sz="4400">
          <a:solidFill>
            <a:schemeClr val="tx2"/>
          </a:solidFill>
          <a:latin typeface="Arial Unicode MS" pitchFamily="34" charset="-128"/>
          <a:ea typeface="ＭＳ Ｐゴシック" charset="0"/>
          <a:cs typeface="Arial Unicode MS" pitchFamily="34" charset="-128"/>
        </a:defRPr>
      </a:lvl3pPr>
      <a:lvl4pPr algn="ctr" rtl="0" eaLnBrk="0" fontAlgn="base" hangingPunct="0">
        <a:spcBef>
          <a:spcPct val="0"/>
        </a:spcBef>
        <a:spcAft>
          <a:spcPct val="0"/>
        </a:spcAft>
        <a:defRPr sz="4400">
          <a:solidFill>
            <a:schemeClr val="tx2"/>
          </a:solidFill>
          <a:latin typeface="Arial Unicode MS" pitchFamily="34" charset="-128"/>
          <a:ea typeface="ＭＳ Ｐゴシック" charset="0"/>
          <a:cs typeface="Arial Unicode MS" pitchFamily="34" charset="-128"/>
        </a:defRPr>
      </a:lvl4pPr>
      <a:lvl5pPr algn="ctr" rtl="0" eaLnBrk="0" fontAlgn="base" hangingPunct="0">
        <a:spcBef>
          <a:spcPct val="0"/>
        </a:spcBef>
        <a:spcAft>
          <a:spcPct val="0"/>
        </a:spcAft>
        <a:defRPr sz="4400">
          <a:solidFill>
            <a:schemeClr val="tx2"/>
          </a:solidFill>
          <a:latin typeface="Arial Unicode MS" pitchFamily="34" charset="-128"/>
          <a:ea typeface="ＭＳ Ｐゴシック" charset="0"/>
          <a:cs typeface="Arial Unicode MS" pitchFamily="34" charset="-128"/>
        </a:defRPr>
      </a:lvl5pPr>
      <a:lvl6pPr marL="457200" algn="ctr" rtl="0" fontAlgn="base">
        <a:spcBef>
          <a:spcPct val="0"/>
        </a:spcBef>
        <a:spcAft>
          <a:spcPct val="0"/>
        </a:spcAft>
        <a:defRPr sz="4400">
          <a:solidFill>
            <a:schemeClr val="tx2"/>
          </a:solidFill>
          <a:latin typeface="Arial Unicode MS" pitchFamily="34" charset="-128"/>
          <a:ea typeface="Arial Unicode MS" pitchFamily="34" charset="-128"/>
          <a:cs typeface="Arial Unicode MS" pitchFamily="34" charset="-128"/>
        </a:defRPr>
      </a:lvl6pPr>
      <a:lvl7pPr marL="914400" algn="ctr" rtl="0" fontAlgn="base">
        <a:spcBef>
          <a:spcPct val="0"/>
        </a:spcBef>
        <a:spcAft>
          <a:spcPct val="0"/>
        </a:spcAft>
        <a:defRPr sz="4400">
          <a:solidFill>
            <a:schemeClr val="tx2"/>
          </a:solidFill>
          <a:latin typeface="Arial Unicode MS" pitchFamily="34" charset="-128"/>
          <a:ea typeface="Arial Unicode MS" pitchFamily="34" charset="-128"/>
          <a:cs typeface="Arial Unicode MS" pitchFamily="34" charset="-128"/>
        </a:defRPr>
      </a:lvl7pPr>
      <a:lvl8pPr marL="1371600" algn="ctr" rtl="0" fontAlgn="base">
        <a:spcBef>
          <a:spcPct val="0"/>
        </a:spcBef>
        <a:spcAft>
          <a:spcPct val="0"/>
        </a:spcAft>
        <a:defRPr sz="4400">
          <a:solidFill>
            <a:schemeClr val="tx2"/>
          </a:solidFill>
          <a:latin typeface="Arial Unicode MS" pitchFamily="34" charset="-128"/>
          <a:ea typeface="Arial Unicode MS" pitchFamily="34" charset="-128"/>
          <a:cs typeface="Arial Unicode MS" pitchFamily="34" charset="-128"/>
        </a:defRPr>
      </a:lvl8pPr>
      <a:lvl9pPr marL="1828800" algn="ctr" rtl="0" fontAlgn="base">
        <a:spcBef>
          <a:spcPct val="0"/>
        </a:spcBef>
        <a:spcAft>
          <a:spcPct val="0"/>
        </a:spcAft>
        <a:defRPr sz="4400">
          <a:solidFill>
            <a:schemeClr val="tx2"/>
          </a:solidFill>
          <a:latin typeface="Arial Unicode MS" pitchFamily="34" charset="-128"/>
          <a:ea typeface="Arial Unicode MS" pitchFamily="34" charset="-128"/>
          <a:cs typeface="Arial Unicode MS" pitchFamily="34"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33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619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pitchFamily="-112" charset="0"/>
                <a:ea typeface="Arial" pitchFamily="-112" charset="0"/>
                <a:cs typeface="Arial" pitchFamily="-112" charset="0"/>
              </a:defRPr>
            </a:lvl1pPr>
          </a:lstStyle>
          <a:p>
            <a:pPr>
              <a:defRPr/>
            </a:pPr>
            <a:endParaRPr lang="en-US"/>
          </a:p>
        </p:txBody>
      </p:sp>
      <p:sp>
        <p:nvSpPr>
          <p:cNvPr id="13619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pitchFamily="-112" charset="0"/>
                <a:ea typeface="Arial" pitchFamily="-112" charset="0"/>
                <a:cs typeface="Arial" pitchFamily="-112" charset="0"/>
              </a:defRPr>
            </a:lvl1pPr>
          </a:lstStyle>
          <a:p>
            <a:pPr>
              <a:defRPr/>
            </a:pPr>
            <a:endParaRPr lang="en-US"/>
          </a:p>
        </p:txBody>
      </p:sp>
      <p:sp>
        <p:nvSpPr>
          <p:cNvPr id="13619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cs typeface="Arial" charset="0"/>
              </a:defRPr>
            </a:lvl1pPr>
          </a:lstStyle>
          <a:p>
            <a:pPr>
              <a:defRPr/>
            </a:pPr>
            <a:fld id="{1FE59684-D562-5445-9639-F22C6EB80EA4}" type="slidenum">
              <a:rPr lang="en-US"/>
              <a:pPr>
                <a:defRPr/>
              </a:pPr>
              <a:t>‹#›</a:t>
            </a:fld>
            <a:endParaRPr lang="en-US"/>
          </a:p>
        </p:txBody>
      </p:sp>
    </p:spTree>
    <p:extLst>
      <p:ext uri="{BB962C8B-B14F-4D97-AF65-F5344CB8AC3E}">
        <p14:creationId xmlns:p14="http://schemas.microsoft.com/office/powerpoint/2010/main" val="317942218"/>
      </p:ext>
    </p:extLst>
  </p:cSld>
  <p:clrMap bg1="lt1" tx1="dk1" bg2="lt2" tx2="dk2" accent1="accent1" accent2="accent2" accent3="accent3" accent4="accent4" accent5="accent5" accent6="accent6" hlink="hlink" folHlink="folHlink"/>
  <p:sldLayoutIdLst>
    <p:sldLayoutId id="2147484004" r:id="rId1"/>
    <p:sldLayoutId id="2147484005" r:id="rId2"/>
    <p:sldLayoutId id="2147484006" r:id="rId3"/>
    <p:sldLayoutId id="2147484007" r:id="rId4"/>
    <p:sldLayoutId id="2147484008" r:id="rId5"/>
    <p:sldLayoutId id="2147484009" r:id="rId6"/>
    <p:sldLayoutId id="2147484010" r:id="rId7"/>
    <p:sldLayoutId id="2147484011" r:id="rId8"/>
    <p:sldLayoutId id="2147484012" r:id="rId9"/>
    <p:sldLayoutId id="2147484013" r:id="rId10"/>
    <p:sldLayoutId id="2147484014"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pitchFamily="-112" charset="0"/>
          <a:ea typeface="ＭＳ Ｐゴシック" charset="0"/>
          <a:cs typeface="Arial" pitchFamily="-112" charset="0"/>
        </a:defRPr>
      </a:lvl2pPr>
      <a:lvl3pPr algn="ctr" rtl="0" eaLnBrk="0" fontAlgn="base" hangingPunct="0">
        <a:spcBef>
          <a:spcPct val="0"/>
        </a:spcBef>
        <a:spcAft>
          <a:spcPct val="0"/>
        </a:spcAft>
        <a:defRPr sz="4400">
          <a:solidFill>
            <a:schemeClr val="tx2"/>
          </a:solidFill>
          <a:latin typeface="Arial" pitchFamily="-112" charset="0"/>
          <a:ea typeface="ＭＳ Ｐゴシック" charset="0"/>
          <a:cs typeface="Arial" pitchFamily="-112" charset="0"/>
        </a:defRPr>
      </a:lvl3pPr>
      <a:lvl4pPr algn="ctr" rtl="0" eaLnBrk="0" fontAlgn="base" hangingPunct="0">
        <a:spcBef>
          <a:spcPct val="0"/>
        </a:spcBef>
        <a:spcAft>
          <a:spcPct val="0"/>
        </a:spcAft>
        <a:defRPr sz="4400">
          <a:solidFill>
            <a:schemeClr val="tx2"/>
          </a:solidFill>
          <a:latin typeface="Arial" pitchFamily="-112" charset="0"/>
          <a:ea typeface="ＭＳ Ｐゴシック" charset="0"/>
          <a:cs typeface="Arial" pitchFamily="-112" charset="0"/>
        </a:defRPr>
      </a:lvl4pPr>
      <a:lvl5pPr algn="ctr" rtl="0" eaLnBrk="0" fontAlgn="base" hangingPunct="0">
        <a:spcBef>
          <a:spcPct val="0"/>
        </a:spcBef>
        <a:spcAft>
          <a:spcPct val="0"/>
        </a:spcAft>
        <a:defRPr sz="4400">
          <a:solidFill>
            <a:schemeClr val="tx2"/>
          </a:solidFill>
          <a:latin typeface="Arial" pitchFamily="-112" charset="0"/>
          <a:ea typeface="ＭＳ Ｐゴシック" charset="0"/>
          <a:cs typeface="Arial" pitchFamily="-112" charset="0"/>
        </a:defRPr>
      </a:lvl5pPr>
      <a:lvl6pPr marL="4572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6pPr>
      <a:lvl7pPr marL="9144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7pPr>
      <a:lvl8pPr marL="13716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8pPr>
      <a:lvl9pPr marL="18288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10946" name="Rectangle 2"/>
          <p:cNvSpPr>
            <a:spLocks noGrp="1" noChangeArrowheads="1"/>
          </p:cNvSpPr>
          <p:nvPr>
            <p:ph type="title"/>
          </p:nvPr>
        </p:nvSpPr>
        <p:spPr bwMode="auto">
          <a:xfrm>
            <a:off x="457200" y="381000"/>
            <a:ext cx="8229600" cy="13716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10947" name="Rectangle 3"/>
          <p:cNvSpPr>
            <a:spLocks noGrp="1" noChangeArrowheads="1"/>
          </p:cNvSpPr>
          <p:nvPr>
            <p:ph type="body" idx="1"/>
          </p:nvPr>
        </p:nvSpPr>
        <p:spPr bwMode="auto">
          <a:xfrm>
            <a:off x="457200" y="1981200"/>
            <a:ext cx="82296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094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effectLst>
                  <a:outerShdw blurRad="38100" dist="38100" dir="2700000" algn="tl">
                    <a:srgbClr val="000000"/>
                  </a:outerShdw>
                </a:effectLst>
                <a:latin typeface="Arial" pitchFamily="-112" charset="0"/>
                <a:ea typeface="Arial" pitchFamily="-112" charset="0"/>
                <a:cs typeface="Arial" pitchFamily="-112" charset="0"/>
              </a:defRPr>
            </a:lvl1pPr>
          </a:lstStyle>
          <a:p>
            <a:pPr>
              <a:defRPr/>
            </a:pPr>
            <a:endParaRPr lang="en-US"/>
          </a:p>
        </p:txBody>
      </p:sp>
      <p:sp>
        <p:nvSpPr>
          <p:cNvPr id="21094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effectLst>
                  <a:outerShdw blurRad="38100" dist="38100" dir="2700000" algn="tl">
                    <a:srgbClr val="000000"/>
                  </a:outerShdw>
                </a:effectLst>
                <a:latin typeface="Arial" pitchFamily="-112" charset="0"/>
                <a:ea typeface="Arial" pitchFamily="-112" charset="0"/>
                <a:cs typeface="Arial" pitchFamily="-112" charset="0"/>
              </a:defRPr>
            </a:lvl1pPr>
          </a:lstStyle>
          <a:p>
            <a:pPr>
              <a:defRPr/>
            </a:pPr>
            <a:endParaRPr lang="en-US"/>
          </a:p>
        </p:txBody>
      </p:sp>
      <p:sp>
        <p:nvSpPr>
          <p:cNvPr id="21095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effectLst>
                  <a:outerShdw blurRad="38100" dist="38100" dir="2700000" algn="tl">
                    <a:srgbClr val="000000"/>
                  </a:outerShdw>
                </a:effectLst>
                <a:cs typeface="Arial" charset="0"/>
              </a:defRPr>
            </a:lvl1pPr>
          </a:lstStyle>
          <a:p>
            <a:pPr>
              <a:defRPr/>
            </a:pPr>
            <a:fld id="{725D8290-463E-8543-AFFB-2EB940226C32}" type="slidenum">
              <a:rPr lang="en-US"/>
              <a:pPr>
                <a:defRPr/>
              </a:pPr>
              <a:t>‹#›</a:t>
            </a:fld>
            <a:endParaRPr lang="en-US"/>
          </a:p>
        </p:txBody>
      </p:sp>
    </p:spTree>
    <p:extLst>
      <p:ext uri="{BB962C8B-B14F-4D97-AF65-F5344CB8AC3E}">
        <p14:creationId xmlns:p14="http://schemas.microsoft.com/office/powerpoint/2010/main" val="1188398606"/>
      </p:ext>
    </p:extLst>
  </p:cSld>
  <p:clrMap bg1="dk2" tx1="lt1" bg2="dk1" tx2="lt2" accent1="accent1" accent2="accent2" accent3="accent3" accent4="accent4" accent5="accent5" accent6="accent6" hlink="hlink" folHlink="folHlink"/>
  <p:sldLayoutIdLst>
    <p:sldLayoutId id="2147484016" r:id="rId1"/>
    <p:sldLayoutId id="2147484017" r:id="rId2"/>
    <p:sldLayoutId id="2147484018" r:id="rId3"/>
    <p:sldLayoutId id="2147484019" r:id="rId4"/>
    <p:sldLayoutId id="2147484020" r:id="rId5"/>
    <p:sldLayoutId id="2147484021" r:id="rId6"/>
    <p:sldLayoutId id="2147484022" r:id="rId7"/>
    <p:sldLayoutId id="2147484023" r:id="rId8"/>
    <p:sldLayoutId id="2147484024" r:id="rId9"/>
    <p:sldLayoutId id="2147484025" r:id="rId10"/>
    <p:sldLayoutId id="2147484026"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charset="0"/>
          <a:cs typeface="Arial" pitchFamily="-112"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charset="0"/>
          <a:cs typeface="Arial" pitchFamily="-112"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charset="0"/>
          <a:cs typeface="Arial" pitchFamily="-112"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charset="0"/>
          <a:cs typeface="Arial" pitchFamily="-112"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ea typeface="Arial" pitchFamily="-112" charset="0"/>
          <a:cs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ea typeface="Arial" pitchFamily="-112" charset="0"/>
          <a:cs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ea typeface="Arial" pitchFamily="-112" charset="0"/>
          <a:cs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ea typeface="Arial" pitchFamily="-112" charset="0"/>
          <a:cs typeface="Arial" pitchFamily="-112" charset="0"/>
        </a:defRPr>
      </a:lvl9pPr>
    </p:titleStyle>
    <p:bodyStyle>
      <a:lvl1pPr marL="342900" indent="-342900" algn="l" rtl="0" eaLnBrk="0" fontAlgn="base" hangingPunct="0">
        <a:spcBef>
          <a:spcPct val="20000"/>
        </a:spcBef>
        <a:spcAft>
          <a:spcPct val="0"/>
        </a:spcAft>
        <a:buClr>
          <a:schemeClr val="hlink"/>
        </a:buClr>
        <a:buSzPct val="65000"/>
        <a:buFont typeface="Wingdings" charset="0"/>
        <a:buChar char="n"/>
        <a:defRPr sz="3200">
          <a:solidFill>
            <a:schemeClr val="tx1"/>
          </a:solidFill>
          <a:effectLst>
            <a:outerShdw blurRad="38100" dist="38100" dir="2700000" algn="tl">
              <a:srgbClr val="000000"/>
            </a:outerShdw>
          </a:effectLst>
          <a:latin typeface="+mn-lt"/>
          <a:ea typeface="ＭＳ Ｐゴシック" charset="0"/>
          <a:cs typeface="+mn-cs"/>
        </a:defRPr>
      </a:lvl1pPr>
      <a:lvl2pPr marL="742950" indent="-285750" algn="l" rtl="0" eaLnBrk="0" fontAlgn="base" hangingPunct="0">
        <a:spcBef>
          <a:spcPct val="20000"/>
        </a:spcBef>
        <a:spcAft>
          <a:spcPct val="0"/>
        </a:spcAft>
        <a:buClr>
          <a:schemeClr val="folHlink"/>
        </a:buClr>
        <a:buSzPct val="65000"/>
        <a:buFont typeface="Wingdings" charset="0"/>
        <a:buChar char="n"/>
        <a:defRPr sz="2800">
          <a:solidFill>
            <a:schemeClr val="tx1"/>
          </a:solidFill>
          <a:effectLst>
            <a:outerShdw blurRad="38100" dist="38100" dir="2700000" algn="tl">
              <a:srgbClr val="000000"/>
            </a:outerShdw>
          </a:effectLst>
          <a:latin typeface="+mn-lt"/>
          <a:ea typeface="+mn-ea"/>
          <a:cs typeface="+mn-cs"/>
        </a:defRPr>
      </a:lvl2pPr>
      <a:lvl3pPr marL="1143000" indent="-228600" algn="l" rtl="0" eaLnBrk="0" fontAlgn="base" hangingPunct="0">
        <a:spcBef>
          <a:spcPct val="20000"/>
        </a:spcBef>
        <a:spcAft>
          <a:spcPct val="0"/>
        </a:spcAft>
        <a:buClr>
          <a:schemeClr val="hlink"/>
        </a:buClr>
        <a:buSzPct val="65000"/>
        <a:buFont typeface="Wingdings" charset="0"/>
        <a:buChar char="n"/>
        <a:defRPr sz="2400">
          <a:solidFill>
            <a:schemeClr val="tx1"/>
          </a:solidFill>
          <a:effectLst>
            <a:outerShdw blurRad="38100" dist="38100" dir="2700000" algn="tl">
              <a:srgbClr val="000000"/>
            </a:outerShdw>
          </a:effectLst>
          <a:latin typeface="+mn-lt"/>
          <a:ea typeface="+mn-ea"/>
          <a:cs typeface="+mn-cs"/>
        </a:defRPr>
      </a:lvl3pPr>
      <a:lvl4pPr marL="1600200" indent="-228600" algn="l" rtl="0" eaLnBrk="0" fontAlgn="base" hangingPunct="0">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mn-lt"/>
          <a:ea typeface="+mn-ea"/>
          <a:cs typeface="+mn-cs"/>
        </a:defRPr>
      </a:lvl4pPr>
      <a:lvl5pPr marL="2057400" indent="-228600" algn="l" rtl="0" eaLnBrk="0" fontAlgn="base" hangingPunct="0">
        <a:spcBef>
          <a:spcPct val="20000"/>
        </a:spcBef>
        <a:spcAft>
          <a:spcPct val="0"/>
        </a:spcAft>
        <a:buClr>
          <a:schemeClr val="hlink"/>
        </a:buClr>
        <a:buSzPct val="65000"/>
        <a:buFont typeface="Wingdings" charset="0"/>
        <a:buChar char="n"/>
        <a:defRPr sz="2000">
          <a:solidFill>
            <a:schemeClr val="tx1"/>
          </a:solidFill>
          <a:effectLst>
            <a:outerShdw blurRad="38100" dist="38100" dir="2700000" algn="tl">
              <a:srgbClr val="000000"/>
            </a:outerShdw>
          </a:effectLst>
          <a:latin typeface="+mn-lt"/>
          <a:ea typeface="+mn-ea"/>
          <a:cs typeface="+mn-cs"/>
        </a:defRPr>
      </a:lvl5pPr>
      <a:lvl6pPr marL="2514600" indent="-228600" algn="l" rtl="0" fontAlgn="base">
        <a:spcBef>
          <a:spcPct val="20000"/>
        </a:spcBef>
        <a:spcAft>
          <a:spcPct val="0"/>
        </a:spcAft>
        <a:buClr>
          <a:schemeClr val="hlink"/>
        </a:buClr>
        <a:buSzPct val="65000"/>
        <a:buFont typeface="Wingdings" pitchFamily="-112" charset="2"/>
        <a:buChar char="n"/>
        <a:defRPr sz="2000">
          <a:solidFill>
            <a:schemeClr val="tx1"/>
          </a:solidFill>
          <a:effectLst>
            <a:outerShdw blurRad="38100" dist="38100" dir="2700000" algn="tl">
              <a:srgbClr val="000000"/>
            </a:outerShdw>
          </a:effectLst>
          <a:latin typeface="+mn-lt"/>
          <a:ea typeface="+mn-ea"/>
          <a:cs typeface="+mn-cs"/>
        </a:defRPr>
      </a:lvl6pPr>
      <a:lvl7pPr marL="2971800" indent="-228600" algn="l" rtl="0" fontAlgn="base">
        <a:spcBef>
          <a:spcPct val="20000"/>
        </a:spcBef>
        <a:spcAft>
          <a:spcPct val="0"/>
        </a:spcAft>
        <a:buClr>
          <a:schemeClr val="hlink"/>
        </a:buClr>
        <a:buSzPct val="65000"/>
        <a:buFont typeface="Wingdings" pitchFamily="-112" charset="2"/>
        <a:buChar char="n"/>
        <a:defRPr sz="2000">
          <a:solidFill>
            <a:schemeClr val="tx1"/>
          </a:solidFill>
          <a:effectLst>
            <a:outerShdw blurRad="38100" dist="38100" dir="2700000" algn="tl">
              <a:srgbClr val="000000"/>
            </a:outerShdw>
          </a:effectLst>
          <a:latin typeface="+mn-lt"/>
          <a:ea typeface="+mn-ea"/>
          <a:cs typeface="+mn-cs"/>
        </a:defRPr>
      </a:lvl7pPr>
      <a:lvl8pPr marL="3429000" indent="-228600" algn="l" rtl="0" fontAlgn="base">
        <a:spcBef>
          <a:spcPct val="20000"/>
        </a:spcBef>
        <a:spcAft>
          <a:spcPct val="0"/>
        </a:spcAft>
        <a:buClr>
          <a:schemeClr val="hlink"/>
        </a:buClr>
        <a:buSzPct val="65000"/>
        <a:buFont typeface="Wingdings" pitchFamily="-112" charset="2"/>
        <a:buChar char="n"/>
        <a:defRPr sz="2000">
          <a:solidFill>
            <a:schemeClr val="tx1"/>
          </a:solidFill>
          <a:effectLst>
            <a:outerShdw blurRad="38100" dist="38100" dir="2700000" algn="tl">
              <a:srgbClr val="000000"/>
            </a:outerShdw>
          </a:effectLst>
          <a:latin typeface="+mn-lt"/>
          <a:ea typeface="+mn-ea"/>
          <a:cs typeface="+mn-cs"/>
        </a:defRPr>
      </a:lvl8pPr>
      <a:lvl9pPr marL="3886200" indent="-228600" algn="l" rtl="0" fontAlgn="base">
        <a:spcBef>
          <a:spcPct val="20000"/>
        </a:spcBef>
        <a:spcAft>
          <a:spcPct val="0"/>
        </a:spcAft>
        <a:buClr>
          <a:schemeClr val="hlink"/>
        </a:buClr>
        <a:buSzPct val="65000"/>
        <a:buFont typeface="Wingdings" pitchFamily="-112" charset="2"/>
        <a:buChar char="n"/>
        <a:defRPr sz="2000">
          <a:solidFill>
            <a:schemeClr val="tx1"/>
          </a:solidFill>
          <a:effectLst>
            <a:outerShdw blurRad="38100" dist="38100" dir="2700000" algn="tl">
              <a:srgbClr val="000000"/>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33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619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pitchFamily="-112" charset="0"/>
                <a:ea typeface="Arial" pitchFamily="-112" charset="0"/>
                <a:cs typeface="Arial" pitchFamily="-112" charset="0"/>
              </a:defRPr>
            </a:lvl1pPr>
          </a:lstStyle>
          <a:p>
            <a:pPr defTabSz="914400" fontAlgn="base">
              <a:spcBef>
                <a:spcPct val="0"/>
              </a:spcBef>
              <a:spcAft>
                <a:spcPct val="0"/>
              </a:spcAft>
              <a:defRPr/>
            </a:pPr>
            <a:endParaRPr lang="en-US">
              <a:solidFill>
                <a:srgbClr val="000000"/>
              </a:solidFill>
            </a:endParaRPr>
          </a:p>
        </p:txBody>
      </p:sp>
      <p:sp>
        <p:nvSpPr>
          <p:cNvPr id="13619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pitchFamily="-112" charset="0"/>
                <a:ea typeface="Arial" pitchFamily="-112" charset="0"/>
                <a:cs typeface="Arial" pitchFamily="-112" charset="0"/>
              </a:defRPr>
            </a:lvl1pPr>
          </a:lstStyle>
          <a:p>
            <a:pPr defTabSz="914400" fontAlgn="base">
              <a:spcBef>
                <a:spcPct val="0"/>
              </a:spcBef>
              <a:spcAft>
                <a:spcPct val="0"/>
              </a:spcAft>
              <a:defRPr/>
            </a:pPr>
            <a:endParaRPr lang="en-US">
              <a:solidFill>
                <a:srgbClr val="000000"/>
              </a:solidFill>
            </a:endParaRPr>
          </a:p>
        </p:txBody>
      </p:sp>
      <p:sp>
        <p:nvSpPr>
          <p:cNvPr id="13619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cs typeface="Arial" charset="0"/>
              </a:defRPr>
            </a:lvl1pPr>
          </a:lstStyle>
          <a:p>
            <a:pPr defTabSz="914400" fontAlgn="base">
              <a:spcBef>
                <a:spcPct val="0"/>
              </a:spcBef>
              <a:spcAft>
                <a:spcPct val="0"/>
              </a:spcAft>
              <a:defRPr/>
            </a:pPr>
            <a:fld id="{1FE59684-D562-5445-9639-F22C6EB80EA4}" type="slidenum">
              <a:rPr lang="en-US">
                <a:solidFill>
                  <a:srgbClr val="000000"/>
                </a:solidFill>
                <a:latin typeface="Arial" charset="0"/>
                <a:ea typeface="ＭＳ Ｐゴシック" charset="0"/>
              </a:rPr>
              <a:pPr defTabSz="914400" fontAlgn="base">
                <a:spcBef>
                  <a:spcPct val="0"/>
                </a:spcBef>
                <a:spcAft>
                  <a:spcPct val="0"/>
                </a:spcAft>
                <a:defRPr/>
              </a:pPr>
              <a:t>‹#›</a:t>
            </a:fld>
            <a:endParaRPr lang="en-US">
              <a:solidFill>
                <a:srgbClr val="000000"/>
              </a:solidFill>
              <a:latin typeface="Arial" charset="0"/>
              <a:ea typeface="ＭＳ Ｐゴシック" charset="0"/>
            </a:endParaRPr>
          </a:p>
        </p:txBody>
      </p:sp>
    </p:spTree>
    <p:extLst>
      <p:ext uri="{BB962C8B-B14F-4D97-AF65-F5344CB8AC3E}">
        <p14:creationId xmlns:p14="http://schemas.microsoft.com/office/powerpoint/2010/main" val="2754056932"/>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pitchFamily="-112" charset="0"/>
          <a:ea typeface="ＭＳ Ｐゴシック" charset="0"/>
          <a:cs typeface="Arial" pitchFamily="-112" charset="0"/>
        </a:defRPr>
      </a:lvl2pPr>
      <a:lvl3pPr algn="ctr" rtl="0" eaLnBrk="0" fontAlgn="base" hangingPunct="0">
        <a:spcBef>
          <a:spcPct val="0"/>
        </a:spcBef>
        <a:spcAft>
          <a:spcPct val="0"/>
        </a:spcAft>
        <a:defRPr sz="4400">
          <a:solidFill>
            <a:schemeClr val="tx2"/>
          </a:solidFill>
          <a:latin typeface="Arial" pitchFamily="-112" charset="0"/>
          <a:ea typeface="ＭＳ Ｐゴシック" charset="0"/>
          <a:cs typeface="Arial" pitchFamily="-112" charset="0"/>
        </a:defRPr>
      </a:lvl3pPr>
      <a:lvl4pPr algn="ctr" rtl="0" eaLnBrk="0" fontAlgn="base" hangingPunct="0">
        <a:spcBef>
          <a:spcPct val="0"/>
        </a:spcBef>
        <a:spcAft>
          <a:spcPct val="0"/>
        </a:spcAft>
        <a:defRPr sz="4400">
          <a:solidFill>
            <a:schemeClr val="tx2"/>
          </a:solidFill>
          <a:latin typeface="Arial" pitchFamily="-112" charset="0"/>
          <a:ea typeface="ＭＳ Ｐゴシック" charset="0"/>
          <a:cs typeface="Arial" pitchFamily="-112" charset="0"/>
        </a:defRPr>
      </a:lvl4pPr>
      <a:lvl5pPr algn="ctr" rtl="0" eaLnBrk="0" fontAlgn="base" hangingPunct="0">
        <a:spcBef>
          <a:spcPct val="0"/>
        </a:spcBef>
        <a:spcAft>
          <a:spcPct val="0"/>
        </a:spcAft>
        <a:defRPr sz="4400">
          <a:solidFill>
            <a:schemeClr val="tx2"/>
          </a:solidFill>
          <a:latin typeface="Arial" pitchFamily="-112" charset="0"/>
          <a:ea typeface="ＭＳ Ｐゴシック" charset="0"/>
          <a:cs typeface="Arial" pitchFamily="-112" charset="0"/>
        </a:defRPr>
      </a:lvl5pPr>
      <a:lvl6pPr marL="4572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6pPr>
      <a:lvl7pPr marL="9144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7pPr>
      <a:lvl8pPr marL="13716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8pPr>
      <a:lvl9pPr marL="18288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6563"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619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pitchFamily="-112" charset="0"/>
                <a:ea typeface="Arial" pitchFamily="-112" charset="0"/>
                <a:cs typeface="Arial" pitchFamily="-112" charset="0"/>
              </a:defRPr>
            </a:lvl1pPr>
          </a:lstStyle>
          <a:p>
            <a:pPr defTabSz="914400" fontAlgn="base">
              <a:spcBef>
                <a:spcPct val="0"/>
              </a:spcBef>
              <a:spcAft>
                <a:spcPct val="0"/>
              </a:spcAft>
              <a:defRPr/>
            </a:pPr>
            <a:endParaRPr lang="en-US"/>
          </a:p>
        </p:txBody>
      </p:sp>
      <p:sp>
        <p:nvSpPr>
          <p:cNvPr id="13619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pitchFamily="-112" charset="0"/>
                <a:ea typeface="Arial" pitchFamily="-112" charset="0"/>
                <a:cs typeface="Arial" pitchFamily="-112" charset="0"/>
              </a:defRPr>
            </a:lvl1pPr>
          </a:lstStyle>
          <a:p>
            <a:pPr defTabSz="914400" fontAlgn="base">
              <a:spcBef>
                <a:spcPct val="0"/>
              </a:spcBef>
              <a:spcAft>
                <a:spcPct val="0"/>
              </a:spcAft>
              <a:defRPr/>
            </a:pPr>
            <a:endParaRPr lang="en-US"/>
          </a:p>
        </p:txBody>
      </p:sp>
      <p:sp>
        <p:nvSpPr>
          <p:cNvPr id="13619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cs typeface="Arial" charset="0"/>
              </a:defRPr>
            </a:lvl1pPr>
          </a:lstStyle>
          <a:p>
            <a:pPr defTabSz="914400" fontAlgn="base">
              <a:spcBef>
                <a:spcPct val="0"/>
              </a:spcBef>
              <a:spcAft>
                <a:spcPct val="0"/>
              </a:spcAft>
              <a:defRPr/>
            </a:pPr>
            <a:fld id="{D13E035F-48ED-3544-95D5-AF985FDC0AE5}" type="slidenum">
              <a:rPr lang="en-US">
                <a:latin typeface="Arial" charset="0"/>
                <a:ea typeface="ＭＳ Ｐゴシック" charset="0"/>
              </a:rPr>
              <a:pPr defTabSz="914400" fontAlgn="base">
                <a:spcBef>
                  <a:spcPct val="0"/>
                </a:spcBef>
                <a:spcAft>
                  <a:spcPct val="0"/>
                </a:spcAft>
                <a:defRPr/>
              </a:pPr>
              <a:t>‹#›</a:t>
            </a:fld>
            <a:endParaRPr lang="en-US">
              <a:latin typeface="Arial" charset="0"/>
              <a:ea typeface="ＭＳ Ｐゴシック" charset="0"/>
            </a:endParaRPr>
          </a:p>
        </p:txBody>
      </p:sp>
    </p:spTree>
    <p:extLst>
      <p:ext uri="{BB962C8B-B14F-4D97-AF65-F5344CB8AC3E}">
        <p14:creationId xmlns:p14="http://schemas.microsoft.com/office/powerpoint/2010/main" val="1023723165"/>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pitchFamily="-112" charset="0"/>
          <a:ea typeface="ＭＳ Ｐゴシック" charset="0"/>
          <a:cs typeface="Arial" pitchFamily="-112" charset="0"/>
        </a:defRPr>
      </a:lvl2pPr>
      <a:lvl3pPr algn="ctr" rtl="0" eaLnBrk="0" fontAlgn="base" hangingPunct="0">
        <a:spcBef>
          <a:spcPct val="0"/>
        </a:spcBef>
        <a:spcAft>
          <a:spcPct val="0"/>
        </a:spcAft>
        <a:defRPr sz="4400">
          <a:solidFill>
            <a:schemeClr val="tx2"/>
          </a:solidFill>
          <a:latin typeface="Arial" pitchFamily="-112" charset="0"/>
          <a:ea typeface="ＭＳ Ｐゴシック" charset="0"/>
          <a:cs typeface="Arial" pitchFamily="-112" charset="0"/>
        </a:defRPr>
      </a:lvl3pPr>
      <a:lvl4pPr algn="ctr" rtl="0" eaLnBrk="0" fontAlgn="base" hangingPunct="0">
        <a:spcBef>
          <a:spcPct val="0"/>
        </a:spcBef>
        <a:spcAft>
          <a:spcPct val="0"/>
        </a:spcAft>
        <a:defRPr sz="4400">
          <a:solidFill>
            <a:schemeClr val="tx2"/>
          </a:solidFill>
          <a:latin typeface="Arial" pitchFamily="-112" charset="0"/>
          <a:ea typeface="ＭＳ Ｐゴシック" charset="0"/>
          <a:cs typeface="Arial" pitchFamily="-112" charset="0"/>
        </a:defRPr>
      </a:lvl4pPr>
      <a:lvl5pPr algn="ctr" rtl="0" eaLnBrk="0" fontAlgn="base" hangingPunct="0">
        <a:spcBef>
          <a:spcPct val="0"/>
        </a:spcBef>
        <a:spcAft>
          <a:spcPct val="0"/>
        </a:spcAft>
        <a:defRPr sz="4400">
          <a:solidFill>
            <a:schemeClr val="tx2"/>
          </a:solidFill>
          <a:latin typeface="Arial" pitchFamily="-112" charset="0"/>
          <a:ea typeface="ＭＳ Ｐゴシック" charset="0"/>
          <a:cs typeface="Arial" pitchFamily="-112" charset="0"/>
        </a:defRPr>
      </a:lvl5pPr>
      <a:lvl6pPr marL="4572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6pPr>
      <a:lvl7pPr marL="9144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7pPr>
      <a:lvl8pPr marL="13716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8pPr>
      <a:lvl9pPr marL="18288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defTabSz="914400" fontAlgn="base">
              <a:spcBef>
                <a:spcPct val="0"/>
              </a:spcBef>
              <a:spcAft>
                <a:spcPct val="0"/>
              </a:spcAft>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defTabSz="914400" fontAlgn="base">
              <a:spcBef>
                <a:spcPct val="0"/>
              </a:spcBef>
              <a:spcAft>
                <a:spcPct val="0"/>
              </a:spcAft>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pPr defTabSz="914400" fontAlgn="base">
              <a:spcBef>
                <a:spcPct val="0"/>
              </a:spcBef>
              <a:spcAft>
                <a:spcPct val="0"/>
              </a:spcAft>
            </a:pPr>
            <a:fld id="{B9D20AD3-D622-EC41-AF78-52EA093B16AC}" type="slidenum">
              <a:rPr lang="en-US">
                <a:solidFill>
                  <a:srgbClr val="000000"/>
                </a:solidFill>
                <a:latin typeface="Arial" charset="0"/>
              </a:rPr>
              <a:pPr defTabSz="914400" fontAlgn="base">
                <a:spcBef>
                  <a:spcPct val="0"/>
                </a:spcBef>
                <a:spcAft>
                  <a:spcPct val="0"/>
                </a:spcAft>
              </a:pPr>
              <a:t>‹#›</a:t>
            </a:fld>
            <a:endParaRPr lang="en-US">
              <a:solidFill>
                <a:srgbClr val="000000"/>
              </a:solidFill>
              <a:latin typeface="Arial" charset="0"/>
            </a:endParaRPr>
          </a:p>
        </p:txBody>
      </p:sp>
    </p:spTree>
    <p:extLst>
      <p:ext uri="{BB962C8B-B14F-4D97-AF65-F5344CB8AC3E}">
        <p14:creationId xmlns:p14="http://schemas.microsoft.com/office/powerpoint/2010/main" val="2234125591"/>
      </p:ext>
    </p:extLst>
  </p:cSld>
  <p:clrMap bg1="lt1" tx1="dk1" bg2="lt2" tx2="dk2" accent1="accent1" accent2="accent2" accent3="accent3" accent4="accent4" accent5="accent5" accent6="accent6" hlink="hlink" folHlink="folHlink"/>
  <p:sldLayoutIdLst>
    <p:sldLayoutId id="2147483773" r:id="rId1"/>
    <p:sldLayoutId id="2147483774" r:id="rId2"/>
    <p:sldLayoutId id="2147483775" r:id="rId3"/>
    <p:sldLayoutId id="2147483776" r:id="rId4"/>
    <p:sldLayoutId id="2147483777" r:id="rId5"/>
    <p:sldLayoutId id="2147483778" r:id="rId6"/>
    <p:sldLayoutId id="2147483779" r:id="rId7"/>
    <p:sldLayoutId id="2147483780" r:id="rId8"/>
    <p:sldLayoutId id="2147483781" r:id="rId9"/>
    <p:sldLayoutId id="2147483782" r:id="rId10"/>
    <p:sldLayoutId id="2147483783"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33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619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pitchFamily="-112" charset="0"/>
                <a:ea typeface="Arial" pitchFamily="-112" charset="0"/>
                <a:cs typeface="Arial" pitchFamily="-112" charset="0"/>
              </a:defRPr>
            </a:lvl1pPr>
          </a:lstStyle>
          <a:p>
            <a:pPr defTabSz="914400" fontAlgn="base">
              <a:spcBef>
                <a:spcPct val="0"/>
              </a:spcBef>
              <a:spcAft>
                <a:spcPct val="0"/>
              </a:spcAft>
              <a:defRPr/>
            </a:pPr>
            <a:endParaRPr lang="en-US">
              <a:solidFill>
                <a:srgbClr val="000000"/>
              </a:solidFill>
            </a:endParaRPr>
          </a:p>
        </p:txBody>
      </p:sp>
      <p:sp>
        <p:nvSpPr>
          <p:cNvPr id="13619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pitchFamily="-112" charset="0"/>
                <a:ea typeface="Arial" pitchFamily="-112" charset="0"/>
                <a:cs typeface="Arial" pitchFamily="-112" charset="0"/>
              </a:defRPr>
            </a:lvl1pPr>
          </a:lstStyle>
          <a:p>
            <a:pPr defTabSz="914400" fontAlgn="base">
              <a:spcBef>
                <a:spcPct val="0"/>
              </a:spcBef>
              <a:spcAft>
                <a:spcPct val="0"/>
              </a:spcAft>
              <a:defRPr/>
            </a:pPr>
            <a:endParaRPr lang="en-US">
              <a:solidFill>
                <a:srgbClr val="000000"/>
              </a:solidFill>
            </a:endParaRPr>
          </a:p>
        </p:txBody>
      </p:sp>
      <p:sp>
        <p:nvSpPr>
          <p:cNvPr id="13619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cs typeface="Arial" charset="0"/>
              </a:defRPr>
            </a:lvl1pPr>
          </a:lstStyle>
          <a:p>
            <a:pPr defTabSz="914400" fontAlgn="base">
              <a:spcBef>
                <a:spcPct val="0"/>
              </a:spcBef>
              <a:spcAft>
                <a:spcPct val="0"/>
              </a:spcAft>
              <a:defRPr/>
            </a:pPr>
            <a:fld id="{1FE59684-D562-5445-9639-F22C6EB80EA4}" type="slidenum">
              <a:rPr lang="en-US">
                <a:solidFill>
                  <a:srgbClr val="000000"/>
                </a:solidFill>
                <a:latin typeface="Arial" charset="0"/>
                <a:ea typeface="ＭＳ Ｐゴシック" charset="0"/>
              </a:rPr>
              <a:pPr defTabSz="914400" fontAlgn="base">
                <a:spcBef>
                  <a:spcPct val="0"/>
                </a:spcBef>
                <a:spcAft>
                  <a:spcPct val="0"/>
                </a:spcAft>
                <a:defRPr/>
              </a:pPr>
              <a:t>‹#›</a:t>
            </a:fld>
            <a:endParaRPr lang="en-US">
              <a:solidFill>
                <a:srgbClr val="000000"/>
              </a:solidFill>
              <a:latin typeface="Arial" charset="0"/>
              <a:ea typeface="ＭＳ Ｐゴシック" charset="0"/>
            </a:endParaRPr>
          </a:p>
        </p:txBody>
      </p:sp>
    </p:spTree>
    <p:extLst>
      <p:ext uri="{BB962C8B-B14F-4D97-AF65-F5344CB8AC3E}">
        <p14:creationId xmlns:p14="http://schemas.microsoft.com/office/powerpoint/2010/main" val="1869112630"/>
      </p:ext>
    </p:extLst>
  </p:cSld>
  <p:clrMap bg1="lt1" tx1="dk1" bg2="lt2" tx2="dk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 id="2147483859" r:id="rId7"/>
    <p:sldLayoutId id="2147483860" r:id="rId8"/>
    <p:sldLayoutId id="2147483861" r:id="rId9"/>
    <p:sldLayoutId id="2147483862" r:id="rId10"/>
    <p:sldLayoutId id="2147483863"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pitchFamily="-112" charset="0"/>
          <a:ea typeface="ＭＳ Ｐゴシック" charset="0"/>
          <a:cs typeface="Arial" pitchFamily="-112" charset="0"/>
        </a:defRPr>
      </a:lvl2pPr>
      <a:lvl3pPr algn="ctr" rtl="0" eaLnBrk="0" fontAlgn="base" hangingPunct="0">
        <a:spcBef>
          <a:spcPct val="0"/>
        </a:spcBef>
        <a:spcAft>
          <a:spcPct val="0"/>
        </a:spcAft>
        <a:defRPr sz="4400">
          <a:solidFill>
            <a:schemeClr val="tx2"/>
          </a:solidFill>
          <a:latin typeface="Arial" pitchFamily="-112" charset="0"/>
          <a:ea typeface="ＭＳ Ｐゴシック" charset="0"/>
          <a:cs typeface="Arial" pitchFamily="-112" charset="0"/>
        </a:defRPr>
      </a:lvl3pPr>
      <a:lvl4pPr algn="ctr" rtl="0" eaLnBrk="0" fontAlgn="base" hangingPunct="0">
        <a:spcBef>
          <a:spcPct val="0"/>
        </a:spcBef>
        <a:spcAft>
          <a:spcPct val="0"/>
        </a:spcAft>
        <a:defRPr sz="4400">
          <a:solidFill>
            <a:schemeClr val="tx2"/>
          </a:solidFill>
          <a:latin typeface="Arial" pitchFamily="-112" charset="0"/>
          <a:ea typeface="ＭＳ Ｐゴシック" charset="0"/>
          <a:cs typeface="Arial" pitchFamily="-112" charset="0"/>
        </a:defRPr>
      </a:lvl4pPr>
      <a:lvl5pPr algn="ctr" rtl="0" eaLnBrk="0" fontAlgn="base" hangingPunct="0">
        <a:spcBef>
          <a:spcPct val="0"/>
        </a:spcBef>
        <a:spcAft>
          <a:spcPct val="0"/>
        </a:spcAft>
        <a:defRPr sz="4400">
          <a:solidFill>
            <a:schemeClr val="tx2"/>
          </a:solidFill>
          <a:latin typeface="Arial" pitchFamily="-112" charset="0"/>
          <a:ea typeface="ＭＳ Ｐゴシック" charset="0"/>
          <a:cs typeface="Arial" pitchFamily="-112" charset="0"/>
        </a:defRPr>
      </a:lvl5pPr>
      <a:lvl6pPr marL="4572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6pPr>
      <a:lvl7pPr marL="9144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7pPr>
      <a:lvl8pPr marL="13716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8pPr>
      <a:lvl9pPr marL="18288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33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619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pitchFamily="-112" charset="0"/>
                <a:ea typeface="Arial" pitchFamily="-112" charset="0"/>
                <a:cs typeface="Arial" pitchFamily="-112" charset="0"/>
              </a:defRPr>
            </a:lvl1pPr>
          </a:lstStyle>
          <a:p>
            <a:pPr defTabSz="914400" fontAlgn="base">
              <a:spcBef>
                <a:spcPct val="0"/>
              </a:spcBef>
              <a:spcAft>
                <a:spcPct val="0"/>
              </a:spcAft>
              <a:defRPr/>
            </a:pPr>
            <a:endParaRPr lang="en-US">
              <a:solidFill>
                <a:srgbClr val="000000"/>
              </a:solidFill>
            </a:endParaRPr>
          </a:p>
        </p:txBody>
      </p:sp>
      <p:sp>
        <p:nvSpPr>
          <p:cNvPr id="13619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pitchFamily="-112" charset="0"/>
                <a:ea typeface="Arial" pitchFamily="-112" charset="0"/>
                <a:cs typeface="Arial" pitchFamily="-112" charset="0"/>
              </a:defRPr>
            </a:lvl1pPr>
          </a:lstStyle>
          <a:p>
            <a:pPr defTabSz="914400" fontAlgn="base">
              <a:spcBef>
                <a:spcPct val="0"/>
              </a:spcBef>
              <a:spcAft>
                <a:spcPct val="0"/>
              </a:spcAft>
              <a:defRPr/>
            </a:pPr>
            <a:endParaRPr lang="en-US">
              <a:solidFill>
                <a:srgbClr val="000000"/>
              </a:solidFill>
            </a:endParaRPr>
          </a:p>
        </p:txBody>
      </p:sp>
      <p:sp>
        <p:nvSpPr>
          <p:cNvPr id="13619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cs typeface="Arial" charset="0"/>
              </a:defRPr>
            </a:lvl1pPr>
          </a:lstStyle>
          <a:p>
            <a:pPr defTabSz="914400" fontAlgn="base">
              <a:spcBef>
                <a:spcPct val="0"/>
              </a:spcBef>
              <a:spcAft>
                <a:spcPct val="0"/>
              </a:spcAft>
              <a:defRPr/>
            </a:pPr>
            <a:fld id="{1FE59684-D562-5445-9639-F22C6EB80EA4}" type="slidenum">
              <a:rPr lang="en-US">
                <a:solidFill>
                  <a:srgbClr val="000000"/>
                </a:solidFill>
                <a:latin typeface="Arial" charset="0"/>
                <a:ea typeface="ＭＳ Ｐゴシック" charset="0"/>
              </a:rPr>
              <a:pPr defTabSz="914400" fontAlgn="base">
                <a:spcBef>
                  <a:spcPct val="0"/>
                </a:spcBef>
                <a:spcAft>
                  <a:spcPct val="0"/>
                </a:spcAft>
                <a:defRPr/>
              </a:pPr>
              <a:t>‹#›</a:t>
            </a:fld>
            <a:endParaRPr lang="en-US">
              <a:solidFill>
                <a:srgbClr val="000000"/>
              </a:solidFill>
              <a:latin typeface="Arial" charset="0"/>
              <a:ea typeface="ＭＳ Ｐゴシック" charset="0"/>
            </a:endParaRPr>
          </a:p>
        </p:txBody>
      </p:sp>
    </p:spTree>
    <p:extLst>
      <p:ext uri="{BB962C8B-B14F-4D97-AF65-F5344CB8AC3E}">
        <p14:creationId xmlns:p14="http://schemas.microsoft.com/office/powerpoint/2010/main" val="3549450273"/>
      </p:ext>
    </p:extLst>
  </p:cSld>
  <p:clrMap bg1="lt1" tx1="dk1" bg2="lt2" tx2="dk2" accent1="accent1" accent2="accent2" accent3="accent3" accent4="accent4" accent5="accent5" accent6="accent6" hlink="hlink" folHlink="folHlink"/>
  <p:sldLayoutIdLst>
    <p:sldLayoutId id="2147483877" r:id="rId1"/>
    <p:sldLayoutId id="2147483878" r:id="rId2"/>
    <p:sldLayoutId id="2147483879" r:id="rId3"/>
    <p:sldLayoutId id="2147483880" r:id="rId4"/>
    <p:sldLayoutId id="2147483881" r:id="rId5"/>
    <p:sldLayoutId id="2147483882" r:id="rId6"/>
    <p:sldLayoutId id="2147483883" r:id="rId7"/>
    <p:sldLayoutId id="2147483884" r:id="rId8"/>
    <p:sldLayoutId id="2147483885" r:id="rId9"/>
    <p:sldLayoutId id="2147483886" r:id="rId10"/>
    <p:sldLayoutId id="2147483887"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pitchFamily="-112" charset="0"/>
          <a:ea typeface="ＭＳ Ｐゴシック" charset="0"/>
          <a:cs typeface="Arial" pitchFamily="-112" charset="0"/>
        </a:defRPr>
      </a:lvl2pPr>
      <a:lvl3pPr algn="ctr" rtl="0" eaLnBrk="0" fontAlgn="base" hangingPunct="0">
        <a:spcBef>
          <a:spcPct val="0"/>
        </a:spcBef>
        <a:spcAft>
          <a:spcPct val="0"/>
        </a:spcAft>
        <a:defRPr sz="4400">
          <a:solidFill>
            <a:schemeClr val="tx2"/>
          </a:solidFill>
          <a:latin typeface="Arial" pitchFamily="-112" charset="0"/>
          <a:ea typeface="ＭＳ Ｐゴシック" charset="0"/>
          <a:cs typeface="Arial" pitchFamily="-112" charset="0"/>
        </a:defRPr>
      </a:lvl3pPr>
      <a:lvl4pPr algn="ctr" rtl="0" eaLnBrk="0" fontAlgn="base" hangingPunct="0">
        <a:spcBef>
          <a:spcPct val="0"/>
        </a:spcBef>
        <a:spcAft>
          <a:spcPct val="0"/>
        </a:spcAft>
        <a:defRPr sz="4400">
          <a:solidFill>
            <a:schemeClr val="tx2"/>
          </a:solidFill>
          <a:latin typeface="Arial" pitchFamily="-112" charset="0"/>
          <a:ea typeface="ＭＳ Ｐゴシック" charset="0"/>
          <a:cs typeface="Arial" pitchFamily="-112" charset="0"/>
        </a:defRPr>
      </a:lvl4pPr>
      <a:lvl5pPr algn="ctr" rtl="0" eaLnBrk="0" fontAlgn="base" hangingPunct="0">
        <a:spcBef>
          <a:spcPct val="0"/>
        </a:spcBef>
        <a:spcAft>
          <a:spcPct val="0"/>
        </a:spcAft>
        <a:defRPr sz="4400">
          <a:solidFill>
            <a:schemeClr val="tx2"/>
          </a:solidFill>
          <a:latin typeface="Arial" pitchFamily="-112" charset="0"/>
          <a:ea typeface="ＭＳ Ｐゴシック" charset="0"/>
          <a:cs typeface="Arial" pitchFamily="-112" charset="0"/>
        </a:defRPr>
      </a:lvl5pPr>
      <a:lvl6pPr marL="4572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6pPr>
      <a:lvl7pPr marL="9144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7pPr>
      <a:lvl8pPr marL="13716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8pPr>
      <a:lvl9pPr marL="18288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7EC41CD6-191B-4D55-8870-24B8089A48BF}"/>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241F921D-AD91-4285-814B-CF41198E0F8B}"/>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9545D076-D041-4571-85C8-B9564E9925FB}"/>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defRPr>
            </a:lvl1pPr>
          </a:lstStyle>
          <a:p>
            <a:pPr defTabSz="457177">
              <a:defRPr/>
            </a:pPr>
            <a:fld id="{F5FDF1C6-D325-4932-8AAD-9D474E803742}" type="datetimeFigureOut">
              <a:rPr lang="en-US">
                <a:latin typeface="Calibri"/>
                <a:ea typeface="ＭＳ Ｐゴシック" charset="0"/>
                <a:cs typeface="ＭＳ Ｐゴシック" charset="0"/>
              </a:rPr>
              <a:pPr defTabSz="457177">
                <a:defRPr/>
              </a:pPr>
              <a:t>3/2/20</a:t>
            </a:fld>
            <a:endParaRPr lang="en-US">
              <a:latin typeface="Calibri"/>
              <a:ea typeface="ＭＳ Ｐゴシック" charset="0"/>
              <a:cs typeface="ＭＳ Ｐゴシック" charset="0"/>
            </a:endParaRPr>
          </a:p>
        </p:txBody>
      </p:sp>
      <p:sp>
        <p:nvSpPr>
          <p:cNvPr id="5" name="Footer Placeholder 4">
            <a:extLst>
              <a:ext uri="{FF2B5EF4-FFF2-40B4-BE49-F238E27FC236}">
                <a16:creationId xmlns:a16="http://schemas.microsoft.com/office/drawing/2014/main" id="{BAC27661-4A59-4099-9F37-A6C52B4D628F}"/>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defRPr>
            </a:lvl1pPr>
          </a:lstStyle>
          <a:p>
            <a:pPr defTabSz="457177">
              <a:defRPr/>
            </a:pPr>
            <a:endParaRPr lang="en-US">
              <a:solidFill>
                <a:prstClr val="black">
                  <a:tint val="75000"/>
                </a:prstClr>
              </a:solidFill>
              <a:latin typeface="Calibri"/>
              <a:cs typeface="ＭＳ Ｐゴシック" charset="0"/>
            </a:endParaRPr>
          </a:p>
        </p:txBody>
      </p:sp>
      <p:sp>
        <p:nvSpPr>
          <p:cNvPr id="6" name="Slide Number Placeholder 5">
            <a:extLst>
              <a:ext uri="{FF2B5EF4-FFF2-40B4-BE49-F238E27FC236}">
                <a16:creationId xmlns:a16="http://schemas.microsoft.com/office/drawing/2014/main" id="{22B32E73-F067-4566-A8BE-56E5F9A0F497}"/>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defTabSz="457177"/>
            <a:fld id="{EAA9ECEE-FBCC-48D3-9A0F-989FB4E3DD68}" type="slidenum">
              <a:rPr lang="en-US" altLang="en-US">
                <a:latin typeface="Calibri"/>
                <a:ea typeface="ＭＳ Ｐゴシック" charset="0"/>
                <a:cs typeface="ＭＳ Ｐゴシック" charset="0"/>
              </a:rPr>
              <a:pPr defTabSz="457177"/>
              <a:t>‹#›</a:t>
            </a:fld>
            <a:endParaRPr lang="en-US" altLang="en-US">
              <a:latin typeface="Calibri"/>
              <a:ea typeface="ＭＳ Ｐゴシック" charset="0"/>
              <a:cs typeface="ＭＳ Ｐゴシック" charset="0"/>
            </a:endParaRPr>
          </a:p>
        </p:txBody>
      </p:sp>
    </p:spTree>
    <p:extLst>
      <p:ext uri="{BB962C8B-B14F-4D97-AF65-F5344CB8AC3E}">
        <p14:creationId xmlns:p14="http://schemas.microsoft.com/office/powerpoint/2010/main" val="322640861"/>
      </p:ext>
    </p:extLst>
  </p:cSld>
  <p:clrMap bg1="lt1" tx1="dk1" bg2="lt2" tx2="dk2" accent1="accent1" accent2="accent2" accent3="accent3" accent4="accent4" accent5="accent5" accent6="accent6" hlink="hlink" folHlink="folHlink"/>
  <p:sldLayoutIdLst>
    <p:sldLayoutId id="2147483889" r:id="rId1"/>
    <p:sldLayoutId id="2147483890" r:id="rId2"/>
    <p:sldLayoutId id="2147483891" r:id="rId3"/>
    <p:sldLayoutId id="2147483892" r:id="rId4"/>
    <p:sldLayoutId id="2147483893" r:id="rId5"/>
    <p:sldLayoutId id="2147483894" r:id="rId6"/>
    <p:sldLayoutId id="2147483895" r:id="rId7"/>
    <p:sldLayoutId id="2147483896" r:id="rId8"/>
    <p:sldLayoutId id="2147483897" r:id="rId9"/>
    <p:sldLayoutId id="2147483898" r:id="rId10"/>
    <p:sldLayoutId id="2147483899" r:id="rId11"/>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j-cs"/>
        </a:defRPr>
      </a:lvl1pPr>
      <a:lvl2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2pPr>
      <a:lvl3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3pPr>
      <a:lvl4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4pPr>
      <a:lvl5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5pPr>
      <a:lvl6pPr marL="457200" algn="ctr" defTabSz="457200" rtl="0" fontAlgn="base">
        <a:spcBef>
          <a:spcPct val="0"/>
        </a:spcBef>
        <a:spcAft>
          <a:spcPct val="0"/>
        </a:spcAft>
        <a:defRPr sz="4400">
          <a:solidFill>
            <a:schemeClr val="tx1"/>
          </a:solidFill>
          <a:latin typeface="Calibri" pitchFamily="34" charset="0"/>
          <a:ea typeface="MS PGothic" pitchFamily="34" charset="-128"/>
        </a:defRPr>
      </a:lvl6pPr>
      <a:lvl7pPr marL="914400" algn="ctr" defTabSz="457200" rtl="0" fontAlgn="base">
        <a:spcBef>
          <a:spcPct val="0"/>
        </a:spcBef>
        <a:spcAft>
          <a:spcPct val="0"/>
        </a:spcAft>
        <a:defRPr sz="4400">
          <a:solidFill>
            <a:schemeClr val="tx1"/>
          </a:solidFill>
          <a:latin typeface="Calibri" pitchFamily="34" charset="0"/>
          <a:ea typeface="MS PGothic" pitchFamily="34" charset="-128"/>
        </a:defRPr>
      </a:lvl7pPr>
      <a:lvl8pPr marL="1371600" algn="ctr" defTabSz="457200" rtl="0" fontAlgn="base">
        <a:spcBef>
          <a:spcPct val="0"/>
        </a:spcBef>
        <a:spcAft>
          <a:spcPct val="0"/>
        </a:spcAft>
        <a:defRPr sz="4400">
          <a:solidFill>
            <a:schemeClr val="tx1"/>
          </a:solidFill>
          <a:latin typeface="Calibri" pitchFamily="34" charset="0"/>
          <a:ea typeface="MS PGothic" pitchFamily="34" charset="-128"/>
        </a:defRPr>
      </a:lvl8pPr>
      <a:lvl9pPr marL="1828800" algn="ctr" defTabSz="457200" rtl="0" fontAlgn="base">
        <a:spcBef>
          <a:spcPct val="0"/>
        </a:spcBef>
        <a:spcAft>
          <a:spcPct val="0"/>
        </a:spcAft>
        <a:defRPr sz="4400">
          <a:solidFill>
            <a:schemeClr val="tx1"/>
          </a:solidFill>
          <a:latin typeface="Calibri" pitchFamily="34" charset="0"/>
          <a:ea typeface="MS PGothic" pitchFamily="34" charset="-128"/>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itchFamily="34" charset="-128"/>
          <a:cs typeface="+mn-cs"/>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33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619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pitchFamily="-112" charset="0"/>
                <a:ea typeface="Arial" pitchFamily="-112" charset="0"/>
                <a:cs typeface="Arial" pitchFamily="-112" charset="0"/>
              </a:defRPr>
            </a:lvl1pPr>
          </a:lstStyle>
          <a:p>
            <a:pPr defTabSz="914400" fontAlgn="base">
              <a:spcBef>
                <a:spcPct val="0"/>
              </a:spcBef>
              <a:spcAft>
                <a:spcPct val="0"/>
              </a:spcAft>
              <a:defRPr/>
            </a:pPr>
            <a:endParaRPr lang="en-US">
              <a:solidFill>
                <a:srgbClr val="000000"/>
              </a:solidFill>
            </a:endParaRPr>
          </a:p>
        </p:txBody>
      </p:sp>
      <p:sp>
        <p:nvSpPr>
          <p:cNvPr id="13619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pitchFamily="-112" charset="0"/>
                <a:ea typeface="Arial" pitchFamily="-112" charset="0"/>
                <a:cs typeface="Arial" pitchFamily="-112" charset="0"/>
              </a:defRPr>
            </a:lvl1pPr>
          </a:lstStyle>
          <a:p>
            <a:pPr defTabSz="914400" fontAlgn="base">
              <a:spcBef>
                <a:spcPct val="0"/>
              </a:spcBef>
              <a:spcAft>
                <a:spcPct val="0"/>
              </a:spcAft>
              <a:defRPr/>
            </a:pPr>
            <a:endParaRPr lang="en-US">
              <a:solidFill>
                <a:srgbClr val="000000"/>
              </a:solidFill>
            </a:endParaRPr>
          </a:p>
        </p:txBody>
      </p:sp>
      <p:sp>
        <p:nvSpPr>
          <p:cNvPr id="13619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cs typeface="Arial" charset="0"/>
              </a:defRPr>
            </a:lvl1pPr>
          </a:lstStyle>
          <a:p>
            <a:pPr defTabSz="914400" fontAlgn="base">
              <a:spcBef>
                <a:spcPct val="0"/>
              </a:spcBef>
              <a:spcAft>
                <a:spcPct val="0"/>
              </a:spcAft>
              <a:defRPr/>
            </a:pPr>
            <a:fld id="{1FE59684-D562-5445-9639-F22C6EB80EA4}" type="slidenum">
              <a:rPr lang="en-US">
                <a:solidFill>
                  <a:srgbClr val="000000"/>
                </a:solidFill>
                <a:latin typeface="Arial" charset="0"/>
                <a:ea typeface="ＭＳ Ｐゴシック" charset="0"/>
              </a:rPr>
              <a:pPr defTabSz="914400" fontAlgn="base">
                <a:spcBef>
                  <a:spcPct val="0"/>
                </a:spcBef>
                <a:spcAft>
                  <a:spcPct val="0"/>
                </a:spcAft>
                <a:defRPr/>
              </a:pPr>
              <a:t>‹#›</a:t>
            </a:fld>
            <a:endParaRPr lang="en-US">
              <a:solidFill>
                <a:srgbClr val="000000"/>
              </a:solidFill>
              <a:latin typeface="Arial" charset="0"/>
              <a:ea typeface="ＭＳ Ｐゴシック" charset="0"/>
            </a:endParaRPr>
          </a:p>
        </p:txBody>
      </p:sp>
    </p:spTree>
    <p:extLst>
      <p:ext uri="{BB962C8B-B14F-4D97-AF65-F5344CB8AC3E}">
        <p14:creationId xmlns:p14="http://schemas.microsoft.com/office/powerpoint/2010/main" val="2649010793"/>
      </p:ext>
    </p:extLst>
  </p:cSld>
  <p:clrMap bg1="lt1" tx1="dk1" bg2="lt2" tx2="dk2" accent1="accent1" accent2="accent2" accent3="accent3" accent4="accent4" accent5="accent5" accent6="accent6" hlink="hlink" folHlink="folHlink"/>
  <p:sldLayoutIdLst>
    <p:sldLayoutId id="2147483901" r:id="rId1"/>
    <p:sldLayoutId id="2147483902" r:id="rId2"/>
    <p:sldLayoutId id="2147483903" r:id="rId3"/>
    <p:sldLayoutId id="2147483904" r:id="rId4"/>
    <p:sldLayoutId id="2147483905" r:id="rId5"/>
    <p:sldLayoutId id="2147483906" r:id="rId6"/>
    <p:sldLayoutId id="2147483907" r:id="rId7"/>
    <p:sldLayoutId id="2147483908" r:id="rId8"/>
    <p:sldLayoutId id="2147483909" r:id="rId9"/>
    <p:sldLayoutId id="2147483910" r:id="rId10"/>
    <p:sldLayoutId id="2147483911"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pitchFamily="-112" charset="0"/>
          <a:ea typeface="ＭＳ Ｐゴシック" charset="0"/>
          <a:cs typeface="Arial" pitchFamily="-112" charset="0"/>
        </a:defRPr>
      </a:lvl2pPr>
      <a:lvl3pPr algn="ctr" rtl="0" eaLnBrk="0" fontAlgn="base" hangingPunct="0">
        <a:spcBef>
          <a:spcPct val="0"/>
        </a:spcBef>
        <a:spcAft>
          <a:spcPct val="0"/>
        </a:spcAft>
        <a:defRPr sz="4400">
          <a:solidFill>
            <a:schemeClr val="tx2"/>
          </a:solidFill>
          <a:latin typeface="Arial" pitchFamily="-112" charset="0"/>
          <a:ea typeface="ＭＳ Ｐゴシック" charset="0"/>
          <a:cs typeface="Arial" pitchFamily="-112" charset="0"/>
        </a:defRPr>
      </a:lvl3pPr>
      <a:lvl4pPr algn="ctr" rtl="0" eaLnBrk="0" fontAlgn="base" hangingPunct="0">
        <a:spcBef>
          <a:spcPct val="0"/>
        </a:spcBef>
        <a:spcAft>
          <a:spcPct val="0"/>
        </a:spcAft>
        <a:defRPr sz="4400">
          <a:solidFill>
            <a:schemeClr val="tx2"/>
          </a:solidFill>
          <a:latin typeface="Arial" pitchFamily="-112" charset="0"/>
          <a:ea typeface="ＭＳ Ｐゴシック" charset="0"/>
          <a:cs typeface="Arial" pitchFamily="-112" charset="0"/>
        </a:defRPr>
      </a:lvl4pPr>
      <a:lvl5pPr algn="ctr" rtl="0" eaLnBrk="0" fontAlgn="base" hangingPunct="0">
        <a:spcBef>
          <a:spcPct val="0"/>
        </a:spcBef>
        <a:spcAft>
          <a:spcPct val="0"/>
        </a:spcAft>
        <a:defRPr sz="4400">
          <a:solidFill>
            <a:schemeClr val="tx2"/>
          </a:solidFill>
          <a:latin typeface="Arial" pitchFamily="-112" charset="0"/>
          <a:ea typeface="ＭＳ Ｐゴシック" charset="0"/>
          <a:cs typeface="Arial" pitchFamily="-112" charset="0"/>
        </a:defRPr>
      </a:lvl5pPr>
      <a:lvl6pPr marL="4572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6pPr>
      <a:lvl7pPr marL="9144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7pPr>
      <a:lvl8pPr marL="13716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8pPr>
      <a:lvl9pPr marL="18288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521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26521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44" name="Rectangle 4"/>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ea typeface="ＭＳ Ｐゴシック" charset="0"/>
                <a:cs typeface="Arial"/>
              </a:defRPr>
            </a:lvl1pPr>
          </a:lstStyle>
          <a:p>
            <a:pPr defTabSz="914400" fontAlgn="base">
              <a:spcBef>
                <a:spcPct val="0"/>
              </a:spcBef>
              <a:spcAft>
                <a:spcPct val="0"/>
              </a:spcAft>
              <a:defRPr/>
            </a:pPr>
            <a:endParaRPr lang="en-GB"/>
          </a:p>
        </p:txBody>
      </p:sp>
      <p:sp>
        <p:nvSpPr>
          <p:cNvPr id="10245" name="Rectangle 5"/>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ea typeface="ＭＳ Ｐゴシック" charset="0"/>
                <a:cs typeface="Arial"/>
              </a:defRPr>
            </a:lvl1pPr>
          </a:lstStyle>
          <a:p>
            <a:pPr defTabSz="914400" fontAlgn="base">
              <a:spcBef>
                <a:spcPct val="0"/>
              </a:spcBef>
              <a:spcAft>
                <a:spcPct val="0"/>
              </a:spcAft>
              <a:defRPr/>
            </a:pPr>
            <a:endParaRPr lang="en-GB"/>
          </a:p>
        </p:txBody>
      </p:sp>
      <p:sp>
        <p:nvSpPr>
          <p:cNvPr id="10246" name="Rectangle 6"/>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charset="0"/>
                <a:cs typeface="Arial" charset="0"/>
              </a:defRPr>
            </a:lvl1pPr>
          </a:lstStyle>
          <a:p>
            <a:pPr defTabSz="914400" fontAlgn="base">
              <a:spcBef>
                <a:spcPct val="0"/>
              </a:spcBef>
              <a:spcAft>
                <a:spcPct val="0"/>
              </a:spcAft>
              <a:defRPr/>
            </a:pPr>
            <a:fld id="{EBEB240F-A66B-E64E-80C0-A27E2578F06E}" type="slidenum">
              <a:rPr lang="en-GB">
                <a:ea typeface="ＭＳ Ｐゴシック" charset="0"/>
              </a:rPr>
              <a:pPr defTabSz="914400" fontAlgn="base">
                <a:spcBef>
                  <a:spcPct val="0"/>
                </a:spcBef>
                <a:spcAft>
                  <a:spcPct val="0"/>
                </a:spcAft>
                <a:defRPr/>
              </a:pPr>
              <a:t>‹#›</a:t>
            </a:fld>
            <a:endParaRPr lang="en-GB">
              <a:ea typeface="ＭＳ Ｐゴシック" charset="0"/>
            </a:endParaRPr>
          </a:p>
        </p:txBody>
      </p:sp>
    </p:spTree>
    <p:extLst>
      <p:ext uri="{BB962C8B-B14F-4D97-AF65-F5344CB8AC3E}">
        <p14:creationId xmlns:p14="http://schemas.microsoft.com/office/powerpoint/2010/main" val="4172567016"/>
      </p:ext>
    </p:extLst>
  </p:cSld>
  <p:clrMap bg1="lt1" tx1="dk1" bg2="lt2" tx2="dk2" accent1="accent1" accent2="accent2" accent3="accent3" accent4="accent4" accent5="accent5" accent6="accent6" hlink="hlink" folHlink="folHlink"/>
  <p:sldLayoutIdLst>
    <p:sldLayoutId id="2147483913" r:id="rId1"/>
    <p:sldLayoutId id="2147483914" r:id="rId2"/>
  </p:sldLayoutIdLst>
  <p:transition>
    <p:random/>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68.xml"/><Relationship Id="rId1" Type="http://schemas.openxmlformats.org/officeDocument/2006/relationships/themeOverride" Target="../theme/themeOverride1.xml"/><Relationship Id="rId4" Type="http://schemas.openxmlformats.org/officeDocument/2006/relationships/image" Target="../media/image14.jpeg"/></Relationships>
</file>

<file path=ppt/slides/_rels/slide100.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notesSlide" Target="../notesSlides/notesSlide83.xml"/><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84.xml"/><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85.xml"/><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86.xml"/><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87.xml"/><Relationship Id="rId1" Type="http://schemas.openxmlformats.org/officeDocument/2006/relationships/slideLayout" Target="../slideLayouts/slideLayout15.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88.xml"/><Relationship Id="rId1" Type="http://schemas.openxmlformats.org/officeDocument/2006/relationships/slideLayout" Target="../slideLayouts/slideLayout1.xml"/><Relationship Id="rId4" Type="http://schemas.openxmlformats.org/officeDocument/2006/relationships/image" Target="../media/image79.pn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168.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168.xml"/><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168.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168.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168.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68.xml"/><Relationship Id="rId1" Type="http://schemas.openxmlformats.org/officeDocument/2006/relationships/themeOverride" Target="../theme/themeOverride2.xml"/><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68.xml"/><Relationship Id="rId1" Type="http://schemas.openxmlformats.org/officeDocument/2006/relationships/themeOverride" Target="../theme/themeOverride3.xml"/><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168.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168.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48.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168.xml"/></Relationships>
</file>

<file path=ppt/slides/_rels/slide2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1.xml"/><Relationship Id="rId1" Type="http://schemas.openxmlformats.org/officeDocument/2006/relationships/slideLayout" Target="../slideLayouts/slideLayout179.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2.xml"/><Relationship Id="rId1" Type="http://schemas.openxmlformats.org/officeDocument/2006/relationships/slideLayout" Target="../slideLayouts/slideLayout190.xml"/><Relationship Id="rId4" Type="http://schemas.openxmlformats.org/officeDocument/2006/relationships/image" Target="../media/image28.png"/></Relationships>
</file>

<file path=ppt/slides/_rels/slide2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3.xml"/><Relationship Id="rId1" Type="http://schemas.openxmlformats.org/officeDocument/2006/relationships/slideLayout" Target="../slideLayouts/slideLayout53.xml"/></Relationships>
</file>

<file path=ppt/slides/_rels/slide2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4.xml"/><Relationship Id="rId1" Type="http://schemas.openxmlformats.org/officeDocument/2006/relationships/slideLayout" Target="../slideLayouts/slideLayout48.xml"/></Relationships>
</file>

<file path=ppt/slides/_rels/slide2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5.xml"/><Relationship Id="rId1" Type="http://schemas.openxmlformats.org/officeDocument/2006/relationships/slideLayout" Target="../slideLayouts/slideLayout110.xml"/></Relationships>
</file>

<file path=ppt/slides/_rels/slide2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6.xml"/><Relationship Id="rId1" Type="http://schemas.openxmlformats.org/officeDocument/2006/relationships/slideLayout" Target="../slideLayouts/slideLayout110.xml"/></Relationships>
</file>

<file path=ppt/slides/_rels/slide2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7.xml"/><Relationship Id="rId1" Type="http://schemas.openxmlformats.org/officeDocument/2006/relationships/slideLayout" Target="../slideLayouts/slideLayout110.xml"/></Relationships>
</file>

<file path=ppt/slides/_rels/slide2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8.xml"/><Relationship Id="rId1" Type="http://schemas.openxmlformats.org/officeDocument/2006/relationships/slideLayout" Target="../slideLayouts/slideLayout110.xml"/><Relationship Id="rId4" Type="http://schemas.openxmlformats.org/officeDocument/2006/relationships/image" Target="../media/image33.jpeg"/></Relationships>
</file>

<file path=ppt/slides/_rels/slide2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9.xml"/><Relationship Id="rId1" Type="http://schemas.openxmlformats.org/officeDocument/2006/relationships/slideLayout" Target="../slideLayouts/slideLayout121.xml"/><Relationship Id="rId4" Type="http://schemas.openxmlformats.org/officeDocument/2006/relationships/image" Target="../media/image35.jpe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48.xml"/></Relationships>
</file>

<file path=ppt/slides/_rels/slide3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0.xml"/><Relationship Id="rId1" Type="http://schemas.openxmlformats.org/officeDocument/2006/relationships/slideLayout" Target="../slideLayouts/slideLayout132.xml"/></Relationships>
</file>

<file path=ppt/slides/_rels/slide3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1.xml"/><Relationship Id="rId1" Type="http://schemas.openxmlformats.org/officeDocument/2006/relationships/slideLayout" Target="../slideLayouts/slideLayout110.xml"/></Relationships>
</file>

<file path=ppt/slides/_rels/slide3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2.xml"/><Relationship Id="rId1" Type="http://schemas.openxmlformats.org/officeDocument/2006/relationships/slideLayout" Target="../slideLayouts/slideLayout110.xml"/></Relationships>
</file>

<file path=ppt/slides/_rels/slide3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3.xml"/><Relationship Id="rId1" Type="http://schemas.openxmlformats.org/officeDocument/2006/relationships/slideLayout" Target="../slideLayouts/slideLayout104.xml"/></Relationships>
</file>

<file path=ppt/slides/_rels/slide3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4.xml"/><Relationship Id="rId1" Type="http://schemas.openxmlformats.org/officeDocument/2006/relationships/slideLayout" Target="../slideLayouts/slideLayout143.xml"/></Relationships>
</file>

<file path=ppt/slides/_rels/slide3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3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7.xml"/><Relationship Id="rId1" Type="http://schemas.openxmlformats.org/officeDocument/2006/relationships/slideLayout" Target="../slideLayouts/slideLayout58.xml"/></Relationships>
</file>

<file path=ppt/slides/_rels/slide39.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0.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48.xml"/></Relationships>
</file>

<file path=ppt/slides/_rels/slide40.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0.xml"/></Relationships>
</file>

<file path=ppt/slides/_rels/slide41.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0.xml"/></Relationships>
</file>

<file path=ppt/slides/_rels/slide4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slideLayout" Target="../slideLayouts/slideLayout42.xml"/><Relationship Id="rId1" Type="http://schemas.openxmlformats.org/officeDocument/2006/relationships/themeOverride" Target="../theme/themeOverride4.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43.xml"/><Relationship Id="rId1" Type="http://schemas.openxmlformats.org/officeDocument/2006/relationships/slideLayout" Target="../slideLayouts/slideLayout6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48.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5.xml"/><Relationship Id="rId1" Type="http://schemas.openxmlformats.org/officeDocument/2006/relationships/slideLayout" Target="../slideLayouts/slideLayout64.xml"/></Relationships>
</file>

<file path=ppt/slides/_rels/slide5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6.xml"/><Relationship Id="rId1" Type="http://schemas.openxmlformats.org/officeDocument/2006/relationships/slideLayout" Target="../slideLayouts/slideLayout64.xml"/></Relationships>
</file>

<file path=ppt/slides/_rels/slide5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7.xml"/><Relationship Id="rId1" Type="http://schemas.openxmlformats.org/officeDocument/2006/relationships/slideLayout" Target="../slideLayouts/slideLayout64.xml"/></Relationships>
</file>

<file path=ppt/slides/_rels/slide5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8.xml"/><Relationship Id="rId1" Type="http://schemas.openxmlformats.org/officeDocument/2006/relationships/slideLayout" Target="../slideLayouts/slideLayout6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161.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161.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64.xml"/><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7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65.xml"/><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7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66.xml"/><Relationship Id="rId1" Type="http://schemas.openxmlformats.org/officeDocument/2006/relationships/slideLayout" Target="../slideLayouts/slideLayout86.xml"/><Relationship Id="rId4" Type="http://schemas.openxmlformats.org/officeDocument/2006/relationships/image" Target="../media/image56.jpe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161.xml"/></Relationships>
</file>

<file path=ppt/slides/_rels/slide80.xml.rels><?xml version="1.0" encoding="UTF-8" standalone="yes"?>
<Relationships xmlns="http://schemas.openxmlformats.org/package/2006/relationships"><Relationship Id="rId2" Type="http://schemas.openxmlformats.org/officeDocument/2006/relationships/slideLayout" Target="../slideLayouts/slideLayout42.xml"/><Relationship Id="rId1" Type="http://schemas.openxmlformats.org/officeDocument/2006/relationships/themeOverride" Target="../theme/themeOverride5.xml"/></Relationships>
</file>

<file path=ppt/slides/_rels/slide8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67.xml"/><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8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68.xml"/><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8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69.xml"/><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70.xml"/><Relationship Id="rId1" Type="http://schemas.openxmlformats.org/officeDocument/2006/relationships/slideLayout" Target="../slideLayouts/slideLayout92.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8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71.xml"/><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72.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161.xml"/><Relationship Id="rId6" Type="http://schemas.openxmlformats.org/officeDocument/2006/relationships/image" Target="../media/image1.png"/><Relationship Id="rId5" Type="http://schemas.openxmlformats.org/officeDocument/2006/relationships/image" Target="../media/image13.png"/><Relationship Id="rId4" Type="http://schemas.openxmlformats.org/officeDocument/2006/relationships/image" Target="../media/image12.png"/></Relationships>
</file>

<file path=ppt/slides/_rels/slide90.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73.xml"/><Relationship Id="rId1" Type="http://schemas.openxmlformats.org/officeDocument/2006/relationships/slideLayout" Target="../slideLayouts/slideLayout20.xml"/><Relationship Id="rId4" Type="http://schemas.openxmlformats.org/officeDocument/2006/relationships/image" Target="../media/image67.jpeg"/></Relationships>
</file>

<file path=ppt/slides/_rels/slide91.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74.xml"/><Relationship Id="rId1" Type="http://schemas.openxmlformats.org/officeDocument/2006/relationships/slideLayout" Target="../slideLayouts/slideLayout20.xml"/></Relationships>
</file>

<file path=ppt/slides/_rels/slide9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75.xml"/><Relationship Id="rId1" Type="http://schemas.openxmlformats.org/officeDocument/2006/relationships/slideLayout" Target="../slideLayouts/slideLayout99.xml"/></Relationships>
</file>

<file path=ppt/slides/_rels/slide9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76.xml"/><Relationship Id="rId1" Type="http://schemas.openxmlformats.org/officeDocument/2006/relationships/slideLayout" Target="../slideLayouts/slideLayout20.xml"/></Relationships>
</file>

<file path=ppt/slides/_rels/slide9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77.xml"/><Relationship Id="rId1" Type="http://schemas.openxmlformats.org/officeDocument/2006/relationships/slideLayout" Target="../slideLayouts/slideLayout20.xml"/></Relationships>
</file>

<file path=ppt/slides/_rels/slide9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78.xml"/><Relationship Id="rId1" Type="http://schemas.openxmlformats.org/officeDocument/2006/relationships/slideLayout" Target="../slideLayouts/slideLayout31.xml"/></Relationships>
</file>

<file path=ppt/slides/_rels/slide9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79.xml"/><Relationship Id="rId1" Type="http://schemas.openxmlformats.org/officeDocument/2006/relationships/slideLayout" Target="../slideLayouts/slideLayout20.xml"/><Relationship Id="rId5" Type="http://schemas.openxmlformats.org/officeDocument/2006/relationships/image" Target="../media/image75.png"/><Relationship Id="rId4" Type="http://schemas.openxmlformats.org/officeDocument/2006/relationships/image" Target="../media/image74.png"/></Relationships>
</file>

<file path=ppt/slides/_rels/slide9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80.xml"/><Relationship Id="rId1" Type="http://schemas.openxmlformats.org/officeDocument/2006/relationships/slideLayout" Target="../slideLayouts/slideLayout20.xml"/></Relationships>
</file>

<file path=ppt/slides/_rels/slide98.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81.xml"/><Relationship Id="rId1" Type="http://schemas.openxmlformats.org/officeDocument/2006/relationships/slideLayout" Target="../slideLayouts/slideLayout31.xml"/></Relationships>
</file>

<file path=ppt/slides/_rels/slide9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2.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3899" r="4569"/>
          <a:stretch/>
        </p:blipFill>
        <p:spPr>
          <a:xfrm>
            <a:off x="-23813" y="526329"/>
            <a:ext cx="9167814" cy="5508807"/>
          </a:xfrm>
          <a:prstGeom prst="rect">
            <a:avLst/>
          </a:prstGeom>
        </p:spPr>
      </p:pic>
      <p:sp>
        <p:nvSpPr>
          <p:cNvPr id="8" name="Rectangle 2"/>
          <p:cNvSpPr txBox="1">
            <a:spLocks noChangeArrowheads="1"/>
          </p:cNvSpPr>
          <p:nvPr/>
        </p:nvSpPr>
        <p:spPr bwMode="auto">
          <a:xfrm>
            <a:off x="-23813" y="4741998"/>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5400" b="1" i="1" dirty="0">
                <a:solidFill>
                  <a:srgbClr val="FFFFFF"/>
                </a:solidFill>
                <a:effectLst>
                  <a:glow rad="127000">
                    <a:srgbClr val="000000"/>
                  </a:glow>
                </a:effectLst>
                <a:latin typeface="Arial" charset="0"/>
                <a:ea typeface="ＭＳ Ｐゴシック" charset="0"/>
                <a:cs typeface="ＭＳ Ｐゴシック" charset="0"/>
              </a:rPr>
              <a:t>Proverbs</a:t>
            </a:r>
          </a:p>
        </p:txBody>
      </p:sp>
      <p:sp>
        <p:nvSpPr>
          <p:cNvPr id="900098" name="Rectangle 2"/>
          <p:cNvSpPr>
            <a:spLocks noGrp="1" noChangeArrowheads="1"/>
          </p:cNvSpPr>
          <p:nvPr>
            <p:ph type="ctrTitle"/>
          </p:nvPr>
        </p:nvSpPr>
        <p:spPr>
          <a:xfrm>
            <a:off x="23814" y="566266"/>
            <a:ext cx="9120187" cy="1446653"/>
          </a:xfrm>
          <a:effectLst>
            <a:outerShdw blurRad="63500" dist="35921" dir="2700000" algn="ctr" rotWithShape="0">
              <a:schemeClr val="tx2">
                <a:alpha val="74998"/>
              </a:schemeClr>
            </a:outerShdw>
          </a:effectLst>
        </p:spPr>
        <p:txBody>
          <a:bodyPr/>
          <a:lstStyle/>
          <a:p>
            <a:pPr>
              <a:defRPr/>
            </a:pPr>
            <a:r>
              <a:rPr lang="en-US" sz="8000" b="1" dirty="0">
                <a:effectLst>
                  <a:glow rad="127000">
                    <a:schemeClr val="tx1"/>
                  </a:glow>
                </a:effectLst>
                <a:latin typeface="Arial" charset="0"/>
                <a:ea typeface="ＭＳ Ｐゴシック" charset="0"/>
                <a:cs typeface="ＭＳ Ｐゴシック" charset="0"/>
              </a:rPr>
              <a:t>Be Wise</a:t>
            </a:r>
          </a:p>
        </p:txBody>
      </p:sp>
      <p:sp>
        <p:nvSpPr>
          <p:cNvPr id="6"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algn="ctr" defTabSz="914400" eaLnBrk="0" hangingPunct="0">
              <a:defRPr/>
            </a:pPr>
            <a:r>
              <a:rPr lang="en-US" sz="2000" b="1" kern="0" dirty="0">
                <a:solidFill>
                  <a:srgbClr val="FFFFFF"/>
                </a:solidFill>
                <a:effectLst>
                  <a:outerShdw blurRad="38100" dist="38100" dir="2700000" algn="tl">
                    <a:srgbClr val="000000"/>
                  </a:outerShdw>
                </a:effectLst>
                <a:latin typeface="Arial"/>
                <a:cs typeface="Arial"/>
              </a:rPr>
              <a:t>Dr. Rick Griffith • Crossroads International Church Singapore</a:t>
            </a:r>
          </a:p>
          <a:p>
            <a:pPr algn="ctr" defTabSz="914400" eaLnBrk="0" hangingPunct="0">
              <a:defRPr/>
            </a:pPr>
            <a:r>
              <a:rPr lang="en-US" sz="2000" b="1" kern="0" dirty="0">
                <a:solidFill>
                  <a:srgbClr val="FFFFFF"/>
                </a:solidFill>
                <a:effectLst>
                  <a:outerShdw blurRad="38100" dist="38100" dir="2700000" algn="tl">
                    <a:srgbClr val="000000"/>
                  </a:outerShdw>
                </a:effectLst>
                <a:latin typeface="Arial"/>
                <a:cs typeface="Arial"/>
              </a:rPr>
              <a:t>CICFamily.com • BibleStudyDownloads.org</a:t>
            </a:r>
          </a:p>
        </p:txBody>
      </p:sp>
    </p:spTree>
    <p:extLst>
      <p:ext uri="{BB962C8B-B14F-4D97-AF65-F5344CB8AC3E}">
        <p14:creationId xmlns:p14="http://schemas.microsoft.com/office/powerpoint/2010/main" val="4021073398"/>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173058" name="Picture 3" descr="nike-just-do-it.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1438" y="3592513"/>
            <a:ext cx="9323388" cy="32654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itle 1"/>
          <p:cNvSpPr txBox="1">
            <a:spLocks/>
          </p:cNvSpPr>
          <p:nvPr/>
        </p:nvSpPr>
        <p:spPr>
          <a:xfrm>
            <a:off x="539750" y="1989138"/>
            <a:ext cx="7993063" cy="1800225"/>
          </a:xfrm>
          <a:prstGeom prst="rect">
            <a:avLst/>
          </a:prstGeom>
          <a:noFill/>
        </p:spPr>
        <p:txBody>
          <a:bodyPr anchor="ct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Geneva"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Geneva"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Geneva"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Geneva"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Geneva"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6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rPr>
              <a:t>JUST DO IT.</a:t>
            </a:r>
          </a:p>
        </p:txBody>
      </p:sp>
    </p:spTree>
    <p:extLst>
      <p:ext uri="{BB962C8B-B14F-4D97-AF65-F5344CB8AC3E}">
        <p14:creationId xmlns:p14="http://schemas.microsoft.com/office/powerpoint/2010/main" val="363079918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 calcmode="lin" valueType="num">
                                      <p:cBhvr>
                                        <p:cTn id="9" dur="500" fill="hold"/>
                                        <p:tgtEl>
                                          <p:spTgt spid="3"/>
                                        </p:tgtEl>
                                        <p:attrNameLst>
                                          <p:attrName>style.rotation</p:attrName>
                                        </p:attrNameLst>
                                      </p:cBhvr>
                                      <p:tavLst>
                                        <p:tav tm="0">
                                          <p:val>
                                            <p:fltVal val="360"/>
                                          </p:val>
                                        </p:tav>
                                        <p:tav tm="100000">
                                          <p:val>
                                            <p:fltVal val="0"/>
                                          </p:val>
                                        </p:tav>
                                      </p:tavLst>
                                    </p:anim>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anctity of Life Week Wood Panel Worship Background.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057" y="0"/>
            <a:ext cx="9139943" cy="6858000"/>
          </a:xfrm>
          <a:prstGeom prst="rect">
            <a:avLst/>
          </a:prstGeom>
        </p:spPr>
      </p:pic>
      <p:sp>
        <p:nvSpPr>
          <p:cNvPr id="900098" name="Rectangle 2"/>
          <p:cNvSpPr>
            <a:spLocks noGrp="1" noChangeArrowheads="1"/>
          </p:cNvSpPr>
          <p:nvPr>
            <p:ph type="ctrTitle"/>
          </p:nvPr>
        </p:nvSpPr>
        <p:spPr>
          <a:xfrm>
            <a:off x="0" y="232008"/>
            <a:ext cx="9144000" cy="892736"/>
          </a:xfrm>
          <a:solidFill>
            <a:srgbClr val="000000"/>
          </a:solidFill>
          <a:effectLst>
            <a:outerShdw blurRad="63500" dist="35921" dir="2700000" algn="ctr" rotWithShape="0">
              <a:schemeClr val="tx2">
                <a:alpha val="74998"/>
              </a:schemeClr>
            </a:outerShdw>
          </a:effectLst>
        </p:spPr>
        <p:txBody>
          <a:bodyPr/>
          <a:lstStyle/>
          <a:p>
            <a:pPr>
              <a:defRPr/>
            </a:pPr>
            <a:r>
              <a:rPr lang="en-US" sz="4800" b="1" dirty="0">
                <a:effectLst>
                  <a:glow rad="127000">
                    <a:schemeClr val="tx1"/>
                  </a:glow>
                </a:effectLst>
                <a:latin typeface="Arial" charset="0"/>
                <a:ea typeface="ＭＳ Ｐゴシック" charset="0"/>
                <a:cs typeface="ＭＳ Ｐゴシック" charset="0"/>
              </a:rPr>
              <a:t>Main Idea of Proverbs</a:t>
            </a:r>
          </a:p>
        </p:txBody>
      </p:sp>
      <p:sp>
        <p:nvSpPr>
          <p:cNvPr id="3" name="Rectangle 2"/>
          <p:cNvSpPr txBox="1">
            <a:spLocks noChangeArrowheads="1"/>
          </p:cNvSpPr>
          <p:nvPr/>
        </p:nvSpPr>
        <p:spPr bwMode="auto">
          <a:xfrm>
            <a:off x="0" y="2100290"/>
            <a:ext cx="9144000" cy="291288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5400" b="1" dirty="0">
                <a:solidFill>
                  <a:srgbClr val="FFFFFF"/>
                </a:solidFill>
                <a:effectLst>
                  <a:glow rad="127000">
                    <a:srgbClr val="000000"/>
                  </a:glow>
                </a:effectLst>
                <a:latin typeface="Arial" charset="0"/>
                <a:ea typeface="ＭＳ Ｐゴシック" charset="0"/>
                <a:cs typeface="ＭＳ Ｐゴシック" charset="0"/>
              </a:rPr>
              <a:t>Fear God by heeding his proverbs on the </a:t>
            </a:r>
            <a:r>
              <a:rPr lang="en-US" sz="5400" b="1" dirty="0">
                <a:solidFill>
                  <a:srgbClr val="FFFF00"/>
                </a:solidFill>
                <a:effectLst>
                  <a:glow rad="127000">
                    <a:srgbClr val="000000"/>
                  </a:glow>
                </a:effectLst>
                <a:latin typeface="Arial" charset="0"/>
                <a:ea typeface="ＭＳ Ｐゴシック" charset="0"/>
                <a:cs typeface="ＭＳ Ｐゴシック" charset="0"/>
              </a:rPr>
              <a:t>value</a:t>
            </a:r>
            <a:r>
              <a:rPr lang="en-US" sz="5400" b="1" dirty="0">
                <a:solidFill>
                  <a:srgbClr val="FFFFFF"/>
                </a:solidFill>
                <a:effectLst>
                  <a:glow rad="127000">
                    <a:srgbClr val="000000"/>
                  </a:glow>
                </a:effectLst>
                <a:latin typeface="Arial" charset="0"/>
                <a:ea typeface="ＭＳ Ｐゴシック" charset="0"/>
                <a:cs typeface="ＭＳ Ｐゴシック" charset="0"/>
              </a:rPr>
              <a:t> and </a:t>
            </a:r>
            <a:r>
              <a:rPr lang="en-US" sz="5400" b="1" dirty="0">
                <a:solidFill>
                  <a:srgbClr val="FFFF00"/>
                </a:solidFill>
                <a:effectLst>
                  <a:glow rad="127000">
                    <a:srgbClr val="000000"/>
                  </a:glow>
                </a:effectLst>
                <a:latin typeface="Arial" charset="0"/>
                <a:ea typeface="ＭＳ Ｐゴシック" charset="0"/>
                <a:cs typeface="ＭＳ Ｐゴシック" charset="0"/>
              </a:rPr>
              <a:t>path</a:t>
            </a:r>
            <a:r>
              <a:rPr lang="en-US" sz="5400" b="1" dirty="0">
                <a:solidFill>
                  <a:srgbClr val="FFFFFF"/>
                </a:solidFill>
                <a:effectLst>
                  <a:glow rad="127000">
                    <a:srgbClr val="000000"/>
                  </a:glow>
                </a:effectLst>
                <a:latin typeface="Arial" charset="0"/>
                <a:ea typeface="ＭＳ Ｐゴシック" charset="0"/>
                <a:cs typeface="ＭＳ Ｐゴシック" charset="0"/>
              </a:rPr>
              <a:t> of wisdom.</a:t>
            </a:r>
          </a:p>
        </p:txBody>
      </p:sp>
    </p:spTree>
    <p:extLst>
      <p:ext uri="{BB962C8B-B14F-4D97-AF65-F5344CB8AC3E}">
        <p14:creationId xmlns:p14="http://schemas.microsoft.com/office/powerpoint/2010/main" val="873143265"/>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028700"/>
            <a:ext cx="9144000" cy="477774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1124744"/>
            <a:ext cx="9144000" cy="2083072"/>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 Learn </a:t>
            </a:r>
            <a:r>
              <a:rPr lang="en-US" sz="4800" b="1" dirty="0">
                <a:solidFill>
                  <a:srgbClr val="FFFF00"/>
                </a:solidFill>
                <a:effectLst>
                  <a:glow rad="127000">
                    <a:schemeClr val="tx1"/>
                  </a:glow>
                </a:effectLst>
                <a:latin typeface="Arial" charset="0"/>
                <a:ea typeface="ＭＳ Ｐゴシック" charset="0"/>
                <a:cs typeface="ＭＳ Ｐゴシック" charset="0"/>
              </a:rPr>
              <a:t>discipline</a:t>
            </a:r>
            <a:r>
              <a:rPr lang="en-US" sz="4800" b="1" dirty="0">
                <a:effectLst>
                  <a:glow rad="127000">
                    <a:schemeClr val="tx1"/>
                  </a:glow>
                </a:effectLst>
                <a:latin typeface="Arial" charset="0"/>
                <a:ea typeface="ＭＳ Ｐゴシック" charset="0"/>
                <a:cs typeface="ＭＳ Ｐゴシック" charset="0"/>
              </a:rPr>
              <a:t> and </a:t>
            </a:r>
            <a:r>
              <a:rPr lang="en-US" sz="4800" b="1" dirty="0">
                <a:solidFill>
                  <a:srgbClr val="FFFF00"/>
                </a:solidFill>
                <a:effectLst>
                  <a:glow rad="127000">
                    <a:schemeClr val="tx1"/>
                  </a:glow>
                </a:effectLst>
                <a:latin typeface="Arial" charset="0"/>
                <a:ea typeface="ＭＳ Ｐゴシック" charset="0"/>
                <a:cs typeface="ＭＳ Ｐゴシック" charset="0"/>
              </a:rPr>
              <a:t>fear</a:t>
            </a:r>
            <a:r>
              <a:rPr lang="en-US" sz="4800" b="1" dirty="0">
                <a:effectLst>
                  <a:glow rad="127000">
                    <a:schemeClr val="tx1"/>
                  </a:glow>
                </a:effectLst>
                <a:latin typeface="Arial" charset="0"/>
                <a:ea typeface="ＭＳ Ｐゴシック" charset="0"/>
                <a:cs typeface="ＭＳ Ｐゴシック" charset="0"/>
              </a:rPr>
              <a:t> of the L</a:t>
            </a:r>
            <a:r>
              <a:rPr lang="en-US" b="1" dirty="0">
                <a:effectLst>
                  <a:glow rad="127000">
                    <a:schemeClr val="tx1"/>
                  </a:glow>
                </a:effectLst>
                <a:latin typeface="Arial" charset="0"/>
                <a:ea typeface="ＭＳ Ｐゴシック" charset="0"/>
                <a:cs typeface="ＭＳ Ｐゴシック" charset="0"/>
              </a:rPr>
              <a:t>ORD</a:t>
            </a:r>
            <a:r>
              <a:rPr lang="en-US" sz="4800" b="1" dirty="0">
                <a:effectLst>
                  <a:glow rad="127000">
                    <a:schemeClr val="tx1"/>
                  </a:glow>
                </a:effectLst>
                <a:latin typeface="Arial" charset="0"/>
                <a:ea typeface="ＭＳ Ｐゴシック" charset="0"/>
                <a:cs typeface="ＭＳ Ｐゴシック" charset="0"/>
              </a:rPr>
              <a:t> (1:1-7). </a:t>
            </a:r>
          </a:p>
        </p:txBody>
      </p:sp>
      <p:sp>
        <p:nvSpPr>
          <p:cNvPr id="4" name="Rectangle 2"/>
          <p:cNvSpPr txBox="1">
            <a:spLocks noChangeArrowheads="1"/>
          </p:cNvSpPr>
          <p:nvPr/>
        </p:nvSpPr>
        <p:spPr bwMode="auto">
          <a:xfrm>
            <a:off x="0" y="0"/>
            <a:ext cx="9144000" cy="105273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0" hangingPunct="0">
              <a:defRPr sz="4800" b="1">
                <a:solidFill>
                  <a:schemeClr val="bg1"/>
                </a:solidFill>
                <a:effectLst>
                  <a:glow rad="127000">
                    <a:schemeClr val="tx1"/>
                  </a:glow>
                </a:effectLst>
              </a:defRPr>
            </a:lvl1pPr>
            <a:lvl2pPr algn="ctr" eaLnBrk="0" hangingPunct="0">
              <a:defRPr sz="4400">
                <a:solidFill>
                  <a:schemeClr val="bg1"/>
                </a:solidFill>
                <a:ea typeface="ＭＳ Ｐゴシック" pitchFamily="-108" charset="-128"/>
                <a:cs typeface="ＭＳ Ｐゴシック" pitchFamily="-108" charset="-128"/>
              </a:defRPr>
            </a:lvl2pPr>
            <a:lvl3pPr algn="ctr" eaLnBrk="0" hangingPunct="0">
              <a:defRPr sz="4400">
                <a:solidFill>
                  <a:schemeClr val="bg1"/>
                </a:solidFill>
                <a:ea typeface="ＭＳ Ｐゴシック" pitchFamily="-108" charset="-128"/>
                <a:cs typeface="ＭＳ Ｐゴシック" pitchFamily="-108" charset="-128"/>
              </a:defRPr>
            </a:lvl3pPr>
            <a:lvl4pPr algn="ctr" eaLnBrk="0" hangingPunct="0">
              <a:defRPr sz="4400">
                <a:solidFill>
                  <a:schemeClr val="bg1"/>
                </a:solidFill>
                <a:ea typeface="ＭＳ Ｐゴシック" pitchFamily="-108" charset="-128"/>
                <a:cs typeface="ＭＳ Ｐゴシック" pitchFamily="-108" charset="-128"/>
              </a:defRPr>
            </a:lvl4pPr>
            <a:lvl5pPr algn="ctr" eaLnBrk="0" hangingPunct="0">
              <a:defRPr sz="4400">
                <a:solidFill>
                  <a:schemeClr val="bg1"/>
                </a:solidFill>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algn="l" defTabSz="914400" fontAlgn="base">
              <a:spcBef>
                <a:spcPct val="0"/>
              </a:spcBef>
              <a:spcAft>
                <a:spcPct val="0"/>
              </a:spcAft>
            </a:pPr>
            <a:r>
              <a:rPr lang="en-US" i="1" dirty="0">
                <a:solidFill>
                  <a:srgbClr val="FFFFFF"/>
                </a:solidFill>
                <a:effectLst>
                  <a:glow rad="127000">
                    <a:srgbClr val="000000"/>
                  </a:glow>
                </a:effectLst>
                <a:latin typeface="Arial" charset="0"/>
                <a:ea typeface="ＭＳ Ｐゴシック" charset="0"/>
                <a:cs typeface="ＭＳ Ｐゴシック" charset="0"/>
              </a:rPr>
              <a:t>How to be wise... </a:t>
            </a:r>
          </a:p>
        </p:txBody>
      </p:sp>
    </p:spTree>
    <p:extLst>
      <p:ext uri="{BB962C8B-B14F-4D97-AF65-F5344CB8AC3E}">
        <p14:creationId xmlns:p14="http://schemas.microsoft.com/office/powerpoint/2010/main" val="3293322372"/>
      </p:ext>
    </p:extLst>
  </p:cSld>
  <p:clrMapOvr>
    <a:masterClrMapping/>
  </p:clrMapOvr>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1143000"/>
            <a:ext cx="9144000" cy="4572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1772816"/>
            <a:ext cx="6084168" cy="3960440"/>
          </a:xfrm>
          <a:noFill/>
          <a:ln>
            <a:noFill/>
          </a:ln>
          <a:effectLst/>
        </p:spPr>
        <p:txBody>
          <a:bodyPr vert="horz" wrap="square" lIns="91440" tIns="45720" rIns="91440" bIns="45720" numCol="1" anchor="ctr" anchorCtr="0" compatLnSpc="1">
            <a:prstTxWarp prst="textNoShape">
              <a:avLst/>
            </a:prstTxWarp>
          </a:bodyPr>
          <a:lstStyle/>
          <a:p>
            <a:pPr marL="717550" indent="-717550" algn="l" defTabSz="457200"/>
            <a:r>
              <a:rPr lang="en-US" sz="5400" b="1" kern="1200" dirty="0">
                <a:solidFill>
                  <a:srgbClr val="000000"/>
                </a:solidFill>
                <a:latin typeface="Arial" charset="0"/>
                <a:ea typeface="ＭＳ Ｐゴシック" charset="0"/>
                <a:cs typeface="ＭＳ Ｐゴシック" charset="0"/>
              </a:rPr>
              <a:t>II. </a:t>
            </a:r>
            <a:r>
              <a:rPr lang="en-US" sz="5400" b="1" kern="1200" dirty="0">
                <a:solidFill>
                  <a:srgbClr val="0000FF"/>
                </a:solidFill>
                <a:latin typeface="Arial" charset="0"/>
                <a:ea typeface="ＭＳ Ｐゴシック" charset="0"/>
                <a:cs typeface="ＭＳ Ｐゴシック" charset="0"/>
              </a:rPr>
              <a:t>Value</a:t>
            </a:r>
            <a:r>
              <a:rPr lang="en-US" sz="5400" b="1" kern="1200" dirty="0">
                <a:solidFill>
                  <a:srgbClr val="000000"/>
                </a:solidFill>
                <a:latin typeface="Arial" charset="0"/>
                <a:ea typeface="ＭＳ Ｐゴシック" charset="0"/>
                <a:cs typeface="ＭＳ Ｐゴシック" charset="0"/>
              </a:rPr>
              <a:t> wisdom that leads to a prosperous life (1:8–9:18).  </a:t>
            </a:r>
          </a:p>
        </p:txBody>
      </p:sp>
      <p:sp>
        <p:nvSpPr>
          <p:cNvPr id="4" name="Rectangle 2"/>
          <p:cNvSpPr txBox="1">
            <a:spLocks noChangeArrowheads="1"/>
          </p:cNvSpPr>
          <p:nvPr/>
        </p:nvSpPr>
        <p:spPr bwMode="auto">
          <a:xfrm>
            <a:off x="0" y="0"/>
            <a:ext cx="9144000" cy="105273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0" hangingPunct="0">
              <a:defRPr sz="4800" b="1">
                <a:solidFill>
                  <a:schemeClr val="bg1"/>
                </a:solidFill>
                <a:effectLst>
                  <a:glow rad="127000">
                    <a:schemeClr val="tx1"/>
                  </a:glow>
                </a:effectLst>
              </a:defRPr>
            </a:lvl1pPr>
            <a:lvl2pPr algn="ctr" eaLnBrk="0" hangingPunct="0">
              <a:defRPr sz="4400">
                <a:solidFill>
                  <a:schemeClr val="bg1"/>
                </a:solidFill>
                <a:ea typeface="ＭＳ Ｐゴシック" pitchFamily="-108" charset="-128"/>
                <a:cs typeface="ＭＳ Ｐゴシック" pitchFamily="-108" charset="-128"/>
              </a:defRPr>
            </a:lvl2pPr>
            <a:lvl3pPr algn="ctr" eaLnBrk="0" hangingPunct="0">
              <a:defRPr sz="4400">
                <a:solidFill>
                  <a:schemeClr val="bg1"/>
                </a:solidFill>
                <a:ea typeface="ＭＳ Ｐゴシック" pitchFamily="-108" charset="-128"/>
                <a:cs typeface="ＭＳ Ｐゴシック" pitchFamily="-108" charset="-128"/>
              </a:defRPr>
            </a:lvl3pPr>
            <a:lvl4pPr algn="ctr" eaLnBrk="0" hangingPunct="0">
              <a:defRPr sz="4400">
                <a:solidFill>
                  <a:schemeClr val="bg1"/>
                </a:solidFill>
                <a:ea typeface="ＭＳ Ｐゴシック" pitchFamily="-108" charset="-128"/>
                <a:cs typeface="ＭＳ Ｐゴシック" pitchFamily="-108" charset="-128"/>
              </a:defRPr>
            </a:lvl4pPr>
            <a:lvl5pPr algn="ctr" eaLnBrk="0" hangingPunct="0">
              <a:defRPr sz="4400">
                <a:solidFill>
                  <a:schemeClr val="bg1"/>
                </a:solidFill>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algn="l" defTabSz="914400" fontAlgn="base">
              <a:spcBef>
                <a:spcPct val="0"/>
              </a:spcBef>
              <a:spcAft>
                <a:spcPct val="0"/>
              </a:spcAft>
            </a:pPr>
            <a:r>
              <a:rPr lang="en-US" i="1" dirty="0">
                <a:solidFill>
                  <a:srgbClr val="FFFFFF"/>
                </a:solidFill>
                <a:effectLst>
                  <a:glow rad="127000">
                    <a:srgbClr val="000000"/>
                  </a:glow>
                </a:effectLst>
                <a:latin typeface="Arial" charset="0"/>
                <a:ea typeface="ＭＳ Ｐゴシック" charset="0"/>
                <a:cs typeface="ＭＳ Ｐゴシック" charset="0"/>
              </a:rPr>
              <a:t>How to be wise... </a:t>
            </a:r>
          </a:p>
        </p:txBody>
      </p:sp>
    </p:spTree>
    <p:extLst>
      <p:ext uri="{BB962C8B-B14F-4D97-AF65-F5344CB8AC3E}">
        <p14:creationId xmlns:p14="http://schemas.microsoft.com/office/powerpoint/2010/main" val="1311648263"/>
      </p:ext>
    </p:extLst>
  </p:cSld>
  <p:clrMapOvr>
    <a:masterClrMapping/>
  </p:clrMapOvr>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1556792"/>
            <a:ext cx="9144000" cy="2083072"/>
          </a:xfrm>
          <a:effectLst>
            <a:outerShdw blurRad="63500" dist="35921" dir="2700000" algn="ctr" rotWithShape="0">
              <a:schemeClr val="tx2">
                <a:alpha val="74998"/>
              </a:schemeClr>
            </a:outerShdw>
          </a:effectLst>
        </p:spPr>
        <p:txBody>
          <a:bodyPr anchor="t"/>
          <a:lstStyle/>
          <a:p>
            <a:pPr marL="896938" indent="-896938" algn="l">
              <a:defRPr/>
            </a:pPr>
            <a:r>
              <a:rPr lang="en-US" sz="4800" b="1" dirty="0">
                <a:effectLst>
                  <a:glow rad="127000">
                    <a:schemeClr val="tx1"/>
                  </a:glow>
                </a:effectLst>
                <a:latin typeface="Arial" charset="0"/>
                <a:ea typeface="ＭＳ Ｐゴシック" charset="0"/>
                <a:cs typeface="ＭＳ Ｐゴシック" charset="0"/>
              </a:rPr>
              <a:t>III. Heed advice of wise men on </a:t>
            </a:r>
            <a:r>
              <a:rPr lang="en-US" sz="4800" b="1" dirty="0">
                <a:solidFill>
                  <a:srgbClr val="FFFF00"/>
                </a:solidFill>
                <a:effectLst>
                  <a:glow rad="127000">
                    <a:schemeClr val="tx1"/>
                  </a:glow>
                </a:effectLst>
                <a:latin typeface="Arial" charset="0"/>
                <a:ea typeface="ＭＳ Ｐゴシック" charset="0"/>
                <a:cs typeface="ＭＳ Ｐゴシック" charset="0"/>
              </a:rPr>
              <a:t>relationships</a:t>
            </a:r>
            <a:r>
              <a:rPr lang="en-US" sz="4800" b="1" dirty="0">
                <a:effectLst>
                  <a:glow rad="127000">
                    <a:schemeClr val="tx1"/>
                  </a:glow>
                </a:effectLst>
                <a:latin typeface="Arial" charset="0"/>
                <a:ea typeface="ＭＳ Ｐゴシック" charset="0"/>
                <a:cs typeface="ＭＳ Ｐゴシック" charset="0"/>
              </a:rPr>
              <a:t> </a:t>
            </a:r>
            <a:br>
              <a:rPr lang="en-US" sz="4800" b="1" dirty="0">
                <a:effectLst>
                  <a:glow rad="127000">
                    <a:schemeClr val="tx1"/>
                  </a:glow>
                </a:effectLst>
                <a:latin typeface="Arial" charset="0"/>
                <a:ea typeface="ＭＳ Ｐゴシック" charset="0"/>
                <a:cs typeface="ＭＳ Ｐゴシック" charset="0"/>
              </a:rPr>
            </a:br>
            <a:r>
              <a:rPr lang="en-US" sz="4800" b="1" dirty="0">
                <a:effectLst>
                  <a:glow rad="127000">
                    <a:schemeClr val="tx1"/>
                  </a:glow>
                </a:effectLst>
                <a:latin typeface="Arial" charset="0"/>
                <a:ea typeface="ＭＳ Ｐゴシック" charset="0"/>
                <a:cs typeface="ＭＳ Ｐゴシック" charset="0"/>
              </a:rPr>
              <a:t>(Prov 10–31). </a:t>
            </a:r>
          </a:p>
        </p:txBody>
      </p:sp>
      <p:sp>
        <p:nvSpPr>
          <p:cNvPr id="4" name="Rectangle 2"/>
          <p:cNvSpPr txBox="1">
            <a:spLocks noChangeArrowheads="1"/>
          </p:cNvSpPr>
          <p:nvPr/>
        </p:nvSpPr>
        <p:spPr bwMode="auto">
          <a:xfrm>
            <a:off x="0" y="0"/>
            <a:ext cx="9144000" cy="1052736"/>
          </a:xfrm>
          <a:prstGeom prst="rect">
            <a:avLst/>
          </a:prstGeom>
          <a:solidFill>
            <a:srgbClr val="000000"/>
          </a:solidFill>
          <a:ln>
            <a:noFill/>
          </a:ln>
          <a:effectLst/>
          <a:extLs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0" hangingPunct="0">
              <a:defRPr sz="4800" b="1">
                <a:solidFill>
                  <a:schemeClr val="bg1"/>
                </a:solidFill>
                <a:effectLst>
                  <a:glow rad="127000">
                    <a:schemeClr val="tx1"/>
                  </a:glow>
                </a:effectLst>
              </a:defRPr>
            </a:lvl1pPr>
            <a:lvl2pPr algn="ctr" eaLnBrk="0" hangingPunct="0">
              <a:defRPr sz="4400">
                <a:solidFill>
                  <a:schemeClr val="bg1"/>
                </a:solidFill>
                <a:ea typeface="ＭＳ Ｐゴシック" pitchFamily="-108" charset="-128"/>
                <a:cs typeface="ＭＳ Ｐゴシック" pitchFamily="-108" charset="-128"/>
              </a:defRPr>
            </a:lvl2pPr>
            <a:lvl3pPr algn="ctr" eaLnBrk="0" hangingPunct="0">
              <a:defRPr sz="4400">
                <a:solidFill>
                  <a:schemeClr val="bg1"/>
                </a:solidFill>
                <a:ea typeface="ＭＳ Ｐゴシック" pitchFamily="-108" charset="-128"/>
                <a:cs typeface="ＭＳ Ｐゴシック" pitchFamily="-108" charset="-128"/>
              </a:defRPr>
            </a:lvl3pPr>
            <a:lvl4pPr algn="ctr" eaLnBrk="0" hangingPunct="0">
              <a:defRPr sz="4400">
                <a:solidFill>
                  <a:schemeClr val="bg1"/>
                </a:solidFill>
                <a:ea typeface="ＭＳ Ｐゴシック" pitchFamily="-108" charset="-128"/>
                <a:cs typeface="ＭＳ Ｐゴシック" pitchFamily="-108" charset="-128"/>
              </a:defRPr>
            </a:lvl4pPr>
            <a:lvl5pPr algn="ctr" eaLnBrk="0" hangingPunct="0">
              <a:defRPr sz="4400">
                <a:solidFill>
                  <a:schemeClr val="bg1"/>
                </a:solidFill>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algn="l" defTabSz="914400" fontAlgn="base">
              <a:spcBef>
                <a:spcPct val="0"/>
              </a:spcBef>
              <a:spcAft>
                <a:spcPct val="0"/>
              </a:spcAft>
            </a:pPr>
            <a:r>
              <a:rPr lang="en-US" i="1" dirty="0">
                <a:solidFill>
                  <a:srgbClr val="FFFFFF"/>
                </a:solidFill>
                <a:effectLst>
                  <a:glow rad="127000">
                    <a:srgbClr val="000000"/>
                  </a:glow>
                </a:effectLst>
                <a:latin typeface="Arial" charset="0"/>
                <a:ea typeface="ＭＳ Ｐゴシック" charset="0"/>
                <a:cs typeface="ＭＳ Ｐゴシック" charset="0"/>
              </a:rPr>
              <a:t>How to be wise... </a:t>
            </a:r>
          </a:p>
        </p:txBody>
      </p:sp>
    </p:spTree>
    <p:extLst>
      <p:ext uri="{BB962C8B-B14F-4D97-AF65-F5344CB8AC3E}">
        <p14:creationId xmlns:p14="http://schemas.microsoft.com/office/powerpoint/2010/main" val="1190809588"/>
      </p:ext>
    </p:extLst>
  </p:cSld>
  <p:clrMapOvr>
    <a:masterClrMapping/>
  </p:clrMapOvr>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3281" name="Picture 2" descr="wisdom"/>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53282" name="Rectangle 3"/>
          <p:cNvSpPr>
            <a:spLocks noGrp="1" noChangeArrowheads="1"/>
          </p:cNvSpPr>
          <p:nvPr>
            <p:ph type="title"/>
          </p:nvPr>
        </p:nvSpPr>
        <p:spPr>
          <a:solidFill>
            <a:schemeClr val="tx1"/>
          </a:solidFill>
        </p:spPr>
        <p:txBody>
          <a:bodyPr/>
          <a:lstStyle/>
          <a:p>
            <a:pPr eaLnBrk="1" hangingPunct="1"/>
            <a:r>
              <a:rPr lang="en-US" b="1">
                <a:solidFill>
                  <a:srgbClr val="FFFFFF"/>
                </a:solidFill>
                <a:latin typeface="Arial" charset="0"/>
              </a:rPr>
              <a:t>Applications</a:t>
            </a:r>
          </a:p>
        </p:txBody>
      </p:sp>
      <p:sp>
        <p:nvSpPr>
          <p:cNvPr id="219140" name="Rectangle 4"/>
          <p:cNvSpPr>
            <a:spLocks noGrp="1" noChangeArrowheads="1"/>
          </p:cNvSpPr>
          <p:nvPr>
            <p:ph type="body" idx="1"/>
          </p:nvPr>
        </p:nvSpPr>
        <p:spPr/>
        <p:txBody>
          <a:bodyPr/>
          <a:lstStyle/>
          <a:p>
            <a:pPr eaLnBrk="1" hangingPunct="1"/>
            <a:r>
              <a:rPr lang="en-US" sz="3600" b="1" dirty="0">
                <a:solidFill>
                  <a:srgbClr val="FF0000"/>
                </a:solidFill>
                <a:latin typeface="Arial" charset="0"/>
              </a:rPr>
              <a:t>Teach</a:t>
            </a:r>
            <a:r>
              <a:rPr lang="en-US" sz="3600" b="1" dirty="0">
                <a:solidFill>
                  <a:srgbClr val="0000CC"/>
                </a:solidFill>
                <a:latin typeface="Arial" charset="0"/>
              </a:rPr>
              <a:t> youth (&amp; children) proverbs</a:t>
            </a:r>
          </a:p>
          <a:p>
            <a:pPr eaLnBrk="1" hangingPunct="1"/>
            <a:r>
              <a:rPr lang="en-US" sz="3600" b="1" dirty="0">
                <a:solidFill>
                  <a:srgbClr val="FF0000"/>
                </a:solidFill>
                <a:latin typeface="Arial" charset="0"/>
              </a:rPr>
              <a:t>Memorize</a:t>
            </a:r>
            <a:r>
              <a:rPr lang="en-US" sz="3600" b="1" dirty="0">
                <a:solidFill>
                  <a:srgbClr val="0000CC"/>
                </a:solidFill>
                <a:latin typeface="Arial" charset="0"/>
              </a:rPr>
              <a:t> proverbs to promote wise living</a:t>
            </a:r>
          </a:p>
          <a:p>
            <a:pPr eaLnBrk="1" hangingPunct="1"/>
            <a:r>
              <a:rPr lang="en-US" sz="3600" b="1" dirty="0">
                <a:solidFill>
                  <a:srgbClr val="FF0000"/>
                </a:solidFill>
                <a:latin typeface="Arial" charset="0"/>
              </a:rPr>
              <a:t>Read</a:t>
            </a:r>
            <a:r>
              <a:rPr lang="en-US" sz="3600" b="1" dirty="0">
                <a:solidFill>
                  <a:srgbClr val="0000CC"/>
                </a:solidFill>
                <a:latin typeface="Arial" charset="0"/>
              </a:rPr>
              <a:t> ONE chapter from Proverbs every day of the month (31 days for 31 chapters)</a:t>
            </a:r>
          </a:p>
        </p:txBody>
      </p:sp>
      <p:sp>
        <p:nvSpPr>
          <p:cNvPr id="353284" name="Text Box 5"/>
          <p:cNvSpPr txBox="1">
            <a:spLocks noChangeArrowheads="1"/>
          </p:cNvSpPr>
          <p:nvPr/>
        </p:nvSpPr>
        <p:spPr bwMode="auto">
          <a:xfrm>
            <a:off x="8578850" y="0"/>
            <a:ext cx="565150" cy="366713"/>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1800" b="1">
                <a:solidFill>
                  <a:srgbClr val="FFFFFF"/>
                </a:solidFill>
              </a:rPr>
              <a:t>394</a:t>
            </a:r>
          </a:p>
        </p:txBody>
      </p:sp>
    </p:spTree>
    <p:extLst>
      <p:ext uri="{BB962C8B-B14F-4D97-AF65-F5344CB8AC3E}">
        <p14:creationId xmlns:p14="http://schemas.microsoft.com/office/powerpoint/2010/main" val="18982426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219140">
                                            <p:txEl>
                                              <p:pRg st="0" end="0"/>
                                            </p:txEl>
                                          </p:spTgt>
                                        </p:tgtEl>
                                        <p:attrNameLst>
                                          <p:attrName>style.visibility</p:attrName>
                                        </p:attrNameLst>
                                      </p:cBhvr>
                                      <p:to>
                                        <p:strVal val="visible"/>
                                      </p:to>
                                    </p:set>
                                    <p:anim to="" calcmode="lin" valueType="num">
                                      <p:cBhvr>
                                        <p:cTn id="7" dur="1" fill="hold"/>
                                        <p:tgtEl>
                                          <p:spTgt spid="219140">
                                            <p:txEl>
                                              <p:pRg st="0" end="0"/>
                                            </p:txEl>
                                          </p:spTgt>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219140">
                                            <p:txEl>
                                              <p:pRg st="1" end="1"/>
                                            </p:txEl>
                                          </p:spTgt>
                                        </p:tgtEl>
                                        <p:attrNameLst>
                                          <p:attrName>style.visibility</p:attrName>
                                        </p:attrNameLst>
                                      </p:cBhvr>
                                      <p:to>
                                        <p:strVal val="visible"/>
                                      </p:to>
                                    </p:set>
                                    <p:anim to="" calcmode="lin" valueType="num">
                                      <p:cBhvr>
                                        <p:cTn id="12" dur="1" fill="hold"/>
                                        <p:tgtEl>
                                          <p:spTgt spid="219140">
                                            <p:txEl>
                                              <p:pRg st="1" end="1"/>
                                            </p:txEl>
                                          </p:spTgt>
                                        </p:tgtEl>
                                        <p:attrNameLst>
                                          <p:attrName/>
                                        </p:attrNameLst>
                                      </p:cBhvr>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219140">
                                            <p:txEl>
                                              <p:pRg st="2" end="2"/>
                                            </p:txEl>
                                          </p:spTgt>
                                        </p:tgtEl>
                                        <p:attrNameLst>
                                          <p:attrName>style.visibility</p:attrName>
                                        </p:attrNameLst>
                                      </p:cBhvr>
                                      <p:to>
                                        <p:strVal val="visible"/>
                                      </p:to>
                                    </p:set>
                                    <p:anim to="" calcmode="lin" valueType="num">
                                      <p:cBhvr>
                                        <p:cTn id="17" dur="1" fill="hold"/>
                                        <p:tgtEl>
                                          <p:spTgt spid="219140">
                                            <p:txEl>
                                              <p:pRg st="2" end="2"/>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9140" grpId="0" build="p"/>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3962100007"/>
      </p:ext>
    </p:extLst>
  </p:cSld>
  <p:clrMapOvr>
    <a:masterClrMapping/>
  </p:clrMapOvr>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800" b="1" dirty="0">
                <a:solidFill>
                  <a:srgbClr val="FFFFFF"/>
                </a:solidFill>
                <a:latin typeface="Arial" charset="0"/>
                <a:ea typeface="ＭＳ Ｐゴシック" charset="0"/>
              </a:rPr>
              <a:t>OT Preaching link at </a:t>
            </a:r>
            <a:r>
              <a:rPr lang="en-US" sz="2800" b="1" dirty="0" err="1">
                <a:solidFill>
                  <a:srgbClr val="FFFFFF"/>
                </a:solidFill>
                <a:latin typeface="Arial" charset="0"/>
                <a:ea typeface="ＭＳ Ｐゴシック" charset="0"/>
              </a:rPr>
              <a:t>BibleStudyDownloads.org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200" b="1" dirty="0">
                <a:solidFill>
                  <a:srgbClr val="FFFFFF"/>
                </a:solidFill>
                <a:latin typeface="Arial" charset="0"/>
                <a:cs typeface="Arial" charset="0"/>
              </a:rPr>
              <a:t>Get this presentation and script for free!</a:t>
            </a:r>
            <a:endParaRPr lang="en-US" sz="1100" b="1" dirty="0">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2843405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5220072" y="1556792"/>
            <a:ext cx="3888432" cy="3960440"/>
          </a:xfrm>
          <a:prstGeom prst="rect">
            <a:avLst/>
          </a:prstGeom>
          <a:solidFill>
            <a:srgbClr val="000000"/>
          </a:solidFill>
        </p:spPr>
        <p:txBody>
          <a:bodyPr anchor="ct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Geneva"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Geneva"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Geneva"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Geneva"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Geneva"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ru-RU" sz="6600" b="1" i="0" u="none" strike="noStrike" kern="1200" cap="none" spc="0" normalizeH="0" baseline="0" noProof="0" dirty="0">
                <a:ln>
                  <a:noFill/>
                </a:ln>
                <a:solidFill>
                  <a:srgbClr val="FFFFFF"/>
                </a:solidFill>
                <a:effectLst>
                  <a:glow rad="139700">
                    <a:srgbClr val="000000"/>
                  </a:glow>
                </a:effectLst>
                <a:uLnTx/>
                <a:uFillTx/>
                <a:latin typeface="Arial" charset="0"/>
                <a:ea typeface="ＭＳ Ｐゴシック" charset="0"/>
              </a:rPr>
              <a:t>"</a:t>
            </a:r>
            <a:r>
              <a:rPr kumimoji="0" lang="en-US" sz="6600" b="1" i="0" u="none" strike="noStrike" kern="1200" cap="none" spc="0" normalizeH="0" baseline="0" noProof="0" dirty="0">
                <a:ln>
                  <a:noFill/>
                </a:ln>
                <a:solidFill>
                  <a:srgbClr val="FFFFFF"/>
                </a:solidFill>
                <a:effectLst>
                  <a:glow rad="139700">
                    <a:srgbClr val="000000"/>
                  </a:glow>
                </a:effectLst>
                <a:uLnTx/>
                <a:uFillTx/>
                <a:latin typeface="Arial" charset="0"/>
                <a:ea typeface="ＭＳ Ｐゴシック" charset="0"/>
              </a:rPr>
              <a:t>Time is money.</a:t>
            </a:r>
            <a:r>
              <a:rPr kumimoji="0" lang="ru-RU" sz="6600" b="1" i="0" u="none" strike="noStrike" kern="1200" cap="none" spc="0" normalizeH="0" baseline="0" noProof="0" dirty="0">
                <a:ln>
                  <a:noFill/>
                </a:ln>
                <a:solidFill>
                  <a:srgbClr val="FFFFFF"/>
                </a:solidFill>
                <a:effectLst>
                  <a:glow rad="139700">
                    <a:srgbClr val="000000"/>
                  </a:glow>
                </a:effectLst>
                <a:uLnTx/>
                <a:uFillTx/>
                <a:latin typeface="Arial" charset="0"/>
                <a:ea typeface="ＭＳ Ｐゴシック" charset="0"/>
              </a:rPr>
              <a:t>"</a:t>
            </a:r>
            <a:endParaRPr kumimoji="0" lang="en-US" sz="6600" b="1" i="0" u="none" strike="noStrike" kern="1200" cap="none" spc="0" normalizeH="0" baseline="0" noProof="0" dirty="0">
              <a:ln>
                <a:noFill/>
              </a:ln>
              <a:solidFill>
                <a:srgbClr val="FFFFFF"/>
              </a:solidFill>
              <a:effectLst>
                <a:glow rad="139700">
                  <a:srgbClr val="000000"/>
                </a:glow>
              </a:effectLst>
              <a:uLnTx/>
              <a:uFillTx/>
              <a:latin typeface="Arial" charset="0"/>
              <a:ea typeface="ＭＳ Ｐゴシック" charset="0"/>
            </a:endParaRPr>
          </a:p>
        </p:txBody>
      </p:sp>
      <p:pic>
        <p:nvPicPr>
          <p:cNvPr id="174082"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5219700" cy="6851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82439756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5105"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852738"/>
            <a:ext cx="7119938" cy="4005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itle 1"/>
          <p:cNvSpPr txBox="1">
            <a:spLocks/>
          </p:cNvSpPr>
          <p:nvPr/>
        </p:nvSpPr>
        <p:spPr>
          <a:xfrm>
            <a:off x="179512" y="548680"/>
            <a:ext cx="8712968" cy="1800225"/>
          </a:xfrm>
          <a:prstGeom prst="rect">
            <a:avLst/>
          </a:prstGeom>
          <a:solidFill>
            <a:srgbClr val="000000"/>
          </a:solidFill>
        </p:spPr>
        <p:txBody>
          <a:bodyPr anchor="ct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Geneva"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Geneva"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Geneva"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Geneva"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Geneva"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ru-RU" sz="6600" b="1" i="0" u="none" strike="noStrike" kern="1200" cap="none" spc="0" normalizeH="0" baseline="0" noProof="0" dirty="0">
                <a:ln>
                  <a:noFill/>
                </a:ln>
                <a:solidFill>
                  <a:srgbClr val="FFFFFF"/>
                </a:solidFill>
                <a:effectLst>
                  <a:glow rad="139700">
                    <a:srgbClr val="000000"/>
                  </a:glow>
                </a:effectLst>
                <a:uLnTx/>
                <a:uFillTx/>
                <a:latin typeface="Arial" charset="0"/>
                <a:ea typeface="ＭＳ Ｐゴシック" charset="0"/>
              </a:rPr>
              <a:t>"</a:t>
            </a:r>
            <a:r>
              <a:rPr kumimoji="0" lang="en-US" sz="6600" b="1" i="0" u="none" strike="noStrike" kern="1200" cap="none" spc="0" normalizeH="0" baseline="0" noProof="0" dirty="0">
                <a:ln>
                  <a:noFill/>
                </a:ln>
                <a:solidFill>
                  <a:srgbClr val="FFFFFF"/>
                </a:solidFill>
                <a:effectLst>
                  <a:glow rad="139700">
                    <a:srgbClr val="000000"/>
                  </a:glow>
                </a:effectLst>
                <a:uLnTx/>
                <a:uFillTx/>
                <a:latin typeface="Arial" charset="0"/>
                <a:ea typeface="ＭＳ Ｐゴシック" charset="0"/>
              </a:rPr>
              <a:t>Different strokes for different folks</a:t>
            </a:r>
            <a:r>
              <a:rPr kumimoji="0" lang="ru-RU" sz="6600" b="1" i="0" u="none" strike="noStrike" kern="1200" cap="none" spc="0" normalizeH="0" baseline="0" noProof="0" dirty="0">
                <a:ln>
                  <a:noFill/>
                </a:ln>
                <a:solidFill>
                  <a:srgbClr val="FFFFFF"/>
                </a:solidFill>
                <a:effectLst>
                  <a:glow rad="139700">
                    <a:srgbClr val="000000"/>
                  </a:glow>
                </a:effectLst>
                <a:uLnTx/>
                <a:uFillTx/>
                <a:latin typeface="Arial" charset="0"/>
                <a:ea typeface="ＭＳ Ｐゴシック" charset="0"/>
              </a:rPr>
              <a:t>"</a:t>
            </a:r>
            <a:endParaRPr kumimoji="0" lang="en-US" sz="6600" b="1" i="0" u="none" strike="noStrike" kern="1200" cap="none" spc="0" normalizeH="0" baseline="0" noProof="0" dirty="0">
              <a:ln>
                <a:noFill/>
              </a:ln>
              <a:solidFill>
                <a:srgbClr val="FFFFFF"/>
              </a:solidFill>
              <a:effectLst>
                <a:glow rad="139700">
                  <a:srgbClr val="000000"/>
                </a:glow>
              </a:effectLst>
              <a:uLnTx/>
              <a:uFillTx/>
              <a:latin typeface="Arial" charset="0"/>
              <a:ea typeface="ＭＳ Ｐゴシック" charset="0"/>
            </a:endParaRPr>
          </a:p>
        </p:txBody>
      </p:sp>
      <p:pic>
        <p:nvPicPr>
          <p:cNvPr id="175107" name="Picture 3"/>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6346825" y="2641600"/>
            <a:ext cx="2794000" cy="421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865487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77154"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16995" y="835669"/>
            <a:ext cx="7871429" cy="61217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itle 1"/>
          <p:cNvSpPr txBox="1">
            <a:spLocks/>
          </p:cNvSpPr>
          <p:nvPr/>
        </p:nvSpPr>
        <p:spPr>
          <a:xfrm>
            <a:off x="611560" y="-27384"/>
            <a:ext cx="7993063" cy="1368177"/>
          </a:xfrm>
          <a:prstGeom prst="rect">
            <a:avLst/>
          </a:prstGeom>
          <a:noFill/>
        </p:spPr>
        <p:txBody>
          <a:bodyPr anchor="ct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Geneva"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Geneva"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Geneva"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Geneva"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Geneva"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ru-RU" sz="4800" b="1" i="0" u="none" strike="noStrike" kern="1200" cap="none" spc="0" normalizeH="0" baseline="0" noProof="0" dirty="0">
                <a:ln>
                  <a:noFill/>
                </a:ln>
                <a:solidFill>
                  <a:srgbClr val="000000"/>
                </a:solidFill>
                <a:effectLst/>
                <a:uLnTx/>
                <a:uFillTx/>
                <a:latin typeface="Arial" charset="0"/>
                <a:ea typeface="ＭＳ Ｐゴシック" charset="0"/>
              </a:rPr>
              <a:t>"</a:t>
            </a:r>
            <a:r>
              <a:rPr kumimoji="0" lang="en-US" sz="4800" b="1" i="0" u="none" strike="noStrike" kern="1200" cap="none" spc="0" normalizeH="0" baseline="0" noProof="0" dirty="0">
                <a:ln>
                  <a:noFill/>
                </a:ln>
                <a:solidFill>
                  <a:srgbClr val="000000"/>
                </a:solidFill>
                <a:effectLst/>
                <a:uLnTx/>
                <a:uFillTx/>
                <a:latin typeface="Arial" charset="0"/>
                <a:ea typeface="ＭＳ Ｐゴシック" charset="0"/>
              </a:rPr>
              <a:t>The pen is mightier than the sword.</a:t>
            </a:r>
            <a:r>
              <a:rPr kumimoji="0" lang="ru-RU" sz="4800" b="1" i="0" u="none" strike="noStrike" kern="1200" cap="none" spc="0" normalizeH="0" baseline="0" noProof="0" dirty="0">
                <a:ln>
                  <a:noFill/>
                </a:ln>
                <a:solidFill>
                  <a:srgbClr val="000000"/>
                </a:solidFill>
                <a:effectLst/>
                <a:uLnTx/>
                <a:uFillTx/>
                <a:latin typeface="Arial" charset="0"/>
                <a:ea typeface="ＭＳ Ｐゴシック" charset="0"/>
              </a:rPr>
              <a:t>"</a:t>
            </a:r>
            <a:endParaRPr kumimoji="0" lang="en-US" sz="4800" b="1" i="0" u="none" strike="noStrike" kern="1200" cap="none" spc="0" normalizeH="0" baseline="0" noProof="0" dirty="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150218760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 calcmode="lin" valueType="num">
                                      <p:cBhvr>
                                        <p:cTn id="9" dur="500" fill="hold"/>
                                        <p:tgtEl>
                                          <p:spTgt spid="3"/>
                                        </p:tgtEl>
                                        <p:attrNameLst>
                                          <p:attrName>style.rotation</p:attrName>
                                        </p:attrNameLst>
                                      </p:cBhvr>
                                      <p:tavLst>
                                        <p:tav tm="0">
                                          <p:val>
                                            <p:fltVal val="360"/>
                                          </p:val>
                                        </p:tav>
                                        <p:tav tm="100000">
                                          <p:val>
                                            <p:fltVal val="0"/>
                                          </p:val>
                                        </p:tav>
                                      </p:tavLst>
                                    </p:anim>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8177"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51435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itle 1"/>
          <p:cNvSpPr txBox="1">
            <a:spLocks/>
          </p:cNvSpPr>
          <p:nvPr/>
        </p:nvSpPr>
        <p:spPr>
          <a:xfrm>
            <a:off x="5220072" y="0"/>
            <a:ext cx="3923928" cy="6741368"/>
          </a:xfrm>
          <a:prstGeom prst="rect">
            <a:avLst/>
          </a:prstGeom>
          <a:solidFill>
            <a:srgbClr val="000000"/>
          </a:solidFill>
        </p:spPr>
        <p:txBody>
          <a:bodyPr anchor="ct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Geneva"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Geneva"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Geneva"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Geneva"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Geneva"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ru-RU" sz="6000" b="1" i="0" u="none" strike="noStrike" kern="1200" cap="none" spc="0" normalizeH="0" baseline="0" noProof="0" dirty="0">
                <a:ln>
                  <a:noFill/>
                </a:ln>
                <a:solidFill>
                  <a:srgbClr val="FFFFFF"/>
                </a:solidFill>
                <a:effectLst>
                  <a:glow rad="139700">
                    <a:srgbClr val="000000"/>
                  </a:glow>
                </a:effectLst>
                <a:uLnTx/>
                <a:uFillTx/>
                <a:latin typeface="Arial" charset="0"/>
                <a:ea typeface="ＭＳ Ｐゴシック" charset="0"/>
              </a:rPr>
              <a:t>"</a:t>
            </a:r>
            <a:r>
              <a:rPr kumimoji="0" lang="en-US" sz="6000" b="1" i="0" u="none" strike="noStrike" kern="1200" cap="none" spc="0" normalizeH="0" baseline="0" noProof="0" dirty="0">
                <a:ln>
                  <a:noFill/>
                </a:ln>
                <a:solidFill>
                  <a:srgbClr val="FFFFFF"/>
                </a:solidFill>
                <a:effectLst>
                  <a:glow rad="139700">
                    <a:srgbClr val="000000"/>
                  </a:glow>
                </a:effectLst>
                <a:uLnTx/>
                <a:uFillTx/>
                <a:latin typeface="Arial" charset="0"/>
                <a:ea typeface="ＭＳ Ｐゴシック" charset="0"/>
              </a:rPr>
              <a:t>When in Rome, </a:t>
            </a:r>
            <a:br>
              <a:rPr kumimoji="0" lang="en-US" sz="6000" b="1" i="0" u="none" strike="noStrike" kern="1200" cap="none" spc="0" normalizeH="0" baseline="0" noProof="0" dirty="0">
                <a:ln>
                  <a:noFill/>
                </a:ln>
                <a:solidFill>
                  <a:srgbClr val="FFFFFF"/>
                </a:solidFill>
                <a:effectLst>
                  <a:glow rad="139700">
                    <a:srgbClr val="000000"/>
                  </a:glow>
                </a:effectLst>
                <a:uLnTx/>
                <a:uFillTx/>
                <a:latin typeface="Arial" charset="0"/>
                <a:ea typeface="ＭＳ Ｐゴシック" charset="0"/>
              </a:rPr>
            </a:br>
            <a:r>
              <a:rPr kumimoji="0" lang="en-US" sz="6000" b="1" i="0" u="none" strike="noStrike" kern="1200" cap="none" spc="0" normalizeH="0" baseline="0" noProof="0" dirty="0">
                <a:ln>
                  <a:noFill/>
                </a:ln>
                <a:solidFill>
                  <a:srgbClr val="FFFFFF"/>
                </a:solidFill>
                <a:effectLst>
                  <a:glow rad="139700">
                    <a:srgbClr val="000000"/>
                  </a:glow>
                </a:effectLst>
                <a:uLnTx/>
                <a:uFillTx/>
                <a:latin typeface="Arial" charset="0"/>
                <a:ea typeface="ＭＳ Ｐゴシック" charset="0"/>
              </a:rPr>
              <a:t>do as the Romans.</a:t>
            </a:r>
            <a:r>
              <a:rPr kumimoji="0" lang="ru-RU" sz="6000" b="1" i="0" u="none" strike="noStrike" kern="1200" cap="none" spc="0" normalizeH="0" baseline="0" noProof="0" dirty="0">
                <a:ln>
                  <a:noFill/>
                </a:ln>
                <a:solidFill>
                  <a:srgbClr val="FFFFFF"/>
                </a:solidFill>
                <a:effectLst>
                  <a:glow rad="139700">
                    <a:srgbClr val="000000"/>
                  </a:glow>
                </a:effectLst>
                <a:uLnTx/>
                <a:uFillTx/>
                <a:latin typeface="Arial" charset="0"/>
                <a:ea typeface="ＭＳ Ｐゴシック" charset="0"/>
              </a:rPr>
              <a:t>"</a:t>
            </a:r>
            <a:endParaRPr kumimoji="0" lang="en-US" sz="6000" b="1" i="0" u="none" strike="noStrike" kern="1200" cap="none" spc="0" normalizeH="0" baseline="0" noProof="0" dirty="0">
              <a:ln>
                <a:noFill/>
              </a:ln>
              <a:solidFill>
                <a:srgbClr val="FFFFFF"/>
              </a:solidFill>
              <a:effectLst>
                <a:glow rad="139700">
                  <a:srgbClr val="000000"/>
                </a:glow>
              </a:effectLst>
              <a:uLnTx/>
              <a:uFillTx/>
              <a:latin typeface="Arial" charset="0"/>
              <a:ea typeface="ＭＳ Ｐゴシック" charset="0"/>
            </a:endParaRPr>
          </a:p>
        </p:txBody>
      </p:sp>
      <p:sp>
        <p:nvSpPr>
          <p:cNvPr id="4" name="Title 1"/>
          <p:cNvSpPr txBox="1">
            <a:spLocks/>
          </p:cNvSpPr>
          <p:nvPr/>
        </p:nvSpPr>
        <p:spPr>
          <a:xfrm>
            <a:off x="-7263" y="-13867"/>
            <a:ext cx="3283119" cy="944780"/>
          </a:xfrm>
          <a:prstGeom prst="rect">
            <a:avLst/>
          </a:prstGeom>
          <a:solidFill>
            <a:srgbClr val="000000"/>
          </a:solidFill>
        </p:spPr>
        <p:txBody>
          <a:bodyPr anchor="ct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Geneva"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Geneva"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Geneva"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Geneva"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Geneva"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6000" b="1" i="0" u="none" strike="noStrike" kern="1200" cap="none" spc="0" normalizeH="0" baseline="0" noProof="0" dirty="0">
                <a:ln>
                  <a:noFill/>
                </a:ln>
                <a:solidFill>
                  <a:srgbClr val="FFFFFF"/>
                </a:solidFill>
                <a:effectLst>
                  <a:glow rad="139700">
                    <a:srgbClr val="000000"/>
                  </a:glow>
                </a:effectLst>
                <a:uLnTx/>
                <a:uFillTx/>
                <a:latin typeface="Arial" charset="0"/>
                <a:ea typeface="ＭＳ Ｐゴシック" charset="0"/>
              </a:rPr>
              <a:t>Rome</a:t>
            </a:r>
          </a:p>
        </p:txBody>
      </p:sp>
    </p:spTree>
    <p:extLst>
      <p:ext uri="{BB962C8B-B14F-4D97-AF65-F5344CB8AC3E}">
        <p14:creationId xmlns:p14="http://schemas.microsoft.com/office/powerpoint/2010/main" val="319061892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 calcmode="lin" valueType="num">
                                      <p:cBhvr>
                                        <p:cTn id="9" dur="500" fill="hold"/>
                                        <p:tgtEl>
                                          <p:spTgt spid="3"/>
                                        </p:tgtEl>
                                        <p:attrNameLst>
                                          <p:attrName>style.rotation</p:attrName>
                                        </p:attrNameLst>
                                      </p:cBhvr>
                                      <p:tavLst>
                                        <p:tav tm="0">
                                          <p:val>
                                            <p:fltVal val="360"/>
                                          </p:val>
                                        </p:tav>
                                        <p:tav tm="100000">
                                          <p:val>
                                            <p:fltVal val="0"/>
                                          </p:val>
                                        </p:tav>
                                      </p:tavLst>
                                    </p:anim>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9201"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765175"/>
            <a:ext cx="9102725" cy="6072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itle 1"/>
          <p:cNvSpPr txBox="1">
            <a:spLocks/>
          </p:cNvSpPr>
          <p:nvPr/>
        </p:nvSpPr>
        <p:spPr>
          <a:xfrm>
            <a:off x="0" y="260648"/>
            <a:ext cx="9144000" cy="1800225"/>
          </a:xfrm>
          <a:prstGeom prst="rect">
            <a:avLst/>
          </a:prstGeom>
          <a:noFill/>
        </p:spPr>
        <p:txBody>
          <a:bodyPr anchor="ct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Geneva"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Geneva"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Geneva"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Geneva"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Geneva"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ru-RU" sz="6600" b="1" i="0" u="none" strike="noStrike" kern="1200" cap="none" spc="0" normalizeH="0" baseline="0" noProof="0" dirty="0">
                <a:ln>
                  <a:noFill/>
                </a:ln>
                <a:solidFill>
                  <a:srgbClr val="FFFFFF"/>
                </a:solidFill>
                <a:effectLst>
                  <a:glow rad="381000">
                    <a:srgbClr val="000000"/>
                  </a:glow>
                </a:effectLst>
                <a:uLnTx/>
                <a:uFillTx/>
                <a:latin typeface="Arial" charset="0"/>
                <a:ea typeface="ＭＳ Ｐゴシック" charset="0"/>
              </a:rPr>
              <a:t>"</a:t>
            </a:r>
            <a:r>
              <a:rPr kumimoji="0" lang="en-US" sz="6600" b="1" i="0" u="none" strike="noStrike" kern="1200" cap="none" spc="0" normalizeH="0" baseline="0" noProof="0" dirty="0">
                <a:ln>
                  <a:noFill/>
                </a:ln>
                <a:solidFill>
                  <a:srgbClr val="FFFFFF"/>
                </a:solidFill>
                <a:effectLst>
                  <a:glow rad="381000">
                    <a:srgbClr val="000000"/>
                  </a:glow>
                </a:effectLst>
                <a:uLnTx/>
                <a:uFillTx/>
                <a:latin typeface="Arial" charset="0"/>
                <a:ea typeface="ＭＳ Ｐゴシック" charset="0"/>
              </a:rPr>
              <a:t>The squeaky wheel gets the grease.</a:t>
            </a:r>
            <a:r>
              <a:rPr kumimoji="0" lang="ru-RU" sz="6600" b="1" i="0" u="none" strike="noStrike" kern="1200" cap="none" spc="0" normalizeH="0" baseline="0" noProof="0" dirty="0">
                <a:ln>
                  <a:noFill/>
                </a:ln>
                <a:solidFill>
                  <a:srgbClr val="FFFFFF"/>
                </a:solidFill>
                <a:effectLst>
                  <a:glow rad="381000">
                    <a:srgbClr val="000000"/>
                  </a:glow>
                </a:effectLst>
                <a:uLnTx/>
                <a:uFillTx/>
                <a:latin typeface="Arial" charset="0"/>
                <a:ea typeface="ＭＳ Ｐゴシック" charset="0"/>
              </a:rPr>
              <a:t>"</a:t>
            </a:r>
            <a:endParaRPr kumimoji="0" lang="en-US" sz="6600" b="1" i="0" u="none" strike="noStrike" kern="1200" cap="none" spc="0" normalizeH="0" baseline="0" noProof="0" dirty="0">
              <a:ln>
                <a:noFill/>
              </a:ln>
              <a:solidFill>
                <a:srgbClr val="FFFFFF"/>
              </a:solidFill>
              <a:effectLst>
                <a:glow rad="381000">
                  <a:srgbClr val="000000"/>
                </a:glow>
              </a:effectLst>
              <a:uLnTx/>
              <a:uFillTx/>
              <a:latin typeface="Arial" charset="0"/>
              <a:ea typeface="ＭＳ Ｐゴシック" charset="0"/>
            </a:endParaRPr>
          </a:p>
        </p:txBody>
      </p:sp>
      <p:sp>
        <p:nvSpPr>
          <p:cNvPr id="4" name="Title 1"/>
          <p:cNvSpPr txBox="1">
            <a:spLocks/>
          </p:cNvSpPr>
          <p:nvPr/>
        </p:nvSpPr>
        <p:spPr>
          <a:xfrm>
            <a:off x="1475656" y="3717032"/>
            <a:ext cx="2664296" cy="936104"/>
          </a:xfrm>
          <a:prstGeom prst="rect">
            <a:avLst/>
          </a:prstGeom>
          <a:noFill/>
        </p:spPr>
        <p:txBody>
          <a:bodyPr anchor="ct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Geneva"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Geneva"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Geneva"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Geneva"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Geneva"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FFFFFF"/>
                </a:solidFill>
                <a:effectLst>
                  <a:glow rad="381000">
                    <a:srgbClr val="000000"/>
                  </a:glow>
                </a:effectLst>
                <a:uLnTx/>
                <a:uFillTx/>
                <a:latin typeface="Arial" charset="0"/>
                <a:ea typeface="ＭＳ Ｐゴシック" charset="0"/>
              </a:rPr>
              <a:t>grease</a:t>
            </a:r>
          </a:p>
        </p:txBody>
      </p:sp>
    </p:spTree>
    <p:extLst>
      <p:ext uri="{BB962C8B-B14F-4D97-AF65-F5344CB8AC3E}">
        <p14:creationId xmlns:p14="http://schemas.microsoft.com/office/powerpoint/2010/main" val="84830510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 calcmode="lin" valueType="num">
                                      <p:cBhvr>
                                        <p:cTn id="9" dur="500" fill="hold"/>
                                        <p:tgtEl>
                                          <p:spTgt spid="3"/>
                                        </p:tgtEl>
                                        <p:attrNameLst>
                                          <p:attrName>style.rotation</p:attrName>
                                        </p:attrNameLst>
                                      </p:cBhvr>
                                      <p:tavLst>
                                        <p:tav tm="0">
                                          <p:val>
                                            <p:fltVal val="360"/>
                                          </p:val>
                                        </p:tav>
                                        <p:tav tm="100000">
                                          <p:val>
                                            <p:fltVal val="0"/>
                                          </p:val>
                                        </p:tav>
                                      </p:tavLst>
                                    </p:anim>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80226" name="Picture 1"/>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827088" y="1336675"/>
            <a:ext cx="7362825" cy="5521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itle 1"/>
          <p:cNvSpPr txBox="1">
            <a:spLocks/>
          </p:cNvSpPr>
          <p:nvPr/>
        </p:nvSpPr>
        <p:spPr bwMode="auto">
          <a:xfrm>
            <a:off x="34925" y="-26988"/>
            <a:ext cx="9109075" cy="13684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ru-RU" sz="6000" b="1" i="0" u="none" strike="noStrike" kern="1200" cap="none" spc="0" normalizeH="0" baseline="0" noProof="0">
                <a:ln>
                  <a:noFill/>
                </a:ln>
                <a:solidFill>
                  <a:srgbClr val="000090"/>
                </a:solidFill>
                <a:effectLst/>
                <a:uLnTx/>
                <a:uFillTx/>
                <a:latin typeface="Arial" charset="0"/>
                <a:ea typeface="ＭＳ Ｐゴシック" charset="0"/>
                <a:cs typeface="Geneva" charset="0"/>
              </a:rPr>
              <a:t>"</a:t>
            </a:r>
            <a:r>
              <a:rPr kumimoji="0" lang="en-US" sz="6000" b="1" i="0" u="none" strike="noStrike" kern="1200" cap="none" spc="0" normalizeH="0" baseline="0" noProof="0">
                <a:ln>
                  <a:noFill/>
                </a:ln>
                <a:solidFill>
                  <a:srgbClr val="000090"/>
                </a:solidFill>
                <a:effectLst/>
                <a:uLnTx/>
                <a:uFillTx/>
                <a:latin typeface="Arial" charset="0"/>
                <a:ea typeface="ＭＳ Ｐゴシック" charset="0"/>
                <a:cs typeface="Geneva" charset="0"/>
              </a:rPr>
              <a:t>No man is an island.</a:t>
            </a:r>
            <a:r>
              <a:rPr kumimoji="0" lang="ru-RU" sz="6000" b="1" i="0" u="none" strike="noStrike" kern="1200" cap="none" spc="0" normalizeH="0" baseline="0" noProof="0">
                <a:ln>
                  <a:noFill/>
                </a:ln>
                <a:solidFill>
                  <a:srgbClr val="000090"/>
                </a:solidFill>
                <a:effectLst/>
                <a:uLnTx/>
                <a:uFillTx/>
                <a:latin typeface="Arial" charset="0"/>
                <a:ea typeface="ＭＳ Ｐゴシック" charset="0"/>
                <a:cs typeface="Geneva" charset="0"/>
              </a:rPr>
              <a:t>"</a:t>
            </a:r>
            <a:endParaRPr kumimoji="0" lang="en-US" sz="6000" b="1" i="0" u="none" strike="noStrike" kern="1200" cap="none" spc="0" normalizeH="0" baseline="0" noProof="0">
              <a:ln>
                <a:noFill/>
              </a:ln>
              <a:solidFill>
                <a:srgbClr val="000090"/>
              </a:solidFill>
              <a:effectLst/>
              <a:uLnTx/>
              <a:uFillTx/>
              <a:latin typeface="Arial" charset="0"/>
              <a:ea typeface="ＭＳ Ｐゴシック" charset="0"/>
              <a:cs typeface="Geneva" charset="0"/>
            </a:endParaRPr>
          </a:p>
        </p:txBody>
      </p:sp>
    </p:spTree>
    <p:extLst>
      <p:ext uri="{BB962C8B-B14F-4D97-AF65-F5344CB8AC3E}">
        <p14:creationId xmlns:p14="http://schemas.microsoft.com/office/powerpoint/2010/main" val="115457787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 calcmode="lin" valueType="num">
                                      <p:cBhvr>
                                        <p:cTn id="9" dur="500" fill="hold"/>
                                        <p:tgtEl>
                                          <p:spTgt spid="3"/>
                                        </p:tgtEl>
                                        <p:attrNameLst>
                                          <p:attrName>style.rotation</p:attrName>
                                        </p:attrNameLst>
                                      </p:cBhvr>
                                      <p:tavLst>
                                        <p:tav tm="0">
                                          <p:val>
                                            <p:fltVal val="360"/>
                                          </p:val>
                                        </p:tav>
                                        <p:tav tm="100000">
                                          <p:val>
                                            <p:fltVal val="0"/>
                                          </p:val>
                                        </p:tav>
                                      </p:tavLst>
                                    </p:anim>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81250" name="Picture 1"/>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36513" y="-26988"/>
            <a:ext cx="8208963" cy="68770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itle 1"/>
          <p:cNvSpPr txBox="1">
            <a:spLocks/>
          </p:cNvSpPr>
          <p:nvPr/>
        </p:nvSpPr>
        <p:spPr>
          <a:xfrm>
            <a:off x="5004048" y="0"/>
            <a:ext cx="4176464" cy="6597352"/>
          </a:xfrm>
          <a:prstGeom prst="rect">
            <a:avLst/>
          </a:prstGeom>
          <a:noFill/>
        </p:spPr>
        <p:txBody>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Geneva"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Geneva"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Geneva"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Geneva"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Geneva"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ru-RU" sz="6000" b="1" i="0" u="none" strike="noStrike" kern="1200" cap="none" spc="0" normalizeH="0" baseline="0" noProof="0" dirty="0">
                <a:ln>
                  <a:noFill/>
                </a:ln>
                <a:solidFill>
                  <a:srgbClr val="FFFFFF"/>
                </a:solidFill>
                <a:effectLst>
                  <a:glow rad="139700">
                    <a:srgbClr val="000000"/>
                  </a:glow>
                </a:effectLst>
                <a:uLnTx/>
                <a:uFillTx/>
                <a:latin typeface="Arial" charset="0"/>
                <a:ea typeface="ＭＳ Ｐゴシック" charset="0"/>
              </a:rPr>
              <a:t>"</a:t>
            </a:r>
            <a:r>
              <a:rPr kumimoji="0" lang="en-US" sz="6000" b="1" i="0" u="none" strike="noStrike" kern="1200" cap="none" spc="0" normalizeH="0" baseline="0" noProof="0" dirty="0">
                <a:ln>
                  <a:noFill/>
                </a:ln>
                <a:solidFill>
                  <a:srgbClr val="FFFFFF"/>
                </a:solidFill>
                <a:effectLst>
                  <a:glow rad="139700">
                    <a:srgbClr val="000000"/>
                  </a:glow>
                </a:effectLst>
                <a:uLnTx/>
                <a:uFillTx/>
                <a:latin typeface="Arial" charset="0"/>
                <a:ea typeface="ＭＳ Ｐゴシック" charset="0"/>
              </a:rPr>
              <a:t>People who live in glass houses </a:t>
            </a:r>
            <a:r>
              <a:rPr kumimoji="0" lang="en-US" sz="6000" b="1" i="0" u="none" strike="noStrike" kern="1200" cap="none" spc="0" normalizeH="0" baseline="0" noProof="0" dirty="0" err="1">
                <a:ln>
                  <a:noFill/>
                </a:ln>
                <a:solidFill>
                  <a:srgbClr val="FFFFFF"/>
                </a:solidFill>
                <a:effectLst>
                  <a:glow rad="139700">
                    <a:srgbClr val="000000"/>
                  </a:glow>
                </a:effectLst>
                <a:uLnTx/>
                <a:uFillTx/>
                <a:latin typeface="Arial" charset="0"/>
                <a:ea typeface="ＭＳ Ｐゴシック" charset="0"/>
              </a:rPr>
              <a:t>shouldn</a:t>
            </a:r>
            <a:r>
              <a:rPr kumimoji="0" lang="fr-FR" sz="6000" b="1" i="0" u="none" strike="noStrike" kern="1200" cap="none" spc="0" normalizeH="0" baseline="0" noProof="0" dirty="0">
                <a:ln>
                  <a:noFill/>
                </a:ln>
                <a:solidFill>
                  <a:srgbClr val="FFFFFF"/>
                </a:solidFill>
                <a:effectLst>
                  <a:glow rad="139700">
                    <a:srgbClr val="000000"/>
                  </a:glow>
                </a:effectLst>
                <a:uLnTx/>
                <a:uFillTx/>
                <a:latin typeface="Arial" charset="0"/>
                <a:ea typeface="ＭＳ Ｐゴシック" charset="0"/>
              </a:rPr>
              <a:t>'</a:t>
            </a:r>
            <a:r>
              <a:rPr kumimoji="0" lang="en-US" sz="6000" b="1" i="0" u="none" strike="noStrike" kern="1200" cap="none" spc="0" normalizeH="0" baseline="0" noProof="0" dirty="0">
                <a:ln>
                  <a:noFill/>
                </a:ln>
                <a:solidFill>
                  <a:srgbClr val="FFFFFF"/>
                </a:solidFill>
                <a:effectLst>
                  <a:glow rad="139700">
                    <a:srgbClr val="000000"/>
                  </a:glow>
                </a:effectLst>
                <a:uLnTx/>
                <a:uFillTx/>
                <a:latin typeface="Arial" charset="0"/>
                <a:ea typeface="ＭＳ Ｐゴシック" charset="0"/>
              </a:rPr>
              <a:t>t throw stones.</a:t>
            </a:r>
            <a:r>
              <a:rPr kumimoji="0" lang="ru-RU" sz="6000" b="1" i="0" u="none" strike="noStrike" kern="1200" cap="none" spc="0" normalizeH="0" baseline="0" noProof="0" dirty="0">
                <a:ln>
                  <a:noFill/>
                </a:ln>
                <a:solidFill>
                  <a:srgbClr val="FFFFFF"/>
                </a:solidFill>
                <a:effectLst>
                  <a:glow rad="139700">
                    <a:srgbClr val="000000"/>
                  </a:glow>
                </a:effectLst>
                <a:uLnTx/>
                <a:uFillTx/>
                <a:latin typeface="Arial" charset="0"/>
                <a:ea typeface="ＭＳ Ｐゴシック" charset="0"/>
              </a:rPr>
              <a:t>"</a:t>
            </a:r>
            <a:endParaRPr kumimoji="0" lang="en-US" sz="6000" b="1" i="0" u="none" strike="noStrike" kern="1200" cap="none" spc="0" normalizeH="0" baseline="0" noProof="0" dirty="0">
              <a:ln>
                <a:noFill/>
              </a:ln>
              <a:solidFill>
                <a:srgbClr val="FFFFFF"/>
              </a:solidFill>
              <a:effectLst>
                <a:glow rad="139700">
                  <a:srgbClr val="000000"/>
                </a:glow>
              </a:effectLst>
              <a:uLnTx/>
              <a:uFillTx/>
              <a:latin typeface="Arial" charset="0"/>
              <a:ea typeface="ＭＳ Ｐゴシック" charset="0"/>
            </a:endParaRPr>
          </a:p>
        </p:txBody>
      </p:sp>
    </p:spTree>
    <p:extLst>
      <p:ext uri="{BB962C8B-B14F-4D97-AF65-F5344CB8AC3E}">
        <p14:creationId xmlns:p14="http://schemas.microsoft.com/office/powerpoint/2010/main" val="59920156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 calcmode="lin" valueType="num">
                                      <p:cBhvr>
                                        <p:cTn id="9" dur="500" fill="hold"/>
                                        <p:tgtEl>
                                          <p:spTgt spid="3"/>
                                        </p:tgtEl>
                                        <p:attrNameLst>
                                          <p:attrName>style.rotation</p:attrName>
                                        </p:attrNameLst>
                                      </p:cBhvr>
                                      <p:tavLst>
                                        <p:tav tm="0">
                                          <p:val>
                                            <p:fltVal val="360"/>
                                          </p:val>
                                        </p:tav>
                                        <p:tav tm="100000">
                                          <p:val>
                                            <p:fltVal val="0"/>
                                          </p:val>
                                        </p:tav>
                                      </p:tavLst>
                                    </p:anim>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2273"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143000" y="0"/>
            <a:ext cx="6858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itle 1"/>
          <p:cNvSpPr txBox="1">
            <a:spLocks/>
          </p:cNvSpPr>
          <p:nvPr/>
        </p:nvSpPr>
        <p:spPr>
          <a:xfrm>
            <a:off x="107504" y="1989138"/>
            <a:ext cx="8964488" cy="2231950"/>
          </a:xfrm>
          <a:prstGeom prst="rect">
            <a:avLst/>
          </a:prstGeom>
          <a:solidFill>
            <a:srgbClr val="000000"/>
          </a:solidFill>
        </p:spPr>
        <p:txBody>
          <a:bodyPr anchor="ct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Geneva"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Geneva"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Geneva"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Geneva"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Geneva"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ru-RU" sz="6000" b="1" i="0" u="none" strike="noStrike" kern="1200" cap="none" spc="0" normalizeH="0" baseline="0" noProof="0" dirty="0">
                <a:ln>
                  <a:noFill/>
                </a:ln>
                <a:solidFill>
                  <a:srgbClr val="FFFFFF"/>
                </a:solidFill>
                <a:effectLst>
                  <a:glow rad="139700">
                    <a:srgbClr val="000000"/>
                  </a:glow>
                </a:effectLst>
                <a:uLnTx/>
                <a:uFillTx/>
                <a:latin typeface="Arial" charset="0"/>
                <a:ea typeface="ＭＳ Ｐゴシック" charset="0"/>
              </a:rPr>
              <a:t>"</a:t>
            </a:r>
            <a:r>
              <a:rPr kumimoji="0" lang="en-US" sz="6000" b="1" i="0" u="none" strike="noStrike" kern="1200" cap="none" spc="0" normalizeH="0" baseline="0" noProof="0" dirty="0">
                <a:ln>
                  <a:noFill/>
                </a:ln>
                <a:solidFill>
                  <a:srgbClr val="FFFFFF"/>
                </a:solidFill>
                <a:effectLst>
                  <a:glow rad="139700">
                    <a:srgbClr val="000000"/>
                  </a:glow>
                </a:effectLst>
                <a:uLnTx/>
                <a:uFillTx/>
                <a:latin typeface="Arial" charset="0"/>
                <a:ea typeface="ＭＳ Ｐゴシック" charset="0"/>
              </a:rPr>
              <a:t>A picture is worth a thousand words.</a:t>
            </a:r>
            <a:r>
              <a:rPr kumimoji="0" lang="ru-RU" sz="6000" b="1" i="0" u="none" strike="noStrike" kern="1200" cap="none" spc="0" normalizeH="0" baseline="0" noProof="0" dirty="0">
                <a:ln>
                  <a:noFill/>
                </a:ln>
                <a:solidFill>
                  <a:srgbClr val="FFFFFF"/>
                </a:solidFill>
                <a:effectLst>
                  <a:glow rad="139700">
                    <a:srgbClr val="000000"/>
                  </a:glow>
                </a:effectLst>
                <a:uLnTx/>
                <a:uFillTx/>
                <a:latin typeface="Arial" charset="0"/>
                <a:ea typeface="ＭＳ Ｐゴシック" charset="0"/>
              </a:rPr>
              <a:t>"</a:t>
            </a:r>
            <a:endParaRPr kumimoji="0" lang="en-US" sz="6000" b="1" i="0" u="none" strike="noStrike" kern="1200" cap="none" spc="0" normalizeH="0" baseline="0" noProof="0" dirty="0">
              <a:ln>
                <a:noFill/>
              </a:ln>
              <a:solidFill>
                <a:srgbClr val="FFFFFF"/>
              </a:solidFill>
              <a:effectLst>
                <a:glow rad="139700">
                  <a:srgbClr val="000000"/>
                </a:glow>
              </a:effectLst>
              <a:uLnTx/>
              <a:uFillTx/>
              <a:latin typeface="Arial" charset="0"/>
              <a:ea typeface="ＭＳ Ｐゴシック" charset="0"/>
            </a:endParaRPr>
          </a:p>
        </p:txBody>
      </p:sp>
    </p:spTree>
    <p:extLst>
      <p:ext uri="{BB962C8B-B14F-4D97-AF65-F5344CB8AC3E}">
        <p14:creationId xmlns:p14="http://schemas.microsoft.com/office/powerpoint/2010/main" val="186304439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 calcmode="lin" valueType="num">
                                      <p:cBhvr>
                                        <p:cTn id="9" dur="500" fill="hold"/>
                                        <p:tgtEl>
                                          <p:spTgt spid="3"/>
                                        </p:tgtEl>
                                        <p:attrNameLst>
                                          <p:attrName>style.rotation</p:attrName>
                                        </p:attrNameLst>
                                      </p:cBhvr>
                                      <p:tavLst>
                                        <p:tav tm="0">
                                          <p:val>
                                            <p:fltVal val="360"/>
                                          </p:val>
                                        </p:tav>
                                        <p:tav tm="100000">
                                          <p:val>
                                            <p:fltVal val="0"/>
                                          </p:val>
                                        </p:tav>
                                      </p:tavLst>
                                    </p:anim>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3297"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8575" y="901700"/>
            <a:ext cx="5191125" cy="5254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itle 1"/>
          <p:cNvSpPr txBox="1">
            <a:spLocks/>
          </p:cNvSpPr>
          <p:nvPr/>
        </p:nvSpPr>
        <p:spPr>
          <a:xfrm>
            <a:off x="5076056" y="188640"/>
            <a:ext cx="3960440" cy="6552728"/>
          </a:xfrm>
          <a:prstGeom prst="rect">
            <a:avLst/>
          </a:prstGeom>
          <a:noFill/>
        </p:spPr>
        <p:txBody>
          <a:bodyPr anchor="ct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Geneva"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Geneva"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Geneva"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Geneva"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Geneva"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ru-RU" sz="6600" b="1" i="0" u="none" strike="noStrike" kern="1200" cap="none" spc="0" normalizeH="0" baseline="0" noProof="0" dirty="0">
                <a:ln>
                  <a:noFill/>
                </a:ln>
                <a:solidFill>
                  <a:srgbClr val="FFFFFF"/>
                </a:solidFill>
                <a:effectLst>
                  <a:glow rad="139700">
                    <a:srgbClr val="000000"/>
                  </a:glow>
                </a:effectLst>
                <a:uLnTx/>
                <a:uFillTx/>
                <a:latin typeface="Arial" charset="0"/>
                <a:ea typeface="ＭＳ Ｐゴシック" charset="0"/>
              </a:rPr>
              <a:t>"</a:t>
            </a:r>
            <a:r>
              <a:rPr kumimoji="0" lang="en-US" sz="6600" b="1" i="0" u="none" strike="noStrike" kern="1200" cap="none" spc="0" normalizeH="0" baseline="0" noProof="0" dirty="0">
                <a:ln>
                  <a:noFill/>
                </a:ln>
                <a:solidFill>
                  <a:srgbClr val="FFFFFF"/>
                </a:solidFill>
                <a:effectLst>
                  <a:glow rad="139700">
                    <a:srgbClr val="000000"/>
                  </a:glow>
                </a:effectLst>
                <a:uLnTx/>
                <a:uFillTx/>
                <a:latin typeface="Arial" charset="0"/>
                <a:ea typeface="ＭＳ Ｐゴシック" charset="0"/>
              </a:rPr>
              <a:t>There</a:t>
            </a:r>
            <a:r>
              <a:rPr kumimoji="0" lang="fr-FR" sz="6600" b="1" i="0" u="none" strike="noStrike" kern="1200" cap="none" spc="0" normalizeH="0" baseline="0" noProof="0" dirty="0">
                <a:ln>
                  <a:noFill/>
                </a:ln>
                <a:solidFill>
                  <a:srgbClr val="FFFFFF"/>
                </a:solidFill>
                <a:effectLst>
                  <a:glow rad="139700">
                    <a:srgbClr val="000000"/>
                  </a:glow>
                </a:effectLst>
                <a:uLnTx/>
                <a:uFillTx/>
                <a:latin typeface="Arial" charset="0"/>
                <a:ea typeface="ＭＳ Ｐゴシック" charset="0"/>
              </a:rPr>
              <a:t>'</a:t>
            </a:r>
            <a:r>
              <a:rPr kumimoji="0" lang="en-US" sz="6600" b="1" i="0" u="none" strike="noStrike" kern="1200" cap="none" spc="0" normalizeH="0" baseline="0" noProof="0" dirty="0">
                <a:ln>
                  <a:noFill/>
                </a:ln>
                <a:solidFill>
                  <a:srgbClr val="FFFFFF"/>
                </a:solidFill>
                <a:effectLst>
                  <a:glow rad="139700">
                    <a:srgbClr val="000000"/>
                  </a:glow>
                </a:effectLst>
                <a:uLnTx/>
                <a:uFillTx/>
                <a:latin typeface="Arial" charset="0"/>
                <a:ea typeface="ＭＳ Ｐゴシック" charset="0"/>
              </a:rPr>
              <a:t>s no such thing as a free lunch.</a:t>
            </a:r>
            <a:r>
              <a:rPr kumimoji="0" lang="ru-RU" sz="6600" b="1" i="0" u="none" strike="noStrike" kern="1200" cap="none" spc="0" normalizeH="0" baseline="0" noProof="0" dirty="0">
                <a:ln>
                  <a:noFill/>
                </a:ln>
                <a:solidFill>
                  <a:srgbClr val="FFFFFF"/>
                </a:solidFill>
                <a:effectLst>
                  <a:glow rad="139700">
                    <a:srgbClr val="000000"/>
                  </a:glow>
                </a:effectLst>
                <a:uLnTx/>
                <a:uFillTx/>
                <a:latin typeface="Arial" charset="0"/>
                <a:ea typeface="ＭＳ Ｐゴシック" charset="0"/>
              </a:rPr>
              <a:t>"</a:t>
            </a:r>
            <a:endParaRPr kumimoji="0" lang="en-US" sz="6600" b="1" i="0" u="none" strike="noStrike" kern="1200" cap="none" spc="0" normalizeH="0" baseline="0" noProof="0" dirty="0">
              <a:ln>
                <a:noFill/>
              </a:ln>
              <a:solidFill>
                <a:srgbClr val="FFFFFF"/>
              </a:solidFill>
              <a:effectLst>
                <a:glow rad="139700">
                  <a:srgbClr val="000000"/>
                </a:glow>
              </a:effectLst>
              <a:uLnTx/>
              <a:uFillTx/>
              <a:latin typeface="Arial" charset="0"/>
              <a:ea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6600" b="1" i="0" u="none" strike="noStrike" kern="1200" cap="none" spc="0" normalizeH="0" baseline="0" noProof="0" dirty="0">
              <a:ln>
                <a:noFill/>
              </a:ln>
              <a:solidFill>
                <a:srgbClr val="FFFFFF"/>
              </a:solidFill>
              <a:effectLst>
                <a:glow rad="139700">
                  <a:srgbClr val="000000"/>
                </a:glow>
              </a:effectLst>
              <a:uLnTx/>
              <a:uFillTx/>
              <a:latin typeface="Arial" charset="0"/>
              <a:ea typeface="ＭＳ Ｐゴシック" charset="0"/>
            </a:endParaRPr>
          </a:p>
        </p:txBody>
      </p:sp>
    </p:spTree>
    <p:extLst>
      <p:ext uri="{BB962C8B-B14F-4D97-AF65-F5344CB8AC3E}">
        <p14:creationId xmlns:p14="http://schemas.microsoft.com/office/powerpoint/2010/main" val="129335387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 calcmode="lin" valueType="num">
                                      <p:cBhvr>
                                        <p:cTn id="9" dur="500" fill="hold"/>
                                        <p:tgtEl>
                                          <p:spTgt spid="3"/>
                                        </p:tgtEl>
                                        <p:attrNameLst>
                                          <p:attrName>style.rotation</p:attrName>
                                        </p:attrNameLst>
                                      </p:cBhvr>
                                      <p:tavLst>
                                        <p:tav tm="0">
                                          <p:val>
                                            <p:fltVal val="360"/>
                                          </p:val>
                                        </p:tav>
                                        <p:tav tm="100000">
                                          <p:val>
                                            <p:fltVal val="0"/>
                                          </p:val>
                                        </p:tav>
                                      </p:tavLst>
                                    </p:anim>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764704"/>
            <a:ext cx="9144000" cy="5120640"/>
          </a:xfrm>
          <a:prstGeom prst="rect">
            <a:avLst/>
          </a:prstGeom>
        </p:spPr>
      </p:pic>
      <p:sp>
        <p:nvSpPr>
          <p:cNvPr id="900098" name="Rectangle 2"/>
          <p:cNvSpPr>
            <a:spLocks noGrp="1" noChangeArrowheads="1"/>
          </p:cNvSpPr>
          <p:nvPr>
            <p:ph type="ctrTitle"/>
          </p:nvPr>
        </p:nvSpPr>
        <p:spPr>
          <a:xfrm>
            <a:off x="3419872" y="1340768"/>
            <a:ext cx="5724128" cy="2808312"/>
          </a:xfrm>
          <a:noFill/>
          <a:ln>
            <a:noFill/>
          </a:ln>
          <a:effectLst/>
        </p:spPr>
        <p:txBody>
          <a:bodyPr vert="horz" wrap="square" lIns="91440" tIns="45720" rIns="91440" bIns="45720" numCol="1" anchor="ctr" anchorCtr="0" compatLnSpc="1">
            <a:prstTxWarp prst="textNoShape">
              <a:avLst/>
            </a:prstTxWarp>
          </a:bodyPr>
          <a:lstStyle/>
          <a:p>
            <a:r>
              <a:rPr lang="en-US" b="1" dirty="0">
                <a:solidFill>
                  <a:schemeClr val="tx2"/>
                </a:solidFill>
                <a:effectLst>
                  <a:glow rad="127000">
                    <a:schemeClr val="bg1"/>
                  </a:glow>
                </a:effectLst>
                <a:latin typeface="Arial" charset="0"/>
                <a:ea typeface="ＭＳ Ｐゴシック" charset="0"/>
                <a:cs typeface="ＭＳ Ｐゴシック" charset="0"/>
              </a:rPr>
              <a:t>What are people </a:t>
            </a:r>
            <a:r>
              <a:rPr lang="en-US" sz="8000" b="1" i="1" dirty="0">
                <a:solidFill>
                  <a:schemeClr val="tx2"/>
                </a:solidFill>
                <a:effectLst>
                  <a:glow rad="127000">
                    <a:schemeClr val="bg1"/>
                  </a:glow>
                </a:effectLst>
                <a:latin typeface="Arial" charset="0"/>
                <a:ea typeface="ＭＳ Ｐゴシック" charset="0"/>
                <a:cs typeface="ＭＳ Ｐゴシック" charset="0"/>
              </a:rPr>
              <a:t>passionate</a:t>
            </a:r>
            <a:r>
              <a:rPr lang="en-US" sz="8000" b="1" dirty="0">
                <a:solidFill>
                  <a:schemeClr val="tx2"/>
                </a:solidFill>
                <a:effectLst>
                  <a:glow rad="127000">
                    <a:schemeClr val="bg1"/>
                  </a:glow>
                </a:effectLst>
                <a:latin typeface="Arial" charset="0"/>
                <a:ea typeface="ＭＳ Ｐゴシック" charset="0"/>
                <a:cs typeface="ＭＳ Ｐゴシック" charset="0"/>
              </a:rPr>
              <a:t> </a:t>
            </a:r>
            <a:r>
              <a:rPr lang="en-US" b="1" dirty="0">
                <a:solidFill>
                  <a:schemeClr val="tx2"/>
                </a:solidFill>
                <a:effectLst>
                  <a:glow rad="127000">
                    <a:schemeClr val="bg1"/>
                  </a:glow>
                </a:effectLst>
                <a:latin typeface="Arial" charset="0"/>
                <a:ea typeface="ＭＳ Ｐゴシック" charset="0"/>
                <a:cs typeface="ＭＳ Ｐゴシック" charset="0"/>
              </a:rPr>
              <a:t>about?</a:t>
            </a:r>
          </a:p>
        </p:txBody>
      </p:sp>
    </p:spTree>
    <p:extLst>
      <p:ext uri="{BB962C8B-B14F-4D97-AF65-F5344CB8AC3E}">
        <p14:creationId xmlns:p14="http://schemas.microsoft.com/office/powerpoint/2010/main" val="14499887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21"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8575" y="765175"/>
            <a:ext cx="9159875" cy="6092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itle 1"/>
          <p:cNvSpPr txBox="1">
            <a:spLocks/>
          </p:cNvSpPr>
          <p:nvPr/>
        </p:nvSpPr>
        <p:spPr>
          <a:xfrm>
            <a:off x="15187" y="116633"/>
            <a:ext cx="9128813" cy="1440160"/>
          </a:xfrm>
          <a:prstGeom prst="rect">
            <a:avLst/>
          </a:prstGeom>
          <a:solidFill>
            <a:srgbClr val="000000"/>
          </a:solidFill>
        </p:spPr>
        <p:txBody>
          <a:bodyPr anchor="ct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Geneva"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Geneva"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Geneva"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Geneva"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Geneva"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ru-RU" sz="4800" b="1" i="0" u="none" strike="noStrike" kern="1200" cap="none" spc="0" normalizeH="0" baseline="0" noProof="0" dirty="0">
                <a:ln>
                  <a:noFill/>
                </a:ln>
                <a:solidFill>
                  <a:srgbClr val="FFFFFF"/>
                </a:solidFill>
                <a:effectLst>
                  <a:glow rad="139700">
                    <a:srgbClr val="000000"/>
                  </a:glow>
                </a:effectLst>
                <a:uLnTx/>
                <a:uFillTx/>
                <a:latin typeface="Arial" charset="0"/>
                <a:ea typeface="ＭＳ Ｐゴシック" charset="0"/>
              </a:rPr>
              <a:t>"</a:t>
            </a:r>
            <a:r>
              <a:rPr kumimoji="0" lang="en-US" sz="4800" b="1" i="0" u="none" strike="noStrike" kern="1200" cap="none" spc="0" normalizeH="0" baseline="0" noProof="0" dirty="0">
                <a:ln>
                  <a:noFill/>
                </a:ln>
                <a:solidFill>
                  <a:srgbClr val="FFFFFF"/>
                </a:solidFill>
                <a:effectLst>
                  <a:glow rad="139700">
                    <a:srgbClr val="000000"/>
                  </a:glow>
                </a:effectLst>
                <a:uLnTx/>
                <a:uFillTx/>
                <a:latin typeface="Arial" charset="0"/>
                <a:ea typeface="ＭＳ Ｐゴシック" charset="0"/>
              </a:rPr>
              <a:t>There</a:t>
            </a:r>
            <a:r>
              <a:rPr kumimoji="0" lang="fr-FR" sz="4800" b="1" i="0" u="none" strike="noStrike" kern="1200" cap="none" spc="0" normalizeH="0" baseline="0" noProof="0" dirty="0">
                <a:ln>
                  <a:noFill/>
                </a:ln>
                <a:solidFill>
                  <a:srgbClr val="FFFFFF"/>
                </a:solidFill>
                <a:effectLst>
                  <a:glow rad="139700">
                    <a:srgbClr val="000000"/>
                  </a:glow>
                </a:effectLst>
                <a:uLnTx/>
                <a:uFillTx/>
                <a:latin typeface="Arial" charset="0"/>
                <a:ea typeface="ＭＳ Ｐゴシック" charset="0"/>
              </a:rPr>
              <a:t>'</a:t>
            </a:r>
            <a:r>
              <a:rPr kumimoji="0" lang="en-US" sz="4800" b="1" i="0" u="none" strike="noStrike" kern="1200" cap="none" spc="0" normalizeH="0" baseline="0" noProof="0" dirty="0">
                <a:ln>
                  <a:noFill/>
                </a:ln>
                <a:solidFill>
                  <a:srgbClr val="FFFFFF"/>
                </a:solidFill>
                <a:effectLst>
                  <a:glow rad="139700">
                    <a:srgbClr val="000000"/>
                  </a:glow>
                </a:effectLst>
                <a:uLnTx/>
                <a:uFillTx/>
                <a:latin typeface="Arial" charset="0"/>
                <a:ea typeface="ＭＳ Ｐゴシック" charset="0"/>
              </a:rPr>
              <a:t>s no place like home.</a:t>
            </a:r>
            <a:r>
              <a:rPr kumimoji="0" lang="ru-RU" sz="4800" b="1" i="0" u="none" strike="noStrike" kern="1200" cap="none" spc="0" normalizeH="0" baseline="0" noProof="0" dirty="0">
                <a:ln>
                  <a:noFill/>
                </a:ln>
                <a:solidFill>
                  <a:srgbClr val="FFFFFF"/>
                </a:solidFill>
                <a:effectLst>
                  <a:glow rad="139700">
                    <a:srgbClr val="000000"/>
                  </a:glow>
                </a:effectLst>
                <a:uLnTx/>
                <a:uFillTx/>
                <a:latin typeface="Arial" charset="0"/>
                <a:ea typeface="ＭＳ Ｐゴシック" charset="0"/>
              </a:rPr>
              <a:t>"</a:t>
            </a:r>
            <a:endParaRPr kumimoji="0" lang="en-US" sz="4800" b="1" i="0" u="none" strike="noStrike" kern="1200" cap="none" spc="0" normalizeH="0" baseline="0" noProof="0" dirty="0">
              <a:ln>
                <a:noFill/>
              </a:ln>
              <a:solidFill>
                <a:srgbClr val="FFFFFF"/>
              </a:solidFill>
              <a:effectLst>
                <a:glow rad="139700">
                  <a:srgbClr val="000000"/>
                </a:glow>
              </a:effectLst>
              <a:uLnTx/>
              <a:uFillTx/>
              <a:latin typeface="Arial" charset="0"/>
              <a:ea typeface="ＭＳ Ｐゴシック" charset="0"/>
            </a:endParaRPr>
          </a:p>
        </p:txBody>
      </p:sp>
    </p:spTree>
    <p:extLst>
      <p:ext uri="{BB962C8B-B14F-4D97-AF65-F5344CB8AC3E}">
        <p14:creationId xmlns:p14="http://schemas.microsoft.com/office/powerpoint/2010/main" val="197447559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 calcmode="lin" valueType="num">
                                      <p:cBhvr>
                                        <p:cTn id="9" dur="500" fill="hold"/>
                                        <p:tgtEl>
                                          <p:spTgt spid="3"/>
                                        </p:tgtEl>
                                        <p:attrNameLst>
                                          <p:attrName>style.rotation</p:attrName>
                                        </p:attrNameLst>
                                      </p:cBhvr>
                                      <p:tavLst>
                                        <p:tav tm="0">
                                          <p:val>
                                            <p:fltVal val="360"/>
                                          </p:val>
                                        </p:tav>
                                        <p:tav tm="100000">
                                          <p:val>
                                            <p:fltVal val="0"/>
                                          </p:val>
                                        </p:tav>
                                      </p:tavLst>
                                    </p:anim>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5345" name="Picture 5" descr="shboncolmb"/>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5346" name="Text Box 6"/>
          <p:cNvSpPr txBox="1">
            <a:spLocks noChangeArrowheads="1"/>
          </p:cNvSpPr>
          <p:nvPr/>
        </p:nvSpPr>
        <p:spPr bwMode="auto">
          <a:xfrm>
            <a:off x="254000" y="1411288"/>
            <a:ext cx="8710613" cy="3170237"/>
          </a:xfrm>
          <a:prstGeom prst="rect">
            <a:avLst/>
          </a:prstGeom>
          <a:gradFill rotWithShape="0">
            <a:gsLst>
              <a:gs pos="0">
                <a:srgbClr val="FFFFFF">
                  <a:alpha val="79999"/>
                </a:srgbClr>
              </a:gs>
              <a:gs pos="100000">
                <a:srgbClr val="767676"/>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ru-RU" altLang="ja-JP" sz="4000" b="1" i="0" u="none" strike="noStrike" kern="1200" cap="none" spc="0" normalizeH="0" baseline="0" noProof="0">
                <a:ln>
                  <a:noFill/>
                </a:ln>
                <a:solidFill>
                  <a:srgbClr val="A50021"/>
                </a:solidFill>
                <a:effectLst/>
                <a:uLnTx/>
                <a:uFillTx/>
                <a:latin typeface="Arial" charset="0"/>
                <a:ea typeface="ＭＳ Ｐゴシック" charset="0"/>
              </a:rPr>
              <a:t>"</a:t>
            </a:r>
            <a:r>
              <a:rPr kumimoji="0" lang="en-US" sz="4000" b="1" i="0" u="none" strike="noStrike" kern="1200" cap="none" spc="0" normalizeH="0" baseline="0" noProof="0">
                <a:ln>
                  <a:noFill/>
                </a:ln>
                <a:solidFill>
                  <a:srgbClr val="A50021"/>
                </a:solidFill>
                <a:effectLst/>
                <a:uLnTx/>
                <a:uFillTx/>
                <a:latin typeface="Arial" charset="0"/>
                <a:ea typeface="ＭＳ Ｐゴシック" charset="0"/>
              </a:rPr>
              <a:t>My son, eat honey, for it is good,</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a:ln>
                  <a:noFill/>
                </a:ln>
                <a:solidFill>
                  <a:srgbClr val="A50021"/>
                </a:solidFill>
                <a:effectLst/>
                <a:uLnTx/>
                <a:uFillTx/>
                <a:latin typeface="Arial" charset="0"/>
                <a:ea typeface="ＭＳ Ｐゴシック" charset="0"/>
              </a:rPr>
              <a:t>Yes, the honey from the comb is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a:ln>
                  <a:noFill/>
                </a:ln>
                <a:solidFill>
                  <a:srgbClr val="A50021"/>
                </a:solidFill>
                <a:effectLst/>
                <a:uLnTx/>
                <a:uFillTx/>
                <a:latin typeface="Arial" charset="0"/>
                <a:ea typeface="ＭＳ Ｐゴシック" charset="0"/>
              </a:rPr>
              <a:t>    sweet to your taste;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a:ln>
                  <a:noFill/>
                </a:ln>
                <a:solidFill>
                  <a:srgbClr val="A50021"/>
                </a:solidFill>
                <a:effectLst/>
                <a:uLnTx/>
                <a:uFillTx/>
                <a:latin typeface="Arial" charset="0"/>
                <a:ea typeface="ＭＳ Ｐゴシック" charset="0"/>
              </a:rPr>
              <a:t>Know that wisdom is thus for</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a:ln>
                  <a:noFill/>
                </a:ln>
                <a:solidFill>
                  <a:srgbClr val="A50021"/>
                </a:solidFill>
                <a:effectLst/>
                <a:uLnTx/>
                <a:uFillTx/>
                <a:latin typeface="Arial" charset="0"/>
                <a:ea typeface="ＭＳ Ｐゴシック" charset="0"/>
              </a:rPr>
              <a:t>    your soul.</a:t>
            </a:r>
            <a:r>
              <a:rPr kumimoji="0" lang="ru-RU" altLang="ja-JP" sz="4000" b="1" i="0" u="none" strike="noStrike" kern="1200" cap="none" spc="0" normalizeH="0" baseline="0" noProof="0">
                <a:ln>
                  <a:noFill/>
                </a:ln>
                <a:solidFill>
                  <a:srgbClr val="A50021"/>
                </a:solidFill>
                <a:effectLst/>
                <a:uLnTx/>
                <a:uFillTx/>
                <a:latin typeface="Arial" charset="0"/>
                <a:ea typeface="ＭＳ Ｐゴシック" charset="0"/>
              </a:rPr>
              <a:t>"</a:t>
            </a:r>
            <a:r>
              <a:rPr kumimoji="0" lang="en-US" sz="4000" b="1" i="0" u="none" strike="noStrike" kern="1200" cap="none" spc="0" normalizeH="0" baseline="0" noProof="0">
                <a:ln>
                  <a:noFill/>
                </a:ln>
                <a:solidFill>
                  <a:srgbClr val="A50021"/>
                </a:solidFill>
                <a:effectLst/>
                <a:uLnTx/>
                <a:uFillTx/>
                <a:latin typeface="Arial" charset="0"/>
                <a:ea typeface="ＭＳ Ｐゴシック" charset="0"/>
              </a:rPr>
              <a:t> </a:t>
            </a:r>
            <a:r>
              <a:rPr kumimoji="0" lang="en-US" sz="3600" b="1" i="1" u="none" strike="noStrike" kern="1200" cap="none" spc="0" normalizeH="0" baseline="0" noProof="0">
                <a:ln>
                  <a:noFill/>
                </a:ln>
                <a:solidFill>
                  <a:srgbClr val="A50021"/>
                </a:solidFill>
                <a:effectLst/>
                <a:uLnTx/>
                <a:uFillTx/>
                <a:latin typeface="Arial" charset="0"/>
                <a:ea typeface="ＭＳ Ｐゴシック" charset="0"/>
              </a:rPr>
              <a:t>~ Proverbs 24:13-14a</a:t>
            </a:r>
          </a:p>
        </p:txBody>
      </p:sp>
      <p:sp>
        <p:nvSpPr>
          <p:cNvPr id="185347" name="Rectangle 8"/>
          <p:cNvSpPr>
            <a:spLocks noGrp="1" noChangeArrowheads="1"/>
          </p:cNvSpPr>
          <p:nvPr>
            <p:ph type="title" idx="4294967295"/>
          </p:nvPr>
        </p:nvSpPr>
        <p:spPr>
          <a:xfrm>
            <a:off x="457200" y="76200"/>
            <a:ext cx="8229600" cy="868363"/>
          </a:xfrm>
          <a:solidFill>
            <a:srgbClr val="000000"/>
          </a:solidFill>
        </p:spPr>
        <p:txBody>
          <a:bodyPr/>
          <a:lstStyle/>
          <a:p>
            <a:pPr eaLnBrk="1" hangingPunct="1"/>
            <a:r>
              <a:rPr lang="en-US" b="1" dirty="0">
                <a:solidFill>
                  <a:schemeClr val="accent1"/>
                </a:solidFill>
                <a:latin typeface="Arial" charset="0"/>
              </a:rPr>
              <a:t>Wisdom is good for you</a:t>
            </a:r>
          </a:p>
        </p:txBody>
      </p:sp>
    </p:spTree>
    <p:extLst>
      <p:ext uri="{BB962C8B-B14F-4D97-AF65-F5344CB8AC3E}">
        <p14:creationId xmlns:p14="http://schemas.microsoft.com/office/powerpoint/2010/main" val="27531177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3777"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23850" y="-26988"/>
            <a:ext cx="4032250" cy="32258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581" name="Text Box 5"/>
          <p:cNvSpPr txBox="1">
            <a:spLocks noChangeArrowheads="1"/>
          </p:cNvSpPr>
          <p:nvPr/>
        </p:nvSpPr>
        <p:spPr bwMode="auto">
          <a:xfrm>
            <a:off x="4751388" y="3711575"/>
            <a:ext cx="3852862" cy="1311275"/>
          </a:xfrm>
          <a:prstGeom prst="rect">
            <a:avLst/>
          </a:prstGeom>
          <a:noFill/>
          <a:ln w="9525">
            <a:noFill/>
            <a:miter lim="800000"/>
            <a:headEnd/>
            <a:tailEnd/>
          </a:ln>
          <a:effectLst>
            <a:outerShdw blurRad="63500" dist="107763" dir="2700000" algn="ctr" rotWithShape="0">
              <a:srgbClr val="003300">
                <a:alpha val="74998"/>
              </a:srgbClr>
            </a:outerShdw>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0" b="0" i="0" u="none" strike="noStrike" kern="1200" cap="none" spc="0" normalizeH="0" baseline="0" noProof="0" dirty="0">
                <a:ln>
                  <a:noFill/>
                </a:ln>
                <a:solidFill>
                  <a:srgbClr val="FFFFFF"/>
                </a:solidFill>
                <a:effectLst/>
                <a:uLnTx/>
                <a:uFillTx/>
                <a:latin typeface="Arial" pitchFamily="-112" charset="0"/>
                <a:ea typeface="Arial" pitchFamily="-112" charset="0"/>
                <a:cs typeface="Arial" pitchFamily="-112" charset="0"/>
              </a:rPr>
              <a:t>Wisdom</a:t>
            </a:r>
          </a:p>
        </p:txBody>
      </p:sp>
      <p:sp>
        <p:nvSpPr>
          <p:cNvPr id="203779" name="Text Box 6"/>
          <p:cNvSpPr txBox="1">
            <a:spLocks noChangeArrowheads="1"/>
          </p:cNvSpPr>
          <p:nvPr/>
        </p:nvSpPr>
        <p:spPr bwMode="auto">
          <a:xfrm>
            <a:off x="8578850" y="0"/>
            <a:ext cx="565150" cy="366713"/>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charset="0"/>
                <a:ea typeface="ＭＳ Ｐゴシック" charset="0"/>
              </a:rPr>
              <a:t>394</a:t>
            </a:r>
          </a:p>
        </p:txBody>
      </p:sp>
      <p:sp>
        <p:nvSpPr>
          <p:cNvPr id="24583" name="Rectangle 7"/>
          <p:cNvSpPr>
            <a:spLocks noGrp="1" noChangeArrowheads="1"/>
          </p:cNvSpPr>
          <p:nvPr>
            <p:ph type="title" idx="4294967295"/>
          </p:nvPr>
        </p:nvSpPr>
        <p:spPr>
          <a:xfrm>
            <a:off x="4500563" y="1196975"/>
            <a:ext cx="4356100" cy="1754188"/>
          </a:xfrm>
          <a:effectLst>
            <a:outerShdw blurRad="63500" dist="107763" dir="2700000" algn="ctr" rotWithShape="0">
              <a:srgbClr val="003300">
                <a:alpha val="74998"/>
              </a:srgbClr>
            </a:outerShdw>
          </a:effectLst>
        </p:spPr>
        <p:txBody>
          <a:bodyPr anchor="t">
            <a:spAutoFit/>
          </a:bodyPr>
          <a:lstStyle/>
          <a:p>
            <a:pPr eaLnBrk="1" hangingPunct="1">
              <a:defRPr/>
            </a:pPr>
            <a:r>
              <a:rPr lang="en-US" sz="5400" dirty="0">
                <a:solidFill>
                  <a:schemeClr val="tx1"/>
                </a:solidFill>
                <a:effectLst/>
                <a:latin typeface="Arial" pitchFamily="-112" charset="0"/>
                <a:ea typeface="+mj-ea"/>
              </a:rPr>
              <a:t>Key Word of Proverbs:</a:t>
            </a:r>
          </a:p>
        </p:txBody>
      </p:sp>
      <p:pic>
        <p:nvPicPr>
          <p:cNvPr id="4" name="Picture 3"/>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23850" y="3213100"/>
            <a:ext cx="3998913" cy="3644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3" name="Group 2"/>
          <p:cNvGrpSpPr>
            <a:grpSpLocks/>
          </p:cNvGrpSpPr>
          <p:nvPr/>
        </p:nvGrpSpPr>
        <p:grpSpPr bwMode="auto">
          <a:xfrm>
            <a:off x="88900" y="3141663"/>
            <a:ext cx="5094288" cy="1995487"/>
            <a:chOff x="88275" y="3140968"/>
            <a:chExt cx="5095409" cy="1996454"/>
          </a:xfrm>
        </p:grpSpPr>
        <p:sp>
          <p:nvSpPr>
            <p:cNvPr id="2" name="Oval 1"/>
            <p:cNvSpPr/>
            <p:nvPr/>
          </p:nvSpPr>
          <p:spPr>
            <a:xfrm rot="20369880">
              <a:off x="88275" y="3283912"/>
              <a:ext cx="4033137" cy="1853510"/>
            </a:xfrm>
            <a:prstGeom prst="ellipse">
              <a:avLst/>
            </a:prstGeom>
            <a:noFill/>
            <a:ln w="57150" cmpd="sng"/>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Arial"/>
                <a:cs typeface="Arial"/>
              </a:endParaRPr>
            </a:p>
          </p:txBody>
        </p:sp>
        <p:sp>
          <p:nvSpPr>
            <p:cNvPr id="7" name="Rectangle 7"/>
            <p:cNvSpPr txBox="1">
              <a:spLocks noChangeArrowheads="1"/>
            </p:cNvSpPr>
            <p:nvPr/>
          </p:nvSpPr>
          <p:spPr bwMode="auto">
            <a:xfrm>
              <a:off x="828213" y="3140968"/>
              <a:ext cx="4355471" cy="922784"/>
            </a:xfrm>
            <a:prstGeom prst="rect">
              <a:avLst/>
            </a:prstGeom>
            <a:noFill/>
            <a:ln w="9525">
              <a:noFill/>
              <a:miter lim="800000"/>
              <a:headEnd/>
              <a:tailEnd/>
            </a:ln>
            <a:effectLst/>
          </p:spPr>
          <p:txBody>
            <a:bodyPr>
              <a:spAutoFit/>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charset="0"/>
                  <a:cs typeface="Arial" pitchFamily="-112"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charset="0"/>
                  <a:cs typeface="Arial" pitchFamily="-112"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charset="0"/>
                  <a:cs typeface="Arial" pitchFamily="-112"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charset="0"/>
                  <a:cs typeface="Arial" pitchFamily="-112"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ea typeface="Arial" pitchFamily="-112" charset="0"/>
                  <a:cs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ea typeface="Arial" pitchFamily="-112" charset="0"/>
                  <a:cs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ea typeface="Arial" pitchFamily="-112" charset="0"/>
                  <a:cs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ea typeface="Arial" pitchFamily="-112" charset="0"/>
                  <a:cs typeface="Arial"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000000"/>
                  </a:solidFill>
                  <a:effectLst/>
                  <a:uLnTx/>
                  <a:uFillTx/>
                  <a:latin typeface="Arial" pitchFamily="-112" charset="0"/>
                  <a:ea typeface="Arial"/>
                  <a:cs typeface="Arial"/>
                </a:rPr>
                <a:t>Know</a:t>
              </a:r>
            </a:p>
          </p:txBody>
        </p:sp>
      </p:grpSp>
      <p:grpSp>
        <p:nvGrpSpPr>
          <p:cNvPr id="5" name="Group 4"/>
          <p:cNvGrpSpPr>
            <a:grpSpLocks/>
          </p:cNvGrpSpPr>
          <p:nvPr/>
        </p:nvGrpSpPr>
        <p:grpSpPr bwMode="auto">
          <a:xfrm>
            <a:off x="755650" y="5005388"/>
            <a:ext cx="4572000" cy="1852612"/>
            <a:chOff x="755576" y="5004967"/>
            <a:chExt cx="4572124" cy="1853033"/>
          </a:xfrm>
        </p:grpSpPr>
        <p:sp>
          <p:nvSpPr>
            <p:cNvPr id="8" name="Rectangle 7"/>
            <p:cNvSpPr txBox="1">
              <a:spLocks noChangeArrowheads="1"/>
            </p:cNvSpPr>
            <p:nvPr/>
          </p:nvSpPr>
          <p:spPr bwMode="auto">
            <a:xfrm>
              <a:off x="1835105" y="5373351"/>
              <a:ext cx="3492595" cy="922547"/>
            </a:xfrm>
            <a:prstGeom prst="rect">
              <a:avLst/>
            </a:prstGeom>
            <a:noFill/>
            <a:ln w="9525">
              <a:noFill/>
              <a:miter lim="800000"/>
              <a:headEnd/>
              <a:tailEnd/>
            </a:ln>
            <a:effectLst/>
          </p:spPr>
          <p:txBody>
            <a:bodyPr>
              <a:spAutoFit/>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charset="0"/>
                  <a:cs typeface="Arial" pitchFamily="-112"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charset="0"/>
                  <a:cs typeface="Arial" pitchFamily="-112"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charset="0"/>
                  <a:cs typeface="Arial" pitchFamily="-112"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charset="0"/>
                  <a:cs typeface="Arial" pitchFamily="-112"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ea typeface="Arial" pitchFamily="-112" charset="0"/>
                  <a:cs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ea typeface="Arial" pitchFamily="-112" charset="0"/>
                  <a:cs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ea typeface="Arial" pitchFamily="-112" charset="0"/>
                  <a:cs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ea typeface="Arial" pitchFamily="-112" charset="0"/>
                  <a:cs typeface="Arial"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000000"/>
                  </a:solidFill>
                  <a:effectLst/>
                  <a:uLnTx/>
                  <a:uFillTx/>
                  <a:latin typeface="Arial" pitchFamily="-112" charset="0"/>
                  <a:ea typeface="Arial"/>
                  <a:cs typeface="Arial"/>
                </a:rPr>
                <a:t>Day</a:t>
              </a:r>
            </a:p>
          </p:txBody>
        </p:sp>
        <p:sp>
          <p:nvSpPr>
            <p:cNvPr id="12" name="Oval 11"/>
            <p:cNvSpPr/>
            <p:nvPr/>
          </p:nvSpPr>
          <p:spPr>
            <a:xfrm rot="20369880">
              <a:off x="755576" y="5004967"/>
              <a:ext cx="4032359" cy="1853033"/>
            </a:xfrm>
            <a:prstGeom prst="ellipse">
              <a:avLst/>
            </a:prstGeom>
            <a:noFill/>
            <a:ln w="57150" cmpd="sng"/>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Arial"/>
                <a:cs typeface="Arial"/>
              </a:endParaRPr>
            </a:p>
          </p:txBody>
        </p:sp>
      </p:grpSp>
    </p:spTree>
    <p:extLst>
      <p:ext uri="{BB962C8B-B14F-4D97-AF65-F5344CB8AC3E}">
        <p14:creationId xmlns:p14="http://schemas.microsoft.com/office/powerpoint/2010/main" val="92137650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24581"/>
                                        </p:tgtEl>
                                        <p:attrNameLst>
                                          <p:attrName>style.visibility</p:attrName>
                                        </p:attrNameLst>
                                      </p:cBhvr>
                                      <p:to>
                                        <p:strVal val="visible"/>
                                      </p:to>
                                    </p:set>
                                    <p:anim to="" calcmode="lin" valueType="num">
                                      <p:cBhvr>
                                        <p:cTn id="7" dur="1" fill="hold"/>
                                        <p:tgtEl>
                                          <p:spTgt spid="24581"/>
                                        </p:tgtEl>
                                        <p:attrNameLst>
                                          <p:attrName/>
                                        </p:attrNameLst>
                                      </p:cBhvr>
                                    </p:anim>
                                  </p:childTnLst>
                                </p:cTn>
                              </p:par>
                              <p:par>
                                <p:cTn id="8" presetID="23" presetClass="entr" presetSubtype="16"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 calcmode="lin" valueType="num">
                                      <p:cBhvr>
                                        <p:cTn id="10" dur="500" fill="hold"/>
                                        <p:tgtEl>
                                          <p:spTgt spid="4"/>
                                        </p:tgtEl>
                                        <p:attrNameLst>
                                          <p:attrName>ppt_w</p:attrName>
                                        </p:attrNameLst>
                                      </p:cBhvr>
                                      <p:tavLst>
                                        <p:tav tm="0">
                                          <p:val>
                                            <p:fltVal val="0"/>
                                          </p:val>
                                        </p:tav>
                                        <p:tav tm="100000">
                                          <p:val>
                                            <p:strVal val="#ppt_w"/>
                                          </p:val>
                                        </p:tav>
                                      </p:tavLst>
                                    </p:anim>
                                    <p:anim calcmode="lin" valueType="num">
                                      <p:cBhvr>
                                        <p:cTn id="11" dur="500" fill="hold"/>
                                        <p:tgtEl>
                                          <p:spTgt spid="4"/>
                                        </p:tgtEl>
                                        <p:attrNameLst>
                                          <p:attrName>ppt_h</p:attrName>
                                        </p:attrNameLst>
                                      </p:cBhvr>
                                      <p:tavLst>
                                        <p:tav tm="0">
                                          <p:val>
                                            <p:fltVal val="0"/>
                                          </p:val>
                                        </p:tav>
                                        <p:tav tm="100000">
                                          <p:val>
                                            <p:strVal val="#ppt_h"/>
                                          </p:val>
                                        </p:tav>
                                      </p:tavLst>
                                    </p:anim>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presetSubtype="0"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8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6065" name="Picture 2" descr="wisdom"/>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aphicFrame>
        <p:nvGraphicFramePr>
          <p:cNvPr id="83971" name="Group 3"/>
          <p:cNvGraphicFramePr>
            <a:graphicFrameLocks noGrp="1"/>
          </p:cNvGraphicFramePr>
          <p:nvPr/>
        </p:nvGraphicFramePr>
        <p:xfrm>
          <a:off x="0" y="-34925"/>
          <a:ext cx="9144000" cy="6929437"/>
        </p:xfrm>
        <a:graphic>
          <a:graphicData uri="http://schemas.openxmlformats.org/drawingml/2006/table">
            <a:tbl>
              <a:tblPr/>
              <a:tblGrid>
                <a:gridCol w="685800">
                  <a:extLst>
                    <a:ext uri="{9D8B030D-6E8A-4147-A177-3AD203B41FA5}">
                      <a16:colId xmlns:a16="http://schemas.microsoft.com/office/drawing/2014/main" val="20000"/>
                    </a:ext>
                  </a:extLst>
                </a:gridCol>
                <a:gridCol w="685800">
                  <a:extLst>
                    <a:ext uri="{9D8B030D-6E8A-4147-A177-3AD203B41FA5}">
                      <a16:colId xmlns:a16="http://schemas.microsoft.com/office/drawing/2014/main" val="20001"/>
                    </a:ext>
                  </a:extLst>
                </a:gridCol>
                <a:gridCol w="914400">
                  <a:extLst>
                    <a:ext uri="{9D8B030D-6E8A-4147-A177-3AD203B41FA5}">
                      <a16:colId xmlns:a16="http://schemas.microsoft.com/office/drawing/2014/main" val="20002"/>
                    </a:ext>
                  </a:extLst>
                </a:gridCol>
                <a:gridCol w="2286000">
                  <a:extLst>
                    <a:ext uri="{9D8B030D-6E8A-4147-A177-3AD203B41FA5}">
                      <a16:colId xmlns:a16="http://schemas.microsoft.com/office/drawing/2014/main" val="20003"/>
                    </a:ext>
                  </a:extLst>
                </a:gridCol>
                <a:gridCol w="2286000">
                  <a:extLst>
                    <a:ext uri="{9D8B030D-6E8A-4147-A177-3AD203B41FA5}">
                      <a16:colId xmlns:a16="http://schemas.microsoft.com/office/drawing/2014/main" val="20004"/>
                    </a:ext>
                  </a:extLst>
                </a:gridCol>
                <a:gridCol w="762000">
                  <a:extLst>
                    <a:ext uri="{9D8B030D-6E8A-4147-A177-3AD203B41FA5}">
                      <a16:colId xmlns:a16="http://schemas.microsoft.com/office/drawing/2014/main" val="20005"/>
                    </a:ext>
                  </a:extLst>
                </a:gridCol>
                <a:gridCol w="762000">
                  <a:extLst>
                    <a:ext uri="{9D8B030D-6E8A-4147-A177-3AD203B41FA5}">
                      <a16:colId xmlns:a16="http://schemas.microsoft.com/office/drawing/2014/main" val="20006"/>
                    </a:ext>
                  </a:extLst>
                </a:gridCol>
                <a:gridCol w="762000">
                  <a:extLst>
                    <a:ext uri="{9D8B030D-6E8A-4147-A177-3AD203B41FA5}">
                      <a16:colId xmlns:a16="http://schemas.microsoft.com/office/drawing/2014/main" val="20007"/>
                    </a:ext>
                  </a:extLst>
                </a:gridCol>
              </a:tblGrid>
              <a:tr h="701104">
                <a:tc gridSpan="8">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4000" b="0" i="0" u="none" strike="noStrike" cap="none" normalizeH="0" baseline="0">
                          <a:ln>
                            <a:noFill/>
                          </a:ln>
                          <a:solidFill>
                            <a:srgbClr val="0033CC"/>
                          </a:solidFill>
                          <a:effectLst/>
                          <a:latin typeface="Monotype Corsiva" charset="0"/>
                          <a:ea typeface="ＭＳ Ｐゴシック" charset="0"/>
                          <a:cs typeface="Arial" charset="0"/>
                        </a:rPr>
                        <a:t>Proverbs </a:t>
                      </a:r>
                      <a:r>
                        <a:rPr kumimoji="0" lang="en-US" sz="2800" b="0" i="0" u="none" strike="noStrike" cap="none" normalizeH="0" baseline="0">
                          <a:ln>
                            <a:noFill/>
                          </a:ln>
                          <a:solidFill>
                            <a:srgbClr val="0033CC"/>
                          </a:solidFill>
                          <a:effectLst/>
                          <a:latin typeface="Arial" charset="0"/>
                          <a:ea typeface="ＭＳ Ｐゴシック" charset="0"/>
                          <a:cs typeface="Arial" charset="0"/>
                        </a:rPr>
                        <a:t> -  Value and Path of Wisdom</a:t>
                      </a:r>
                    </a:p>
                  </a:txBody>
                  <a:tcPr marT="45724" marB="45724" horzOverflow="overflow">
                    <a:lnL w="12700" cap="flat" cmpd="sng" algn="ctr">
                      <a:solidFill>
                        <a:schemeClr val="bg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1289168">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0033CC"/>
                          </a:solidFill>
                          <a:effectLst/>
                          <a:latin typeface="Arial" charset="0"/>
                          <a:ea typeface="ＭＳ Ｐゴシック" charset="0"/>
                          <a:cs typeface="Arial" charset="0"/>
                        </a:rPr>
                        <a:t>Solomon</a:t>
                      </a:r>
                    </a:p>
                  </a:txBody>
                  <a:tcPr marT="45724" marB="45724" horzOverflow="overflow">
                    <a:lnL w="12700" cap="flat" cmpd="sng" algn="ctr">
                      <a:solidFill>
                        <a:schemeClr val="bg1"/>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0033CC"/>
                          </a:solidFill>
                          <a:effectLst/>
                          <a:latin typeface="Arial" charset="0"/>
                          <a:ea typeface="ＭＳ Ｐゴシック" charset="0"/>
                          <a:cs typeface="Arial" charset="0"/>
                        </a:rPr>
                        <a:t>Wise Men </a:t>
                      </a:r>
                      <a:r>
                        <a:rPr kumimoji="0" lang="en-US" sz="2400" b="0" i="0" u="none" strike="noStrike" cap="none" normalizeH="0" baseline="0">
                          <a:ln>
                            <a:noFill/>
                          </a:ln>
                          <a:solidFill>
                            <a:srgbClr val="0033CC"/>
                          </a:solidFill>
                          <a:effectLst/>
                          <a:latin typeface="Arial" charset="0"/>
                          <a:ea typeface="ＭＳ Ｐゴシック" charset="0"/>
                          <a:cs typeface="Arial" charset="0"/>
                        </a:rPr>
                        <a:t>(Anonymous)</a:t>
                      </a:r>
                    </a:p>
                  </a:txBody>
                  <a:tcPr marT="45724" marB="45724"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0033CC"/>
                          </a:solidFill>
                          <a:effectLst/>
                          <a:latin typeface="Arial" charset="0"/>
                          <a:ea typeface="ＭＳ Ｐゴシック" charset="0"/>
                          <a:cs typeface="Arial" charset="0"/>
                        </a:rPr>
                        <a:t>Solomon</a:t>
                      </a:r>
                    </a:p>
                  </a:txBody>
                  <a:tcPr marT="45724" marB="45724"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0033CC"/>
                          </a:solidFill>
                          <a:effectLst/>
                          <a:latin typeface="Arial" charset="0"/>
                          <a:ea typeface="ＭＳ Ｐゴシック" charset="0"/>
                          <a:cs typeface="Arial" charset="0"/>
                        </a:rPr>
                        <a:t>Wise Men </a:t>
                      </a:r>
                      <a:r>
                        <a:rPr kumimoji="0" lang="en-US" sz="2400" b="0" i="0" u="none" strike="noStrike" cap="none" normalizeH="0" baseline="0">
                          <a:ln>
                            <a:noFill/>
                          </a:ln>
                          <a:solidFill>
                            <a:srgbClr val="0033CC"/>
                          </a:solidFill>
                          <a:effectLst/>
                          <a:latin typeface="Arial" charset="0"/>
                          <a:ea typeface="ＭＳ Ｐゴシック" charset="0"/>
                          <a:cs typeface="Arial" charset="0"/>
                        </a:rPr>
                        <a:t>(Agur, Lemuel, Anonymous)</a:t>
                      </a:r>
                    </a:p>
                  </a:txBody>
                  <a:tcPr marT="45724" marB="45724" horzOverflow="overflow">
                    <a:lnL w="12700" cap="flat" cmpd="sng" algn="ctr">
                      <a:solidFill>
                        <a:schemeClr val="accent2"/>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550913">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rgbClr val="0033CC"/>
                          </a:solidFill>
                          <a:effectLst/>
                          <a:latin typeface="Arial" charset="0"/>
                          <a:ea typeface="ＭＳ Ｐゴシック" charset="0"/>
                          <a:cs typeface="Arial" charset="0"/>
                        </a:rPr>
                        <a:t>1:1–22:16</a:t>
                      </a:r>
                    </a:p>
                  </a:txBody>
                  <a:tcPr marT="45724" marB="45724" horzOverflow="overflow">
                    <a:lnL w="12700" cap="flat" cmpd="sng" algn="ctr">
                      <a:solidFill>
                        <a:schemeClr val="bg1"/>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rgbClr val="0033CC"/>
                          </a:solidFill>
                          <a:effectLst/>
                          <a:latin typeface="Arial" charset="0"/>
                          <a:ea typeface="ＭＳ Ｐゴシック" charset="0"/>
                          <a:cs typeface="Arial" charset="0"/>
                        </a:rPr>
                        <a:t>22:17–24:34</a:t>
                      </a:r>
                    </a:p>
                  </a:txBody>
                  <a:tcPr marT="45724" marB="45724"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rgbClr val="0033CC"/>
                          </a:solidFill>
                          <a:effectLst/>
                          <a:latin typeface="Arial" charset="0"/>
                          <a:ea typeface="ＭＳ Ｐゴシック" charset="0"/>
                          <a:cs typeface="Arial" charset="0"/>
                        </a:rPr>
                        <a:t>Ch. 25–29</a:t>
                      </a:r>
                    </a:p>
                  </a:txBody>
                  <a:tcPr marT="45724" marB="45724"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rgbClr val="0033CC"/>
                          </a:solidFill>
                          <a:effectLst/>
                          <a:latin typeface="Arial" charset="0"/>
                          <a:ea typeface="ＭＳ Ｐゴシック" charset="0"/>
                          <a:cs typeface="Arial" charset="0"/>
                        </a:rPr>
                        <a:t>Ch. 30–31</a:t>
                      </a:r>
                    </a:p>
                  </a:txBody>
                  <a:tcPr marT="45724" marB="45724" horzOverflow="overflow">
                    <a:lnL w="12700" cap="flat" cmpd="sng" algn="ctr">
                      <a:solidFill>
                        <a:schemeClr val="accent2"/>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1065310">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0033CC"/>
                          </a:solidFill>
                          <a:effectLst/>
                          <a:latin typeface="Arial" charset="0"/>
                          <a:ea typeface="ＭＳ Ｐゴシック" charset="0"/>
                          <a:cs typeface="Arial" charset="0"/>
                        </a:rPr>
                        <a:t>13 sayings</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0033CC"/>
                          </a:solidFill>
                          <a:effectLst/>
                          <a:latin typeface="Arial" charset="0"/>
                          <a:ea typeface="ＭＳ Ｐゴシック" charset="0"/>
                          <a:cs typeface="Arial" charset="0"/>
                        </a:rPr>
                        <a:t>375 two-line</a:t>
                      </a:r>
                    </a:p>
                  </a:txBody>
                  <a:tcPr marT="45724" marB="45724" horzOverflow="overflow">
                    <a:lnL w="12700" cap="flat" cmpd="sng" algn="ctr">
                      <a:solidFill>
                        <a:schemeClr val="bg1"/>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0033CC"/>
                          </a:solidFill>
                          <a:effectLst/>
                          <a:latin typeface="Arial" charset="0"/>
                          <a:ea typeface="ＭＳ Ｐゴシック" charset="0"/>
                          <a:cs typeface="Arial" charset="0"/>
                        </a:rPr>
                        <a:t>36 sayings</a:t>
                      </a:r>
                    </a:p>
                  </a:txBody>
                  <a:tcPr marT="45724" marB="45724"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700" b="0" i="0" u="none" strike="noStrike" cap="none" normalizeH="0" baseline="0">
                          <a:ln>
                            <a:noFill/>
                          </a:ln>
                          <a:solidFill>
                            <a:srgbClr val="0033CC"/>
                          </a:solidFill>
                          <a:effectLst/>
                          <a:latin typeface="Arial" charset="0"/>
                          <a:ea typeface="ＭＳ Ｐゴシック" charset="0"/>
                          <a:cs typeface="Arial" charset="0"/>
                        </a:rPr>
                        <a:t>±100 two-line</a:t>
                      </a:r>
                    </a:p>
                  </a:txBody>
                  <a:tcPr marT="45724" marB="45724"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0033CC"/>
                          </a:solidFill>
                          <a:effectLst/>
                          <a:latin typeface="Arial" charset="0"/>
                          <a:ea typeface="ＭＳ Ｐゴシック" charset="0"/>
                          <a:cs typeface="Arial" charset="0"/>
                        </a:rPr>
                        <a:t>3 sayings</a:t>
                      </a:r>
                    </a:p>
                  </a:txBody>
                  <a:tcPr marT="45724" marB="45724" horzOverflow="overflow">
                    <a:lnL w="12700" cap="flat" cmpd="sng" algn="ctr">
                      <a:solidFill>
                        <a:schemeClr val="accent2"/>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213062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a:ln>
                          <a:noFill/>
                        </a:ln>
                        <a:solidFill>
                          <a:srgbClr val="0033CC"/>
                        </a:solidFill>
                        <a:effectLst/>
                        <a:latin typeface="Arial" charset="0"/>
                        <a:ea typeface="ＭＳ Ｐゴシック" charset="0"/>
                        <a:cs typeface="Arial"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a:ln>
                          <a:noFill/>
                        </a:ln>
                        <a:solidFill>
                          <a:srgbClr val="0033CC"/>
                        </a:solidFill>
                        <a:effectLst/>
                        <a:latin typeface="Arial" charset="0"/>
                        <a:ea typeface="ＭＳ Ｐゴシック" charset="0"/>
                        <a:cs typeface="Arial"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a:ln>
                          <a:noFill/>
                        </a:ln>
                        <a:solidFill>
                          <a:srgbClr val="0033CC"/>
                        </a:solidFill>
                        <a:effectLst/>
                        <a:latin typeface="Arial" charset="0"/>
                        <a:ea typeface="ＭＳ Ｐゴシック" charset="0"/>
                        <a:cs typeface="Arial"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a:ln>
                          <a:noFill/>
                        </a:ln>
                        <a:solidFill>
                          <a:srgbClr val="0033CC"/>
                        </a:solidFill>
                        <a:effectLst/>
                        <a:latin typeface="Arial" charset="0"/>
                        <a:ea typeface="ＭＳ Ｐゴシック" charset="0"/>
                        <a:cs typeface="Arial"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a:ln>
                          <a:noFill/>
                        </a:ln>
                        <a:solidFill>
                          <a:srgbClr val="0033CC"/>
                        </a:solidFill>
                        <a:effectLst/>
                        <a:latin typeface="Arial" charset="0"/>
                        <a:ea typeface="ＭＳ Ｐゴシック" charset="0"/>
                        <a:cs typeface="Arial"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a:ln>
                          <a:noFill/>
                        </a:ln>
                        <a:solidFill>
                          <a:srgbClr val="0033CC"/>
                        </a:solidFill>
                        <a:effectLst/>
                        <a:latin typeface="Arial" charset="0"/>
                        <a:ea typeface="ＭＳ Ｐゴシック" charset="0"/>
                        <a:cs typeface="Arial" charset="0"/>
                      </a:endParaRPr>
                    </a:p>
                  </a:txBody>
                  <a:tcPr marT="45724" marB="45724" horzOverflow="overflow">
                    <a:lnL w="12700" cap="flat" cmpd="sng" algn="ctr">
                      <a:solidFill>
                        <a:schemeClr val="bg1"/>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a:ln>
                          <a:noFill/>
                        </a:ln>
                        <a:solidFill>
                          <a:srgbClr val="0033CC"/>
                        </a:solidFill>
                        <a:effectLst/>
                        <a:latin typeface="Arial" charset="0"/>
                        <a:ea typeface="ＭＳ Ｐゴシック" charset="0"/>
                        <a:cs typeface="Arial" charset="0"/>
                      </a:endParaRPr>
                    </a:p>
                  </a:txBody>
                  <a:tcPr marT="45724" marB="45724"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0033CC"/>
                        </a:solidFill>
                        <a:effectLst/>
                        <a:latin typeface="Arial" charset="0"/>
                        <a:ea typeface="ＭＳ Ｐゴシック" charset="0"/>
                        <a:cs typeface="Arial" charset="0"/>
                      </a:endParaRPr>
                    </a:p>
                  </a:txBody>
                  <a:tcPr marT="45724" marB="45724"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rgbClr val="0033CC"/>
                          </a:solidFill>
                          <a:effectLst/>
                          <a:latin typeface="Arial" charset="0"/>
                          <a:ea typeface="ＭＳ Ｐゴシック" charset="0"/>
                          <a:cs typeface="Arial" charset="0"/>
                        </a:rPr>
                        <a:t>Social &amp; Miscellaneous</a:t>
                      </a:r>
                    </a:p>
                  </a:txBody>
                  <a:tcPr marT="45724" marB="45724"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rgbClr val="0033CC"/>
                          </a:solidFill>
                          <a:effectLst/>
                          <a:latin typeface="Arial" charset="0"/>
                          <a:ea typeface="ＭＳ Ｐゴシック" charset="0"/>
                          <a:cs typeface="Arial" charset="0"/>
                        </a:rPr>
                        <a:t>Social &amp; Miscellaneous</a:t>
                      </a:r>
                    </a:p>
                  </a:txBody>
                  <a:tcPr marT="45724" marB="45724"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0033CC"/>
                        </a:solidFill>
                        <a:effectLst/>
                        <a:latin typeface="Arial" charset="0"/>
                        <a:ea typeface="ＭＳ Ｐゴシック" charset="0"/>
                        <a:cs typeface="Arial"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0033CC"/>
                        </a:solidFill>
                        <a:effectLst/>
                        <a:latin typeface="Arial" charset="0"/>
                        <a:ea typeface="ＭＳ Ｐゴシック" charset="0"/>
                        <a:cs typeface="Arial"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0033CC"/>
                        </a:solidFill>
                        <a:effectLst/>
                        <a:latin typeface="Arial" charset="0"/>
                        <a:ea typeface="ＭＳ Ｐゴシック" charset="0"/>
                        <a:cs typeface="Arial" charset="0"/>
                      </a:endParaRPr>
                    </a:p>
                  </a:txBody>
                  <a:tcPr marT="45724" marB="45724"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0033CC"/>
                        </a:solidFill>
                        <a:effectLst/>
                        <a:latin typeface="Arial" charset="0"/>
                        <a:ea typeface="ＭＳ Ｐゴシック" charset="0"/>
                        <a:cs typeface="Arial" charset="0"/>
                      </a:endParaRPr>
                    </a:p>
                  </a:txBody>
                  <a:tcPr marT="45724" marB="45724"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0033CC"/>
                        </a:solidFill>
                        <a:effectLst/>
                        <a:latin typeface="Arial" charset="0"/>
                        <a:ea typeface="ＭＳ Ｐゴシック" charset="0"/>
                        <a:cs typeface="Arial" charset="0"/>
                      </a:endParaRPr>
                    </a:p>
                  </a:txBody>
                  <a:tcPr marT="45724" marB="45724" horzOverflow="overflow">
                    <a:lnL w="12700" cap="flat" cmpd="sng" algn="ctr">
                      <a:solidFill>
                        <a:schemeClr val="accent2"/>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64140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rgbClr val="0033CC"/>
                          </a:solidFill>
                          <a:effectLst/>
                          <a:latin typeface="Arial" charset="0"/>
                          <a:ea typeface="ＭＳ Ｐゴシック" charset="0"/>
                          <a:cs typeface="Arial" charset="0"/>
                        </a:rPr>
                        <a:t>Pro-logue</a:t>
                      </a:r>
                    </a:p>
                  </a:txBody>
                  <a:tcPr marT="45724" marB="45724" horzOverflow="overflow">
                    <a:lnL w="12700" cap="flat" cmpd="sng" algn="ctr">
                      <a:solidFill>
                        <a:schemeClr val="bg1"/>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gridSpan="4">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0033CC"/>
                          </a:solidFill>
                          <a:effectLst/>
                          <a:latin typeface="Arial" charset="0"/>
                          <a:ea typeface="ＭＳ Ｐゴシック" charset="0"/>
                          <a:cs typeface="Arial" charset="0"/>
                        </a:rPr>
                        <a:t>Principles of Wisdom</a:t>
                      </a:r>
                    </a:p>
                  </a:txBody>
                  <a:tcPr marT="45724" marB="45724"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0033CC"/>
                          </a:solidFill>
                          <a:effectLst/>
                          <a:latin typeface="Arial" charset="0"/>
                          <a:ea typeface="ＭＳ Ｐゴシック" charset="0"/>
                          <a:cs typeface="Arial" charset="0"/>
                        </a:rPr>
                        <a:t>Epilogue</a:t>
                      </a:r>
                    </a:p>
                  </a:txBody>
                  <a:tcPr marT="45724" marB="45724" horzOverflow="overflow">
                    <a:lnL w="12700" cap="flat" cmpd="sng" algn="ctr">
                      <a:solidFill>
                        <a:schemeClr val="accent2"/>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r h="550913">
                <a:tc gridSpan="8">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rgbClr val="0033CC"/>
                          </a:solidFill>
                          <a:effectLst/>
                          <a:latin typeface="Arial" charset="0"/>
                          <a:ea typeface="ＭＳ Ｐゴシック" charset="0"/>
                          <a:cs typeface="Arial" charset="0"/>
                        </a:rPr>
                        <a:t>ca. 950-700 BC</a:t>
                      </a:r>
                    </a:p>
                  </a:txBody>
                  <a:tcPr marT="45724" marB="45724" horzOverflow="overflow">
                    <a:lnL w="12700" cap="flat" cmpd="sng" algn="ctr">
                      <a:solidFill>
                        <a:schemeClr val="bg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6"/>
                  </a:ext>
                </a:extLst>
              </a:tr>
            </a:tbl>
          </a:graphicData>
        </a:graphic>
      </p:graphicFrame>
      <p:sp>
        <p:nvSpPr>
          <p:cNvPr id="216111" name="Text Box 48"/>
          <p:cNvSpPr txBox="1">
            <a:spLocks noChangeArrowheads="1"/>
          </p:cNvSpPr>
          <p:nvPr/>
        </p:nvSpPr>
        <p:spPr bwMode="auto">
          <a:xfrm rot="-5400000">
            <a:off x="800894" y="4075906"/>
            <a:ext cx="2057400" cy="915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0"/>
              </a:spcBef>
              <a:spcAft>
                <a:spcPct val="0"/>
              </a:spcAft>
            </a:pPr>
            <a:r>
              <a:rPr lang="en-US" sz="1800">
                <a:solidFill>
                  <a:srgbClr val="0033CC"/>
                </a:solidFill>
              </a:rPr>
              <a:t>Contrasts &amp; Godliness</a:t>
            </a:r>
          </a:p>
          <a:p>
            <a:pPr algn="ctr" defTabSz="914400" eaLnBrk="1" fontAlgn="base" hangingPunct="1">
              <a:spcBef>
                <a:spcPct val="0"/>
              </a:spcBef>
              <a:spcAft>
                <a:spcPct val="0"/>
              </a:spcAft>
            </a:pPr>
            <a:r>
              <a:rPr lang="en-US" sz="1800">
                <a:solidFill>
                  <a:srgbClr val="0033CC"/>
                </a:solidFill>
              </a:rPr>
              <a:t>10:1–22:16</a:t>
            </a:r>
          </a:p>
        </p:txBody>
      </p:sp>
      <p:sp>
        <p:nvSpPr>
          <p:cNvPr id="216112" name="Text Box 49"/>
          <p:cNvSpPr txBox="1">
            <a:spLocks noChangeArrowheads="1"/>
          </p:cNvSpPr>
          <p:nvPr/>
        </p:nvSpPr>
        <p:spPr bwMode="auto">
          <a:xfrm rot="-5400000">
            <a:off x="-708025" y="4264025"/>
            <a:ext cx="2057400" cy="641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0"/>
              </a:spcBef>
              <a:spcAft>
                <a:spcPct val="0"/>
              </a:spcAft>
            </a:pPr>
            <a:r>
              <a:rPr lang="en-US" sz="1800">
                <a:solidFill>
                  <a:srgbClr val="0033CC"/>
                </a:solidFill>
              </a:rPr>
              <a:t>Aims                1:1-7</a:t>
            </a:r>
          </a:p>
        </p:txBody>
      </p:sp>
      <p:sp>
        <p:nvSpPr>
          <p:cNvPr id="216113" name="Text Box 50"/>
          <p:cNvSpPr txBox="1">
            <a:spLocks noChangeArrowheads="1"/>
          </p:cNvSpPr>
          <p:nvPr/>
        </p:nvSpPr>
        <p:spPr bwMode="auto">
          <a:xfrm rot="-5400000">
            <a:off x="-22225" y="4289425"/>
            <a:ext cx="2057400" cy="641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0"/>
              </a:spcBef>
              <a:spcAft>
                <a:spcPct val="0"/>
              </a:spcAft>
            </a:pPr>
            <a:r>
              <a:rPr lang="en-US" sz="1800">
                <a:solidFill>
                  <a:srgbClr val="0033CC"/>
                </a:solidFill>
              </a:rPr>
              <a:t>Value of Wisdom</a:t>
            </a:r>
          </a:p>
          <a:p>
            <a:pPr algn="ctr" defTabSz="914400" eaLnBrk="1" fontAlgn="base" hangingPunct="1">
              <a:spcBef>
                <a:spcPct val="0"/>
              </a:spcBef>
              <a:spcAft>
                <a:spcPct val="0"/>
              </a:spcAft>
            </a:pPr>
            <a:r>
              <a:rPr lang="en-US" sz="1800">
                <a:solidFill>
                  <a:srgbClr val="0033CC"/>
                </a:solidFill>
              </a:rPr>
              <a:t>1:8–9:18</a:t>
            </a:r>
          </a:p>
        </p:txBody>
      </p:sp>
      <p:sp>
        <p:nvSpPr>
          <p:cNvPr id="216114" name="Text Box 51"/>
          <p:cNvSpPr txBox="1">
            <a:spLocks noChangeArrowheads="1"/>
          </p:cNvSpPr>
          <p:nvPr/>
        </p:nvSpPr>
        <p:spPr bwMode="auto">
          <a:xfrm rot="-5400000">
            <a:off x="6264275" y="4251325"/>
            <a:ext cx="1981200" cy="641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50000"/>
              </a:spcBef>
              <a:spcAft>
                <a:spcPct val="0"/>
              </a:spcAft>
            </a:pPr>
            <a:r>
              <a:rPr lang="en-US" sz="1800">
                <a:solidFill>
                  <a:srgbClr val="0033CC"/>
                </a:solidFill>
              </a:rPr>
              <a:t>Social &amp; Nature Ch. 30</a:t>
            </a:r>
          </a:p>
        </p:txBody>
      </p:sp>
      <p:sp>
        <p:nvSpPr>
          <p:cNvPr id="216115" name="Text Box 52"/>
          <p:cNvSpPr txBox="1">
            <a:spLocks noChangeArrowheads="1"/>
          </p:cNvSpPr>
          <p:nvPr/>
        </p:nvSpPr>
        <p:spPr bwMode="auto">
          <a:xfrm rot="-5400000">
            <a:off x="7026275" y="4225925"/>
            <a:ext cx="1981200" cy="641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50000"/>
              </a:spcBef>
              <a:spcAft>
                <a:spcPct val="0"/>
              </a:spcAft>
            </a:pPr>
            <a:r>
              <a:rPr lang="en-US" sz="1800">
                <a:solidFill>
                  <a:srgbClr val="0033CC"/>
                </a:solidFill>
              </a:rPr>
              <a:t>Ruling           31:1-9</a:t>
            </a:r>
          </a:p>
        </p:txBody>
      </p:sp>
      <p:sp>
        <p:nvSpPr>
          <p:cNvPr id="216116" name="Text Box 53"/>
          <p:cNvSpPr txBox="1">
            <a:spLocks noChangeArrowheads="1"/>
          </p:cNvSpPr>
          <p:nvPr/>
        </p:nvSpPr>
        <p:spPr bwMode="auto">
          <a:xfrm rot="-5400000">
            <a:off x="7749381" y="4263232"/>
            <a:ext cx="2058987" cy="641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50000"/>
              </a:spcBef>
              <a:spcAft>
                <a:spcPct val="0"/>
              </a:spcAft>
            </a:pPr>
            <a:r>
              <a:rPr lang="en-US" sz="1800">
                <a:solidFill>
                  <a:srgbClr val="0033CC"/>
                </a:solidFill>
              </a:rPr>
              <a:t>Godly Wife  31:10-31</a:t>
            </a:r>
          </a:p>
        </p:txBody>
      </p:sp>
      <p:sp>
        <p:nvSpPr>
          <p:cNvPr id="216117" name="Text Box 54"/>
          <p:cNvSpPr txBox="1">
            <a:spLocks noChangeArrowheads="1"/>
          </p:cNvSpPr>
          <p:nvPr/>
        </p:nvSpPr>
        <p:spPr bwMode="auto">
          <a:xfrm>
            <a:off x="8578850" y="0"/>
            <a:ext cx="565150" cy="366713"/>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1800" b="1">
                <a:solidFill>
                  <a:srgbClr val="FFFFFF"/>
                </a:solidFill>
              </a:rPr>
              <a:t>394</a:t>
            </a:r>
          </a:p>
        </p:txBody>
      </p:sp>
      <p:sp>
        <p:nvSpPr>
          <p:cNvPr id="84023" name="Rectangle 55"/>
          <p:cNvSpPr>
            <a:spLocks noChangeArrowheads="1"/>
          </p:cNvSpPr>
          <p:nvPr/>
        </p:nvSpPr>
        <p:spPr bwMode="auto">
          <a:xfrm>
            <a:off x="0" y="0"/>
            <a:ext cx="9144000" cy="685800"/>
          </a:xfrm>
          <a:prstGeom prst="rect">
            <a:avLst/>
          </a:prstGeom>
          <a:solidFill>
            <a:srgbClr val="FF9900">
              <a:alpha val="39999"/>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84024" name="Rectangle 56"/>
          <p:cNvSpPr>
            <a:spLocks noChangeArrowheads="1"/>
          </p:cNvSpPr>
          <p:nvPr/>
        </p:nvSpPr>
        <p:spPr bwMode="auto">
          <a:xfrm>
            <a:off x="0" y="6324600"/>
            <a:ext cx="9144000" cy="533400"/>
          </a:xfrm>
          <a:prstGeom prst="rect">
            <a:avLst/>
          </a:prstGeom>
          <a:solidFill>
            <a:srgbClr val="FF9900">
              <a:alpha val="39999"/>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216120" name="Rectangle 57"/>
          <p:cNvSpPr>
            <a:spLocks noGrp="1" noChangeArrowheads="1"/>
          </p:cNvSpPr>
          <p:nvPr>
            <p:ph type="title" idx="4294967295"/>
          </p:nvPr>
        </p:nvSpPr>
        <p:spPr>
          <a:xfrm>
            <a:off x="0" y="0"/>
            <a:ext cx="1524000" cy="457200"/>
          </a:xfrm>
        </p:spPr>
        <p:txBody>
          <a:bodyPr/>
          <a:lstStyle/>
          <a:p>
            <a:pPr algn="l" eaLnBrk="1" hangingPunct="1"/>
            <a:r>
              <a:rPr lang="en-US" sz="1800">
                <a:latin typeface="Arial" charset="0"/>
              </a:rPr>
              <a:t>Title &amp; Date</a:t>
            </a:r>
            <a:endParaRPr lang="en-US">
              <a:latin typeface="Arial" charset="0"/>
            </a:endParaRPr>
          </a:p>
        </p:txBody>
      </p:sp>
    </p:spTree>
    <p:extLst>
      <p:ext uri="{BB962C8B-B14F-4D97-AF65-F5344CB8AC3E}">
        <p14:creationId xmlns:p14="http://schemas.microsoft.com/office/powerpoint/2010/main" val="114412316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4" presetClass="entr" presetSubtype="0" fill="hold" grpId="0" nodeType="withEffect">
                                  <p:stCondLst>
                                    <p:cond delay="0"/>
                                  </p:stCondLst>
                                  <p:childTnLst>
                                    <p:set>
                                      <p:cBhvr>
                                        <p:cTn id="6" dur="1" fill="hold">
                                          <p:stCondLst>
                                            <p:cond delay="0"/>
                                          </p:stCondLst>
                                        </p:cTn>
                                        <p:tgtEl>
                                          <p:spTgt spid="84023"/>
                                        </p:tgtEl>
                                        <p:attrNameLst>
                                          <p:attrName>style.visibility</p:attrName>
                                        </p:attrNameLst>
                                      </p:cBhvr>
                                      <p:to>
                                        <p:strVal val="visible"/>
                                      </p:to>
                                    </p:set>
                                    <p:anim to="" calcmode="lin" valueType="num">
                                      <p:cBhvr>
                                        <p:cTn id="7" dur="1" fill="hold"/>
                                        <p:tgtEl>
                                          <p:spTgt spid="84023"/>
                                        </p:tgtEl>
                                        <p:attrNameLst>
                                          <p:attrName/>
                                        </p:attrNameLst>
                                      </p:cBhvr>
                                    </p:anim>
                                  </p:childTnLst>
                                </p:cTn>
                              </p:par>
                              <p:par>
                                <p:cTn id="8" presetID="24" presetClass="entr" presetSubtype="0" fill="hold" grpId="0" nodeType="withEffect">
                                  <p:stCondLst>
                                    <p:cond delay="0"/>
                                  </p:stCondLst>
                                  <p:childTnLst>
                                    <p:set>
                                      <p:cBhvr>
                                        <p:cTn id="9" dur="1" fill="hold">
                                          <p:stCondLst>
                                            <p:cond delay="0"/>
                                          </p:stCondLst>
                                        </p:cTn>
                                        <p:tgtEl>
                                          <p:spTgt spid="84024"/>
                                        </p:tgtEl>
                                        <p:attrNameLst>
                                          <p:attrName>style.visibility</p:attrName>
                                        </p:attrNameLst>
                                      </p:cBhvr>
                                      <p:to>
                                        <p:strVal val="visible"/>
                                      </p:to>
                                    </p:set>
                                    <p:anim to="" calcmode="lin" valueType="num">
                                      <p:cBhvr>
                                        <p:cTn id="10" dur="1" fill="hold"/>
                                        <p:tgtEl>
                                          <p:spTgt spid="84024"/>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023" grpId="0" animBg="1"/>
      <p:bldP spid="8402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8113" name="Picture 2" descr="wisdom"/>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8114" name="Rectangle 3"/>
          <p:cNvSpPr>
            <a:spLocks noGrp="1" noChangeArrowheads="1"/>
          </p:cNvSpPr>
          <p:nvPr>
            <p:ph type="title"/>
          </p:nvPr>
        </p:nvSpPr>
        <p:spPr/>
        <p:txBody>
          <a:bodyPr/>
          <a:lstStyle/>
          <a:p>
            <a:pPr eaLnBrk="1" hangingPunct="1"/>
            <a:r>
              <a:rPr lang="en-US">
                <a:latin typeface="Arial" charset="0"/>
              </a:rPr>
              <a:t>Title of the Book</a:t>
            </a:r>
          </a:p>
        </p:txBody>
      </p:sp>
      <p:sp>
        <p:nvSpPr>
          <p:cNvPr id="218115" name="Text Box 6"/>
          <p:cNvSpPr txBox="1">
            <a:spLocks noChangeArrowheads="1"/>
          </p:cNvSpPr>
          <p:nvPr/>
        </p:nvSpPr>
        <p:spPr bwMode="auto">
          <a:xfrm>
            <a:off x="8578850" y="0"/>
            <a:ext cx="565150" cy="366713"/>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1800" b="1">
                <a:solidFill>
                  <a:srgbClr val="FFFFFF"/>
                </a:solidFill>
              </a:rPr>
              <a:t>395</a:t>
            </a:r>
          </a:p>
        </p:txBody>
      </p:sp>
      <p:sp>
        <p:nvSpPr>
          <p:cNvPr id="50183" name="Rectangle 7"/>
          <p:cNvSpPr>
            <a:spLocks noChangeArrowheads="1"/>
          </p:cNvSpPr>
          <p:nvPr/>
        </p:nvSpPr>
        <p:spPr bwMode="auto">
          <a:xfrm>
            <a:off x="685800" y="16764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indent="-342900" defTabSz="914400" fontAlgn="base">
              <a:lnSpc>
                <a:spcPct val="90000"/>
              </a:lnSpc>
              <a:spcBef>
                <a:spcPct val="20000"/>
              </a:spcBef>
              <a:spcAft>
                <a:spcPct val="0"/>
              </a:spcAft>
              <a:buFontTx/>
              <a:buChar char="•"/>
            </a:pPr>
            <a:r>
              <a:rPr lang="ru-RU" altLang="ja-JP" sz="3600" b="1">
                <a:solidFill>
                  <a:srgbClr val="0000CC"/>
                </a:solidFill>
                <a:latin typeface="Arial" charset="0"/>
                <a:ea typeface="ＭＳ Ｐゴシック" charset="0"/>
                <a:cs typeface="ＭＳ Ｐゴシック" charset="0"/>
              </a:rPr>
              <a:t>"</a:t>
            </a:r>
            <a:r>
              <a:rPr lang="en-US" sz="3600" b="1">
                <a:solidFill>
                  <a:srgbClr val="0000CC"/>
                </a:solidFill>
                <a:latin typeface="Arial" charset="0"/>
                <a:ea typeface="ＭＳ Ｐゴシック" charset="0"/>
                <a:cs typeface="ＭＳ Ｐゴシック" charset="0"/>
              </a:rPr>
              <a:t>Proverb</a:t>
            </a:r>
            <a:r>
              <a:rPr lang="ru-RU" altLang="ja-JP" sz="3600" b="1">
                <a:solidFill>
                  <a:srgbClr val="0000CC"/>
                </a:solidFill>
                <a:latin typeface="Arial" charset="0"/>
                <a:ea typeface="ＭＳ Ｐゴシック" charset="0"/>
                <a:cs typeface="ＭＳ Ｐゴシック" charset="0"/>
              </a:rPr>
              <a:t>"</a:t>
            </a:r>
            <a:r>
              <a:rPr lang="en-US" sz="3600" b="1">
                <a:solidFill>
                  <a:srgbClr val="0000CC"/>
                </a:solidFill>
                <a:latin typeface="Arial" charset="0"/>
                <a:ea typeface="ＭＳ Ｐゴシック" charset="0"/>
                <a:cs typeface="ＭＳ Ｐゴシック" charset="0"/>
              </a:rPr>
              <a:t> – </a:t>
            </a:r>
            <a:r>
              <a:rPr lang="ru-RU" altLang="ja-JP" sz="3600" b="1">
                <a:solidFill>
                  <a:srgbClr val="0000CC"/>
                </a:solidFill>
                <a:latin typeface="Arial" charset="0"/>
                <a:ea typeface="ＭＳ Ｐゴシック" charset="0"/>
                <a:cs typeface="ＭＳ Ｐゴシック" charset="0"/>
              </a:rPr>
              <a:t>"</a:t>
            </a:r>
            <a:r>
              <a:rPr lang="en-US" sz="3600" b="1">
                <a:solidFill>
                  <a:srgbClr val="0000CC"/>
                </a:solidFill>
                <a:latin typeface="Arial" charset="0"/>
                <a:ea typeface="ＭＳ Ｐゴシック" charset="0"/>
                <a:cs typeface="ＭＳ Ｐゴシック" charset="0"/>
              </a:rPr>
              <a:t>to be like</a:t>
            </a:r>
            <a:r>
              <a:rPr lang="ru-RU" altLang="ja-JP" sz="3600" b="1">
                <a:solidFill>
                  <a:srgbClr val="0000CC"/>
                </a:solidFill>
                <a:latin typeface="Arial" charset="0"/>
                <a:ea typeface="ＭＳ Ｐゴシック" charset="0"/>
                <a:cs typeface="ＭＳ Ｐゴシック" charset="0"/>
              </a:rPr>
              <a:t>"</a:t>
            </a:r>
            <a:r>
              <a:rPr lang="en-US" sz="3600" b="1">
                <a:solidFill>
                  <a:srgbClr val="0000CC"/>
                </a:solidFill>
                <a:latin typeface="Arial" charset="0"/>
                <a:ea typeface="ＭＳ Ｐゴシック" charset="0"/>
                <a:cs typeface="ＭＳ Ｐゴシック" charset="0"/>
              </a:rPr>
              <a:t> or</a:t>
            </a:r>
          </a:p>
          <a:p>
            <a:pPr marL="342900" indent="-342900" defTabSz="914400" fontAlgn="base">
              <a:lnSpc>
                <a:spcPct val="90000"/>
              </a:lnSpc>
              <a:spcBef>
                <a:spcPct val="20000"/>
              </a:spcBef>
              <a:spcAft>
                <a:spcPct val="0"/>
              </a:spcAft>
            </a:pPr>
            <a:r>
              <a:rPr lang="en-US" sz="3600" b="1">
                <a:solidFill>
                  <a:srgbClr val="0000CC"/>
                </a:solidFill>
                <a:latin typeface="Arial" charset="0"/>
                <a:ea typeface="ＭＳ Ｐゴシック" charset="0"/>
                <a:cs typeface="ＭＳ Ｐゴシック" charset="0"/>
              </a:rPr>
              <a:t>				</a:t>
            </a:r>
            <a:r>
              <a:rPr lang="ru-RU" altLang="ja-JP" sz="3600" b="1">
                <a:solidFill>
                  <a:srgbClr val="0000CC"/>
                </a:solidFill>
                <a:latin typeface="Arial" charset="0"/>
                <a:ea typeface="ＭＳ Ｐゴシック" charset="0"/>
                <a:cs typeface="ＭＳ Ｐゴシック" charset="0"/>
              </a:rPr>
              <a:t>"</a:t>
            </a:r>
            <a:r>
              <a:rPr lang="en-US" sz="3600" b="1">
                <a:solidFill>
                  <a:srgbClr val="0000CC"/>
                </a:solidFill>
                <a:latin typeface="Arial" charset="0"/>
                <a:ea typeface="ＭＳ Ｐゴシック" charset="0"/>
                <a:cs typeface="ＭＳ Ｐゴシック" charset="0"/>
              </a:rPr>
              <a:t>compared with</a:t>
            </a:r>
            <a:r>
              <a:rPr lang="ru-RU" altLang="ja-JP" sz="3600" b="1">
                <a:solidFill>
                  <a:srgbClr val="0000CC"/>
                </a:solidFill>
                <a:latin typeface="Arial" charset="0"/>
                <a:ea typeface="ＭＳ Ｐゴシック" charset="0"/>
                <a:cs typeface="ＭＳ Ｐゴシック" charset="0"/>
              </a:rPr>
              <a:t>"</a:t>
            </a:r>
            <a:endParaRPr lang="en-US" sz="3600" b="1">
              <a:solidFill>
                <a:srgbClr val="0000CC"/>
              </a:solidFill>
              <a:latin typeface="Arial" charset="0"/>
              <a:ea typeface="ＭＳ Ｐゴシック" charset="0"/>
              <a:cs typeface="ＭＳ Ｐゴシック" charset="0"/>
            </a:endParaRPr>
          </a:p>
          <a:p>
            <a:pPr marL="342900" indent="-342900" defTabSz="914400" fontAlgn="base">
              <a:lnSpc>
                <a:spcPct val="90000"/>
              </a:lnSpc>
              <a:spcBef>
                <a:spcPct val="20000"/>
              </a:spcBef>
              <a:spcAft>
                <a:spcPct val="0"/>
              </a:spcAft>
              <a:buFontTx/>
              <a:buChar char="•"/>
            </a:pPr>
            <a:r>
              <a:rPr lang="en-US" sz="3600" b="1">
                <a:solidFill>
                  <a:srgbClr val="0000CC"/>
                </a:solidFill>
                <a:latin typeface="Arial" charset="0"/>
                <a:ea typeface="ＭＳ Ｐゴシック" charset="0"/>
                <a:cs typeface="ＭＳ Ｐゴシック" charset="0"/>
              </a:rPr>
              <a:t>A proverb is a statement which makes a comparison or describes a common experience.</a:t>
            </a:r>
          </a:p>
          <a:p>
            <a:pPr marL="342900" indent="-342900" defTabSz="914400" fontAlgn="base">
              <a:lnSpc>
                <a:spcPct val="90000"/>
              </a:lnSpc>
              <a:spcBef>
                <a:spcPct val="20000"/>
              </a:spcBef>
              <a:spcAft>
                <a:spcPct val="0"/>
              </a:spcAft>
              <a:buFontTx/>
              <a:buChar char="•"/>
            </a:pPr>
            <a:r>
              <a:rPr lang="en-US" sz="3600" b="1">
                <a:solidFill>
                  <a:srgbClr val="0000CC"/>
                </a:solidFill>
                <a:latin typeface="Arial" charset="0"/>
                <a:ea typeface="ＭＳ Ｐゴシック" charset="0"/>
                <a:cs typeface="ＭＳ Ｐゴシック" charset="0"/>
              </a:rPr>
              <a:t>Latin title: a proverb is a </a:t>
            </a:r>
            <a:r>
              <a:rPr lang="ru-RU" altLang="ja-JP" sz="3600" b="1">
                <a:solidFill>
                  <a:srgbClr val="0000CC"/>
                </a:solidFill>
                <a:latin typeface="Arial" charset="0"/>
                <a:ea typeface="ＭＳ Ｐゴシック" charset="0"/>
                <a:cs typeface="ＭＳ Ｐゴシック" charset="0"/>
              </a:rPr>
              <a:t>"</a:t>
            </a:r>
            <a:r>
              <a:rPr lang="en-US" sz="3600" b="1">
                <a:solidFill>
                  <a:srgbClr val="0000CC"/>
                </a:solidFill>
                <a:latin typeface="Arial" charset="0"/>
                <a:ea typeface="ＭＳ Ｐゴシック" charset="0"/>
                <a:cs typeface="ＭＳ Ｐゴシック" charset="0"/>
              </a:rPr>
              <a:t>word that stands for</a:t>
            </a:r>
            <a:r>
              <a:rPr lang="ru-RU" altLang="ja-JP" sz="3600" b="1">
                <a:solidFill>
                  <a:srgbClr val="0000CC"/>
                </a:solidFill>
                <a:latin typeface="Arial" charset="0"/>
                <a:ea typeface="ＭＳ Ｐゴシック" charset="0"/>
                <a:cs typeface="ＭＳ Ｐゴシック" charset="0"/>
              </a:rPr>
              <a:t>"</a:t>
            </a:r>
            <a:r>
              <a:rPr lang="en-US" sz="3600" b="1">
                <a:solidFill>
                  <a:srgbClr val="0000CC"/>
                </a:solidFill>
                <a:latin typeface="Arial" charset="0"/>
                <a:ea typeface="ＭＳ Ｐゴシック" charset="0"/>
                <a:cs typeface="ＭＳ Ｐゴシック" charset="0"/>
              </a:rPr>
              <a:t> many words (i.e., combined into one short saying).</a:t>
            </a:r>
          </a:p>
        </p:txBody>
      </p:sp>
    </p:spTree>
    <p:extLst>
      <p:ext uri="{BB962C8B-B14F-4D97-AF65-F5344CB8AC3E}">
        <p14:creationId xmlns:p14="http://schemas.microsoft.com/office/powerpoint/2010/main" val="227541265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018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0183">
                                            <p:txEl>
                                              <p:pRg st="1" end="1"/>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0183">
                                            <p:txEl>
                                              <p:pRg st="2" end="2"/>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018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8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0033" name="Picture 2" descr="Landscape 00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20432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5476" name="Rectangle 4"/>
          <p:cNvSpPr>
            <a:spLocks noGrp="1" noChangeArrowheads="1"/>
          </p:cNvSpPr>
          <p:nvPr>
            <p:ph type="title" idx="4294967295"/>
          </p:nvPr>
        </p:nvSpPr>
        <p:spPr>
          <a:xfrm>
            <a:off x="457200" y="274638"/>
            <a:ext cx="8229600" cy="6049962"/>
          </a:xfrm>
          <a:effectLst>
            <a:outerShdw blurRad="63500" dist="35921" dir="2700000" algn="ctr" rotWithShape="0">
              <a:schemeClr val="tx2">
                <a:alpha val="74998"/>
              </a:schemeClr>
            </a:outerShdw>
          </a:effectLst>
        </p:spPr>
        <p:txBody>
          <a:bodyPr/>
          <a:lstStyle/>
          <a:p>
            <a:pPr eaLnBrk="1" hangingPunct="1">
              <a:defRPr/>
            </a:pPr>
            <a:r>
              <a:rPr lang="en-US" sz="15000">
                <a:solidFill>
                  <a:schemeClr val="bg1"/>
                </a:solidFill>
                <a:latin typeface="Monotype Corsiva" charset="0"/>
                <a:cs typeface="Arial" charset="0"/>
              </a:rPr>
              <a:t>Themes</a:t>
            </a:r>
            <a:br>
              <a:rPr lang="en-US" sz="8000">
                <a:solidFill>
                  <a:schemeClr val="bg1"/>
                </a:solidFill>
                <a:latin typeface="Monotype Corsiva" charset="0"/>
                <a:cs typeface="Arial" charset="0"/>
              </a:rPr>
            </a:br>
            <a:r>
              <a:rPr lang="en-US" sz="8000">
                <a:solidFill>
                  <a:schemeClr val="bg1"/>
                </a:solidFill>
                <a:latin typeface="Monotype Corsiva" charset="0"/>
                <a:cs typeface="Arial" charset="0"/>
              </a:rPr>
              <a:t>in</a:t>
            </a:r>
            <a:br>
              <a:rPr lang="en-US" sz="8000">
                <a:solidFill>
                  <a:schemeClr val="bg1"/>
                </a:solidFill>
                <a:latin typeface="Monotype Corsiva" charset="0"/>
                <a:cs typeface="Arial" charset="0"/>
              </a:rPr>
            </a:br>
            <a:r>
              <a:rPr lang="en-US" sz="15000">
                <a:solidFill>
                  <a:schemeClr val="bg1"/>
                </a:solidFill>
                <a:latin typeface="Monotype Corsiva" charset="0"/>
                <a:cs typeface="Arial" charset="0"/>
              </a:rPr>
              <a:t>Proverbs</a:t>
            </a:r>
            <a:endParaRPr lang="en-US">
              <a:latin typeface="Arial" charset="0"/>
              <a:cs typeface="Arial" charset="0"/>
            </a:endParaRPr>
          </a:p>
        </p:txBody>
      </p:sp>
    </p:spTree>
    <p:extLst>
      <p:ext uri="{BB962C8B-B14F-4D97-AF65-F5344CB8AC3E}">
        <p14:creationId xmlns:p14="http://schemas.microsoft.com/office/powerpoint/2010/main" val="20284305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2081" name="Picture 2" descr="gossip"/>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2082" name="Text Box 7"/>
          <p:cNvSpPr txBox="1">
            <a:spLocks noChangeArrowheads="1"/>
          </p:cNvSpPr>
          <p:nvPr/>
        </p:nvSpPr>
        <p:spPr bwMode="auto">
          <a:xfrm>
            <a:off x="8578850" y="0"/>
            <a:ext cx="565150" cy="366713"/>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1800" b="1">
                <a:solidFill>
                  <a:srgbClr val="FFFFFF"/>
                </a:solidFill>
              </a:rPr>
              <a:t>401</a:t>
            </a:r>
          </a:p>
        </p:txBody>
      </p:sp>
      <p:sp>
        <p:nvSpPr>
          <p:cNvPr id="302083" name="Rectangle 8"/>
          <p:cNvSpPr>
            <a:spLocks noGrp="1" noChangeArrowheads="1"/>
          </p:cNvSpPr>
          <p:nvPr>
            <p:ph type="title" idx="4294967295"/>
          </p:nvPr>
        </p:nvSpPr>
        <p:spPr>
          <a:xfrm>
            <a:off x="838200" y="5749925"/>
            <a:ext cx="7467600" cy="923925"/>
          </a:xfrm>
          <a:solidFill>
            <a:srgbClr val="FFFF00"/>
          </a:solidFill>
          <a:ln cap="flat">
            <a:solidFill>
              <a:schemeClr val="tx1"/>
            </a:solidFill>
            <a:miter lim="800000"/>
            <a:headEnd/>
            <a:tailEnd/>
          </a:ln>
        </p:spPr>
        <p:txBody>
          <a:bodyPr anchor="t">
            <a:spAutoFit/>
          </a:bodyPr>
          <a:lstStyle/>
          <a:p>
            <a:pPr eaLnBrk="1" hangingPunct="1"/>
            <a:r>
              <a:rPr lang="en-US" sz="5400">
                <a:solidFill>
                  <a:schemeClr val="accent2"/>
                </a:solidFill>
                <a:latin typeface="Haettenschweiler" charset="0"/>
              </a:rPr>
              <a:t>Words and Speech</a:t>
            </a:r>
          </a:p>
        </p:txBody>
      </p:sp>
      <p:sp>
        <p:nvSpPr>
          <p:cNvPr id="2" name="Oval 1"/>
          <p:cNvSpPr/>
          <p:nvPr/>
        </p:nvSpPr>
        <p:spPr>
          <a:xfrm>
            <a:off x="5508625" y="115888"/>
            <a:ext cx="3455988" cy="1584325"/>
          </a:xfrm>
          <a:prstGeom prst="ellipse">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914400" fontAlgn="base">
              <a:spcBef>
                <a:spcPct val="0"/>
              </a:spcBef>
              <a:spcAft>
                <a:spcPct val="0"/>
              </a:spcAft>
              <a:defRPr/>
            </a:pPr>
            <a:endParaRPr lang="en-US">
              <a:solidFill>
                <a:srgbClr val="FFFFFF"/>
              </a:solidFill>
              <a:latin typeface="Arial"/>
              <a:ea typeface="Arial"/>
              <a:cs typeface="Arial"/>
            </a:endParaRPr>
          </a:p>
        </p:txBody>
      </p:sp>
      <p:sp>
        <p:nvSpPr>
          <p:cNvPr id="8" name="Oval 7"/>
          <p:cNvSpPr/>
          <p:nvPr/>
        </p:nvSpPr>
        <p:spPr>
          <a:xfrm>
            <a:off x="250825" y="2205038"/>
            <a:ext cx="2665413" cy="1584325"/>
          </a:xfrm>
          <a:prstGeom prst="ellipse">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914400" fontAlgn="base">
              <a:spcBef>
                <a:spcPct val="0"/>
              </a:spcBef>
              <a:spcAft>
                <a:spcPct val="0"/>
              </a:spcAft>
              <a:defRPr/>
            </a:pPr>
            <a:endParaRPr lang="en-US">
              <a:solidFill>
                <a:srgbClr val="FFFFFF"/>
              </a:solidFill>
              <a:latin typeface="Arial"/>
              <a:ea typeface="Arial"/>
              <a:cs typeface="Arial"/>
            </a:endParaRPr>
          </a:p>
        </p:txBody>
      </p:sp>
      <p:sp>
        <p:nvSpPr>
          <p:cNvPr id="9" name="Oval 8"/>
          <p:cNvSpPr/>
          <p:nvPr/>
        </p:nvSpPr>
        <p:spPr>
          <a:xfrm>
            <a:off x="5724525" y="2349500"/>
            <a:ext cx="3311525" cy="1943100"/>
          </a:xfrm>
          <a:prstGeom prst="ellipse">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914400" fontAlgn="base">
              <a:spcBef>
                <a:spcPct val="0"/>
              </a:spcBef>
              <a:spcAft>
                <a:spcPct val="0"/>
              </a:spcAft>
              <a:defRPr/>
            </a:pPr>
            <a:endParaRPr lang="en-US">
              <a:solidFill>
                <a:srgbClr val="FFFFFF"/>
              </a:solidFill>
              <a:latin typeface="Arial"/>
              <a:ea typeface="Arial"/>
              <a:cs typeface="Arial"/>
            </a:endParaRPr>
          </a:p>
        </p:txBody>
      </p:sp>
      <p:sp>
        <p:nvSpPr>
          <p:cNvPr id="10" name="Text Box 6"/>
          <p:cNvSpPr txBox="1">
            <a:spLocks noChangeArrowheads="1"/>
          </p:cNvSpPr>
          <p:nvPr/>
        </p:nvSpPr>
        <p:spPr bwMode="auto">
          <a:xfrm>
            <a:off x="5651500" y="407988"/>
            <a:ext cx="3168650" cy="1076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0"/>
              </a:spcBef>
              <a:spcAft>
                <a:spcPct val="0"/>
              </a:spcAft>
            </a:pPr>
            <a:r>
              <a:rPr lang="en-US" sz="3200" b="1">
                <a:solidFill>
                  <a:srgbClr val="000000"/>
                </a:solidFill>
              </a:rPr>
              <a:t>The way I heard it…</a:t>
            </a:r>
          </a:p>
        </p:txBody>
      </p:sp>
      <p:sp>
        <p:nvSpPr>
          <p:cNvPr id="11" name="Text Box 6"/>
          <p:cNvSpPr txBox="1">
            <a:spLocks noChangeArrowheads="1"/>
          </p:cNvSpPr>
          <p:nvPr/>
        </p:nvSpPr>
        <p:spPr bwMode="auto">
          <a:xfrm>
            <a:off x="5940425" y="2852738"/>
            <a:ext cx="2952750" cy="10779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0"/>
              </a:spcBef>
              <a:spcAft>
                <a:spcPct val="0"/>
              </a:spcAft>
            </a:pPr>
            <a:r>
              <a:rPr lang="en-US" sz="3200" b="1">
                <a:solidFill>
                  <a:srgbClr val="000000"/>
                </a:solidFill>
              </a:rPr>
              <a:t>Did you know that…</a:t>
            </a:r>
          </a:p>
        </p:txBody>
      </p:sp>
      <p:sp>
        <p:nvSpPr>
          <p:cNvPr id="6" name="Text Box 6"/>
          <p:cNvSpPr txBox="1">
            <a:spLocks noChangeArrowheads="1"/>
          </p:cNvSpPr>
          <p:nvPr/>
        </p:nvSpPr>
        <p:spPr bwMode="auto">
          <a:xfrm>
            <a:off x="323850" y="2420938"/>
            <a:ext cx="2592388" cy="10779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0"/>
              </a:spcBef>
              <a:spcAft>
                <a:spcPct val="0"/>
              </a:spcAft>
            </a:pPr>
            <a:r>
              <a:rPr lang="en-US" sz="3200" b="1">
                <a:solidFill>
                  <a:srgbClr val="000000"/>
                </a:solidFill>
              </a:rPr>
              <a:t>I heard that…</a:t>
            </a:r>
          </a:p>
        </p:txBody>
      </p:sp>
      <p:sp>
        <p:nvSpPr>
          <p:cNvPr id="118787" name="Text Box 3"/>
          <p:cNvSpPr txBox="1">
            <a:spLocks noChangeArrowheads="1"/>
          </p:cNvSpPr>
          <p:nvPr/>
        </p:nvSpPr>
        <p:spPr bwMode="auto">
          <a:xfrm>
            <a:off x="109538" y="1052513"/>
            <a:ext cx="8880475" cy="2554287"/>
          </a:xfrm>
          <a:prstGeom prst="rect">
            <a:avLst/>
          </a:prstGeom>
          <a:solidFill>
            <a:srgbClr val="CCFF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0"/>
              </a:spcBef>
              <a:spcAft>
                <a:spcPct val="0"/>
              </a:spcAft>
            </a:pPr>
            <a:r>
              <a:rPr lang="ru-RU" sz="4000" b="1">
                <a:solidFill>
                  <a:srgbClr val="333399"/>
                </a:solidFill>
              </a:rPr>
              <a:t>"</a:t>
            </a:r>
            <a:r>
              <a:rPr lang="en-US" sz="4000" b="1">
                <a:solidFill>
                  <a:srgbClr val="333399"/>
                </a:solidFill>
              </a:rPr>
              <a:t>He who goes about as a talebearer</a:t>
            </a:r>
          </a:p>
          <a:p>
            <a:pPr algn="ctr" defTabSz="914400" eaLnBrk="1" fontAlgn="base" hangingPunct="1">
              <a:spcBef>
                <a:spcPct val="0"/>
              </a:spcBef>
              <a:spcAft>
                <a:spcPct val="0"/>
              </a:spcAft>
            </a:pPr>
            <a:r>
              <a:rPr lang="en-US" sz="4000" b="1">
                <a:solidFill>
                  <a:srgbClr val="333399"/>
                </a:solidFill>
              </a:rPr>
              <a:t>reveals secrets, but he who is</a:t>
            </a:r>
          </a:p>
          <a:p>
            <a:pPr algn="ctr" defTabSz="914400" eaLnBrk="1" fontAlgn="base" hangingPunct="1">
              <a:spcBef>
                <a:spcPct val="0"/>
              </a:spcBef>
              <a:spcAft>
                <a:spcPct val="0"/>
              </a:spcAft>
            </a:pPr>
            <a:r>
              <a:rPr lang="en-US" sz="4000" b="1">
                <a:solidFill>
                  <a:srgbClr val="333399"/>
                </a:solidFill>
              </a:rPr>
              <a:t>trustworthy conceals a matter</a:t>
            </a:r>
            <a:r>
              <a:rPr lang="ru-RU" sz="4000" b="1">
                <a:solidFill>
                  <a:srgbClr val="333399"/>
                </a:solidFill>
              </a:rPr>
              <a:t>"</a:t>
            </a:r>
            <a:endParaRPr lang="en-US" sz="4000" b="1">
              <a:solidFill>
                <a:srgbClr val="333399"/>
              </a:solidFill>
            </a:endParaRPr>
          </a:p>
          <a:p>
            <a:pPr algn="ctr" defTabSz="914400" eaLnBrk="1" fontAlgn="base" hangingPunct="1">
              <a:spcBef>
                <a:spcPct val="0"/>
              </a:spcBef>
              <a:spcAft>
                <a:spcPct val="0"/>
              </a:spcAft>
            </a:pPr>
            <a:r>
              <a:rPr lang="en-US" sz="4000" b="1">
                <a:solidFill>
                  <a:srgbClr val="333399"/>
                </a:solidFill>
              </a:rPr>
              <a:t>(Proverbs 11:13)</a:t>
            </a:r>
          </a:p>
        </p:txBody>
      </p:sp>
    </p:spTree>
    <p:extLst>
      <p:ext uri="{BB962C8B-B14F-4D97-AF65-F5344CB8AC3E}">
        <p14:creationId xmlns:p14="http://schemas.microsoft.com/office/powerpoint/2010/main" val="320027802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24" presetClass="entr" presetSubtype="0" fill="hold" grpId="0" nodeType="clickEffect">
                                  <p:stCondLst>
                                    <p:cond delay="0"/>
                                  </p:stCondLst>
                                  <p:childTnLst>
                                    <p:set>
                                      <p:cBhvr>
                                        <p:cTn id="18" dur="1" fill="hold">
                                          <p:stCondLst>
                                            <p:cond delay="0"/>
                                          </p:stCondLst>
                                        </p:cTn>
                                        <p:tgtEl>
                                          <p:spTgt spid="118787"/>
                                        </p:tgtEl>
                                        <p:attrNameLst>
                                          <p:attrName>style.visibility</p:attrName>
                                        </p:attrNameLst>
                                      </p:cBhvr>
                                      <p:to>
                                        <p:strVal val="visible"/>
                                      </p:to>
                                    </p:set>
                                    <p:anim to="" calcmode="lin" valueType="num">
                                      <p:cBhvr>
                                        <p:cTn id="19" dur="1" fill="hold"/>
                                        <p:tgtEl>
                                          <p:spTgt spid="118787"/>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6" grpId="0"/>
      <p:bldP spid="11878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4129" name="Picture 2" descr="money"/>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2516" name="Rectangle 4"/>
          <p:cNvSpPr>
            <a:spLocks noGrp="1" noChangeArrowheads="1"/>
          </p:cNvSpPr>
          <p:nvPr>
            <p:ph type="title" idx="4294967295"/>
          </p:nvPr>
        </p:nvSpPr>
        <p:spPr>
          <a:xfrm>
            <a:off x="2514600" y="2895600"/>
            <a:ext cx="3843338" cy="1555750"/>
          </a:xfrm>
          <a:solidFill>
            <a:schemeClr val="bg1"/>
          </a:solidFill>
        </p:spPr>
        <p:txBody>
          <a:bodyPr wrap="none" anchor="t">
            <a:spAutoFit/>
          </a:bodyPr>
          <a:lstStyle/>
          <a:p>
            <a:pPr algn="l" eaLnBrk="1" hangingPunct="1">
              <a:defRPr/>
            </a:pPr>
            <a:r>
              <a:rPr lang="en-US" sz="9600">
                <a:solidFill>
                  <a:srgbClr val="006600"/>
                </a:solidFill>
                <a:effectLst>
                  <a:outerShdw blurRad="38100" dist="38100" dir="2700000" algn="tl">
                    <a:srgbClr val="DDDDDD"/>
                  </a:outerShdw>
                </a:effectLst>
                <a:latin typeface="Arial" charset="0"/>
                <a:cs typeface="Arial" charset="0"/>
              </a:rPr>
              <a:t>Money</a:t>
            </a:r>
          </a:p>
        </p:txBody>
      </p:sp>
    </p:spTree>
    <p:extLst>
      <p:ext uri="{BB962C8B-B14F-4D97-AF65-F5344CB8AC3E}">
        <p14:creationId xmlns:p14="http://schemas.microsoft.com/office/powerpoint/2010/main" val="15277153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6177" name="Picture 2" descr="money"/>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06178" name="Picture 4" descr="penguin_prov15_6_small"/>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914400" y="1295400"/>
            <a:ext cx="7620000" cy="4222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6179" name="Rectangle 5"/>
          <p:cNvSpPr>
            <a:spLocks noGrp="1" noChangeArrowheads="1"/>
          </p:cNvSpPr>
          <p:nvPr>
            <p:ph type="title" idx="4294967295"/>
          </p:nvPr>
        </p:nvSpPr>
        <p:spPr>
          <a:xfrm>
            <a:off x="457200" y="838200"/>
            <a:ext cx="8229600" cy="762000"/>
          </a:xfrm>
          <a:solidFill>
            <a:schemeClr val="accent2"/>
          </a:solidFill>
        </p:spPr>
        <p:txBody>
          <a:bodyPr/>
          <a:lstStyle/>
          <a:p>
            <a:pPr eaLnBrk="1" hangingPunct="1"/>
            <a:r>
              <a:rPr lang="en-US">
                <a:solidFill>
                  <a:schemeClr val="bg1"/>
                </a:solidFill>
                <a:latin typeface="Arial" charset="0"/>
              </a:rPr>
              <a:t>Godliness over Gold</a:t>
            </a:r>
          </a:p>
        </p:txBody>
      </p:sp>
      <p:sp>
        <p:nvSpPr>
          <p:cNvPr id="306180" name="Text Box 6"/>
          <p:cNvSpPr txBox="1">
            <a:spLocks noChangeArrowheads="1"/>
          </p:cNvSpPr>
          <p:nvPr/>
        </p:nvSpPr>
        <p:spPr bwMode="auto">
          <a:xfrm>
            <a:off x="3779838" y="1916113"/>
            <a:ext cx="4433887" cy="30480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ru-RU" sz="3200" b="1">
                <a:solidFill>
                  <a:srgbClr val="000000"/>
                </a:solidFill>
                <a:latin typeface="Geneva" charset="0"/>
              </a:rPr>
              <a:t>"</a:t>
            </a:r>
            <a:r>
              <a:rPr lang="en-US" sz="3200" b="1">
                <a:solidFill>
                  <a:srgbClr val="000000"/>
                </a:solidFill>
                <a:latin typeface="Geneva" charset="0"/>
              </a:rPr>
              <a:t>Better is little with the fear of the L</a:t>
            </a:r>
            <a:r>
              <a:rPr lang="en-US" sz="2800" b="1">
                <a:solidFill>
                  <a:srgbClr val="000000"/>
                </a:solidFill>
                <a:latin typeface="Geneva" charset="0"/>
              </a:rPr>
              <a:t>ORD</a:t>
            </a:r>
            <a:br>
              <a:rPr lang="en-US" sz="3200" b="1">
                <a:solidFill>
                  <a:srgbClr val="000000"/>
                </a:solidFill>
                <a:latin typeface="Geneva" charset="0"/>
              </a:rPr>
            </a:br>
            <a:r>
              <a:rPr lang="en-US" sz="3200" b="1">
                <a:solidFill>
                  <a:srgbClr val="000000"/>
                </a:solidFill>
                <a:latin typeface="Geneva" charset="0"/>
              </a:rPr>
              <a:t>than great treasure and trouble with it.</a:t>
            </a:r>
            <a:r>
              <a:rPr lang="ru-RU" sz="3200" b="1">
                <a:solidFill>
                  <a:srgbClr val="000000"/>
                </a:solidFill>
                <a:latin typeface="Geneva" charset="0"/>
              </a:rPr>
              <a:t>"</a:t>
            </a:r>
            <a:endParaRPr lang="en-US" sz="3200" b="1">
              <a:solidFill>
                <a:srgbClr val="000000"/>
              </a:solidFill>
              <a:latin typeface="Geneva" charset="0"/>
            </a:endParaRPr>
          </a:p>
          <a:p>
            <a:pPr defTabSz="914400" eaLnBrk="1" fontAlgn="base" hangingPunct="1">
              <a:spcBef>
                <a:spcPct val="0"/>
              </a:spcBef>
              <a:spcAft>
                <a:spcPct val="0"/>
              </a:spcAft>
            </a:pPr>
            <a:endParaRPr lang="en-US" sz="3200" b="1">
              <a:solidFill>
                <a:srgbClr val="000000"/>
              </a:solidFill>
              <a:latin typeface="Geneva" charset="0"/>
            </a:endParaRPr>
          </a:p>
          <a:p>
            <a:pPr defTabSz="914400" eaLnBrk="1" fontAlgn="base" hangingPunct="1">
              <a:spcBef>
                <a:spcPct val="0"/>
              </a:spcBef>
              <a:spcAft>
                <a:spcPct val="0"/>
              </a:spcAft>
            </a:pPr>
            <a:r>
              <a:rPr lang="en-US" sz="3200" b="1">
                <a:solidFill>
                  <a:srgbClr val="000000"/>
                </a:solidFill>
                <a:latin typeface="Geneva" charset="0"/>
              </a:rPr>
              <a:t>Proverbs 15:16</a:t>
            </a:r>
          </a:p>
        </p:txBody>
      </p:sp>
    </p:spTree>
    <p:extLst>
      <p:ext uri="{BB962C8B-B14F-4D97-AF65-F5344CB8AC3E}">
        <p14:creationId xmlns:p14="http://schemas.microsoft.com/office/powerpoint/2010/main" val="51760014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225" name="Picture 2" descr="plan-for-succes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48006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08226" name="Picture 3" descr="book-formula-for-success-LToo-23320a"/>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803775" y="228600"/>
            <a:ext cx="4340225" cy="6324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8245" name="Text Box 5"/>
          <p:cNvSpPr txBox="1">
            <a:spLocks noChangeArrowheads="1"/>
          </p:cNvSpPr>
          <p:nvPr/>
        </p:nvSpPr>
        <p:spPr bwMode="auto">
          <a:xfrm>
            <a:off x="1143000" y="1066800"/>
            <a:ext cx="3868738" cy="1006475"/>
          </a:xfrm>
          <a:prstGeom prst="rect">
            <a:avLst/>
          </a:prstGeom>
          <a:solidFill>
            <a:schemeClr val="tx1"/>
          </a:solidFill>
          <a:ln w="9525">
            <a:noFill/>
            <a:miter lim="800000"/>
            <a:headEnd/>
            <a:tailEnd/>
          </a:ln>
          <a:effectLst/>
        </p:spPr>
        <p:txBody>
          <a:bodyPr wrap="none">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defTabSz="914400" eaLnBrk="1" fontAlgn="base" hangingPunct="1">
              <a:spcBef>
                <a:spcPct val="0"/>
              </a:spcBef>
              <a:spcAft>
                <a:spcPct val="0"/>
              </a:spcAft>
              <a:defRPr/>
            </a:pPr>
            <a:r>
              <a:rPr lang="en-US" sz="6000" b="1">
                <a:solidFill>
                  <a:srgbClr val="161616"/>
                </a:solidFill>
                <a:effectLst>
                  <a:outerShdw blurRad="38100" dist="38100" dir="2700000" algn="tl">
                    <a:srgbClr val="DDDDDD"/>
                  </a:outerShdw>
                </a:effectLst>
              </a:rPr>
              <a:t>SUCCESS</a:t>
            </a:r>
          </a:p>
        </p:txBody>
      </p:sp>
      <p:sp>
        <p:nvSpPr>
          <p:cNvPr id="138246" name="Text Box 6"/>
          <p:cNvSpPr txBox="1">
            <a:spLocks noChangeArrowheads="1"/>
          </p:cNvSpPr>
          <p:nvPr/>
        </p:nvSpPr>
        <p:spPr bwMode="auto">
          <a:xfrm>
            <a:off x="2971800" y="2514600"/>
            <a:ext cx="3613150" cy="1006475"/>
          </a:xfrm>
          <a:prstGeom prst="rect">
            <a:avLst/>
          </a:prstGeom>
          <a:solidFill>
            <a:schemeClr val="tx1"/>
          </a:solidFill>
          <a:ln w="9525">
            <a:noFill/>
            <a:miter lim="800000"/>
            <a:headEnd/>
            <a:tailEnd/>
          </a:ln>
          <a:effectLst/>
        </p:spPr>
        <p:txBody>
          <a:bodyPr wrap="none">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defTabSz="914400" eaLnBrk="1" fontAlgn="base" hangingPunct="1">
              <a:spcBef>
                <a:spcPct val="0"/>
              </a:spcBef>
              <a:spcAft>
                <a:spcPct val="0"/>
              </a:spcAft>
              <a:defRPr/>
            </a:pPr>
            <a:r>
              <a:rPr lang="en-US" sz="6000" b="1" dirty="0">
                <a:solidFill>
                  <a:srgbClr val="161616"/>
                </a:solidFill>
                <a:effectLst>
                  <a:outerShdw blurRad="38100" dist="38100" dir="2700000" algn="tl">
                    <a:srgbClr val="DDDDDD"/>
                  </a:outerShdw>
                </a:effectLst>
              </a:rPr>
              <a:t>IN GOD</a:t>
            </a:r>
            <a:r>
              <a:rPr lang="fr-FR" altLang="ja-JP" sz="6000" b="1" dirty="0">
                <a:solidFill>
                  <a:srgbClr val="161616"/>
                </a:solidFill>
                <a:effectLst>
                  <a:outerShdw blurRad="38100" dist="38100" dir="2700000" algn="tl">
                    <a:srgbClr val="DDDDDD"/>
                  </a:outerShdw>
                </a:effectLst>
              </a:rPr>
              <a:t>'</a:t>
            </a:r>
            <a:r>
              <a:rPr lang="en-US" sz="6000" b="1" dirty="0">
                <a:solidFill>
                  <a:srgbClr val="161616"/>
                </a:solidFill>
                <a:effectLst>
                  <a:outerShdw blurRad="38100" dist="38100" dir="2700000" algn="tl">
                    <a:srgbClr val="DDDDDD"/>
                  </a:outerShdw>
                </a:effectLst>
              </a:rPr>
              <a:t>S</a:t>
            </a:r>
          </a:p>
        </p:txBody>
      </p:sp>
      <p:sp>
        <p:nvSpPr>
          <p:cNvPr id="138247" name="Text Box 7"/>
          <p:cNvSpPr txBox="1">
            <a:spLocks noChangeArrowheads="1"/>
          </p:cNvSpPr>
          <p:nvPr/>
        </p:nvSpPr>
        <p:spPr bwMode="auto">
          <a:xfrm>
            <a:off x="6096000" y="3890963"/>
            <a:ext cx="2682875" cy="1006475"/>
          </a:xfrm>
          <a:prstGeom prst="rect">
            <a:avLst/>
          </a:prstGeom>
          <a:solidFill>
            <a:schemeClr val="tx1"/>
          </a:solidFill>
          <a:ln w="9525">
            <a:noFill/>
            <a:miter lim="800000"/>
            <a:headEnd/>
            <a:tailEnd/>
          </a:ln>
          <a:effectLst/>
        </p:spPr>
        <p:txBody>
          <a:bodyPr wrap="none">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defTabSz="914400" eaLnBrk="1" fontAlgn="base" hangingPunct="1">
              <a:spcBef>
                <a:spcPct val="0"/>
              </a:spcBef>
              <a:spcAft>
                <a:spcPct val="0"/>
              </a:spcAft>
              <a:defRPr/>
            </a:pPr>
            <a:r>
              <a:rPr lang="en-US" sz="6000" b="1">
                <a:solidFill>
                  <a:srgbClr val="161616"/>
                </a:solidFill>
                <a:effectLst>
                  <a:outerShdw blurRad="38100" dist="38100" dir="2700000" algn="tl">
                    <a:srgbClr val="DDDDDD"/>
                  </a:outerShdw>
                </a:effectLst>
              </a:rPr>
              <a:t>EYES?</a:t>
            </a:r>
          </a:p>
        </p:txBody>
      </p:sp>
      <p:sp>
        <p:nvSpPr>
          <p:cNvPr id="196614" name="Rectangle 8"/>
          <p:cNvSpPr>
            <a:spLocks noGrp="1" noChangeArrowheads="1"/>
          </p:cNvSpPr>
          <p:nvPr>
            <p:ph type="title" idx="4294967295"/>
          </p:nvPr>
        </p:nvSpPr>
        <p:spPr>
          <a:xfrm>
            <a:off x="0" y="228600"/>
            <a:ext cx="6553200" cy="381000"/>
          </a:xfrm>
        </p:spPr>
        <p:txBody>
          <a:bodyPr anchor="ctr"/>
          <a:lstStyle/>
          <a:p>
            <a:pPr eaLnBrk="1" hangingPunct="1">
              <a:defRPr/>
            </a:pPr>
            <a:r>
              <a:rPr lang="en-US" b="1" dirty="0">
                <a:effectLst>
                  <a:glow rad="101600">
                    <a:schemeClr val="bg1">
                      <a:alpha val="75000"/>
                    </a:schemeClr>
                  </a:glow>
                </a:effectLst>
                <a:latin typeface="Arial"/>
                <a:cs typeface="Arial"/>
              </a:rPr>
              <a:t>True Success</a:t>
            </a:r>
          </a:p>
        </p:txBody>
      </p:sp>
    </p:spTree>
    <p:extLst>
      <p:ext uri="{BB962C8B-B14F-4D97-AF65-F5344CB8AC3E}">
        <p14:creationId xmlns:p14="http://schemas.microsoft.com/office/powerpoint/2010/main" val="259336720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9" fill="hold" grpId="0" nodeType="withEffect">
                                  <p:stCondLst>
                                    <p:cond delay="0"/>
                                  </p:stCondLst>
                                  <p:childTnLst>
                                    <p:set>
                                      <p:cBhvr>
                                        <p:cTn id="6" dur="1" fill="hold">
                                          <p:stCondLst>
                                            <p:cond delay="0"/>
                                          </p:stCondLst>
                                        </p:cTn>
                                        <p:tgtEl>
                                          <p:spTgt spid="138245"/>
                                        </p:tgtEl>
                                        <p:attrNameLst>
                                          <p:attrName>style.visibility</p:attrName>
                                        </p:attrNameLst>
                                      </p:cBhvr>
                                      <p:to>
                                        <p:strVal val="visible"/>
                                      </p:to>
                                    </p:set>
                                    <p:anim calcmode="lin" valueType="num">
                                      <p:cBhvr additive="base">
                                        <p:cTn id="7" dur="1000" fill="hold"/>
                                        <p:tgtEl>
                                          <p:spTgt spid="138245"/>
                                        </p:tgtEl>
                                        <p:attrNameLst>
                                          <p:attrName>ppt_x</p:attrName>
                                        </p:attrNameLst>
                                      </p:cBhvr>
                                      <p:tavLst>
                                        <p:tav tm="0">
                                          <p:val>
                                            <p:strVal val="0-#ppt_w/2"/>
                                          </p:val>
                                        </p:tav>
                                        <p:tav tm="100000">
                                          <p:val>
                                            <p:strVal val="#ppt_x"/>
                                          </p:val>
                                        </p:tav>
                                      </p:tavLst>
                                    </p:anim>
                                    <p:anim calcmode="lin" valueType="num">
                                      <p:cBhvr additive="base">
                                        <p:cTn id="8" dur="1000" fill="hold"/>
                                        <p:tgtEl>
                                          <p:spTgt spid="138245"/>
                                        </p:tgtEl>
                                        <p:attrNameLst>
                                          <p:attrName>ppt_y</p:attrName>
                                        </p:attrNameLst>
                                      </p:cBhvr>
                                      <p:tavLst>
                                        <p:tav tm="0">
                                          <p:val>
                                            <p:strVal val="0-#ppt_h/2"/>
                                          </p:val>
                                        </p:tav>
                                        <p:tav tm="100000">
                                          <p:val>
                                            <p:strVal val="#ppt_y"/>
                                          </p:val>
                                        </p:tav>
                                      </p:tavLst>
                                    </p:anim>
                                  </p:childTnLst>
                                </p:cTn>
                              </p:par>
                              <p:par>
                                <p:cTn id="9" presetID="2" presetClass="entr" presetSubtype="3" fill="hold" grpId="0" nodeType="withEffect">
                                  <p:stCondLst>
                                    <p:cond delay="0"/>
                                  </p:stCondLst>
                                  <p:childTnLst>
                                    <p:set>
                                      <p:cBhvr>
                                        <p:cTn id="10" dur="1" fill="hold">
                                          <p:stCondLst>
                                            <p:cond delay="0"/>
                                          </p:stCondLst>
                                        </p:cTn>
                                        <p:tgtEl>
                                          <p:spTgt spid="138246"/>
                                        </p:tgtEl>
                                        <p:attrNameLst>
                                          <p:attrName>style.visibility</p:attrName>
                                        </p:attrNameLst>
                                      </p:cBhvr>
                                      <p:to>
                                        <p:strVal val="visible"/>
                                      </p:to>
                                    </p:set>
                                    <p:anim calcmode="lin" valueType="num">
                                      <p:cBhvr additive="base">
                                        <p:cTn id="11" dur="1000" fill="hold"/>
                                        <p:tgtEl>
                                          <p:spTgt spid="138246"/>
                                        </p:tgtEl>
                                        <p:attrNameLst>
                                          <p:attrName>ppt_x</p:attrName>
                                        </p:attrNameLst>
                                      </p:cBhvr>
                                      <p:tavLst>
                                        <p:tav tm="0">
                                          <p:val>
                                            <p:strVal val="1+#ppt_w/2"/>
                                          </p:val>
                                        </p:tav>
                                        <p:tav tm="100000">
                                          <p:val>
                                            <p:strVal val="#ppt_x"/>
                                          </p:val>
                                        </p:tav>
                                      </p:tavLst>
                                    </p:anim>
                                    <p:anim calcmode="lin" valueType="num">
                                      <p:cBhvr additive="base">
                                        <p:cTn id="12" dur="1000" fill="hold"/>
                                        <p:tgtEl>
                                          <p:spTgt spid="138246"/>
                                        </p:tgtEl>
                                        <p:attrNameLst>
                                          <p:attrName>ppt_y</p:attrName>
                                        </p:attrNameLst>
                                      </p:cBhvr>
                                      <p:tavLst>
                                        <p:tav tm="0">
                                          <p:val>
                                            <p:strVal val="0-#ppt_h/2"/>
                                          </p:val>
                                        </p:tav>
                                        <p:tav tm="100000">
                                          <p:val>
                                            <p:strVal val="#ppt_y"/>
                                          </p:val>
                                        </p:tav>
                                      </p:tavLst>
                                    </p:anim>
                                  </p:childTnLst>
                                </p:cTn>
                              </p:par>
                              <p:par>
                                <p:cTn id="13" presetID="2" presetClass="entr" presetSubtype="6" fill="hold" grpId="0" nodeType="withEffect">
                                  <p:stCondLst>
                                    <p:cond delay="0"/>
                                  </p:stCondLst>
                                  <p:childTnLst>
                                    <p:set>
                                      <p:cBhvr>
                                        <p:cTn id="14" dur="1" fill="hold">
                                          <p:stCondLst>
                                            <p:cond delay="0"/>
                                          </p:stCondLst>
                                        </p:cTn>
                                        <p:tgtEl>
                                          <p:spTgt spid="138247"/>
                                        </p:tgtEl>
                                        <p:attrNameLst>
                                          <p:attrName>style.visibility</p:attrName>
                                        </p:attrNameLst>
                                      </p:cBhvr>
                                      <p:to>
                                        <p:strVal val="visible"/>
                                      </p:to>
                                    </p:set>
                                    <p:anim calcmode="lin" valueType="num">
                                      <p:cBhvr additive="base">
                                        <p:cTn id="15" dur="1000" fill="hold"/>
                                        <p:tgtEl>
                                          <p:spTgt spid="138247"/>
                                        </p:tgtEl>
                                        <p:attrNameLst>
                                          <p:attrName>ppt_x</p:attrName>
                                        </p:attrNameLst>
                                      </p:cBhvr>
                                      <p:tavLst>
                                        <p:tav tm="0">
                                          <p:val>
                                            <p:strVal val="1+#ppt_w/2"/>
                                          </p:val>
                                        </p:tav>
                                        <p:tav tm="100000">
                                          <p:val>
                                            <p:strVal val="#ppt_x"/>
                                          </p:val>
                                        </p:tav>
                                      </p:tavLst>
                                    </p:anim>
                                    <p:anim calcmode="lin" valueType="num">
                                      <p:cBhvr additive="base">
                                        <p:cTn id="16" dur="1000" fill="hold"/>
                                        <p:tgtEl>
                                          <p:spTgt spid="13824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8245" grpId="0" animBg="1"/>
      <p:bldP spid="138246" grpId="0" animBg="1"/>
      <p:bldP spid="13824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Do you want to be wise?</a:t>
            </a:r>
          </a:p>
        </p:txBody>
      </p:sp>
    </p:spTree>
    <p:extLst>
      <p:ext uri="{BB962C8B-B14F-4D97-AF65-F5344CB8AC3E}">
        <p14:creationId xmlns:p14="http://schemas.microsoft.com/office/powerpoint/2010/main" val="109768723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10274" name="Picture 2" descr="prov live alone.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87338" y="-458788"/>
            <a:ext cx="8388350" cy="69278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8185" name="Text Box 9"/>
          <p:cNvSpPr txBox="1">
            <a:spLocks noChangeArrowheads="1"/>
          </p:cNvSpPr>
          <p:nvPr/>
        </p:nvSpPr>
        <p:spPr bwMode="auto">
          <a:xfrm>
            <a:off x="0" y="5562600"/>
            <a:ext cx="9180513" cy="1200150"/>
          </a:xfrm>
          <a:prstGeom prst="rect">
            <a:avLst/>
          </a:prstGeom>
          <a:solidFill>
            <a:srgbClr val="000000"/>
          </a:solidFill>
          <a:ln w="9525">
            <a:noFill/>
            <a:miter lim="800000"/>
            <a:headEnd/>
            <a:tailEnd/>
          </a:ln>
          <a:effectLst>
            <a:outerShdw blurRad="63500" dist="35921" dir="2700000" algn="ctr" rotWithShape="0">
              <a:schemeClr val="tx2">
                <a:alpha val="74998"/>
              </a:schemeClr>
            </a:outerShdw>
          </a:effectLst>
        </p:spPr>
        <p:txBody>
          <a:bodyPr>
            <a:spAutoFit/>
          </a:bodyPr>
          <a:lstStyle/>
          <a:p>
            <a:pPr algn="ctr" defTabSz="914400" fontAlgn="base">
              <a:spcBef>
                <a:spcPct val="50000"/>
              </a:spcBef>
              <a:spcAft>
                <a:spcPct val="0"/>
              </a:spcAft>
              <a:defRPr/>
            </a:pPr>
            <a:r>
              <a:rPr lang="ru-RU" sz="3600" b="1" dirty="0">
                <a:solidFill>
                  <a:srgbClr val="FFFFFF"/>
                </a:solidFill>
                <a:latin typeface="Arial"/>
                <a:ea typeface="Arial" pitchFamily="-112" charset="0"/>
                <a:cs typeface="Arial"/>
              </a:rPr>
              <a:t>"</a:t>
            </a:r>
            <a:r>
              <a:rPr lang="en-US" sz="3600" b="1" dirty="0">
                <a:solidFill>
                  <a:srgbClr val="FFFFFF"/>
                </a:solidFill>
                <a:latin typeface="Arial"/>
                <a:ea typeface="Arial" pitchFamily="-112" charset="0"/>
                <a:cs typeface="Arial"/>
              </a:rPr>
              <a:t>It is better to live alone in the desert </a:t>
            </a:r>
            <a:br>
              <a:rPr lang="en-US" sz="3600" b="1" dirty="0">
                <a:solidFill>
                  <a:srgbClr val="FFFFFF"/>
                </a:solidFill>
                <a:latin typeface="Arial"/>
                <a:ea typeface="Arial" pitchFamily="-112" charset="0"/>
                <a:cs typeface="Arial"/>
              </a:rPr>
            </a:br>
            <a:r>
              <a:rPr lang="en-US" sz="3600" b="1" dirty="0">
                <a:solidFill>
                  <a:srgbClr val="FFFFFF"/>
                </a:solidFill>
                <a:latin typeface="Arial"/>
                <a:ea typeface="Arial" pitchFamily="-112" charset="0"/>
                <a:cs typeface="Arial"/>
              </a:rPr>
              <a:t>than with a crabby, complaining wife.</a:t>
            </a:r>
            <a:r>
              <a:rPr lang="ru-RU" sz="3600" b="1" dirty="0">
                <a:solidFill>
                  <a:srgbClr val="FFFFFF"/>
                </a:solidFill>
                <a:latin typeface="Arial"/>
                <a:ea typeface="Arial" pitchFamily="-112" charset="0"/>
                <a:cs typeface="Arial"/>
              </a:rPr>
              <a:t>"</a:t>
            </a:r>
            <a:endParaRPr lang="en-US" sz="3600" b="1" dirty="0">
              <a:solidFill>
                <a:srgbClr val="FFFFFF"/>
              </a:solidFill>
              <a:latin typeface="Arial"/>
              <a:ea typeface="Arial" pitchFamily="-112" charset="0"/>
              <a:cs typeface="Arial"/>
            </a:endParaRPr>
          </a:p>
        </p:txBody>
      </p:sp>
      <p:sp>
        <p:nvSpPr>
          <p:cNvPr id="178186" name="Rectangle 10"/>
          <p:cNvSpPr>
            <a:spLocks noGrp="1" noChangeArrowheads="1"/>
          </p:cNvSpPr>
          <p:nvPr>
            <p:ph type="title" idx="4294967295"/>
          </p:nvPr>
        </p:nvSpPr>
        <p:spPr>
          <a:xfrm>
            <a:off x="71438" y="4797425"/>
            <a:ext cx="9109075" cy="782638"/>
          </a:xfrm>
          <a:solidFill>
            <a:srgbClr val="000000"/>
          </a:solidFill>
          <a:effectLst>
            <a:outerShdw blurRad="63500" dist="35921" dir="2700000" algn="ctr" rotWithShape="0">
              <a:schemeClr val="tx2">
                <a:alpha val="74998"/>
              </a:schemeClr>
            </a:outerShdw>
          </a:effectLst>
        </p:spPr>
        <p:txBody>
          <a:bodyPr/>
          <a:lstStyle/>
          <a:p>
            <a:pPr eaLnBrk="1" hangingPunct="1">
              <a:defRPr/>
            </a:pPr>
            <a:r>
              <a:rPr lang="en-US" dirty="0">
                <a:solidFill>
                  <a:schemeClr val="bg1"/>
                </a:solidFill>
                <a:latin typeface="Arial"/>
                <a:cs typeface="Arial"/>
              </a:rPr>
              <a:t>Proverbs 21:19</a:t>
            </a:r>
            <a:endParaRPr lang="en-US" sz="4800" b="1" dirty="0">
              <a:latin typeface="Arial"/>
              <a:cs typeface="Arial"/>
            </a:endParaRPr>
          </a:p>
        </p:txBody>
      </p:sp>
    </p:spTree>
    <p:extLst>
      <p:ext uri="{BB962C8B-B14F-4D97-AF65-F5344CB8AC3E}">
        <p14:creationId xmlns:p14="http://schemas.microsoft.com/office/powerpoint/2010/main" val="252398517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12322" name="Picture 1" descr="prov 26.11 fool returns to folly.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68313" y="0"/>
            <a:ext cx="8459787" cy="6775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8185" name="Text Box 9"/>
          <p:cNvSpPr txBox="1">
            <a:spLocks noChangeArrowheads="1"/>
          </p:cNvSpPr>
          <p:nvPr/>
        </p:nvSpPr>
        <p:spPr bwMode="auto">
          <a:xfrm>
            <a:off x="0" y="5562600"/>
            <a:ext cx="9180513" cy="1200150"/>
          </a:xfrm>
          <a:prstGeom prst="rect">
            <a:avLst/>
          </a:prstGeom>
          <a:solidFill>
            <a:srgbClr val="000000"/>
          </a:solidFill>
          <a:ln w="9525">
            <a:noFill/>
            <a:miter lim="800000"/>
            <a:headEnd/>
            <a:tailEnd/>
          </a:ln>
          <a:effectLst>
            <a:outerShdw blurRad="63500" dist="35921" dir="2700000" algn="ctr" rotWithShape="0">
              <a:schemeClr val="tx2">
                <a:alpha val="74998"/>
              </a:schemeClr>
            </a:outerShdw>
          </a:effectLst>
        </p:spPr>
        <p:txBody>
          <a:bodyPr>
            <a:spAutoFit/>
          </a:bodyPr>
          <a:lstStyle/>
          <a:p>
            <a:pPr algn="ctr" defTabSz="914400" fontAlgn="base">
              <a:spcBef>
                <a:spcPct val="50000"/>
              </a:spcBef>
              <a:spcAft>
                <a:spcPct val="0"/>
              </a:spcAft>
              <a:defRPr/>
            </a:pPr>
            <a:r>
              <a:rPr lang="ru-RU" sz="3600" b="1" dirty="0">
                <a:solidFill>
                  <a:srgbClr val="FFFFFF"/>
                </a:solidFill>
                <a:latin typeface="Arial"/>
                <a:ea typeface="Arial" pitchFamily="-112" charset="0"/>
                <a:cs typeface="Arial"/>
              </a:rPr>
              <a:t>"</a:t>
            </a:r>
            <a:r>
              <a:rPr lang="en-US" sz="3600" b="1" dirty="0">
                <a:solidFill>
                  <a:srgbClr val="FFFFFF"/>
                </a:solidFill>
                <a:latin typeface="Arial"/>
                <a:ea typeface="Arial" pitchFamily="-112" charset="0"/>
                <a:cs typeface="Arial"/>
              </a:rPr>
              <a:t>Like a dog that returns to his vomit, </a:t>
            </a:r>
            <a:br>
              <a:rPr lang="en-US" sz="3600" b="1" dirty="0">
                <a:solidFill>
                  <a:srgbClr val="FFFFFF"/>
                </a:solidFill>
                <a:latin typeface="Arial"/>
                <a:ea typeface="Arial" pitchFamily="-112" charset="0"/>
                <a:cs typeface="Arial"/>
              </a:rPr>
            </a:br>
            <a:r>
              <a:rPr lang="en-US" sz="3600" b="1" dirty="0">
                <a:solidFill>
                  <a:srgbClr val="FFFFFF"/>
                </a:solidFill>
                <a:latin typeface="Arial"/>
                <a:ea typeface="Arial" pitchFamily="-112" charset="0"/>
                <a:cs typeface="Arial"/>
              </a:rPr>
              <a:t>so does a fool repeat his folly.</a:t>
            </a:r>
            <a:r>
              <a:rPr lang="ru-RU" sz="3600" b="1" dirty="0">
                <a:solidFill>
                  <a:srgbClr val="FFFFFF"/>
                </a:solidFill>
                <a:latin typeface="Arial"/>
                <a:ea typeface="Arial" pitchFamily="-112" charset="0"/>
                <a:cs typeface="Arial"/>
              </a:rPr>
              <a:t>"</a:t>
            </a:r>
            <a:endParaRPr lang="en-US" sz="3600" b="1" dirty="0">
              <a:solidFill>
                <a:srgbClr val="FFFFFF"/>
              </a:solidFill>
              <a:latin typeface="Arial"/>
              <a:ea typeface="Arial" pitchFamily="-112" charset="0"/>
              <a:cs typeface="Arial"/>
            </a:endParaRPr>
          </a:p>
        </p:txBody>
      </p:sp>
      <p:sp>
        <p:nvSpPr>
          <p:cNvPr id="178186" name="Rectangle 10"/>
          <p:cNvSpPr>
            <a:spLocks noGrp="1" noChangeArrowheads="1"/>
          </p:cNvSpPr>
          <p:nvPr>
            <p:ph type="title" idx="4294967295"/>
          </p:nvPr>
        </p:nvSpPr>
        <p:spPr>
          <a:xfrm>
            <a:off x="71438" y="4797425"/>
            <a:ext cx="9109075" cy="782638"/>
          </a:xfrm>
          <a:solidFill>
            <a:srgbClr val="000000"/>
          </a:solidFill>
          <a:effectLst>
            <a:outerShdw blurRad="63500" dist="35921" dir="2700000" algn="ctr" rotWithShape="0">
              <a:schemeClr val="tx2">
                <a:alpha val="74998"/>
              </a:schemeClr>
            </a:outerShdw>
          </a:effectLst>
        </p:spPr>
        <p:txBody>
          <a:bodyPr/>
          <a:lstStyle/>
          <a:p>
            <a:pPr eaLnBrk="1" hangingPunct="1">
              <a:defRPr/>
            </a:pPr>
            <a:r>
              <a:rPr lang="en-US" dirty="0">
                <a:solidFill>
                  <a:schemeClr val="bg1"/>
                </a:solidFill>
                <a:latin typeface="Arial"/>
                <a:cs typeface="Arial"/>
              </a:rPr>
              <a:t>Proverbs 26:11</a:t>
            </a:r>
            <a:endParaRPr lang="en-US" sz="4800" b="1" dirty="0">
              <a:latin typeface="Arial"/>
              <a:cs typeface="Arial"/>
            </a:endParaRPr>
          </a:p>
        </p:txBody>
      </p:sp>
    </p:spTree>
    <p:extLst>
      <p:ext uri="{BB962C8B-B14F-4D97-AF65-F5344CB8AC3E}">
        <p14:creationId xmlns:p14="http://schemas.microsoft.com/office/powerpoint/2010/main" val="251440401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4609" name="Picture 7" descr="notmyjob"/>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2773" name="Text Box 5"/>
          <p:cNvSpPr txBox="1">
            <a:spLocks noChangeArrowheads="1"/>
          </p:cNvSpPr>
          <p:nvPr/>
        </p:nvSpPr>
        <p:spPr bwMode="auto">
          <a:xfrm>
            <a:off x="5105400" y="3505200"/>
            <a:ext cx="3810000" cy="2678113"/>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eaLnBrk="1" fontAlgn="base" hangingPunct="1">
              <a:spcBef>
                <a:spcPct val="0"/>
              </a:spcBef>
              <a:spcAft>
                <a:spcPct val="0"/>
              </a:spcAft>
            </a:pPr>
            <a:r>
              <a:rPr lang="ru-RU" altLang="ja-JP" sz="2800" b="1" i="1">
                <a:solidFill>
                  <a:srgbClr val="000000"/>
                </a:solidFill>
              </a:rPr>
              <a:t>"</a:t>
            </a:r>
            <a:r>
              <a:rPr lang="en-US" sz="2800" b="1" i="1">
                <a:solidFill>
                  <a:srgbClr val="000000"/>
                </a:solidFill>
              </a:rPr>
              <a:t>The soul of the sluggard craves and gets nothing,</a:t>
            </a:r>
          </a:p>
          <a:p>
            <a:pPr algn="r" defTabSz="914400" eaLnBrk="1" fontAlgn="base" hangingPunct="1">
              <a:spcBef>
                <a:spcPct val="0"/>
              </a:spcBef>
              <a:spcAft>
                <a:spcPct val="0"/>
              </a:spcAft>
            </a:pPr>
            <a:r>
              <a:rPr lang="en-US" sz="2800" b="1" i="1">
                <a:solidFill>
                  <a:srgbClr val="000000"/>
                </a:solidFill>
              </a:rPr>
              <a:t>but the soul of the diligent is made fat</a:t>
            </a:r>
            <a:r>
              <a:rPr lang="ru-RU" altLang="ja-JP" sz="2800" b="1" i="1">
                <a:solidFill>
                  <a:srgbClr val="000000"/>
                </a:solidFill>
              </a:rPr>
              <a:t>"</a:t>
            </a:r>
            <a:r>
              <a:rPr lang="en-US" sz="2800" b="1" i="1">
                <a:solidFill>
                  <a:srgbClr val="000000"/>
                </a:solidFill>
              </a:rPr>
              <a:t> </a:t>
            </a:r>
            <a:br>
              <a:rPr lang="en-US" sz="2800" b="1" i="1">
                <a:solidFill>
                  <a:srgbClr val="000000"/>
                </a:solidFill>
              </a:rPr>
            </a:br>
            <a:r>
              <a:rPr lang="en-US" sz="2800" b="1" i="1">
                <a:solidFill>
                  <a:srgbClr val="000000"/>
                </a:solidFill>
              </a:rPr>
              <a:t>(Prov. 13:4)</a:t>
            </a:r>
          </a:p>
        </p:txBody>
      </p:sp>
      <p:sp>
        <p:nvSpPr>
          <p:cNvPr id="32774" name="Rectangle 6"/>
          <p:cNvSpPr>
            <a:spLocks noGrp="1" noChangeArrowheads="1"/>
          </p:cNvSpPr>
          <p:nvPr>
            <p:ph type="title" idx="4294967295"/>
          </p:nvPr>
        </p:nvSpPr>
        <p:spPr>
          <a:xfrm>
            <a:off x="304800" y="0"/>
            <a:ext cx="3505200" cy="2971800"/>
          </a:xfrm>
          <a:effectLst>
            <a:outerShdw blurRad="63500" dist="35921" dir="2700000" algn="ctr" rotWithShape="0">
              <a:schemeClr val="tx2">
                <a:alpha val="74998"/>
              </a:schemeClr>
            </a:outerShdw>
          </a:effectLst>
        </p:spPr>
        <p:txBody>
          <a:bodyPr/>
          <a:lstStyle/>
          <a:p>
            <a:pPr eaLnBrk="1" hangingPunct="1">
              <a:defRPr/>
            </a:pPr>
            <a:r>
              <a:rPr lang="en-US" sz="4800" b="1">
                <a:solidFill>
                  <a:schemeClr val="bg1"/>
                </a:solidFill>
                <a:latin typeface="Arial"/>
                <a:cs typeface="Arial"/>
              </a:rPr>
              <a:t>Diligence and Laziness</a:t>
            </a:r>
            <a:endParaRPr lang="en-US" b="1">
              <a:solidFill>
                <a:schemeClr val="bg1"/>
              </a:solidFill>
              <a:latin typeface="Arial"/>
              <a:cs typeface="Arial"/>
            </a:endParaRPr>
          </a:p>
        </p:txBody>
      </p:sp>
    </p:spTree>
    <p:extLst>
      <p:ext uri="{BB962C8B-B14F-4D97-AF65-F5344CB8AC3E}">
        <p14:creationId xmlns:p14="http://schemas.microsoft.com/office/powerpoint/2010/main" val="411383894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4" presetClass="entr" presetSubtype="0" fill="hold" grpId="0" nodeType="withEffect">
                                  <p:stCondLst>
                                    <p:cond delay="0"/>
                                  </p:stCondLst>
                                  <p:childTnLst>
                                    <p:set>
                                      <p:cBhvr>
                                        <p:cTn id="6" dur="1" fill="hold">
                                          <p:stCondLst>
                                            <p:cond delay="0"/>
                                          </p:stCondLst>
                                        </p:cTn>
                                        <p:tgtEl>
                                          <p:spTgt spid="32773"/>
                                        </p:tgtEl>
                                        <p:attrNameLst>
                                          <p:attrName>style.visibility</p:attrName>
                                        </p:attrNameLst>
                                      </p:cBhvr>
                                      <p:to>
                                        <p:strVal val="visible"/>
                                      </p:to>
                                    </p:set>
                                    <p:anim to="" calcmode="lin" valueType="num">
                                      <p:cBhvr>
                                        <p:cTn id="7" dur="1" fill="hold"/>
                                        <p:tgtEl>
                                          <p:spTgt spid="32773"/>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3"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657" name="Rectangle 1026"/>
          <p:cNvSpPr>
            <a:spLocks noGrp="1" noChangeArrowheads="1"/>
          </p:cNvSpPr>
          <p:nvPr>
            <p:ph type="ctrTitle"/>
          </p:nvPr>
        </p:nvSpPr>
        <p:spPr>
          <a:xfrm>
            <a:off x="685800" y="2286000"/>
            <a:ext cx="7772400" cy="1143000"/>
          </a:xfrm>
        </p:spPr>
        <p:txBody>
          <a:bodyPr/>
          <a:lstStyle/>
          <a:p>
            <a:pPr eaLnBrk="1" hangingPunct="1"/>
            <a:r>
              <a:rPr lang="en-US">
                <a:latin typeface="Arial" charset="0"/>
              </a:rPr>
              <a:t>American, idle</a:t>
            </a:r>
          </a:p>
        </p:txBody>
      </p:sp>
      <p:pic>
        <p:nvPicPr>
          <p:cNvPr id="326658" name="Picture 1028" descr="marn48l"/>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57200" y="0"/>
            <a:ext cx="8001000" cy="6362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Text Box 6"/>
          <p:cNvSpPr txBox="1">
            <a:spLocks noChangeArrowheads="1"/>
          </p:cNvSpPr>
          <p:nvPr/>
        </p:nvSpPr>
        <p:spPr bwMode="auto">
          <a:xfrm>
            <a:off x="34925" y="6054725"/>
            <a:ext cx="9109075" cy="768350"/>
          </a:xfrm>
          <a:prstGeom prst="rect">
            <a:avLst/>
          </a:prstGeom>
          <a:solidFill>
            <a:srgbClr val="FFFFFF"/>
          </a:solidFill>
          <a:ln w="9525">
            <a:noFill/>
            <a:miter lim="800000"/>
            <a:headEnd/>
            <a:tailEnd/>
          </a:ln>
          <a:effectLst/>
        </p:spPr>
        <p:txBody>
          <a:bodyPr>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algn="ctr" defTabSz="914400" eaLnBrk="1" hangingPunct="1">
              <a:defRPr/>
            </a:pPr>
            <a:r>
              <a:rPr lang="en-US" sz="4400" b="1" kern="0" dirty="0">
                <a:solidFill>
                  <a:srgbClr val="161616"/>
                </a:solidFill>
                <a:effectLst>
                  <a:outerShdw blurRad="38100" dist="38100" dir="2700000" algn="tl">
                    <a:srgbClr val="DDDDDD"/>
                  </a:outerShdw>
                </a:effectLst>
              </a:rPr>
              <a:t>American, idle</a:t>
            </a:r>
          </a:p>
        </p:txBody>
      </p:sp>
    </p:spTree>
    <p:extLst>
      <p:ext uri="{BB962C8B-B14F-4D97-AF65-F5344CB8AC3E}">
        <p14:creationId xmlns:p14="http://schemas.microsoft.com/office/powerpoint/2010/main" val="15453611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13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8705" name="Picture 4" descr="justed18"/>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763713" y="0"/>
            <a:ext cx="6858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8726" name="Rectangle 6"/>
          <p:cNvSpPr>
            <a:spLocks noGrp="1" noChangeArrowheads="1"/>
          </p:cNvSpPr>
          <p:nvPr>
            <p:ph type="title" idx="4294967295"/>
          </p:nvPr>
        </p:nvSpPr>
        <p:spPr>
          <a:xfrm rot="16200000">
            <a:off x="-2470944" y="2877344"/>
            <a:ext cx="6859588" cy="1098550"/>
          </a:xfrm>
          <a:effectLst>
            <a:outerShdw blurRad="63500" dist="35921" dir="2700000" algn="ctr" rotWithShape="0">
              <a:schemeClr val="accent2">
                <a:alpha val="74998"/>
              </a:schemeClr>
            </a:outerShdw>
          </a:effectLst>
        </p:spPr>
        <p:txBody>
          <a:bodyPr anchor="t" anchorCtr="0">
            <a:spAutoFit/>
          </a:bodyPr>
          <a:lstStyle/>
          <a:p>
            <a:pPr eaLnBrk="1" hangingPunct="1">
              <a:defRPr/>
            </a:pPr>
            <a:r>
              <a:rPr lang="en-US" sz="6600" b="1">
                <a:effectLst/>
                <a:latin typeface="Arial" pitchFamily="-112" charset="0"/>
                <a:ea typeface="+mj-ea"/>
              </a:rPr>
              <a:t>Relationships</a:t>
            </a:r>
          </a:p>
        </p:txBody>
      </p:sp>
      <p:sp>
        <p:nvSpPr>
          <p:cNvPr id="4" name="Text Box 6"/>
          <p:cNvSpPr txBox="1">
            <a:spLocks noChangeArrowheads="1"/>
          </p:cNvSpPr>
          <p:nvPr/>
        </p:nvSpPr>
        <p:spPr bwMode="auto">
          <a:xfrm>
            <a:off x="1871663" y="5356225"/>
            <a:ext cx="6661150" cy="1385888"/>
          </a:xfrm>
          <a:prstGeom prst="rect">
            <a:avLst/>
          </a:prstGeom>
          <a:solidFill>
            <a:srgbClr val="FFFFFF"/>
          </a:solidFill>
          <a:ln w="9525">
            <a:noFill/>
            <a:miter lim="800000"/>
            <a:headEnd/>
            <a:tailEnd/>
          </a:ln>
          <a:effectLst/>
        </p:spPr>
        <p:txBody>
          <a:bodyPr>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algn="ctr" defTabSz="914400" eaLnBrk="1" hangingPunct="1">
              <a:defRPr/>
            </a:pPr>
            <a:r>
              <a:rPr lang="en-US" sz="2800" b="1" kern="0" dirty="0">
                <a:solidFill>
                  <a:srgbClr val="161616"/>
                </a:solidFill>
                <a:effectLst>
                  <a:outerShdw blurRad="38100" dist="38100" dir="2700000" algn="tl">
                    <a:srgbClr val="DDDDDD"/>
                  </a:outerShdw>
                </a:effectLst>
              </a:rPr>
              <a:t>Proverbs 25:17  </a:t>
            </a:r>
            <a:r>
              <a:rPr lang="ru-RU" sz="2800" b="1" kern="0" dirty="0">
                <a:solidFill>
                  <a:srgbClr val="161616"/>
                </a:solidFill>
                <a:effectLst>
                  <a:outerShdw blurRad="38100" dist="38100" dir="2700000" algn="tl">
                    <a:srgbClr val="DDDDDD"/>
                  </a:outerShdw>
                </a:effectLst>
              </a:rPr>
              <a:t>"</a:t>
            </a:r>
            <a:r>
              <a:rPr lang="en-US" sz="2800" b="1" kern="0" dirty="0">
                <a:solidFill>
                  <a:srgbClr val="161616"/>
                </a:solidFill>
                <a:effectLst>
                  <a:outerShdw blurRad="38100" dist="38100" dir="2700000" algn="tl">
                    <a:srgbClr val="DDDDDD"/>
                  </a:outerShdw>
                </a:effectLst>
              </a:rPr>
              <a:t>Seldom set foot in your neighbor</a:t>
            </a:r>
            <a:r>
              <a:rPr lang="fr-FR" sz="2800" b="1" kern="0" dirty="0">
                <a:solidFill>
                  <a:srgbClr val="161616"/>
                </a:solidFill>
                <a:effectLst>
                  <a:outerShdw blurRad="38100" dist="38100" dir="2700000" algn="tl">
                    <a:srgbClr val="DDDDDD"/>
                  </a:outerShdw>
                </a:effectLst>
              </a:rPr>
              <a:t>'</a:t>
            </a:r>
            <a:r>
              <a:rPr lang="en-US" sz="2800" b="1" kern="0" dirty="0">
                <a:solidFill>
                  <a:srgbClr val="161616"/>
                </a:solidFill>
                <a:effectLst>
                  <a:outerShdw blurRad="38100" dist="38100" dir="2700000" algn="tl">
                    <a:srgbClr val="DDDDDD"/>
                  </a:outerShdw>
                </a:effectLst>
              </a:rPr>
              <a:t>s house—too much of you, and he will hate you.</a:t>
            </a:r>
            <a:r>
              <a:rPr lang="ru-RU" sz="2800" b="1" kern="0" dirty="0">
                <a:solidFill>
                  <a:srgbClr val="161616"/>
                </a:solidFill>
                <a:effectLst>
                  <a:outerShdw blurRad="38100" dist="38100" dir="2700000" algn="tl">
                    <a:srgbClr val="DDDDDD"/>
                  </a:outerShdw>
                </a:effectLst>
              </a:rPr>
              <a:t>"</a:t>
            </a:r>
            <a:endParaRPr lang="en-US" sz="2800" b="1" kern="0" dirty="0">
              <a:solidFill>
                <a:srgbClr val="161616"/>
              </a:solidFill>
              <a:effectLst>
                <a:outerShdw blurRad="38100" dist="38100" dir="2700000" algn="tl">
                  <a:srgbClr val="DDDDDD"/>
                </a:outerShdw>
              </a:effectLst>
            </a:endParaRPr>
          </a:p>
        </p:txBody>
      </p:sp>
      <p:sp>
        <p:nvSpPr>
          <p:cNvPr id="5" name="Text Box 6"/>
          <p:cNvSpPr txBox="1">
            <a:spLocks noChangeArrowheads="1"/>
          </p:cNvSpPr>
          <p:nvPr/>
        </p:nvSpPr>
        <p:spPr bwMode="auto">
          <a:xfrm>
            <a:off x="2195513" y="1033463"/>
            <a:ext cx="5761037" cy="523875"/>
          </a:xfrm>
          <a:prstGeom prst="rect">
            <a:avLst/>
          </a:prstGeom>
          <a:solidFill>
            <a:srgbClr val="FFFFFF"/>
          </a:solidFill>
          <a:ln w="9525">
            <a:noFill/>
            <a:miter lim="800000"/>
            <a:headEnd/>
            <a:tailEnd/>
          </a:ln>
          <a:effectLst/>
        </p:spPr>
        <p:txBody>
          <a:bodyPr>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algn="ctr" defTabSz="914400" eaLnBrk="1" hangingPunct="1">
              <a:defRPr/>
            </a:pPr>
            <a:r>
              <a:rPr lang="en-US" sz="2800" b="1" kern="0" dirty="0">
                <a:solidFill>
                  <a:srgbClr val="161616"/>
                </a:solidFill>
                <a:effectLst>
                  <a:outerShdw blurRad="38100" dist="38100" dir="2700000" algn="tl">
                    <a:srgbClr val="DDDDDD"/>
                  </a:outerShdw>
                </a:effectLst>
              </a:rPr>
              <a:t>Who</a:t>
            </a:r>
            <a:r>
              <a:rPr lang="fr-FR" sz="2800" b="1" kern="0" dirty="0">
                <a:solidFill>
                  <a:srgbClr val="161616"/>
                </a:solidFill>
                <a:effectLst>
                  <a:outerShdw blurRad="38100" dist="38100" dir="2700000" algn="tl">
                    <a:srgbClr val="DDDDDD"/>
                  </a:outerShdw>
                </a:effectLst>
              </a:rPr>
              <a:t>'</a:t>
            </a:r>
            <a:r>
              <a:rPr lang="en-US" sz="2800" b="1" kern="0" dirty="0">
                <a:solidFill>
                  <a:srgbClr val="161616"/>
                </a:solidFill>
                <a:effectLst>
                  <a:outerShdw blurRad="38100" dist="38100" dir="2700000" algn="tl">
                    <a:srgbClr val="DDDDDD"/>
                  </a:outerShdw>
                </a:effectLst>
              </a:rPr>
              <a:t>s ready to exercise?!</a:t>
            </a:r>
          </a:p>
        </p:txBody>
      </p:sp>
    </p:spTree>
    <p:extLst>
      <p:ext uri="{BB962C8B-B14F-4D97-AF65-F5344CB8AC3E}">
        <p14:creationId xmlns:p14="http://schemas.microsoft.com/office/powerpoint/2010/main" val="397060521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1108760"/>
          </a:xfrm>
          <a:effectLst>
            <a:outerShdw blurRad="63500" dist="35921" dir="2700000" algn="ctr" rotWithShape="0">
              <a:schemeClr val="tx2">
                <a:alpha val="74998"/>
              </a:schemeClr>
            </a:outerShdw>
          </a:effectLst>
        </p:spPr>
        <p:txBody>
          <a:bodyPr anchor="t"/>
          <a:lstStyle/>
          <a:p>
            <a:pPr>
              <a:defRPr/>
            </a:pPr>
            <a:r>
              <a:rPr lang="en-US" sz="5400" b="1" dirty="0">
                <a:solidFill>
                  <a:srgbClr val="FFFF00"/>
                </a:solidFill>
                <a:effectLst>
                  <a:glow rad="127000">
                    <a:schemeClr val="tx1"/>
                  </a:glow>
                </a:effectLst>
                <a:latin typeface="Arial" charset="0"/>
                <a:ea typeface="ＭＳ Ｐゴシック" charset="0"/>
                <a:cs typeface="ＭＳ Ｐゴシック" charset="0"/>
              </a:rPr>
              <a:t>How</a:t>
            </a:r>
            <a:r>
              <a:rPr lang="en-US" sz="5400" b="1" dirty="0">
                <a:effectLst>
                  <a:glow rad="127000">
                    <a:schemeClr val="tx1"/>
                  </a:glow>
                </a:effectLst>
                <a:latin typeface="Arial" charset="0"/>
                <a:ea typeface="ＭＳ Ｐゴシック" charset="0"/>
                <a:cs typeface="ＭＳ Ｐゴシック" charset="0"/>
              </a:rPr>
              <a:t> can you be wise?</a:t>
            </a:r>
          </a:p>
        </p:txBody>
      </p:sp>
      <p:pic>
        <p:nvPicPr>
          <p:cNvPr id="4" name="Picture 3"/>
          <p:cNvPicPr>
            <a:picLocks noChangeAspect="1"/>
          </p:cNvPicPr>
          <p:nvPr/>
        </p:nvPicPr>
        <p:blipFill>
          <a:blip r:embed="rId3"/>
          <a:stretch>
            <a:fillRect/>
          </a:stretch>
        </p:blipFill>
        <p:spPr>
          <a:xfrm>
            <a:off x="2492" y="1340768"/>
            <a:ext cx="9217024" cy="4608512"/>
          </a:xfrm>
          <a:prstGeom prst="rect">
            <a:avLst/>
          </a:prstGeom>
        </p:spPr>
      </p:pic>
      <p:sp>
        <p:nvSpPr>
          <p:cNvPr id="5" name="Rectangle 2"/>
          <p:cNvSpPr txBox="1">
            <a:spLocks noChangeArrowheads="1"/>
          </p:cNvSpPr>
          <p:nvPr/>
        </p:nvSpPr>
        <p:spPr bwMode="auto">
          <a:xfrm>
            <a:off x="0" y="5866805"/>
            <a:ext cx="9144000" cy="90872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5400" b="1" dirty="0">
                <a:effectLst>
                  <a:glow rad="127000">
                    <a:schemeClr val="tx1"/>
                  </a:glow>
                </a:effectLst>
                <a:latin typeface="Arial" charset="0"/>
                <a:ea typeface="ＭＳ Ｐゴシック" charset="0"/>
                <a:cs typeface="ＭＳ Ｐゴシック" charset="0"/>
              </a:rPr>
              <a:t>Proverbs gives 3 ways.</a:t>
            </a:r>
          </a:p>
        </p:txBody>
      </p:sp>
    </p:spTree>
    <p:extLst>
      <p:ext uri="{BB962C8B-B14F-4D97-AF65-F5344CB8AC3E}">
        <p14:creationId xmlns:p14="http://schemas.microsoft.com/office/powerpoint/2010/main" val="139109285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028700"/>
            <a:ext cx="9144000" cy="477774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1124744"/>
            <a:ext cx="9144000" cy="2083072"/>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 Learn </a:t>
            </a:r>
            <a:r>
              <a:rPr lang="en-US" sz="4800" b="1" dirty="0">
                <a:solidFill>
                  <a:srgbClr val="FFFF00"/>
                </a:solidFill>
                <a:effectLst>
                  <a:glow rad="127000">
                    <a:schemeClr val="tx1"/>
                  </a:glow>
                </a:effectLst>
                <a:latin typeface="Arial" charset="0"/>
                <a:ea typeface="ＭＳ Ｐゴシック" charset="0"/>
                <a:cs typeface="ＭＳ Ｐゴシック" charset="0"/>
              </a:rPr>
              <a:t>discipline</a:t>
            </a:r>
            <a:r>
              <a:rPr lang="en-US" sz="4800" b="1" dirty="0">
                <a:effectLst>
                  <a:glow rad="127000">
                    <a:schemeClr val="tx1"/>
                  </a:glow>
                </a:effectLst>
                <a:latin typeface="Arial" charset="0"/>
                <a:ea typeface="ＭＳ Ｐゴシック" charset="0"/>
                <a:cs typeface="ＭＳ Ｐゴシック" charset="0"/>
              </a:rPr>
              <a:t> and </a:t>
            </a:r>
            <a:r>
              <a:rPr lang="en-US" sz="4800" b="1" dirty="0">
                <a:solidFill>
                  <a:srgbClr val="FFFF00"/>
                </a:solidFill>
                <a:effectLst>
                  <a:glow rad="127000">
                    <a:schemeClr val="tx1"/>
                  </a:glow>
                </a:effectLst>
                <a:latin typeface="Arial" charset="0"/>
                <a:ea typeface="ＭＳ Ｐゴシック" charset="0"/>
                <a:cs typeface="ＭＳ Ｐゴシック" charset="0"/>
              </a:rPr>
              <a:t>fear</a:t>
            </a:r>
            <a:r>
              <a:rPr lang="en-US" sz="4800" b="1" dirty="0">
                <a:effectLst>
                  <a:glow rad="127000">
                    <a:schemeClr val="tx1"/>
                  </a:glow>
                </a:effectLst>
                <a:latin typeface="Arial" charset="0"/>
                <a:ea typeface="ＭＳ Ｐゴシック" charset="0"/>
                <a:cs typeface="ＭＳ Ｐゴシック" charset="0"/>
              </a:rPr>
              <a:t> of the L</a:t>
            </a:r>
            <a:r>
              <a:rPr lang="en-US" b="1" dirty="0">
                <a:effectLst>
                  <a:glow rad="127000">
                    <a:schemeClr val="tx1"/>
                  </a:glow>
                </a:effectLst>
                <a:latin typeface="Arial" charset="0"/>
                <a:ea typeface="ＭＳ Ｐゴシック" charset="0"/>
                <a:cs typeface="ＭＳ Ｐゴシック" charset="0"/>
              </a:rPr>
              <a:t>ORD</a:t>
            </a:r>
            <a:r>
              <a:rPr lang="en-US" sz="4800" b="1" dirty="0">
                <a:effectLst>
                  <a:glow rad="127000">
                    <a:schemeClr val="tx1"/>
                  </a:glow>
                </a:effectLst>
                <a:latin typeface="Arial" charset="0"/>
                <a:ea typeface="ＭＳ Ｐゴシック" charset="0"/>
                <a:cs typeface="ＭＳ Ｐゴシック" charset="0"/>
              </a:rPr>
              <a:t> (1:1-7). </a:t>
            </a:r>
          </a:p>
        </p:txBody>
      </p:sp>
      <p:sp>
        <p:nvSpPr>
          <p:cNvPr id="4" name="Rectangle 2"/>
          <p:cNvSpPr txBox="1">
            <a:spLocks noChangeArrowheads="1"/>
          </p:cNvSpPr>
          <p:nvPr/>
        </p:nvSpPr>
        <p:spPr bwMode="auto">
          <a:xfrm>
            <a:off x="0" y="0"/>
            <a:ext cx="9144000" cy="105273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0" hangingPunct="0">
              <a:defRPr sz="4800" b="1">
                <a:solidFill>
                  <a:schemeClr val="bg1"/>
                </a:solidFill>
                <a:effectLst>
                  <a:glow rad="127000">
                    <a:schemeClr val="tx1"/>
                  </a:glow>
                </a:effectLst>
              </a:defRPr>
            </a:lvl1pPr>
            <a:lvl2pPr algn="ctr" eaLnBrk="0" hangingPunct="0">
              <a:defRPr sz="4400">
                <a:solidFill>
                  <a:schemeClr val="bg1"/>
                </a:solidFill>
                <a:ea typeface="ＭＳ Ｐゴシック" pitchFamily="-108" charset="-128"/>
                <a:cs typeface="ＭＳ Ｐゴシック" pitchFamily="-108" charset="-128"/>
              </a:defRPr>
            </a:lvl2pPr>
            <a:lvl3pPr algn="ctr" eaLnBrk="0" hangingPunct="0">
              <a:defRPr sz="4400">
                <a:solidFill>
                  <a:schemeClr val="bg1"/>
                </a:solidFill>
                <a:ea typeface="ＭＳ Ｐゴシック" pitchFamily="-108" charset="-128"/>
                <a:cs typeface="ＭＳ Ｐゴシック" pitchFamily="-108" charset="-128"/>
              </a:defRPr>
            </a:lvl3pPr>
            <a:lvl4pPr algn="ctr" eaLnBrk="0" hangingPunct="0">
              <a:defRPr sz="4400">
                <a:solidFill>
                  <a:schemeClr val="bg1"/>
                </a:solidFill>
                <a:ea typeface="ＭＳ Ｐゴシック" pitchFamily="-108" charset="-128"/>
                <a:cs typeface="ＭＳ Ｐゴシック" pitchFamily="-108" charset="-128"/>
              </a:defRPr>
            </a:lvl4pPr>
            <a:lvl5pPr algn="ctr" eaLnBrk="0" hangingPunct="0">
              <a:defRPr sz="4400">
                <a:solidFill>
                  <a:schemeClr val="bg1"/>
                </a:solidFill>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algn="l" defTabSz="914400" fontAlgn="base">
              <a:spcBef>
                <a:spcPct val="0"/>
              </a:spcBef>
              <a:spcAft>
                <a:spcPct val="0"/>
              </a:spcAft>
            </a:pPr>
            <a:r>
              <a:rPr lang="en-US" i="1" dirty="0">
                <a:solidFill>
                  <a:srgbClr val="FFFFFF"/>
                </a:solidFill>
                <a:effectLst>
                  <a:glow rad="127000">
                    <a:srgbClr val="000000"/>
                  </a:glow>
                </a:effectLst>
                <a:latin typeface="Arial" charset="0"/>
                <a:ea typeface="ＭＳ Ｐゴシック" charset="0"/>
                <a:cs typeface="ＭＳ Ｐゴシック" charset="0"/>
              </a:rPr>
              <a:t>How to be wise... </a:t>
            </a:r>
          </a:p>
        </p:txBody>
      </p:sp>
    </p:spTree>
    <p:extLst>
      <p:ext uri="{BB962C8B-B14F-4D97-AF65-F5344CB8AC3E}">
        <p14:creationId xmlns:p14="http://schemas.microsoft.com/office/powerpoint/2010/main" val="2614832379"/>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Proverbs 1</a:t>
            </a:r>
          </a:p>
        </p:txBody>
      </p:sp>
    </p:spTree>
    <p:extLst>
      <p:ext uri="{BB962C8B-B14F-4D97-AF65-F5344CB8AC3E}">
        <p14:creationId xmlns:p14="http://schemas.microsoft.com/office/powerpoint/2010/main" val="66958121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7" name="Rectangle 1026"/>
          <p:cNvSpPr>
            <a:spLocks noGrp="1" noChangeArrowheads="1"/>
          </p:cNvSpPr>
          <p:nvPr>
            <p:ph type="ctrTitle"/>
          </p:nvPr>
        </p:nvSpPr>
        <p:spPr>
          <a:xfrm>
            <a:off x="838200" y="304800"/>
            <a:ext cx="7772400" cy="1143000"/>
          </a:xfrm>
        </p:spPr>
        <p:txBody>
          <a:bodyPr/>
          <a:lstStyle/>
          <a:p>
            <a:pPr eaLnBrk="1" hangingPunct="1"/>
            <a:r>
              <a:rPr lang="en-US">
                <a:latin typeface="Arial" charset="0"/>
              </a:rPr>
              <a:t>Why Read Proverbs?</a:t>
            </a:r>
          </a:p>
        </p:txBody>
      </p:sp>
      <p:sp>
        <p:nvSpPr>
          <p:cNvPr id="234498" name="Rectangle 1027"/>
          <p:cNvSpPr>
            <a:spLocks noGrp="1" noChangeArrowheads="1"/>
          </p:cNvSpPr>
          <p:nvPr>
            <p:ph type="subTitle" idx="1"/>
          </p:nvPr>
        </p:nvSpPr>
        <p:spPr>
          <a:xfrm>
            <a:off x="1447800" y="5562600"/>
            <a:ext cx="6400800" cy="533400"/>
          </a:xfrm>
        </p:spPr>
        <p:txBody>
          <a:bodyPr/>
          <a:lstStyle/>
          <a:p>
            <a:pPr eaLnBrk="1" hangingPunct="1"/>
            <a:r>
              <a:rPr lang="en-US">
                <a:latin typeface="Arial" charset="0"/>
              </a:rPr>
              <a:t>Check out 1:1-7</a:t>
            </a:r>
          </a:p>
        </p:txBody>
      </p:sp>
      <p:pic>
        <p:nvPicPr>
          <p:cNvPr id="234499" name="Picture 1028" descr="readingma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438400" y="1524000"/>
            <a:ext cx="4114800" cy="38147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5603535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descr="MADETOWORSHIP-SD-background2.jpg">
            <a:extLst>
              <a:ext uri="{FF2B5EF4-FFF2-40B4-BE49-F238E27FC236}">
                <a16:creationId xmlns:a16="http://schemas.microsoft.com/office/drawing/2014/main" id="{AEF39CD0-4A72-481B-A88E-D607562C078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181" y="0"/>
            <a:ext cx="9152181" cy="68580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pic>
      <p:sp>
        <p:nvSpPr>
          <p:cNvPr id="2" name="Rectangle 1">
            <a:extLst>
              <a:ext uri="{FF2B5EF4-FFF2-40B4-BE49-F238E27FC236}">
                <a16:creationId xmlns:a16="http://schemas.microsoft.com/office/drawing/2014/main" id="{240863B4-29B3-4DD8-9596-7ABE268A1786}"/>
              </a:ext>
            </a:extLst>
          </p:cNvPr>
          <p:cNvSpPr/>
          <p:nvPr/>
        </p:nvSpPr>
        <p:spPr>
          <a:xfrm>
            <a:off x="0" y="474345"/>
            <a:ext cx="9144000" cy="4031873"/>
          </a:xfrm>
          <a:prstGeom prst="rect">
            <a:avLst/>
          </a:prstGeom>
        </p:spPr>
        <p:txBody>
          <a:bodyPr wrap="square">
            <a:spAutoFit/>
          </a:bodyPr>
          <a:lstStyle/>
          <a:p>
            <a:pPr algn="ctr" defTabSz="457177"/>
            <a:r>
              <a:rPr lang="en-US" sz="3200" b="1" baseline="30000" dirty="0">
                <a:solidFill>
                  <a:prstClr val="white"/>
                </a:solidFill>
                <a:effectLst>
                  <a:glow rad="228600">
                    <a:prstClr val="black"/>
                  </a:glow>
                </a:effectLst>
                <a:latin typeface="Calibri"/>
                <a:ea typeface="ＭＳ Ｐゴシック" charset="0"/>
                <a:cs typeface="ＭＳ Ｐゴシック" charset="0"/>
              </a:rPr>
              <a:t>1</a:t>
            </a:r>
            <a:r>
              <a:rPr lang="en-US" sz="3200" b="1" dirty="0">
                <a:solidFill>
                  <a:prstClr val="white"/>
                </a:solidFill>
                <a:effectLst>
                  <a:glow rad="228600">
                    <a:prstClr val="black"/>
                  </a:glow>
                </a:effectLst>
                <a:latin typeface="Calibri"/>
                <a:ea typeface="ＭＳ Ｐゴシック" charset="0"/>
                <a:cs typeface="ＭＳ Ｐゴシック" charset="0"/>
              </a:rPr>
              <a:t>These are the proverbs of Solomon, </a:t>
            </a:r>
            <a:br>
              <a:rPr lang="en-US" sz="3200" b="1" dirty="0">
                <a:solidFill>
                  <a:prstClr val="white"/>
                </a:solidFill>
                <a:effectLst>
                  <a:glow rad="228600">
                    <a:prstClr val="black"/>
                  </a:glow>
                </a:effectLst>
                <a:latin typeface="Calibri"/>
                <a:ea typeface="ＭＳ Ｐゴシック" charset="0"/>
                <a:cs typeface="ＭＳ Ｐゴシック" charset="0"/>
              </a:rPr>
            </a:br>
            <a:r>
              <a:rPr lang="en-US" sz="3200" b="1" dirty="0">
                <a:solidFill>
                  <a:prstClr val="white"/>
                </a:solidFill>
                <a:effectLst>
                  <a:glow rad="228600">
                    <a:prstClr val="black"/>
                  </a:glow>
                </a:effectLst>
                <a:latin typeface="Calibri"/>
                <a:ea typeface="ＭＳ Ｐゴシック" charset="0"/>
                <a:cs typeface="ＭＳ Ｐゴシック" charset="0"/>
              </a:rPr>
              <a:t>David’s son, king of Israel.</a:t>
            </a:r>
          </a:p>
          <a:p>
            <a:pPr algn="ctr" defTabSz="457177"/>
            <a:r>
              <a:rPr lang="en-US" sz="3200" b="1" baseline="30000" dirty="0">
                <a:solidFill>
                  <a:prstClr val="white"/>
                </a:solidFill>
                <a:effectLst>
                  <a:glow rad="228600">
                    <a:prstClr val="black"/>
                  </a:glow>
                </a:effectLst>
                <a:latin typeface="Calibri"/>
                <a:ea typeface="ＭＳ Ｐゴシック" charset="0"/>
                <a:cs typeface="ＭＳ Ｐゴシック" charset="0"/>
              </a:rPr>
              <a:t>2</a:t>
            </a:r>
            <a:r>
              <a:rPr lang="en-US" sz="3200" b="1" dirty="0">
                <a:solidFill>
                  <a:prstClr val="white"/>
                </a:solidFill>
                <a:effectLst>
                  <a:glow rad="228600">
                    <a:prstClr val="black"/>
                  </a:glow>
                </a:effectLst>
                <a:latin typeface="Calibri"/>
                <a:ea typeface="ＭＳ Ｐゴシック" charset="0"/>
                <a:cs typeface="ＭＳ Ｐゴシック" charset="0"/>
              </a:rPr>
              <a:t>Their purpose is to teach people wisdom and discipline, </a:t>
            </a:r>
          </a:p>
          <a:p>
            <a:pPr algn="ctr" defTabSz="457177"/>
            <a:r>
              <a:rPr lang="en-US" sz="3200" b="1" dirty="0">
                <a:solidFill>
                  <a:prstClr val="white"/>
                </a:solidFill>
                <a:effectLst>
                  <a:glow rad="228600">
                    <a:prstClr val="black"/>
                  </a:glow>
                </a:effectLst>
                <a:latin typeface="Calibri"/>
                <a:ea typeface="ＭＳ Ｐゴシック" charset="0"/>
                <a:cs typeface="ＭＳ Ｐゴシック" charset="0"/>
              </a:rPr>
              <a:t>		 to help them understand the insights of the wise.</a:t>
            </a:r>
          </a:p>
          <a:p>
            <a:pPr algn="ctr" defTabSz="457177"/>
            <a:r>
              <a:rPr lang="en-US" sz="3200" b="1" baseline="30000" dirty="0">
                <a:solidFill>
                  <a:prstClr val="white"/>
                </a:solidFill>
                <a:effectLst>
                  <a:glow rad="228600">
                    <a:prstClr val="black"/>
                  </a:glow>
                </a:effectLst>
                <a:latin typeface="Calibri"/>
                <a:ea typeface="ＭＳ Ｐゴシック" charset="0"/>
                <a:cs typeface="ＭＳ Ｐゴシック" charset="0"/>
              </a:rPr>
              <a:t>3</a:t>
            </a:r>
            <a:r>
              <a:rPr lang="en-US" sz="3200" b="1" dirty="0">
                <a:solidFill>
                  <a:prstClr val="white"/>
                </a:solidFill>
                <a:effectLst>
                  <a:glow rad="228600">
                    <a:prstClr val="black"/>
                  </a:glow>
                </a:effectLst>
                <a:latin typeface="Calibri"/>
                <a:ea typeface="ＭＳ Ｐゴシック" charset="0"/>
                <a:cs typeface="ＭＳ Ｐゴシック" charset="0"/>
              </a:rPr>
              <a:t>Their purpose is to teach people to live disciplined and successful lives, </a:t>
            </a:r>
          </a:p>
          <a:p>
            <a:pPr algn="ctr" defTabSz="457177"/>
            <a:r>
              <a:rPr lang="en-US" sz="3200" b="1" dirty="0">
                <a:solidFill>
                  <a:prstClr val="white"/>
                </a:solidFill>
                <a:effectLst>
                  <a:glow rad="228600">
                    <a:prstClr val="black"/>
                  </a:glow>
                </a:effectLst>
                <a:latin typeface="Calibri"/>
                <a:ea typeface="ＭＳ Ｐゴシック" charset="0"/>
                <a:cs typeface="ＭＳ Ｐゴシック" charset="0"/>
              </a:rPr>
              <a:t>		 to help them do what is right, just, and fair.</a:t>
            </a:r>
          </a:p>
        </p:txBody>
      </p:sp>
      <p:sp>
        <p:nvSpPr>
          <p:cNvPr id="3" name="Rectangle 2">
            <a:extLst>
              <a:ext uri="{FF2B5EF4-FFF2-40B4-BE49-F238E27FC236}">
                <a16:creationId xmlns:a16="http://schemas.microsoft.com/office/drawing/2014/main" id="{875D2DFD-8792-428E-97F6-FEF17458C54D}"/>
              </a:ext>
            </a:extLst>
          </p:cNvPr>
          <p:cNvSpPr/>
          <p:nvPr/>
        </p:nvSpPr>
        <p:spPr>
          <a:xfrm>
            <a:off x="0" y="5066555"/>
            <a:ext cx="9144000" cy="584776"/>
          </a:xfrm>
          <a:prstGeom prst="rect">
            <a:avLst/>
          </a:prstGeom>
        </p:spPr>
        <p:txBody>
          <a:bodyPr wrap="square">
            <a:spAutoFit/>
          </a:bodyPr>
          <a:lstStyle/>
          <a:p>
            <a:pPr algn="ctr" defTabSz="457177"/>
            <a:r>
              <a:rPr lang="en-SG" sz="3200" b="1" dirty="0" err="1">
                <a:solidFill>
                  <a:prstClr val="white"/>
                </a:solidFill>
                <a:effectLst>
                  <a:glow rad="228600">
                    <a:prstClr val="black"/>
                  </a:glow>
                </a:effectLst>
                <a:latin typeface="Calibri"/>
                <a:ea typeface="ＭＳ Ｐゴシック" charset="0"/>
                <a:cs typeface="ＭＳ Ｐゴシック" charset="0"/>
              </a:rPr>
              <a:t>Proverbs</a:t>
            </a:r>
            <a:r>
              <a:rPr lang="en-SG" sz="3200" b="1" dirty="0">
                <a:solidFill>
                  <a:prstClr val="white"/>
                </a:solidFill>
                <a:effectLst>
                  <a:glow rad="228600">
                    <a:prstClr val="black"/>
                  </a:glow>
                </a:effectLst>
                <a:latin typeface="Calibri"/>
                <a:ea typeface="ＭＳ Ｐゴシック" charset="0"/>
                <a:cs typeface="ＭＳ Ｐゴシック" charset="0"/>
              </a:rPr>
              <a:t> 1:1-7</a:t>
            </a:r>
            <a:r>
              <a:rPr lang="en-SG" sz="2800" b="1" dirty="0">
                <a:solidFill>
                  <a:prstClr val="white"/>
                </a:solidFill>
                <a:effectLst>
                  <a:glow rad="228600">
                    <a:prstClr val="black"/>
                  </a:glow>
                </a:effectLst>
                <a:latin typeface="Calibri"/>
                <a:ea typeface="ＭＳ Ｐゴシック" charset="0"/>
                <a:cs typeface="ＭＳ Ｐゴシック" charset="0"/>
              </a:rPr>
              <a:t> NLT</a:t>
            </a:r>
            <a:endParaRPr lang="en-SG" sz="3200" b="1" dirty="0">
              <a:solidFill>
                <a:prstClr val="white"/>
              </a:solidFill>
              <a:effectLst>
                <a:glow rad="228600">
                  <a:prstClr val="black"/>
                </a:glow>
              </a:effectLst>
              <a:latin typeface="Calibri"/>
              <a:ea typeface="ＭＳ Ｐゴシック" charset="0"/>
              <a:cs typeface="ＭＳ Ｐゴシック" charset="0"/>
            </a:endParaRPr>
          </a:p>
        </p:txBody>
      </p:sp>
    </p:spTree>
    <p:extLst>
      <p:ext uri="{BB962C8B-B14F-4D97-AF65-F5344CB8AC3E}">
        <p14:creationId xmlns:p14="http://schemas.microsoft.com/office/powerpoint/2010/main" val="562929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defRPr/>
            </a:pPr>
            <a:r>
              <a:rPr lang="en-US" sz="5400" b="1" dirty="0">
                <a:solidFill>
                  <a:srgbClr val="FFFF00"/>
                </a:solidFill>
                <a:effectLst>
                  <a:glow rad="127000">
                    <a:schemeClr val="tx1"/>
                  </a:glow>
                </a:effectLst>
                <a:latin typeface="Arial" charset="0"/>
                <a:ea typeface="ＭＳ Ｐゴシック" charset="0"/>
                <a:cs typeface="ＭＳ Ｐゴシック" charset="0"/>
              </a:rPr>
              <a:t>How</a:t>
            </a:r>
            <a:r>
              <a:rPr lang="en-US" sz="5400" b="1" dirty="0">
                <a:effectLst>
                  <a:glow rad="127000">
                    <a:schemeClr val="tx1"/>
                  </a:glow>
                </a:effectLst>
                <a:latin typeface="Arial" charset="0"/>
                <a:ea typeface="ＭＳ Ｐゴシック" charset="0"/>
                <a:cs typeface="ＭＳ Ｐゴシック" charset="0"/>
              </a:rPr>
              <a:t> can you be </a:t>
            </a:r>
            <a:r>
              <a:rPr lang="en-US" sz="5400" b="1" i="1" dirty="0">
                <a:effectLst>
                  <a:glow rad="127000">
                    <a:schemeClr val="tx1"/>
                  </a:glow>
                </a:effectLst>
                <a:latin typeface="Arial" charset="0"/>
                <a:ea typeface="ＭＳ Ｐゴシック" charset="0"/>
                <a:cs typeface="ＭＳ Ｐゴシック" charset="0"/>
              </a:rPr>
              <a:t>wise</a:t>
            </a:r>
            <a:r>
              <a:rPr lang="en-US" sz="5400" b="1" dirty="0">
                <a:effectLst>
                  <a:glow rad="127000">
                    <a:schemeClr val="tx1"/>
                  </a:glow>
                </a:effectLst>
                <a:latin typeface="Arial" charset="0"/>
                <a:ea typeface="ＭＳ Ｐゴシック" charset="0"/>
                <a:cs typeface="ＭＳ Ｐゴシック" charset="0"/>
              </a:rPr>
              <a:t>?</a:t>
            </a:r>
          </a:p>
        </p:txBody>
      </p:sp>
      <p:pic>
        <p:nvPicPr>
          <p:cNvPr id="4" name="Picture 3"/>
          <p:cNvPicPr>
            <a:picLocks noChangeAspect="1"/>
          </p:cNvPicPr>
          <p:nvPr/>
        </p:nvPicPr>
        <p:blipFill>
          <a:blip r:embed="rId3"/>
          <a:stretch>
            <a:fillRect/>
          </a:stretch>
        </p:blipFill>
        <p:spPr>
          <a:xfrm>
            <a:off x="2492" y="1340768"/>
            <a:ext cx="9217024" cy="4608512"/>
          </a:xfrm>
          <a:prstGeom prst="rect">
            <a:avLst/>
          </a:prstGeom>
        </p:spPr>
      </p:pic>
      <p:sp>
        <p:nvSpPr>
          <p:cNvPr id="2" name="TextBox 1"/>
          <p:cNvSpPr txBox="1"/>
          <p:nvPr/>
        </p:nvSpPr>
        <p:spPr>
          <a:xfrm>
            <a:off x="1529712" y="7200720"/>
            <a:ext cx="184666"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a:ea typeface="ＭＳ Ｐゴシック" charset="0"/>
              <a:cs typeface="+mn-cs"/>
            </a:endParaRPr>
          </a:p>
        </p:txBody>
      </p:sp>
    </p:spTree>
    <p:extLst>
      <p:ext uri="{BB962C8B-B14F-4D97-AF65-F5344CB8AC3E}">
        <p14:creationId xmlns:p14="http://schemas.microsoft.com/office/powerpoint/2010/main" val="124925387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 descr="MADETOWORSHIP-SD-background2.jpg">
            <a:extLst>
              <a:ext uri="{FF2B5EF4-FFF2-40B4-BE49-F238E27FC236}">
                <a16:creationId xmlns:a16="http://schemas.microsoft.com/office/drawing/2014/main" id="{AEF39CD0-4A72-481B-A88E-D607562C078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181" y="0"/>
            <a:ext cx="9152181" cy="68580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pic>
      <p:sp>
        <p:nvSpPr>
          <p:cNvPr id="2" name="Rectangle 1">
            <a:extLst>
              <a:ext uri="{FF2B5EF4-FFF2-40B4-BE49-F238E27FC236}">
                <a16:creationId xmlns:a16="http://schemas.microsoft.com/office/drawing/2014/main" id="{A1C23241-D6FE-4AFC-B2FE-DD1EFD301B11}"/>
              </a:ext>
            </a:extLst>
          </p:cNvPr>
          <p:cNvSpPr/>
          <p:nvPr/>
        </p:nvSpPr>
        <p:spPr>
          <a:xfrm>
            <a:off x="0" y="502547"/>
            <a:ext cx="9144000" cy="2554545"/>
          </a:xfrm>
          <a:prstGeom prst="rect">
            <a:avLst/>
          </a:prstGeom>
        </p:spPr>
        <p:txBody>
          <a:bodyPr wrap="square">
            <a:spAutoFit/>
          </a:bodyPr>
          <a:lstStyle/>
          <a:p>
            <a:pPr algn="ctr" defTabSz="457177"/>
            <a:r>
              <a:rPr lang="en-US" sz="3200" b="1" baseline="30000" dirty="0">
                <a:solidFill>
                  <a:prstClr val="white"/>
                </a:solidFill>
                <a:effectLst>
                  <a:glow rad="228600">
                    <a:prstClr val="black"/>
                  </a:glow>
                </a:effectLst>
                <a:latin typeface="Calibri"/>
                <a:ea typeface="ＭＳ Ｐゴシック" charset="0"/>
                <a:cs typeface="ＭＳ Ｐゴシック" charset="0"/>
              </a:rPr>
              <a:t>4</a:t>
            </a:r>
            <a:r>
              <a:rPr lang="en-US" sz="3200" b="1" dirty="0">
                <a:solidFill>
                  <a:prstClr val="white"/>
                </a:solidFill>
                <a:effectLst>
                  <a:glow rad="228600">
                    <a:prstClr val="black"/>
                  </a:glow>
                </a:effectLst>
                <a:latin typeface="Calibri"/>
                <a:ea typeface="ＭＳ Ｐゴシック" charset="0"/>
                <a:cs typeface="ＭＳ Ｐゴシック" charset="0"/>
              </a:rPr>
              <a:t>These proverbs will give insight to the simple, </a:t>
            </a:r>
          </a:p>
          <a:p>
            <a:pPr algn="ctr" defTabSz="457177"/>
            <a:r>
              <a:rPr lang="en-US" sz="3200" b="1" dirty="0">
                <a:solidFill>
                  <a:prstClr val="white"/>
                </a:solidFill>
                <a:effectLst>
                  <a:glow rad="228600">
                    <a:prstClr val="black"/>
                  </a:glow>
                </a:effectLst>
                <a:latin typeface="Calibri"/>
                <a:ea typeface="ＭＳ Ｐゴシック" charset="0"/>
                <a:cs typeface="ＭＳ Ｐゴシック" charset="0"/>
              </a:rPr>
              <a:t>		 knowledge and discernment to the young.</a:t>
            </a:r>
          </a:p>
          <a:p>
            <a:pPr algn="ctr" defTabSz="457177"/>
            <a:r>
              <a:rPr lang="en-US" sz="3200" b="1" baseline="30000" dirty="0">
                <a:solidFill>
                  <a:prstClr val="white"/>
                </a:solidFill>
                <a:effectLst>
                  <a:glow rad="228600">
                    <a:prstClr val="black"/>
                  </a:glow>
                </a:effectLst>
                <a:latin typeface="Calibri"/>
                <a:ea typeface="ＭＳ Ｐゴシック" charset="0"/>
                <a:cs typeface="ＭＳ Ｐゴシック" charset="0"/>
              </a:rPr>
              <a:t>5</a:t>
            </a:r>
            <a:r>
              <a:rPr lang="en-US" sz="3200" b="1" dirty="0">
                <a:solidFill>
                  <a:prstClr val="white"/>
                </a:solidFill>
                <a:effectLst>
                  <a:glow rad="228600">
                    <a:prstClr val="black"/>
                  </a:glow>
                </a:effectLst>
                <a:latin typeface="Calibri"/>
                <a:ea typeface="ＭＳ Ｐゴシック" charset="0"/>
                <a:cs typeface="ＭＳ Ｐゴシック" charset="0"/>
              </a:rPr>
              <a:t>Let the wise listen to these proverbs and become even wiser. </a:t>
            </a:r>
          </a:p>
          <a:p>
            <a:pPr algn="ctr" defTabSz="457177"/>
            <a:r>
              <a:rPr lang="en-US" sz="3200" b="1" dirty="0">
                <a:solidFill>
                  <a:prstClr val="white"/>
                </a:solidFill>
                <a:effectLst>
                  <a:glow rad="228600">
                    <a:prstClr val="black"/>
                  </a:glow>
                </a:effectLst>
                <a:latin typeface="Calibri"/>
                <a:ea typeface="ＭＳ Ｐゴシック" charset="0"/>
                <a:cs typeface="ＭＳ Ｐゴシック" charset="0"/>
              </a:rPr>
              <a:t>		 Let those with understanding receive guidance</a:t>
            </a:r>
          </a:p>
        </p:txBody>
      </p:sp>
      <p:sp>
        <p:nvSpPr>
          <p:cNvPr id="5" name="Rectangle 4">
            <a:extLst>
              <a:ext uri="{FF2B5EF4-FFF2-40B4-BE49-F238E27FC236}">
                <a16:creationId xmlns:a16="http://schemas.microsoft.com/office/drawing/2014/main" id="{875D2DFD-8792-428E-97F6-FEF17458C54D}"/>
              </a:ext>
            </a:extLst>
          </p:cNvPr>
          <p:cNvSpPr/>
          <p:nvPr/>
        </p:nvSpPr>
        <p:spPr>
          <a:xfrm>
            <a:off x="0" y="5066555"/>
            <a:ext cx="9144000" cy="584776"/>
          </a:xfrm>
          <a:prstGeom prst="rect">
            <a:avLst/>
          </a:prstGeom>
        </p:spPr>
        <p:txBody>
          <a:bodyPr wrap="square">
            <a:spAutoFit/>
          </a:bodyPr>
          <a:lstStyle/>
          <a:p>
            <a:pPr algn="ctr" defTabSz="457177"/>
            <a:r>
              <a:rPr lang="en-SG" sz="3200" b="1" dirty="0" err="1">
                <a:solidFill>
                  <a:prstClr val="white"/>
                </a:solidFill>
                <a:effectLst>
                  <a:glow rad="228600">
                    <a:prstClr val="black"/>
                  </a:glow>
                </a:effectLst>
                <a:latin typeface="Calibri"/>
                <a:ea typeface="ＭＳ Ｐゴシック" charset="0"/>
                <a:cs typeface="ＭＳ Ｐゴシック" charset="0"/>
              </a:rPr>
              <a:t>Proverbs</a:t>
            </a:r>
            <a:r>
              <a:rPr lang="en-SG" sz="3200" b="1" dirty="0">
                <a:solidFill>
                  <a:prstClr val="white"/>
                </a:solidFill>
                <a:effectLst>
                  <a:glow rad="228600">
                    <a:prstClr val="black"/>
                  </a:glow>
                </a:effectLst>
                <a:latin typeface="Calibri"/>
                <a:ea typeface="ＭＳ Ｐゴシック" charset="0"/>
                <a:cs typeface="ＭＳ Ｐゴシック" charset="0"/>
              </a:rPr>
              <a:t> 1:1-7 </a:t>
            </a:r>
            <a:r>
              <a:rPr lang="en-SG" sz="2800" b="1" dirty="0">
                <a:solidFill>
                  <a:prstClr val="white"/>
                </a:solidFill>
                <a:effectLst>
                  <a:glow rad="228600">
                    <a:prstClr val="black"/>
                  </a:glow>
                </a:effectLst>
                <a:latin typeface="Calibri"/>
                <a:ea typeface="ＭＳ Ｐゴシック" charset="0"/>
                <a:cs typeface="ＭＳ Ｐゴシック" charset="0"/>
              </a:rPr>
              <a:t>NLT</a:t>
            </a:r>
            <a:endParaRPr lang="en-SG" sz="3200" b="1" dirty="0">
              <a:solidFill>
                <a:prstClr val="white"/>
              </a:solidFill>
              <a:effectLst>
                <a:glow rad="228600">
                  <a:prstClr val="black"/>
                </a:glow>
              </a:effectLst>
              <a:latin typeface="Calibri"/>
              <a:ea typeface="ＭＳ Ｐゴシック" charset="0"/>
              <a:cs typeface="ＭＳ Ｐゴシック" charset="0"/>
            </a:endParaRPr>
          </a:p>
        </p:txBody>
      </p:sp>
    </p:spTree>
    <p:extLst>
      <p:ext uri="{BB962C8B-B14F-4D97-AF65-F5344CB8AC3E}">
        <p14:creationId xmlns:p14="http://schemas.microsoft.com/office/powerpoint/2010/main" val="287203547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descr="MADETOWORSHIP-SD-background2.jpg">
            <a:extLst>
              <a:ext uri="{FF2B5EF4-FFF2-40B4-BE49-F238E27FC236}">
                <a16:creationId xmlns:a16="http://schemas.microsoft.com/office/drawing/2014/main" id="{AEF39CD0-4A72-481B-A88E-D607562C078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181" y="0"/>
            <a:ext cx="9152181" cy="68580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pic>
      <p:sp>
        <p:nvSpPr>
          <p:cNvPr id="3" name="Rectangle 2">
            <a:extLst>
              <a:ext uri="{FF2B5EF4-FFF2-40B4-BE49-F238E27FC236}">
                <a16:creationId xmlns:a16="http://schemas.microsoft.com/office/drawing/2014/main" id="{C228B0E5-63A6-44EA-BA5D-4CA741BCE353}"/>
              </a:ext>
            </a:extLst>
          </p:cNvPr>
          <p:cNvSpPr/>
          <p:nvPr/>
        </p:nvSpPr>
        <p:spPr>
          <a:xfrm>
            <a:off x="0" y="584537"/>
            <a:ext cx="9144000" cy="3046988"/>
          </a:xfrm>
          <a:prstGeom prst="rect">
            <a:avLst/>
          </a:prstGeom>
        </p:spPr>
        <p:txBody>
          <a:bodyPr wrap="square">
            <a:spAutoFit/>
          </a:bodyPr>
          <a:lstStyle/>
          <a:p>
            <a:pPr algn="ctr" defTabSz="457177"/>
            <a:r>
              <a:rPr lang="en-US" sz="3200" b="1" baseline="30000" dirty="0">
                <a:solidFill>
                  <a:prstClr val="white"/>
                </a:solidFill>
                <a:effectLst>
                  <a:glow rad="228600">
                    <a:prstClr val="black"/>
                  </a:glow>
                </a:effectLst>
                <a:latin typeface="Calibri"/>
                <a:ea typeface="ＭＳ Ｐゴシック" charset="0"/>
                <a:cs typeface="ＭＳ Ｐゴシック" charset="0"/>
              </a:rPr>
              <a:t>6 </a:t>
            </a:r>
            <a:r>
              <a:rPr lang="en-US" sz="3200" b="1" dirty="0">
                <a:solidFill>
                  <a:prstClr val="white"/>
                </a:solidFill>
                <a:effectLst>
                  <a:glow rad="228600">
                    <a:prstClr val="black"/>
                  </a:glow>
                </a:effectLst>
                <a:latin typeface="Calibri"/>
                <a:ea typeface="ＭＳ Ｐゴシック" charset="0"/>
                <a:cs typeface="ＭＳ Ｐゴシック" charset="0"/>
              </a:rPr>
              <a:t>by exploring the meaning in these proverbs and parables, </a:t>
            </a:r>
          </a:p>
          <a:p>
            <a:pPr algn="ctr" defTabSz="457177"/>
            <a:r>
              <a:rPr lang="en-US" sz="3200" b="1" dirty="0">
                <a:solidFill>
                  <a:prstClr val="white"/>
                </a:solidFill>
                <a:effectLst>
                  <a:glow rad="228600">
                    <a:prstClr val="black"/>
                  </a:glow>
                </a:effectLst>
                <a:latin typeface="Calibri"/>
                <a:ea typeface="ＭＳ Ｐゴシック" charset="0"/>
                <a:cs typeface="ＭＳ Ｐゴシック" charset="0"/>
              </a:rPr>
              <a:t>		 the words of the wise and their riddles. </a:t>
            </a:r>
          </a:p>
          <a:p>
            <a:pPr algn="ctr" defTabSz="457177"/>
            <a:r>
              <a:rPr lang="en-US" sz="3200" b="1" baseline="30000" dirty="0">
                <a:solidFill>
                  <a:prstClr val="white"/>
                </a:solidFill>
                <a:effectLst>
                  <a:glow rad="228600">
                    <a:prstClr val="black"/>
                  </a:glow>
                </a:effectLst>
                <a:latin typeface="Calibri"/>
                <a:ea typeface="ＭＳ Ｐゴシック" charset="0"/>
                <a:cs typeface="ＭＳ Ｐゴシック" charset="0"/>
              </a:rPr>
              <a:t>7 </a:t>
            </a:r>
            <a:r>
              <a:rPr lang="en-US" sz="3200" b="1" dirty="0">
                <a:solidFill>
                  <a:prstClr val="white"/>
                </a:solidFill>
                <a:effectLst>
                  <a:glow rad="228600">
                    <a:prstClr val="black"/>
                  </a:glow>
                </a:effectLst>
                <a:latin typeface="Calibri"/>
                <a:ea typeface="ＭＳ Ｐゴシック" charset="0"/>
                <a:cs typeface="ＭＳ Ｐゴシック" charset="0"/>
              </a:rPr>
              <a:t>The fear of the L</a:t>
            </a:r>
            <a:r>
              <a:rPr lang="en-US" sz="2800" b="1" dirty="0">
                <a:solidFill>
                  <a:prstClr val="white"/>
                </a:solidFill>
                <a:effectLst>
                  <a:glow rad="228600">
                    <a:prstClr val="black"/>
                  </a:glow>
                </a:effectLst>
                <a:latin typeface="Calibri"/>
                <a:ea typeface="ＭＳ Ｐゴシック" charset="0"/>
                <a:cs typeface="ＭＳ Ｐゴシック" charset="0"/>
              </a:rPr>
              <a:t>ORD</a:t>
            </a:r>
            <a:r>
              <a:rPr lang="en-US" sz="3200" b="1" dirty="0">
                <a:solidFill>
                  <a:prstClr val="white"/>
                </a:solidFill>
                <a:effectLst>
                  <a:glow rad="228600">
                    <a:prstClr val="black"/>
                  </a:glow>
                </a:effectLst>
                <a:latin typeface="Calibri"/>
                <a:ea typeface="ＭＳ Ｐゴシック" charset="0"/>
                <a:cs typeface="ＭＳ Ｐゴシック" charset="0"/>
              </a:rPr>
              <a:t> is the foundation of true knowledge, but fools despise wisdom and discipline.</a:t>
            </a:r>
            <a:br>
              <a:rPr lang="en-US" sz="3200" b="1" dirty="0">
                <a:solidFill>
                  <a:prstClr val="white"/>
                </a:solidFill>
                <a:effectLst>
                  <a:glow rad="228600">
                    <a:prstClr val="black"/>
                  </a:glow>
                </a:effectLst>
                <a:latin typeface="Calibri"/>
                <a:ea typeface="ＭＳ Ｐゴシック" charset="0"/>
                <a:cs typeface="ＭＳ Ｐゴシック" charset="0"/>
              </a:rPr>
            </a:br>
            <a:endParaRPr lang="en-SG" sz="3200" b="1" dirty="0">
              <a:solidFill>
                <a:prstClr val="white"/>
              </a:solidFill>
              <a:effectLst>
                <a:glow rad="228600">
                  <a:prstClr val="black"/>
                </a:glow>
              </a:effectLst>
              <a:latin typeface="Calibri"/>
              <a:ea typeface="ＭＳ Ｐゴシック" charset="0"/>
              <a:cs typeface="ＭＳ Ｐゴシック" charset="0"/>
            </a:endParaRPr>
          </a:p>
        </p:txBody>
      </p:sp>
      <p:sp>
        <p:nvSpPr>
          <p:cNvPr id="6" name="Rectangle 5">
            <a:extLst>
              <a:ext uri="{FF2B5EF4-FFF2-40B4-BE49-F238E27FC236}">
                <a16:creationId xmlns:a16="http://schemas.microsoft.com/office/drawing/2014/main" id="{875D2DFD-8792-428E-97F6-FEF17458C54D}"/>
              </a:ext>
            </a:extLst>
          </p:cNvPr>
          <p:cNvSpPr/>
          <p:nvPr/>
        </p:nvSpPr>
        <p:spPr>
          <a:xfrm>
            <a:off x="0" y="5066555"/>
            <a:ext cx="9144000" cy="584776"/>
          </a:xfrm>
          <a:prstGeom prst="rect">
            <a:avLst/>
          </a:prstGeom>
        </p:spPr>
        <p:txBody>
          <a:bodyPr wrap="square">
            <a:spAutoFit/>
          </a:bodyPr>
          <a:lstStyle/>
          <a:p>
            <a:pPr algn="ctr" defTabSz="457177"/>
            <a:r>
              <a:rPr lang="en-SG" sz="3200" b="1" dirty="0" err="1">
                <a:solidFill>
                  <a:prstClr val="white"/>
                </a:solidFill>
                <a:effectLst>
                  <a:glow rad="228600">
                    <a:prstClr val="black"/>
                  </a:glow>
                </a:effectLst>
                <a:latin typeface="Calibri"/>
                <a:ea typeface="ＭＳ Ｐゴシック" charset="0"/>
                <a:cs typeface="ＭＳ Ｐゴシック" charset="0"/>
              </a:rPr>
              <a:t>Proverbs</a:t>
            </a:r>
            <a:r>
              <a:rPr lang="en-SG" sz="3200" b="1" dirty="0">
                <a:solidFill>
                  <a:prstClr val="white"/>
                </a:solidFill>
                <a:effectLst>
                  <a:glow rad="228600">
                    <a:prstClr val="black"/>
                  </a:glow>
                </a:effectLst>
                <a:latin typeface="Calibri"/>
                <a:ea typeface="ＭＳ Ｐゴシック" charset="0"/>
                <a:cs typeface="ＭＳ Ｐゴシック" charset="0"/>
              </a:rPr>
              <a:t> 1:1-7 </a:t>
            </a:r>
            <a:r>
              <a:rPr lang="en-SG" sz="2800" b="1" dirty="0">
                <a:solidFill>
                  <a:prstClr val="white"/>
                </a:solidFill>
                <a:effectLst>
                  <a:glow rad="228600">
                    <a:prstClr val="black"/>
                  </a:glow>
                </a:effectLst>
                <a:latin typeface="Calibri"/>
                <a:ea typeface="ＭＳ Ｐゴシック" charset="0"/>
                <a:cs typeface="ＭＳ Ｐゴシック" charset="0"/>
              </a:rPr>
              <a:t>NLT</a:t>
            </a:r>
            <a:endParaRPr lang="en-SG" sz="3200" b="1" dirty="0">
              <a:solidFill>
                <a:prstClr val="white"/>
              </a:solidFill>
              <a:effectLst>
                <a:glow rad="228600">
                  <a:prstClr val="black"/>
                </a:glow>
              </a:effectLst>
              <a:latin typeface="Calibri"/>
              <a:ea typeface="ＭＳ Ｐゴシック" charset="0"/>
              <a:cs typeface="ＭＳ Ｐゴシック" charset="0"/>
            </a:endParaRPr>
          </a:p>
        </p:txBody>
      </p:sp>
    </p:spTree>
    <p:extLst>
      <p:ext uri="{BB962C8B-B14F-4D97-AF65-F5344CB8AC3E}">
        <p14:creationId xmlns:p14="http://schemas.microsoft.com/office/powerpoint/2010/main" val="352878692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028700"/>
            <a:ext cx="9144000" cy="477774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1124744"/>
            <a:ext cx="9144000" cy="2083072"/>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 Learn </a:t>
            </a:r>
            <a:r>
              <a:rPr lang="en-US" sz="4800" b="1" dirty="0">
                <a:solidFill>
                  <a:srgbClr val="FFFF00"/>
                </a:solidFill>
                <a:effectLst>
                  <a:glow rad="127000">
                    <a:schemeClr val="tx1"/>
                  </a:glow>
                </a:effectLst>
                <a:latin typeface="Arial" charset="0"/>
                <a:ea typeface="ＭＳ Ｐゴシック" charset="0"/>
                <a:cs typeface="ＭＳ Ｐゴシック" charset="0"/>
              </a:rPr>
              <a:t>discipline</a:t>
            </a:r>
            <a:r>
              <a:rPr lang="en-US" sz="4800" b="1" dirty="0">
                <a:effectLst>
                  <a:glow rad="127000">
                    <a:schemeClr val="tx1"/>
                  </a:glow>
                </a:effectLst>
                <a:latin typeface="Arial" charset="0"/>
                <a:ea typeface="ＭＳ Ｐゴシック" charset="0"/>
                <a:cs typeface="ＭＳ Ｐゴシック" charset="0"/>
              </a:rPr>
              <a:t> and </a:t>
            </a:r>
            <a:r>
              <a:rPr lang="en-US" sz="4800" b="1" dirty="0">
                <a:solidFill>
                  <a:srgbClr val="FFFF00"/>
                </a:solidFill>
                <a:effectLst>
                  <a:glow rad="127000">
                    <a:schemeClr val="tx1"/>
                  </a:glow>
                </a:effectLst>
                <a:latin typeface="Arial" charset="0"/>
                <a:ea typeface="ＭＳ Ｐゴシック" charset="0"/>
                <a:cs typeface="ＭＳ Ｐゴシック" charset="0"/>
              </a:rPr>
              <a:t>fear</a:t>
            </a:r>
            <a:r>
              <a:rPr lang="en-US" sz="4800" b="1" dirty="0">
                <a:effectLst>
                  <a:glow rad="127000">
                    <a:schemeClr val="tx1"/>
                  </a:glow>
                </a:effectLst>
                <a:latin typeface="Arial" charset="0"/>
                <a:ea typeface="ＭＳ Ｐゴシック" charset="0"/>
                <a:cs typeface="ＭＳ Ｐゴシック" charset="0"/>
              </a:rPr>
              <a:t> of the L</a:t>
            </a:r>
            <a:r>
              <a:rPr lang="en-US" b="1" dirty="0">
                <a:effectLst>
                  <a:glow rad="127000">
                    <a:schemeClr val="tx1"/>
                  </a:glow>
                </a:effectLst>
                <a:latin typeface="Arial" charset="0"/>
                <a:ea typeface="ＭＳ Ｐゴシック" charset="0"/>
                <a:cs typeface="ＭＳ Ｐゴシック" charset="0"/>
              </a:rPr>
              <a:t>ORD</a:t>
            </a:r>
            <a:r>
              <a:rPr lang="en-US" sz="4800" b="1" dirty="0">
                <a:effectLst>
                  <a:glow rad="127000">
                    <a:schemeClr val="tx1"/>
                  </a:glow>
                </a:effectLst>
                <a:latin typeface="Arial" charset="0"/>
                <a:ea typeface="ＭＳ Ｐゴシック" charset="0"/>
                <a:cs typeface="ＭＳ Ｐゴシック" charset="0"/>
              </a:rPr>
              <a:t> (1:1-7). </a:t>
            </a:r>
          </a:p>
        </p:txBody>
      </p:sp>
      <p:sp>
        <p:nvSpPr>
          <p:cNvPr id="4" name="Rectangle 2"/>
          <p:cNvSpPr txBox="1">
            <a:spLocks noChangeArrowheads="1"/>
          </p:cNvSpPr>
          <p:nvPr/>
        </p:nvSpPr>
        <p:spPr bwMode="auto">
          <a:xfrm>
            <a:off x="0" y="0"/>
            <a:ext cx="9144000" cy="105273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0" hangingPunct="0">
              <a:defRPr sz="4800" b="1">
                <a:solidFill>
                  <a:schemeClr val="bg1"/>
                </a:solidFill>
                <a:effectLst>
                  <a:glow rad="127000">
                    <a:schemeClr val="tx1"/>
                  </a:glow>
                </a:effectLst>
              </a:defRPr>
            </a:lvl1pPr>
            <a:lvl2pPr algn="ctr" eaLnBrk="0" hangingPunct="0">
              <a:defRPr sz="4400">
                <a:solidFill>
                  <a:schemeClr val="bg1"/>
                </a:solidFill>
                <a:ea typeface="ＭＳ Ｐゴシック" pitchFamily="-108" charset="-128"/>
                <a:cs typeface="ＭＳ Ｐゴシック" pitchFamily="-108" charset="-128"/>
              </a:defRPr>
            </a:lvl2pPr>
            <a:lvl3pPr algn="ctr" eaLnBrk="0" hangingPunct="0">
              <a:defRPr sz="4400">
                <a:solidFill>
                  <a:schemeClr val="bg1"/>
                </a:solidFill>
                <a:ea typeface="ＭＳ Ｐゴシック" pitchFamily="-108" charset="-128"/>
                <a:cs typeface="ＭＳ Ｐゴシック" pitchFamily="-108" charset="-128"/>
              </a:defRPr>
            </a:lvl3pPr>
            <a:lvl4pPr algn="ctr" eaLnBrk="0" hangingPunct="0">
              <a:defRPr sz="4400">
                <a:solidFill>
                  <a:schemeClr val="bg1"/>
                </a:solidFill>
                <a:ea typeface="ＭＳ Ｐゴシック" pitchFamily="-108" charset="-128"/>
                <a:cs typeface="ＭＳ Ｐゴシック" pitchFamily="-108" charset="-128"/>
              </a:defRPr>
            </a:lvl4pPr>
            <a:lvl5pPr algn="ctr" eaLnBrk="0" hangingPunct="0">
              <a:defRPr sz="4400">
                <a:solidFill>
                  <a:schemeClr val="bg1"/>
                </a:solidFill>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algn="l" defTabSz="914400" fontAlgn="base">
              <a:spcBef>
                <a:spcPct val="0"/>
              </a:spcBef>
              <a:spcAft>
                <a:spcPct val="0"/>
              </a:spcAft>
            </a:pPr>
            <a:r>
              <a:rPr lang="en-US" i="1" dirty="0">
                <a:solidFill>
                  <a:srgbClr val="FFFFFF"/>
                </a:solidFill>
                <a:effectLst>
                  <a:glow rad="127000">
                    <a:srgbClr val="000000"/>
                  </a:glow>
                </a:effectLst>
                <a:latin typeface="Arial" charset="0"/>
                <a:ea typeface="ＭＳ Ｐゴシック" charset="0"/>
                <a:cs typeface="ＭＳ Ｐゴシック" charset="0"/>
              </a:rPr>
              <a:t>How to be wise... </a:t>
            </a:r>
          </a:p>
        </p:txBody>
      </p:sp>
    </p:spTree>
    <p:extLst>
      <p:ext uri="{BB962C8B-B14F-4D97-AF65-F5344CB8AC3E}">
        <p14:creationId xmlns:p14="http://schemas.microsoft.com/office/powerpoint/2010/main" val="2400750150"/>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1143000"/>
            <a:ext cx="9144000" cy="4572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1772816"/>
            <a:ext cx="6084168" cy="3960440"/>
          </a:xfrm>
          <a:noFill/>
          <a:ln>
            <a:noFill/>
          </a:ln>
          <a:effectLst/>
        </p:spPr>
        <p:txBody>
          <a:bodyPr vert="horz" wrap="square" lIns="91440" tIns="45720" rIns="91440" bIns="45720" numCol="1" anchor="ctr" anchorCtr="0" compatLnSpc="1">
            <a:prstTxWarp prst="textNoShape">
              <a:avLst/>
            </a:prstTxWarp>
          </a:bodyPr>
          <a:lstStyle/>
          <a:p>
            <a:pPr marL="717550" indent="-717550" algn="l" defTabSz="457200"/>
            <a:r>
              <a:rPr lang="en-US" sz="5400" b="1" kern="1200" dirty="0">
                <a:solidFill>
                  <a:srgbClr val="000000"/>
                </a:solidFill>
                <a:latin typeface="Arial" charset="0"/>
                <a:ea typeface="ＭＳ Ｐゴシック" charset="0"/>
                <a:cs typeface="ＭＳ Ｐゴシック" charset="0"/>
              </a:rPr>
              <a:t>II. </a:t>
            </a:r>
            <a:r>
              <a:rPr lang="en-US" sz="5400" b="1" kern="1200" dirty="0">
                <a:solidFill>
                  <a:srgbClr val="0000FF"/>
                </a:solidFill>
                <a:latin typeface="Arial" charset="0"/>
                <a:ea typeface="ＭＳ Ｐゴシック" charset="0"/>
                <a:cs typeface="ＭＳ Ｐゴシック" charset="0"/>
              </a:rPr>
              <a:t>Value</a:t>
            </a:r>
            <a:r>
              <a:rPr lang="en-US" sz="5400" b="1" kern="1200" dirty="0">
                <a:solidFill>
                  <a:srgbClr val="000000"/>
                </a:solidFill>
                <a:latin typeface="Arial" charset="0"/>
                <a:ea typeface="ＭＳ Ｐゴシック" charset="0"/>
                <a:cs typeface="ＭＳ Ｐゴシック" charset="0"/>
              </a:rPr>
              <a:t> wisdom that leads to a prosperous life (1:8–9:18).  </a:t>
            </a:r>
          </a:p>
        </p:txBody>
      </p:sp>
      <p:sp>
        <p:nvSpPr>
          <p:cNvPr id="4" name="Rectangle 2"/>
          <p:cNvSpPr txBox="1">
            <a:spLocks noChangeArrowheads="1"/>
          </p:cNvSpPr>
          <p:nvPr/>
        </p:nvSpPr>
        <p:spPr bwMode="auto">
          <a:xfrm>
            <a:off x="0" y="0"/>
            <a:ext cx="9144000" cy="105273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0" hangingPunct="0">
              <a:defRPr sz="4800" b="1">
                <a:solidFill>
                  <a:schemeClr val="bg1"/>
                </a:solidFill>
                <a:effectLst>
                  <a:glow rad="127000">
                    <a:schemeClr val="tx1"/>
                  </a:glow>
                </a:effectLst>
              </a:defRPr>
            </a:lvl1pPr>
            <a:lvl2pPr algn="ctr" eaLnBrk="0" hangingPunct="0">
              <a:defRPr sz="4400">
                <a:solidFill>
                  <a:schemeClr val="bg1"/>
                </a:solidFill>
                <a:ea typeface="ＭＳ Ｐゴシック" pitchFamily="-108" charset="-128"/>
                <a:cs typeface="ＭＳ Ｐゴシック" pitchFamily="-108" charset="-128"/>
              </a:defRPr>
            </a:lvl2pPr>
            <a:lvl3pPr algn="ctr" eaLnBrk="0" hangingPunct="0">
              <a:defRPr sz="4400">
                <a:solidFill>
                  <a:schemeClr val="bg1"/>
                </a:solidFill>
                <a:ea typeface="ＭＳ Ｐゴシック" pitchFamily="-108" charset="-128"/>
                <a:cs typeface="ＭＳ Ｐゴシック" pitchFamily="-108" charset="-128"/>
              </a:defRPr>
            </a:lvl3pPr>
            <a:lvl4pPr algn="ctr" eaLnBrk="0" hangingPunct="0">
              <a:defRPr sz="4400">
                <a:solidFill>
                  <a:schemeClr val="bg1"/>
                </a:solidFill>
                <a:ea typeface="ＭＳ Ｐゴシック" pitchFamily="-108" charset="-128"/>
                <a:cs typeface="ＭＳ Ｐゴシック" pitchFamily="-108" charset="-128"/>
              </a:defRPr>
            </a:lvl4pPr>
            <a:lvl5pPr algn="ctr" eaLnBrk="0" hangingPunct="0">
              <a:defRPr sz="4400">
                <a:solidFill>
                  <a:schemeClr val="bg1"/>
                </a:solidFill>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algn="l" defTabSz="914400" fontAlgn="base">
              <a:spcBef>
                <a:spcPct val="0"/>
              </a:spcBef>
              <a:spcAft>
                <a:spcPct val="0"/>
              </a:spcAft>
            </a:pPr>
            <a:r>
              <a:rPr lang="en-US" i="1" dirty="0">
                <a:solidFill>
                  <a:srgbClr val="FFFFFF"/>
                </a:solidFill>
                <a:effectLst>
                  <a:glow rad="127000">
                    <a:srgbClr val="000000"/>
                  </a:glow>
                </a:effectLst>
                <a:latin typeface="Arial" charset="0"/>
                <a:ea typeface="ＭＳ Ｐゴシック" charset="0"/>
                <a:cs typeface="ＭＳ Ｐゴシック" charset="0"/>
              </a:rPr>
              <a:t>How to be wise... </a:t>
            </a:r>
          </a:p>
        </p:txBody>
      </p:sp>
    </p:spTree>
    <p:extLst>
      <p:ext uri="{BB962C8B-B14F-4D97-AF65-F5344CB8AC3E}">
        <p14:creationId xmlns:p14="http://schemas.microsoft.com/office/powerpoint/2010/main" val="112120789"/>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1324784"/>
          </a:xfrm>
          <a:effectLst>
            <a:outerShdw blurRad="63500" dist="35921" dir="2700000" algn="ctr" rotWithShape="0">
              <a:schemeClr val="tx2">
                <a:alpha val="74998"/>
              </a:schemeClr>
            </a:outerShdw>
          </a:effectLst>
        </p:spPr>
        <p:txBody>
          <a:bodyPr/>
          <a:lstStyle/>
          <a:p>
            <a:pPr>
              <a:defRPr/>
            </a:pPr>
            <a:r>
              <a:rPr lang="en-US" sz="8800" b="1" dirty="0">
                <a:effectLst>
                  <a:glow rad="127000">
                    <a:schemeClr val="tx1"/>
                  </a:glow>
                </a:effectLst>
                <a:latin typeface="Arial" charset="0"/>
                <a:ea typeface="ＭＳ Ｐゴシック" charset="0"/>
                <a:cs typeface="ＭＳ Ｐゴシック" charset="0"/>
              </a:rPr>
              <a:t>Wisdom</a:t>
            </a:r>
            <a:endParaRPr lang="en-US" sz="5400" b="1" dirty="0">
              <a:effectLst>
                <a:glow rad="127000">
                  <a:schemeClr val="tx1"/>
                </a:glow>
              </a:effectLst>
              <a:latin typeface="Arial" charset="0"/>
              <a:ea typeface="ＭＳ Ｐゴシック" charset="0"/>
              <a:cs typeface="ＭＳ Ｐゴシック" charset="0"/>
            </a:endParaRPr>
          </a:p>
        </p:txBody>
      </p:sp>
      <p:sp>
        <p:nvSpPr>
          <p:cNvPr id="3" name="Rectangle 2"/>
          <p:cNvSpPr txBox="1">
            <a:spLocks noChangeArrowheads="1"/>
          </p:cNvSpPr>
          <p:nvPr/>
        </p:nvSpPr>
        <p:spPr bwMode="auto">
          <a:xfrm>
            <a:off x="1657" y="1628800"/>
            <a:ext cx="9144000" cy="31683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5400" b="1" dirty="0">
                <a:solidFill>
                  <a:srgbClr val="FFFF00"/>
                </a:solidFill>
                <a:effectLst>
                  <a:glow rad="127000">
                    <a:srgbClr val="000000"/>
                  </a:glow>
                </a:effectLst>
                <a:latin typeface="Arial" charset="0"/>
                <a:ea typeface="ＭＳ Ｐゴシック" charset="0"/>
                <a:cs typeface="ＭＳ Ｐゴシック" charset="0"/>
              </a:rPr>
              <a:t>gives honor </a:t>
            </a:r>
            <a:r>
              <a:rPr lang="en-US" sz="5400" b="1" dirty="0">
                <a:solidFill>
                  <a:srgbClr val="FFFFFF"/>
                </a:solidFill>
                <a:effectLst>
                  <a:glow rad="127000">
                    <a:srgbClr val="000000"/>
                  </a:glow>
                </a:effectLst>
                <a:latin typeface="Arial" charset="0"/>
                <a:ea typeface="ＭＳ Ｐゴシック" charset="0"/>
                <a:cs typeface="ＭＳ Ｐゴシック" charset="0"/>
              </a:rPr>
              <a:t>to keep youth from the shame of foolishness (1:8-9). </a:t>
            </a:r>
          </a:p>
        </p:txBody>
      </p:sp>
    </p:spTree>
    <p:extLst>
      <p:ext uri="{BB962C8B-B14F-4D97-AF65-F5344CB8AC3E}">
        <p14:creationId xmlns:p14="http://schemas.microsoft.com/office/powerpoint/2010/main" val="149320334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1324784"/>
          </a:xfrm>
          <a:effectLst>
            <a:outerShdw blurRad="63500" dist="35921" dir="2700000" algn="ctr" rotWithShape="0">
              <a:schemeClr val="tx2">
                <a:alpha val="74998"/>
              </a:schemeClr>
            </a:outerShdw>
          </a:effectLst>
        </p:spPr>
        <p:txBody>
          <a:bodyPr/>
          <a:lstStyle/>
          <a:p>
            <a:pPr>
              <a:defRPr/>
            </a:pPr>
            <a:r>
              <a:rPr lang="en-US" sz="8800" b="1" dirty="0">
                <a:effectLst>
                  <a:glow rad="127000">
                    <a:schemeClr val="tx1"/>
                  </a:glow>
                </a:effectLst>
                <a:latin typeface="Arial" charset="0"/>
                <a:ea typeface="ＭＳ Ｐゴシック" charset="0"/>
                <a:cs typeface="ＭＳ Ｐゴシック" charset="0"/>
              </a:rPr>
              <a:t>Wisdom</a:t>
            </a:r>
            <a:endParaRPr lang="en-US" sz="5400" b="1" dirty="0">
              <a:effectLst>
                <a:glow rad="127000">
                  <a:schemeClr val="tx1"/>
                </a:glow>
              </a:effectLst>
              <a:latin typeface="Arial" charset="0"/>
              <a:ea typeface="ＭＳ Ｐゴシック" charset="0"/>
              <a:cs typeface="ＭＳ Ｐゴシック" charset="0"/>
            </a:endParaRPr>
          </a:p>
        </p:txBody>
      </p:sp>
      <p:sp>
        <p:nvSpPr>
          <p:cNvPr id="3" name="Rectangle 2"/>
          <p:cNvSpPr txBox="1">
            <a:spLocks noChangeArrowheads="1"/>
          </p:cNvSpPr>
          <p:nvPr/>
        </p:nvSpPr>
        <p:spPr bwMode="auto">
          <a:xfrm>
            <a:off x="1657" y="1628800"/>
            <a:ext cx="9144000" cy="31683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5400" b="1" dirty="0">
                <a:solidFill>
                  <a:srgbClr val="FFFF00"/>
                </a:solidFill>
                <a:effectLst>
                  <a:glow rad="127000">
                    <a:srgbClr val="000000"/>
                  </a:glow>
                </a:effectLst>
                <a:latin typeface="Arial" charset="0"/>
                <a:ea typeface="ＭＳ Ｐゴシック" charset="0"/>
                <a:cs typeface="ＭＳ Ｐゴシック" charset="0"/>
              </a:rPr>
              <a:t>preserves youth from disaster</a:t>
            </a:r>
            <a:r>
              <a:rPr lang="en-US" sz="5400" b="1" dirty="0">
                <a:solidFill>
                  <a:srgbClr val="FFFFFF"/>
                </a:solidFill>
                <a:effectLst>
                  <a:glow rad="127000">
                    <a:srgbClr val="000000"/>
                  </a:glow>
                </a:effectLst>
                <a:latin typeface="Arial" charset="0"/>
                <a:ea typeface="ＭＳ Ｐゴシック" charset="0"/>
                <a:cs typeface="ＭＳ Ｐゴシック" charset="0"/>
              </a:rPr>
              <a:t> (1:10-33). </a:t>
            </a:r>
          </a:p>
        </p:txBody>
      </p:sp>
    </p:spTree>
    <p:extLst>
      <p:ext uri="{BB962C8B-B14F-4D97-AF65-F5344CB8AC3E}">
        <p14:creationId xmlns:p14="http://schemas.microsoft.com/office/powerpoint/2010/main" val="422644751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Proverbs 2</a:t>
            </a:r>
          </a:p>
        </p:txBody>
      </p:sp>
    </p:spTree>
    <p:extLst>
      <p:ext uri="{BB962C8B-B14F-4D97-AF65-F5344CB8AC3E}">
        <p14:creationId xmlns:p14="http://schemas.microsoft.com/office/powerpoint/2010/main" val="303551570"/>
      </p:ext>
    </p:extLst>
  </p:cSld>
  <p:clrMapOvr>
    <a:overrideClrMapping bg1="lt1" tx1="dk1" bg2="lt2" tx2="dk2" accent1="accent1" accent2="accent2" accent3="accent3" accent4="accent4" accent5="accent5" accent6="accent6" hlink="hlink" folHlink="folHlink"/>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1324784"/>
          </a:xfrm>
          <a:effectLst>
            <a:outerShdw blurRad="63500" dist="35921" dir="2700000" algn="ctr" rotWithShape="0">
              <a:schemeClr val="tx2">
                <a:alpha val="74998"/>
              </a:schemeClr>
            </a:outerShdw>
          </a:effectLst>
        </p:spPr>
        <p:txBody>
          <a:bodyPr/>
          <a:lstStyle/>
          <a:p>
            <a:pPr>
              <a:defRPr/>
            </a:pPr>
            <a:r>
              <a:rPr lang="en-US" sz="8800" b="1" dirty="0">
                <a:effectLst>
                  <a:glow rad="127000">
                    <a:schemeClr val="tx1"/>
                  </a:glow>
                </a:effectLst>
                <a:latin typeface="Arial" charset="0"/>
                <a:ea typeface="ＭＳ Ｐゴシック" charset="0"/>
                <a:cs typeface="ＭＳ Ｐゴシック" charset="0"/>
              </a:rPr>
              <a:t>Wisdom</a:t>
            </a:r>
            <a:endParaRPr lang="en-US" sz="5400" b="1" dirty="0">
              <a:effectLst>
                <a:glow rad="127000">
                  <a:schemeClr val="tx1"/>
                </a:glow>
              </a:effectLst>
              <a:latin typeface="Arial" charset="0"/>
              <a:ea typeface="ＭＳ Ｐゴシック" charset="0"/>
              <a:cs typeface="ＭＳ Ｐゴシック" charset="0"/>
            </a:endParaRPr>
          </a:p>
        </p:txBody>
      </p:sp>
      <p:sp>
        <p:nvSpPr>
          <p:cNvPr id="3" name="Rectangle 2"/>
          <p:cNvSpPr txBox="1">
            <a:spLocks noChangeArrowheads="1"/>
          </p:cNvSpPr>
          <p:nvPr/>
        </p:nvSpPr>
        <p:spPr bwMode="auto">
          <a:xfrm>
            <a:off x="1657" y="1628800"/>
            <a:ext cx="9144000" cy="31683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5400" b="1" dirty="0">
                <a:solidFill>
                  <a:srgbClr val="FFFF00"/>
                </a:solidFill>
                <a:effectLst>
                  <a:glow rad="127000">
                    <a:srgbClr val="000000"/>
                  </a:glow>
                </a:effectLst>
                <a:latin typeface="Arial" charset="0"/>
                <a:ea typeface="ＭＳ Ｐゴシック" charset="0"/>
                <a:cs typeface="ＭＳ Ｐゴシック" charset="0"/>
              </a:rPr>
              <a:t>helps maintain moral behavior</a:t>
            </a:r>
            <a:r>
              <a:rPr lang="en-US" sz="5400" b="1" dirty="0">
                <a:solidFill>
                  <a:srgbClr val="FFFFFF"/>
                </a:solidFill>
                <a:effectLst>
                  <a:glow rad="127000">
                    <a:srgbClr val="000000"/>
                  </a:glow>
                </a:effectLst>
                <a:latin typeface="Arial" charset="0"/>
                <a:ea typeface="ＭＳ Ｐゴシック" charset="0"/>
                <a:cs typeface="ＭＳ Ｐゴシック" charset="0"/>
              </a:rPr>
              <a:t> (Prov 2). </a:t>
            </a:r>
          </a:p>
        </p:txBody>
      </p:sp>
    </p:spTree>
    <p:extLst>
      <p:ext uri="{BB962C8B-B14F-4D97-AF65-F5344CB8AC3E}">
        <p14:creationId xmlns:p14="http://schemas.microsoft.com/office/powerpoint/2010/main" val="232358440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985" name="Picture 2" descr="wisdom"/>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aphicFrame>
        <p:nvGraphicFramePr>
          <p:cNvPr id="81923" name="Group 3"/>
          <p:cNvGraphicFramePr>
            <a:graphicFrameLocks noGrp="1"/>
          </p:cNvGraphicFramePr>
          <p:nvPr/>
        </p:nvGraphicFramePr>
        <p:xfrm>
          <a:off x="0" y="-34925"/>
          <a:ext cx="9144000" cy="6929437"/>
        </p:xfrm>
        <a:graphic>
          <a:graphicData uri="http://schemas.openxmlformats.org/drawingml/2006/table">
            <a:tbl>
              <a:tblPr/>
              <a:tblGrid>
                <a:gridCol w="685800">
                  <a:extLst>
                    <a:ext uri="{9D8B030D-6E8A-4147-A177-3AD203B41FA5}">
                      <a16:colId xmlns:a16="http://schemas.microsoft.com/office/drawing/2014/main" val="20000"/>
                    </a:ext>
                  </a:extLst>
                </a:gridCol>
                <a:gridCol w="685800">
                  <a:extLst>
                    <a:ext uri="{9D8B030D-6E8A-4147-A177-3AD203B41FA5}">
                      <a16:colId xmlns:a16="http://schemas.microsoft.com/office/drawing/2014/main" val="20001"/>
                    </a:ext>
                  </a:extLst>
                </a:gridCol>
                <a:gridCol w="914400">
                  <a:extLst>
                    <a:ext uri="{9D8B030D-6E8A-4147-A177-3AD203B41FA5}">
                      <a16:colId xmlns:a16="http://schemas.microsoft.com/office/drawing/2014/main" val="20002"/>
                    </a:ext>
                  </a:extLst>
                </a:gridCol>
                <a:gridCol w="2286000">
                  <a:extLst>
                    <a:ext uri="{9D8B030D-6E8A-4147-A177-3AD203B41FA5}">
                      <a16:colId xmlns:a16="http://schemas.microsoft.com/office/drawing/2014/main" val="20003"/>
                    </a:ext>
                  </a:extLst>
                </a:gridCol>
                <a:gridCol w="2286000">
                  <a:extLst>
                    <a:ext uri="{9D8B030D-6E8A-4147-A177-3AD203B41FA5}">
                      <a16:colId xmlns:a16="http://schemas.microsoft.com/office/drawing/2014/main" val="20004"/>
                    </a:ext>
                  </a:extLst>
                </a:gridCol>
                <a:gridCol w="762000">
                  <a:extLst>
                    <a:ext uri="{9D8B030D-6E8A-4147-A177-3AD203B41FA5}">
                      <a16:colId xmlns:a16="http://schemas.microsoft.com/office/drawing/2014/main" val="20005"/>
                    </a:ext>
                  </a:extLst>
                </a:gridCol>
                <a:gridCol w="762000">
                  <a:extLst>
                    <a:ext uri="{9D8B030D-6E8A-4147-A177-3AD203B41FA5}">
                      <a16:colId xmlns:a16="http://schemas.microsoft.com/office/drawing/2014/main" val="20006"/>
                    </a:ext>
                  </a:extLst>
                </a:gridCol>
                <a:gridCol w="762000">
                  <a:extLst>
                    <a:ext uri="{9D8B030D-6E8A-4147-A177-3AD203B41FA5}">
                      <a16:colId xmlns:a16="http://schemas.microsoft.com/office/drawing/2014/main" val="20007"/>
                    </a:ext>
                  </a:extLst>
                </a:gridCol>
              </a:tblGrid>
              <a:tr h="701104">
                <a:tc gridSpan="8">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4000" b="0" i="0" u="none" strike="noStrike" cap="none" normalizeH="0" baseline="0">
                          <a:ln>
                            <a:noFill/>
                          </a:ln>
                          <a:solidFill>
                            <a:srgbClr val="0033CC"/>
                          </a:solidFill>
                          <a:effectLst/>
                          <a:latin typeface="Monotype Corsiva" charset="0"/>
                          <a:ea typeface="ＭＳ Ｐゴシック" charset="0"/>
                          <a:cs typeface="Arial" charset="0"/>
                        </a:rPr>
                        <a:t>Proverbs </a:t>
                      </a:r>
                      <a:r>
                        <a:rPr kumimoji="0" lang="en-US" sz="2800" b="0" i="0" u="none" strike="noStrike" cap="none" normalizeH="0" baseline="0">
                          <a:ln>
                            <a:noFill/>
                          </a:ln>
                          <a:solidFill>
                            <a:srgbClr val="0033CC"/>
                          </a:solidFill>
                          <a:effectLst/>
                          <a:latin typeface="Arial" charset="0"/>
                          <a:ea typeface="ＭＳ Ｐゴシック" charset="0"/>
                          <a:cs typeface="Arial" charset="0"/>
                        </a:rPr>
                        <a:t> -  Value and Path of Wisdom</a:t>
                      </a:r>
                    </a:p>
                  </a:txBody>
                  <a:tcPr marT="45724" marB="45724" horzOverflow="overflow">
                    <a:lnL w="12700" cap="flat" cmpd="sng" algn="ctr">
                      <a:solidFill>
                        <a:schemeClr val="bg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1289168">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0033CC"/>
                          </a:solidFill>
                          <a:effectLst/>
                          <a:latin typeface="Arial" charset="0"/>
                          <a:ea typeface="ＭＳ Ｐゴシック" charset="0"/>
                          <a:cs typeface="Arial" charset="0"/>
                        </a:rPr>
                        <a:t>Solomon</a:t>
                      </a:r>
                    </a:p>
                  </a:txBody>
                  <a:tcPr marT="45724" marB="45724" horzOverflow="overflow">
                    <a:lnL w="12700" cap="flat" cmpd="sng" algn="ctr">
                      <a:solidFill>
                        <a:schemeClr val="bg1"/>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0033CC"/>
                          </a:solidFill>
                          <a:effectLst/>
                          <a:latin typeface="Arial" charset="0"/>
                          <a:ea typeface="ＭＳ Ｐゴシック" charset="0"/>
                          <a:cs typeface="Arial" charset="0"/>
                        </a:rPr>
                        <a:t>Wise Men </a:t>
                      </a:r>
                      <a:r>
                        <a:rPr kumimoji="0" lang="en-US" sz="2400" b="0" i="0" u="none" strike="noStrike" cap="none" normalizeH="0" baseline="0">
                          <a:ln>
                            <a:noFill/>
                          </a:ln>
                          <a:solidFill>
                            <a:srgbClr val="0033CC"/>
                          </a:solidFill>
                          <a:effectLst/>
                          <a:latin typeface="Arial" charset="0"/>
                          <a:ea typeface="ＭＳ Ｐゴシック" charset="0"/>
                          <a:cs typeface="Arial" charset="0"/>
                        </a:rPr>
                        <a:t>(Anonymous)</a:t>
                      </a:r>
                    </a:p>
                  </a:txBody>
                  <a:tcPr marT="45724" marB="45724"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0033CC"/>
                          </a:solidFill>
                          <a:effectLst/>
                          <a:latin typeface="Arial" charset="0"/>
                          <a:ea typeface="ＭＳ Ｐゴシック" charset="0"/>
                          <a:cs typeface="Arial" charset="0"/>
                        </a:rPr>
                        <a:t>Solomon</a:t>
                      </a:r>
                    </a:p>
                  </a:txBody>
                  <a:tcPr marT="45724" marB="45724"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0033CC"/>
                          </a:solidFill>
                          <a:effectLst/>
                          <a:latin typeface="Arial" charset="0"/>
                          <a:ea typeface="ＭＳ Ｐゴシック" charset="0"/>
                          <a:cs typeface="Arial" charset="0"/>
                        </a:rPr>
                        <a:t>Wise Men </a:t>
                      </a:r>
                      <a:r>
                        <a:rPr kumimoji="0" lang="en-US" sz="2400" b="0" i="0" u="none" strike="noStrike" cap="none" normalizeH="0" baseline="0">
                          <a:ln>
                            <a:noFill/>
                          </a:ln>
                          <a:solidFill>
                            <a:srgbClr val="0033CC"/>
                          </a:solidFill>
                          <a:effectLst/>
                          <a:latin typeface="Arial" charset="0"/>
                          <a:ea typeface="ＭＳ Ｐゴシック" charset="0"/>
                          <a:cs typeface="Arial" charset="0"/>
                        </a:rPr>
                        <a:t>(Agur, Lemuel, Anonymous)</a:t>
                      </a:r>
                    </a:p>
                  </a:txBody>
                  <a:tcPr marT="45724" marB="45724" horzOverflow="overflow">
                    <a:lnL w="12700" cap="flat" cmpd="sng" algn="ctr">
                      <a:solidFill>
                        <a:schemeClr val="accent2"/>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550913">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rgbClr val="0033CC"/>
                          </a:solidFill>
                          <a:effectLst/>
                          <a:latin typeface="Arial" charset="0"/>
                          <a:ea typeface="ＭＳ Ｐゴシック" charset="0"/>
                          <a:cs typeface="Arial" charset="0"/>
                        </a:rPr>
                        <a:t>1:1–22:16</a:t>
                      </a:r>
                    </a:p>
                  </a:txBody>
                  <a:tcPr marT="45724" marB="45724" horzOverflow="overflow">
                    <a:lnL w="12700" cap="flat" cmpd="sng" algn="ctr">
                      <a:solidFill>
                        <a:schemeClr val="bg1"/>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rgbClr val="0033CC"/>
                          </a:solidFill>
                          <a:effectLst/>
                          <a:latin typeface="Arial" charset="0"/>
                          <a:ea typeface="ＭＳ Ｐゴシック" charset="0"/>
                          <a:cs typeface="Arial" charset="0"/>
                        </a:rPr>
                        <a:t>22:17–24:34</a:t>
                      </a:r>
                    </a:p>
                  </a:txBody>
                  <a:tcPr marT="45724" marB="45724"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rgbClr val="0033CC"/>
                          </a:solidFill>
                          <a:effectLst/>
                          <a:latin typeface="Arial" charset="0"/>
                          <a:ea typeface="ＭＳ Ｐゴシック" charset="0"/>
                          <a:cs typeface="Arial" charset="0"/>
                        </a:rPr>
                        <a:t>Ch. 25–29</a:t>
                      </a:r>
                    </a:p>
                  </a:txBody>
                  <a:tcPr marT="45724" marB="45724"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rgbClr val="0033CC"/>
                          </a:solidFill>
                          <a:effectLst/>
                          <a:latin typeface="Arial" charset="0"/>
                          <a:ea typeface="ＭＳ Ｐゴシック" charset="0"/>
                          <a:cs typeface="Arial" charset="0"/>
                        </a:rPr>
                        <a:t>Ch. 30–31</a:t>
                      </a:r>
                    </a:p>
                  </a:txBody>
                  <a:tcPr marT="45724" marB="45724" horzOverflow="overflow">
                    <a:lnL w="12700" cap="flat" cmpd="sng" algn="ctr">
                      <a:solidFill>
                        <a:schemeClr val="accent2"/>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1065310">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0033CC"/>
                          </a:solidFill>
                          <a:effectLst/>
                          <a:latin typeface="Arial" charset="0"/>
                          <a:ea typeface="ＭＳ Ｐゴシック" charset="0"/>
                          <a:cs typeface="Arial" charset="0"/>
                        </a:rPr>
                        <a:t>13 sayings</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0033CC"/>
                          </a:solidFill>
                          <a:effectLst/>
                          <a:latin typeface="Arial" charset="0"/>
                          <a:ea typeface="ＭＳ Ｐゴシック" charset="0"/>
                          <a:cs typeface="Arial" charset="0"/>
                        </a:rPr>
                        <a:t>375 two-line</a:t>
                      </a:r>
                    </a:p>
                  </a:txBody>
                  <a:tcPr marT="45724" marB="45724" horzOverflow="overflow">
                    <a:lnL w="12700" cap="flat" cmpd="sng" algn="ctr">
                      <a:solidFill>
                        <a:schemeClr val="bg1"/>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0033CC"/>
                          </a:solidFill>
                          <a:effectLst/>
                          <a:latin typeface="Arial" charset="0"/>
                          <a:ea typeface="ＭＳ Ｐゴシック" charset="0"/>
                          <a:cs typeface="Arial" charset="0"/>
                        </a:rPr>
                        <a:t>36 sayings</a:t>
                      </a:r>
                    </a:p>
                  </a:txBody>
                  <a:tcPr marT="45724" marB="45724"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700" b="0" i="0" u="none" strike="noStrike" cap="none" normalizeH="0" baseline="0">
                          <a:ln>
                            <a:noFill/>
                          </a:ln>
                          <a:solidFill>
                            <a:srgbClr val="0033CC"/>
                          </a:solidFill>
                          <a:effectLst/>
                          <a:latin typeface="Arial" charset="0"/>
                          <a:ea typeface="ＭＳ Ｐゴシック" charset="0"/>
                          <a:cs typeface="Arial" charset="0"/>
                        </a:rPr>
                        <a:t>±100 two-line</a:t>
                      </a:r>
                    </a:p>
                  </a:txBody>
                  <a:tcPr marT="45724" marB="45724"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0033CC"/>
                          </a:solidFill>
                          <a:effectLst/>
                          <a:latin typeface="Arial" charset="0"/>
                          <a:ea typeface="ＭＳ Ｐゴシック" charset="0"/>
                          <a:cs typeface="Arial" charset="0"/>
                        </a:rPr>
                        <a:t>3 sayings</a:t>
                      </a:r>
                    </a:p>
                  </a:txBody>
                  <a:tcPr marT="45724" marB="45724" horzOverflow="overflow">
                    <a:lnL w="12700" cap="flat" cmpd="sng" algn="ctr">
                      <a:solidFill>
                        <a:schemeClr val="accent2"/>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213062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a:ln>
                          <a:noFill/>
                        </a:ln>
                        <a:solidFill>
                          <a:srgbClr val="0033CC"/>
                        </a:solidFill>
                        <a:effectLst/>
                        <a:latin typeface="Arial" charset="0"/>
                        <a:ea typeface="ＭＳ Ｐゴシック" charset="0"/>
                        <a:cs typeface="Arial"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a:ln>
                          <a:noFill/>
                        </a:ln>
                        <a:solidFill>
                          <a:srgbClr val="0033CC"/>
                        </a:solidFill>
                        <a:effectLst/>
                        <a:latin typeface="Arial" charset="0"/>
                        <a:ea typeface="ＭＳ Ｐゴシック" charset="0"/>
                        <a:cs typeface="Arial"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a:ln>
                          <a:noFill/>
                        </a:ln>
                        <a:solidFill>
                          <a:srgbClr val="0033CC"/>
                        </a:solidFill>
                        <a:effectLst/>
                        <a:latin typeface="Arial" charset="0"/>
                        <a:ea typeface="ＭＳ Ｐゴシック" charset="0"/>
                        <a:cs typeface="Arial"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a:ln>
                          <a:noFill/>
                        </a:ln>
                        <a:solidFill>
                          <a:srgbClr val="0033CC"/>
                        </a:solidFill>
                        <a:effectLst/>
                        <a:latin typeface="Arial" charset="0"/>
                        <a:ea typeface="ＭＳ Ｐゴシック" charset="0"/>
                        <a:cs typeface="Arial"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a:ln>
                          <a:noFill/>
                        </a:ln>
                        <a:solidFill>
                          <a:srgbClr val="0033CC"/>
                        </a:solidFill>
                        <a:effectLst/>
                        <a:latin typeface="Arial" charset="0"/>
                        <a:ea typeface="ＭＳ Ｐゴシック" charset="0"/>
                        <a:cs typeface="Arial"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a:ln>
                          <a:noFill/>
                        </a:ln>
                        <a:solidFill>
                          <a:srgbClr val="0033CC"/>
                        </a:solidFill>
                        <a:effectLst/>
                        <a:latin typeface="Arial" charset="0"/>
                        <a:ea typeface="ＭＳ Ｐゴシック" charset="0"/>
                        <a:cs typeface="Arial" charset="0"/>
                      </a:endParaRPr>
                    </a:p>
                  </a:txBody>
                  <a:tcPr marT="45724" marB="45724" horzOverflow="overflow">
                    <a:lnL w="12700" cap="flat" cmpd="sng" algn="ctr">
                      <a:solidFill>
                        <a:schemeClr val="bg1"/>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a:ln>
                          <a:noFill/>
                        </a:ln>
                        <a:solidFill>
                          <a:srgbClr val="0033CC"/>
                        </a:solidFill>
                        <a:effectLst/>
                        <a:latin typeface="Arial" charset="0"/>
                        <a:ea typeface="ＭＳ Ｐゴシック" charset="0"/>
                        <a:cs typeface="Arial" charset="0"/>
                      </a:endParaRPr>
                    </a:p>
                  </a:txBody>
                  <a:tcPr marT="45724" marB="45724"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0033CC"/>
                        </a:solidFill>
                        <a:effectLst/>
                        <a:latin typeface="Arial" charset="0"/>
                        <a:ea typeface="ＭＳ Ｐゴシック" charset="0"/>
                        <a:cs typeface="Arial" charset="0"/>
                      </a:endParaRPr>
                    </a:p>
                  </a:txBody>
                  <a:tcPr marT="45724" marB="45724"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rgbClr val="0033CC"/>
                          </a:solidFill>
                          <a:effectLst/>
                          <a:latin typeface="Arial" charset="0"/>
                          <a:ea typeface="ＭＳ Ｐゴシック" charset="0"/>
                          <a:cs typeface="Arial" charset="0"/>
                        </a:rPr>
                        <a:t>Social &amp; Miscellaneous</a:t>
                      </a:r>
                    </a:p>
                  </a:txBody>
                  <a:tcPr marT="45724" marB="45724"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rgbClr val="0033CC"/>
                          </a:solidFill>
                          <a:effectLst/>
                          <a:latin typeface="Arial" charset="0"/>
                          <a:ea typeface="ＭＳ Ｐゴシック" charset="0"/>
                          <a:cs typeface="Arial" charset="0"/>
                        </a:rPr>
                        <a:t>Social &amp; Miscellaneous</a:t>
                      </a:r>
                    </a:p>
                  </a:txBody>
                  <a:tcPr marT="45724" marB="45724"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0033CC"/>
                        </a:solidFill>
                        <a:effectLst/>
                        <a:latin typeface="Arial" charset="0"/>
                        <a:ea typeface="ＭＳ Ｐゴシック" charset="0"/>
                        <a:cs typeface="Arial"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0033CC"/>
                        </a:solidFill>
                        <a:effectLst/>
                        <a:latin typeface="Arial" charset="0"/>
                        <a:ea typeface="ＭＳ Ｐゴシック" charset="0"/>
                        <a:cs typeface="Arial"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0033CC"/>
                        </a:solidFill>
                        <a:effectLst/>
                        <a:latin typeface="Arial" charset="0"/>
                        <a:ea typeface="ＭＳ Ｐゴシック" charset="0"/>
                        <a:cs typeface="Arial" charset="0"/>
                      </a:endParaRPr>
                    </a:p>
                  </a:txBody>
                  <a:tcPr marT="45724" marB="45724"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0033CC"/>
                        </a:solidFill>
                        <a:effectLst/>
                        <a:latin typeface="Arial" charset="0"/>
                        <a:ea typeface="ＭＳ Ｐゴシック" charset="0"/>
                        <a:cs typeface="Arial" charset="0"/>
                      </a:endParaRPr>
                    </a:p>
                  </a:txBody>
                  <a:tcPr marT="45724" marB="45724"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0033CC"/>
                        </a:solidFill>
                        <a:effectLst/>
                        <a:latin typeface="Arial" charset="0"/>
                        <a:ea typeface="ＭＳ Ｐゴシック" charset="0"/>
                        <a:cs typeface="Arial" charset="0"/>
                      </a:endParaRPr>
                    </a:p>
                  </a:txBody>
                  <a:tcPr marT="45724" marB="45724" horzOverflow="overflow">
                    <a:lnL w="12700" cap="flat" cmpd="sng" algn="ctr">
                      <a:solidFill>
                        <a:schemeClr val="accent2"/>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64140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rgbClr val="0033CC"/>
                          </a:solidFill>
                          <a:effectLst/>
                          <a:latin typeface="Arial" charset="0"/>
                          <a:ea typeface="ＭＳ Ｐゴシック" charset="0"/>
                          <a:cs typeface="Arial" charset="0"/>
                        </a:rPr>
                        <a:t>Pro-logue</a:t>
                      </a:r>
                    </a:p>
                  </a:txBody>
                  <a:tcPr marT="45724" marB="45724" horzOverflow="overflow">
                    <a:lnL w="12700" cap="flat" cmpd="sng" algn="ctr">
                      <a:solidFill>
                        <a:schemeClr val="bg1"/>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gridSpan="4">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0033CC"/>
                          </a:solidFill>
                          <a:effectLst/>
                          <a:latin typeface="Arial" charset="0"/>
                          <a:ea typeface="ＭＳ Ｐゴシック" charset="0"/>
                          <a:cs typeface="Arial" charset="0"/>
                        </a:rPr>
                        <a:t>Principles of Wisdom</a:t>
                      </a:r>
                    </a:p>
                  </a:txBody>
                  <a:tcPr marT="45724" marB="45724"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0033CC"/>
                          </a:solidFill>
                          <a:effectLst/>
                          <a:latin typeface="Arial" charset="0"/>
                          <a:ea typeface="ＭＳ Ｐゴシック" charset="0"/>
                          <a:cs typeface="Arial" charset="0"/>
                        </a:rPr>
                        <a:t>Epilogue</a:t>
                      </a:r>
                    </a:p>
                  </a:txBody>
                  <a:tcPr marT="45724" marB="45724" horzOverflow="overflow">
                    <a:lnL w="12700" cap="flat" cmpd="sng" algn="ctr">
                      <a:solidFill>
                        <a:schemeClr val="accent2"/>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r h="550913">
                <a:tc gridSpan="8">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rgbClr val="0033CC"/>
                          </a:solidFill>
                          <a:effectLst/>
                          <a:latin typeface="Arial" charset="0"/>
                          <a:ea typeface="ＭＳ Ｐゴシック" charset="0"/>
                          <a:cs typeface="Arial" charset="0"/>
                        </a:rPr>
                        <a:t>ca. 950-700 BC</a:t>
                      </a:r>
                    </a:p>
                  </a:txBody>
                  <a:tcPr marT="45724" marB="45724" horzOverflow="overflow">
                    <a:lnL w="12700" cap="flat" cmpd="sng" algn="ctr">
                      <a:solidFill>
                        <a:schemeClr val="bg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6"/>
                  </a:ext>
                </a:extLst>
              </a:tr>
            </a:tbl>
          </a:graphicData>
        </a:graphic>
      </p:graphicFrame>
      <p:sp>
        <p:nvSpPr>
          <p:cNvPr id="298031" name="Text Box 48"/>
          <p:cNvSpPr txBox="1">
            <a:spLocks noChangeArrowheads="1"/>
          </p:cNvSpPr>
          <p:nvPr/>
        </p:nvSpPr>
        <p:spPr bwMode="auto">
          <a:xfrm rot="-5400000">
            <a:off x="800894" y="4075906"/>
            <a:ext cx="2057400" cy="915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0"/>
              </a:spcBef>
              <a:spcAft>
                <a:spcPct val="0"/>
              </a:spcAft>
            </a:pPr>
            <a:r>
              <a:rPr lang="en-US" sz="1800">
                <a:solidFill>
                  <a:srgbClr val="0033CC"/>
                </a:solidFill>
              </a:rPr>
              <a:t>Contrasts &amp; Godliness</a:t>
            </a:r>
          </a:p>
          <a:p>
            <a:pPr algn="ctr" defTabSz="914400" eaLnBrk="1" fontAlgn="base" hangingPunct="1">
              <a:spcBef>
                <a:spcPct val="0"/>
              </a:spcBef>
              <a:spcAft>
                <a:spcPct val="0"/>
              </a:spcAft>
            </a:pPr>
            <a:r>
              <a:rPr lang="en-US" sz="1800">
                <a:solidFill>
                  <a:srgbClr val="0033CC"/>
                </a:solidFill>
              </a:rPr>
              <a:t>10:1–22:16</a:t>
            </a:r>
          </a:p>
        </p:txBody>
      </p:sp>
      <p:sp>
        <p:nvSpPr>
          <p:cNvPr id="298032" name="Text Box 49"/>
          <p:cNvSpPr txBox="1">
            <a:spLocks noChangeArrowheads="1"/>
          </p:cNvSpPr>
          <p:nvPr/>
        </p:nvSpPr>
        <p:spPr bwMode="auto">
          <a:xfrm rot="-5400000">
            <a:off x="-708025" y="4264025"/>
            <a:ext cx="2057400" cy="641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0"/>
              </a:spcBef>
              <a:spcAft>
                <a:spcPct val="0"/>
              </a:spcAft>
            </a:pPr>
            <a:r>
              <a:rPr lang="en-US" sz="1800">
                <a:solidFill>
                  <a:srgbClr val="0033CC"/>
                </a:solidFill>
              </a:rPr>
              <a:t>Aims                1:1-7</a:t>
            </a:r>
          </a:p>
        </p:txBody>
      </p:sp>
      <p:sp>
        <p:nvSpPr>
          <p:cNvPr id="298033" name="Text Box 50"/>
          <p:cNvSpPr txBox="1">
            <a:spLocks noChangeArrowheads="1"/>
          </p:cNvSpPr>
          <p:nvPr/>
        </p:nvSpPr>
        <p:spPr bwMode="auto">
          <a:xfrm rot="-5400000">
            <a:off x="-22225" y="4289425"/>
            <a:ext cx="2057400" cy="641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0"/>
              </a:spcBef>
              <a:spcAft>
                <a:spcPct val="0"/>
              </a:spcAft>
            </a:pPr>
            <a:r>
              <a:rPr lang="en-US" sz="1800">
                <a:solidFill>
                  <a:srgbClr val="0033CC"/>
                </a:solidFill>
              </a:rPr>
              <a:t>Value of Wisdom</a:t>
            </a:r>
          </a:p>
          <a:p>
            <a:pPr algn="ctr" defTabSz="914400" eaLnBrk="1" fontAlgn="base" hangingPunct="1">
              <a:spcBef>
                <a:spcPct val="0"/>
              </a:spcBef>
              <a:spcAft>
                <a:spcPct val="0"/>
              </a:spcAft>
            </a:pPr>
            <a:r>
              <a:rPr lang="en-US" sz="1800">
                <a:solidFill>
                  <a:srgbClr val="0033CC"/>
                </a:solidFill>
              </a:rPr>
              <a:t>1:8–9:18</a:t>
            </a:r>
          </a:p>
        </p:txBody>
      </p:sp>
      <p:sp>
        <p:nvSpPr>
          <p:cNvPr id="298034" name="Text Box 51"/>
          <p:cNvSpPr txBox="1">
            <a:spLocks noChangeArrowheads="1"/>
          </p:cNvSpPr>
          <p:nvPr/>
        </p:nvSpPr>
        <p:spPr bwMode="auto">
          <a:xfrm rot="-5400000">
            <a:off x="6264275" y="4251325"/>
            <a:ext cx="1981200" cy="641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50000"/>
              </a:spcBef>
              <a:spcAft>
                <a:spcPct val="0"/>
              </a:spcAft>
            </a:pPr>
            <a:r>
              <a:rPr lang="en-US" sz="1800">
                <a:solidFill>
                  <a:srgbClr val="0033CC"/>
                </a:solidFill>
              </a:rPr>
              <a:t>Social &amp; Nature Ch. 30</a:t>
            </a:r>
          </a:p>
        </p:txBody>
      </p:sp>
      <p:sp>
        <p:nvSpPr>
          <p:cNvPr id="298035" name="Text Box 52"/>
          <p:cNvSpPr txBox="1">
            <a:spLocks noChangeArrowheads="1"/>
          </p:cNvSpPr>
          <p:nvPr/>
        </p:nvSpPr>
        <p:spPr bwMode="auto">
          <a:xfrm rot="-5400000">
            <a:off x="7026275" y="4225925"/>
            <a:ext cx="1981200" cy="641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50000"/>
              </a:spcBef>
              <a:spcAft>
                <a:spcPct val="0"/>
              </a:spcAft>
            </a:pPr>
            <a:r>
              <a:rPr lang="en-US" sz="1800">
                <a:solidFill>
                  <a:srgbClr val="0033CC"/>
                </a:solidFill>
              </a:rPr>
              <a:t>Ruling           31:1-9</a:t>
            </a:r>
          </a:p>
        </p:txBody>
      </p:sp>
      <p:sp>
        <p:nvSpPr>
          <p:cNvPr id="298036" name="Text Box 53"/>
          <p:cNvSpPr txBox="1">
            <a:spLocks noChangeArrowheads="1"/>
          </p:cNvSpPr>
          <p:nvPr/>
        </p:nvSpPr>
        <p:spPr bwMode="auto">
          <a:xfrm rot="-5400000">
            <a:off x="7749381" y="4263232"/>
            <a:ext cx="2058987" cy="641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50000"/>
              </a:spcBef>
              <a:spcAft>
                <a:spcPct val="0"/>
              </a:spcAft>
            </a:pPr>
            <a:r>
              <a:rPr lang="en-US" sz="1800">
                <a:solidFill>
                  <a:srgbClr val="0033CC"/>
                </a:solidFill>
              </a:rPr>
              <a:t>Godly Wife  31:10-31</a:t>
            </a:r>
          </a:p>
        </p:txBody>
      </p:sp>
      <p:sp>
        <p:nvSpPr>
          <p:cNvPr id="298037" name="Text Box 54"/>
          <p:cNvSpPr txBox="1">
            <a:spLocks noChangeArrowheads="1"/>
          </p:cNvSpPr>
          <p:nvPr/>
        </p:nvSpPr>
        <p:spPr bwMode="auto">
          <a:xfrm>
            <a:off x="8578850" y="0"/>
            <a:ext cx="565150" cy="366713"/>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1800" b="1">
                <a:solidFill>
                  <a:srgbClr val="FFFFFF"/>
                </a:solidFill>
              </a:rPr>
              <a:t>394</a:t>
            </a:r>
          </a:p>
        </p:txBody>
      </p:sp>
      <p:sp>
        <p:nvSpPr>
          <p:cNvPr id="298038" name="Rectangle 55"/>
          <p:cNvSpPr>
            <a:spLocks noGrp="1" noChangeArrowheads="1"/>
          </p:cNvSpPr>
          <p:nvPr>
            <p:ph type="title" idx="4294967295"/>
          </p:nvPr>
        </p:nvSpPr>
        <p:spPr>
          <a:xfrm>
            <a:off x="0" y="0"/>
            <a:ext cx="1752600" cy="304800"/>
          </a:xfrm>
        </p:spPr>
        <p:txBody>
          <a:bodyPr/>
          <a:lstStyle/>
          <a:p>
            <a:pPr algn="l" eaLnBrk="1" hangingPunct="1"/>
            <a:r>
              <a:rPr lang="en-US" sz="1800">
                <a:latin typeface="Arial" charset="0"/>
              </a:rPr>
              <a:t>Book Chart</a:t>
            </a:r>
          </a:p>
        </p:txBody>
      </p:sp>
      <p:sp>
        <p:nvSpPr>
          <p:cNvPr id="15" name="Rectangle 55"/>
          <p:cNvSpPr>
            <a:spLocks noChangeArrowheads="1"/>
          </p:cNvSpPr>
          <p:nvPr/>
        </p:nvSpPr>
        <p:spPr bwMode="auto">
          <a:xfrm>
            <a:off x="685800" y="3581400"/>
            <a:ext cx="685800" cy="2133600"/>
          </a:xfrm>
          <a:prstGeom prst="rect">
            <a:avLst/>
          </a:prstGeom>
          <a:solidFill>
            <a:srgbClr val="FF9900">
              <a:alpha val="39999"/>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22845847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4"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to="" calcmode="lin" valueType="num">
                                      <p:cBhvr>
                                        <p:cTn id="7" dur="1" fill="hold"/>
                                        <p:tgtEl>
                                          <p:spTgt spid="15"/>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Proverbs 3</a:t>
            </a:r>
          </a:p>
        </p:txBody>
      </p:sp>
    </p:spTree>
    <p:extLst>
      <p:ext uri="{BB962C8B-B14F-4D97-AF65-F5344CB8AC3E}">
        <p14:creationId xmlns:p14="http://schemas.microsoft.com/office/powerpoint/2010/main" val="20306675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393700"/>
            <a:ext cx="9144000" cy="6067313"/>
          </a:xfrm>
          <a:prstGeom prst="rect">
            <a:avLst/>
          </a:prstGeom>
        </p:spPr>
      </p:pic>
      <p:sp>
        <p:nvSpPr>
          <p:cNvPr id="900098" name="Rectangle 2"/>
          <p:cNvSpPr>
            <a:spLocks noGrp="1" noChangeArrowheads="1"/>
          </p:cNvSpPr>
          <p:nvPr>
            <p:ph type="ctrTitle"/>
          </p:nvPr>
        </p:nvSpPr>
        <p:spPr>
          <a:xfrm>
            <a:off x="0" y="232008"/>
            <a:ext cx="4642556" cy="2858325"/>
          </a:xfrm>
          <a:effectLst/>
        </p:spPr>
        <p:txBody>
          <a:bodyPr/>
          <a:lstStyle/>
          <a:p>
            <a:pPr>
              <a:defRPr/>
            </a:pPr>
            <a:r>
              <a:rPr lang="en-US" sz="5400" b="1" dirty="0">
                <a:solidFill>
                  <a:schemeClr val="tx1"/>
                </a:solidFill>
                <a:effectLst/>
                <a:latin typeface="Arial" charset="0"/>
                <a:ea typeface="ＭＳ Ｐゴシック" charset="0"/>
                <a:cs typeface="ＭＳ Ｐゴシック" charset="0"/>
              </a:rPr>
              <a:t>Let</a:t>
            </a:r>
            <a:r>
              <a:rPr lang="mr-IN" sz="5400" b="1" dirty="0">
                <a:solidFill>
                  <a:schemeClr val="tx1"/>
                </a:solidFill>
                <a:effectLst/>
                <a:latin typeface="Arial" charset="0"/>
                <a:ea typeface="ＭＳ Ｐゴシック" charset="0"/>
                <a:cs typeface="ＭＳ Ｐゴシック" charset="0"/>
              </a:rPr>
              <a:t>'</a:t>
            </a:r>
            <a:r>
              <a:rPr lang="en-US" sz="5400" b="1" dirty="0">
                <a:solidFill>
                  <a:schemeClr val="tx1"/>
                </a:solidFill>
                <a:effectLst/>
                <a:latin typeface="Arial" charset="0"/>
                <a:ea typeface="ＭＳ Ｐゴシック" charset="0"/>
                <a:cs typeface="ＭＳ Ｐゴシック" charset="0"/>
              </a:rPr>
              <a:t>s Study Through Scripture</a:t>
            </a:r>
          </a:p>
        </p:txBody>
      </p:sp>
      <p:sp>
        <p:nvSpPr>
          <p:cNvPr id="5" name="Rectangle 2"/>
          <p:cNvSpPr txBox="1">
            <a:spLocks noChangeArrowheads="1"/>
          </p:cNvSpPr>
          <p:nvPr/>
        </p:nvSpPr>
        <p:spPr bwMode="auto">
          <a:xfrm>
            <a:off x="155222" y="3308231"/>
            <a:ext cx="4953000" cy="28583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The Bible: Book by Book</a:t>
            </a:r>
          </a:p>
        </p:txBody>
      </p:sp>
    </p:spTree>
    <p:extLst>
      <p:ext uri="{BB962C8B-B14F-4D97-AF65-F5344CB8AC3E}">
        <p14:creationId xmlns:p14="http://schemas.microsoft.com/office/powerpoint/2010/main" val="249221811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1324784"/>
          </a:xfrm>
          <a:effectLst>
            <a:outerShdw blurRad="63500" dist="35921" dir="2700000" algn="ctr" rotWithShape="0">
              <a:schemeClr val="tx2">
                <a:alpha val="74998"/>
              </a:schemeClr>
            </a:outerShdw>
          </a:effectLst>
        </p:spPr>
        <p:txBody>
          <a:bodyPr/>
          <a:lstStyle/>
          <a:p>
            <a:pPr>
              <a:defRPr/>
            </a:pPr>
            <a:r>
              <a:rPr lang="en-US" sz="8800" b="1" dirty="0">
                <a:effectLst>
                  <a:glow rad="127000">
                    <a:schemeClr val="tx1"/>
                  </a:glow>
                </a:effectLst>
                <a:latin typeface="Arial" charset="0"/>
                <a:ea typeface="ＭＳ Ｐゴシック" charset="0"/>
                <a:cs typeface="ＭＳ Ｐゴシック" charset="0"/>
              </a:rPr>
              <a:t>Wisdom</a:t>
            </a:r>
            <a:endParaRPr lang="en-US" sz="5400" b="1" dirty="0">
              <a:effectLst>
                <a:glow rad="127000">
                  <a:schemeClr val="tx1"/>
                </a:glow>
              </a:effectLst>
              <a:latin typeface="Arial" charset="0"/>
              <a:ea typeface="ＭＳ Ｐゴシック" charset="0"/>
              <a:cs typeface="ＭＳ Ｐゴシック" charset="0"/>
            </a:endParaRPr>
          </a:p>
        </p:txBody>
      </p:sp>
      <p:sp>
        <p:nvSpPr>
          <p:cNvPr id="3" name="Rectangle 2"/>
          <p:cNvSpPr txBox="1">
            <a:spLocks noChangeArrowheads="1"/>
          </p:cNvSpPr>
          <p:nvPr/>
        </p:nvSpPr>
        <p:spPr bwMode="auto">
          <a:xfrm>
            <a:off x="1657" y="1628800"/>
            <a:ext cx="9144000" cy="31683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5400" b="1" dirty="0">
                <a:solidFill>
                  <a:srgbClr val="FFFF00"/>
                </a:solidFill>
                <a:effectLst>
                  <a:glow rad="127000">
                    <a:srgbClr val="000000"/>
                  </a:glow>
                </a:effectLst>
                <a:latin typeface="Arial" charset="0"/>
                <a:ea typeface="ＭＳ Ｐゴシック" charset="0"/>
                <a:cs typeface="ＭＳ Ｐゴシック" charset="0"/>
              </a:rPr>
              <a:t>helps us relate </a:t>
            </a:r>
            <a:br>
              <a:rPr lang="en-US" sz="5400" b="1" dirty="0">
                <a:solidFill>
                  <a:srgbClr val="FFFF00"/>
                </a:solidFill>
                <a:effectLst>
                  <a:glow rad="127000">
                    <a:srgbClr val="000000"/>
                  </a:glow>
                </a:effectLst>
                <a:latin typeface="Arial" charset="0"/>
                <a:ea typeface="ＭＳ Ｐゴシック" charset="0"/>
                <a:cs typeface="ＭＳ Ｐゴシック" charset="0"/>
              </a:rPr>
            </a:br>
            <a:r>
              <a:rPr lang="en-US" sz="5400" b="1" dirty="0">
                <a:solidFill>
                  <a:srgbClr val="FFFFFF"/>
                </a:solidFill>
                <a:effectLst>
                  <a:glow rad="127000">
                    <a:srgbClr val="000000"/>
                  </a:glow>
                </a:effectLst>
                <a:latin typeface="Arial" charset="0"/>
                <a:ea typeface="ＭＳ Ｐゴシック" charset="0"/>
                <a:cs typeface="ＭＳ Ｐゴシック" charset="0"/>
              </a:rPr>
              <a:t>with God and man (Prov 3). </a:t>
            </a:r>
          </a:p>
        </p:txBody>
      </p:sp>
    </p:spTree>
    <p:extLst>
      <p:ext uri="{BB962C8B-B14F-4D97-AF65-F5344CB8AC3E}">
        <p14:creationId xmlns:p14="http://schemas.microsoft.com/office/powerpoint/2010/main" val="54097743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825" name="Picture 5" descr="ca-raf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 y="0"/>
            <a:ext cx="9276523" cy="69573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8134" name="Text Box 6"/>
          <p:cNvSpPr txBox="1">
            <a:spLocks noChangeArrowheads="1"/>
          </p:cNvSpPr>
          <p:nvPr/>
        </p:nvSpPr>
        <p:spPr bwMode="auto">
          <a:xfrm>
            <a:off x="304800" y="609600"/>
            <a:ext cx="8534400" cy="5578475"/>
          </a:xfrm>
          <a:prstGeom prst="rect">
            <a:avLst/>
          </a:prstGeom>
          <a:solidFill>
            <a:srgbClr val="FFFFFF">
              <a:alpha val="30000"/>
            </a:srgbClr>
          </a:solidFill>
          <a:ln w="9525">
            <a:noFill/>
            <a:miter lim="800000"/>
            <a:headEnd/>
            <a:tailEnd/>
          </a:ln>
          <a:effectLst/>
        </p:spPr>
        <p:txBody>
          <a:bodyPr>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defTabSz="914400" eaLnBrk="1" fontAlgn="base" hangingPunct="1">
              <a:spcBef>
                <a:spcPct val="0"/>
              </a:spcBef>
              <a:spcAft>
                <a:spcPct val="0"/>
              </a:spcAft>
              <a:defRPr/>
            </a:pPr>
            <a:endParaRPr lang="en-US" sz="6000" dirty="0">
              <a:solidFill>
                <a:srgbClr val="CC00FF"/>
              </a:solidFill>
            </a:endParaRPr>
          </a:p>
          <a:p>
            <a:pPr defTabSz="914400" eaLnBrk="1" fontAlgn="base" hangingPunct="1">
              <a:spcBef>
                <a:spcPct val="0"/>
              </a:spcBef>
              <a:spcAft>
                <a:spcPct val="0"/>
              </a:spcAft>
              <a:defRPr/>
            </a:pPr>
            <a:endParaRPr lang="en-US" sz="6000" dirty="0">
              <a:solidFill>
                <a:srgbClr val="CC00FF"/>
              </a:solidFill>
            </a:endParaRPr>
          </a:p>
          <a:p>
            <a:pPr algn="ctr" defTabSz="914400" eaLnBrk="1" fontAlgn="base" hangingPunct="1">
              <a:spcBef>
                <a:spcPct val="0"/>
              </a:spcBef>
              <a:spcAft>
                <a:spcPct val="0"/>
              </a:spcAft>
              <a:defRPr/>
            </a:pPr>
            <a:r>
              <a:rPr lang="ru-RU" sz="6000" b="1" i="1" dirty="0">
                <a:solidFill>
                  <a:srgbClr val="FF0000"/>
                </a:solidFill>
                <a:effectLst>
                  <a:glow rad="254000">
                    <a:srgbClr val="FFFFFF">
                      <a:alpha val="75000"/>
                    </a:srgbClr>
                  </a:glow>
                  <a:outerShdw blurRad="38100" dist="38100" dir="2700000" algn="tl">
                    <a:srgbClr val="DDDDDD"/>
                  </a:outerShdw>
                </a:effectLst>
                <a:latin typeface="Bookman Old Style" charset="0"/>
              </a:rPr>
              <a:t>"</a:t>
            </a:r>
            <a:r>
              <a:rPr lang="en-US" sz="6000" b="1" i="1" dirty="0">
                <a:solidFill>
                  <a:srgbClr val="FF0000"/>
                </a:solidFill>
                <a:effectLst>
                  <a:glow rad="254000">
                    <a:srgbClr val="FFFFFF">
                      <a:alpha val="75000"/>
                    </a:srgbClr>
                  </a:glow>
                  <a:outerShdw blurRad="38100" dist="38100" dir="2700000" algn="tl">
                    <a:srgbClr val="DDDDDD"/>
                  </a:outerShdw>
                </a:effectLst>
                <a:latin typeface="Bookman Old Style" charset="0"/>
              </a:rPr>
              <a:t>Trust in the L</a:t>
            </a:r>
            <a:r>
              <a:rPr lang="en-US" sz="5400" b="1" i="1" dirty="0">
                <a:solidFill>
                  <a:srgbClr val="FF0000"/>
                </a:solidFill>
                <a:effectLst>
                  <a:glow rad="254000">
                    <a:srgbClr val="FFFFFF">
                      <a:alpha val="75000"/>
                    </a:srgbClr>
                  </a:glow>
                  <a:outerShdw blurRad="38100" dist="38100" dir="2700000" algn="tl">
                    <a:srgbClr val="DDDDDD"/>
                  </a:outerShdw>
                </a:effectLst>
                <a:latin typeface="Bookman Old Style" charset="0"/>
              </a:rPr>
              <a:t>ORD</a:t>
            </a:r>
            <a:r>
              <a:rPr lang="en-US" sz="6000" b="1" i="1" dirty="0">
                <a:solidFill>
                  <a:srgbClr val="FF0000"/>
                </a:solidFill>
                <a:effectLst>
                  <a:glow rad="254000">
                    <a:srgbClr val="FFFFFF">
                      <a:alpha val="75000"/>
                    </a:srgbClr>
                  </a:glow>
                  <a:outerShdw blurRad="38100" dist="38100" dir="2700000" algn="tl">
                    <a:srgbClr val="DDDDDD"/>
                  </a:outerShdw>
                </a:effectLst>
                <a:latin typeface="Bookman Old Style" charset="0"/>
              </a:rPr>
              <a:t> with all your heart</a:t>
            </a:r>
          </a:p>
          <a:p>
            <a:pPr defTabSz="914400" eaLnBrk="1" fontAlgn="base" hangingPunct="1">
              <a:spcBef>
                <a:spcPct val="0"/>
              </a:spcBef>
              <a:spcAft>
                <a:spcPct val="0"/>
              </a:spcAft>
              <a:defRPr/>
            </a:pPr>
            <a:endParaRPr lang="en-US" sz="6000" i="1" dirty="0">
              <a:solidFill>
                <a:srgbClr val="FF0000"/>
              </a:solidFill>
              <a:effectLst>
                <a:outerShdw blurRad="38100" dist="38100" dir="2700000" algn="tl">
                  <a:srgbClr val="DDDDDD"/>
                </a:outerShdw>
              </a:effectLst>
              <a:latin typeface="Bookman Old Style" charset="0"/>
            </a:endParaRPr>
          </a:p>
          <a:p>
            <a:pPr defTabSz="914400" eaLnBrk="1" fontAlgn="base" hangingPunct="1">
              <a:spcBef>
                <a:spcPct val="0"/>
              </a:spcBef>
              <a:spcAft>
                <a:spcPct val="0"/>
              </a:spcAft>
              <a:defRPr/>
            </a:pPr>
            <a:endParaRPr lang="en-US" sz="6000" dirty="0">
              <a:solidFill>
                <a:srgbClr val="CC00FF"/>
              </a:solidFill>
            </a:endParaRPr>
          </a:p>
        </p:txBody>
      </p:sp>
      <p:sp>
        <p:nvSpPr>
          <p:cNvPr id="205827" name="Text Box 7"/>
          <p:cNvSpPr txBox="1">
            <a:spLocks noChangeArrowheads="1"/>
          </p:cNvSpPr>
          <p:nvPr/>
        </p:nvSpPr>
        <p:spPr bwMode="auto">
          <a:xfrm>
            <a:off x="5943600" y="5486400"/>
            <a:ext cx="2876550" cy="58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3200">
                <a:solidFill>
                  <a:srgbClr val="000000"/>
                </a:solidFill>
              </a:rPr>
              <a:t>Proverbs 3:5-6</a:t>
            </a:r>
          </a:p>
        </p:txBody>
      </p:sp>
      <p:sp>
        <p:nvSpPr>
          <p:cNvPr id="205828" name="Text Box 9"/>
          <p:cNvSpPr txBox="1">
            <a:spLocks noChangeArrowheads="1"/>
          </p:cNvSpPr>
          <p:nvPr/>
        </p:nvSpPr>
        <p:spPr bwMode="auto">
          <a:xfrm>
            <a:off x="8578850" y="0"/>
            <a:ext cx="565150" cy="366713"/>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1800" b="1">
                <a:solidFill>
                  <a:srgbClr val="FFFFFF"/>
                </a:solidFill>
              </a:rPr>
              <a:t>394</a:t>
            </a:r>
          </a:p>
        </p:txBody>
      </p:sp>
      <p:sp>
        <p:nvSpPr>
          <p:cNvPr id="205829" name="Rectangle 10"/>
          <p:cNvSpPr>
            <a:spLocks noGrp="1" noChangeArrowheads="1"/>
          </p:cNvSpPr>
          <p:nvPr>
            <p:ph type="title" idx="4294967295"/>
          </p:nvPr>
        </p:nvSpPr>
        <p:spPr>
          <a:xfrm>
            <a:off x="304800" y="609600"/>
            <a:ext cx="3429000" cy="1143000"/>
          </a:xfrm>
        </p:spPr>
        <p:txBody>
          <a:bodyPr/>
          <a:lstStyle/>
          <a:p>
            <a:pPr algn="l" eaLnBrk="1" hangingPunct="1"/>
            <a:r>
              <a:rPr lang="en-US">
                <a:latin typeface="Arial" charset="0"/>
              </a:rPr>
              <a:t>Key Verse</a:t>
            </a:r>
          </a:p>
        </p:txBody>
      </p:sp>
    </p:spTree>
    <p:extLst>
      <p:ext uri="{BB962C8B-B14F-4D97-AF65-F5344CB8AC3E}">
        <p14:creationId xmlns:p14="http://schemas.microsoft.com/office/powerpoint/2010/main" val="270188810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4" presetClass="entr" presetSubtype="0" fill="hold" nodeType="withEffect">
                                  <p:stCondLst>
                                    <p:cond delay="0"/>
                                  </p:stCondLst>
                                  <p:childTnLst>
                                    <p:set>
                                      <p:cBhvr>
                                        <p:cTn id="6" dur="1" fill="hold">
                                          <p:stCondLst>
                                            <p:cond delay="0"/>
                                          </p:stCondLst>
                                        </p:cTn>
                                        <p:tgtEl>
                                          <p:spTgt spid="48134">
                                            <p:txEl>
                                              <p:pRg st="2" end="2"/>
                                            </p:txEl>
                                          </p:spTgt>
                                        </p:tgtEl>
                                        <p:attrNameLst>
                                          <p:attrName>style.visibility</p:attrName>
                                        </p:attrNameLst>
                                      </p:cBhvr>
                                      <p:to>
                                        <p:strVal val="visible"/>
                                      </p:to>
                                    </p:set>
                                    <p:anim to="" calcmode="lin" valueType="num">
                                      <p:cBhvr>
                                        <p:cTn id="7" dur="1" fill="hold"/>
                                        <p:tgtEl>
                                          <p:spTgt spid="48134">
                                            <p:txEl>
                                              <p:pRg st="2" end="2"/>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3" name="Picture 3" descr="tree-coon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7938"/>
            <a:ext cx="9144000" cy="6865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8916" name="Text Box 4"/>
          <p:cNvSpPr txBox="1">
            <a:spLocks noChangeArrowheads="1"/>
          </p:cNvSpPr>
          <p:nvPr/>
        </p:nvSpPr>
        <p:spPr bwMode="auto">
          <a:xfrm>
            <a:off x="304800" y="609600"/>
            <a:ext cx="8534400" cy="6555641"/>
          </a:xfrm>
          <a:prstGeom prst="rect">
            <a:avLst/>
          </a:prstGeom>
          <a:solidFill>
            <a:srgbClr val="FFFFFF">
              <a:alpha val="30000"/>
            </a:srgbClr>
          </a:solidFill>
          <a:ln w="9525">
            <a:noFill/>
            <a:miter lim="800000"/>
            <a:headEnd/>
            <a:tailEnd/>
          </a:ln>
          <a:effectLst/>
        </p:spPr>
        <p:txBody>
          <a:bodyPr>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defTabSz="914400" eaLnBrk="1" fontAlgn="base" hangingPunct="1">
              <a:spcBef>
                <a:spcPct val="0"/>
              </a:spcBef>
              <a:spcAft>
                <a:spcPct val="0"/>
              </a:spcAft>
              <a:defRPr/>
            </a:pPr>
            <a:endParaRPr lang="en-US" sz="6000" b="1" dirty="0">
              <a:solidFill>
                <a:srgbClr val="CC00FF"/>
              </a:solidFill>
              <a:effectLst>
                <a:glow rad="266700">
                  <a:srgbClr val="FFFFFF">
                    <a:alpha val="75000"/>
                  </a:srgbClr>
                </a:glow>
              </a:effectLst>
            </a:endParaRPr>
          </a:p>
          <a:p>
            <a:pPr defTabSz="914400" eaLnBrk="1" fontAlgn="base" hangingPunct="1">
              <a:spcBef>
                <a:spcPct val="0"/>
              </a:spcBef>
              <a:spcAft>
                <a:spcPct val="0"/>
              </a:spcAft>
              <a:defRPr/>
            </a:pPr>
            <a:endParaRPr lang="en-US" sz="6000" b="1" dirty="0">
              <a:solidFill>
                <a:srgbClr val="CC00FF"/>
              </a:solidFill>
              <a:effectLst>
                <a:glow rad="266700">
                  <a:srgbClr val="FFFFFF">
                    <a:alpha val="75000"/>
                  </a:srgbClr>
                </a:glow>
              </a:effectLst>
            </a:endParaRPr>
          </a:p>
          <a:p>
            <a:pPr algn="ctr" defTabSz="914400" eaLnBrk="1" fontAlgn="base" hangingPunct="1">
              <a:spcBef>
                <a:spcPct val="0"/>
              </a:spcBef>
              <a:spcAft>
                <a:spcPct val="0"/>
              </a:spcAft>
              <a:defRPr/>
            </a:pPr>
            <a:r>
              <a:rPr lang="en-US" sz="6000" b="1" i="1" dirty="0">
                <a:solidFill>
                  <a:srgbClr val="FF0000"/>
                </a:solidFill>
                <a:effectLst>
                  <a:glow rad="266700">
                    <a:srgbClr val="FFFFFF">
                      <a:alpha val="75000"/>
                    </a:srgbClr>
                  </a:glow>
                  <a:outerShdw blurRad="38100" dist="38100" dir="2700000" algn="tl">
                    <a:srgbClr val="DDDDDD"/>
                  </a:outerShdw>
                </a:effectLst>
                <a:latin typeface="Bookman Old Style" charset="0"/>
              </a:rPr>
              <a:t>and lean not on your own understanding;</a:t>
            </a:r>
          </a:p>
          <a:p>
            <a:pPr defTabSz="914400" eaLnBrk="1" fontAlgn="base" hangingPunct="1">
              <a:spcBef>
                <a:spcPct val="0"/>
              </a:spcBef>
              <a:spcAft>
                <a:spcPct val="0"/>
              </a:spcAft>
              <a:defRPr/>
            </a:pPr>
            <a:endParaRPr lang="en-US" sz="6000" b="1" dirty="0">
              <a:solidFill>
                <a:srgbClr val="FF0000"/>
              </a:solidFill>
              <a:effectLst>
                <a:glow rad="266700">
                  <a:srgbClr val="FFFFFF">
                    <a:alpha val="75000"/>
                  </a:srgbClr>
                </a:glow>
              </a:effectLst>
            </a:endParaRPr>
          </a:p>
          <a:p>
            <a:pPr defTabSz="914400" eaLnBrk="1" fontAlgn="base" hangingPunct="1">
              <a:spcBef>
                <a:spcPct val="0"/>
              </a:spcBef>
              <a:spcAft>
                <a:spcPct val="0"/>
              </a:spcAft>
              <a:defRPr/>
            </a:pPr>
            <a:endParaRPr lang="en-US" sz="6000" b="1" dirty="0">
              <a:solidFill>
                <a:srgbClr val="CC00FF"/>
              </a:solidFill>
              <a:effectLst>
                <a:glow rad="266700">
                  <a:srgbClr val="FFFFFF">
                    <a:alpha val="75000"/>
                  </a:srgbClr>
                </a:glow>
              </a:effectLst>
            </a:endParaRPr>
          </a:p>
        </p:txBody>
      </p:sp>
      <p:sp>
        <p:nvSpPr>
          <p:cNvPr id="207875" name="Text Box 5"/>
          <p:cNvSpPr txBox="1">
            <a:spLocks noChangeArrowheads="1"/>
          </p:cNvSpPr>
          <p:nvPr/>
        </p:nvSpPr>
        <p:spPr bwMode="auto">
          <a:xfrm>
            <a:off x="5943600" y="5486400"/>
            <a:ext cx="2876550" cy="58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3200">
                <a:solidFill>
                  <a:srgbClr val="000000"/>
                </a:solidFill>
              </a:rPr>
              <a:t>Proverbs 3:5-6</a:t>
            </a:r>
          </a:p>
        </p:txBody>
      </p:sp>
      <p:sp>
        <p:nvSpPr>
          <p:cNvPr id="207876" name="Text Box 7"/>
          <p:cNvSpPr txBox="1">
            <a:spLocks noChangeArrowheads="1"/>
          </p:cNvSpPr>
          <p:nvPr/>
        </p:nvSpPr>
        <p:spPr bwMode="auto">
          <a:xfrm>
            <a:off x="8578850" y="0"/>
            <a:ext cx="565150" cy="366713"/>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1800" b="1">
                <a:solidFill>
                  <a:srgbClr val="FFFFFF"/>
                </a:solidFill>
              </a:rPr>
              <a:t>394</a:t>
            </a:r>
          </a:p>
        </p:txBody>
      </p:sp>
      <p:sp>
        <p:nvSpPr>
          <p:cNvPr id="207877" name="Rectangle 8"/>
          <p:cNvSpPr>
            <a:spLocks noGrp="1" noChangeArrowheads="1"/>
          </p:cNvSpPr>
          <p:nvPr>
            <p:ph type="title" idx="4294967295"/>
          </p:nvPr>
        </p:nvSpPr>
        <p:spPr>
          <a:xfrm>
            <a:off x="304800" y="609600"/>
            <a:ext cx="3581400" cy="1143000"/>
          </a:xfrm>
        </p:spPr>
        <p:txBody>
          <a:bodyPr/>
          <a:lstStyle/>
          <a:p>
            <a:pPr algn="l" eaLnBrk="1" hangingPunct="1"/>
            <a:r>
              <a:rPr lang="en-US">
                <a:latin typeface="Arial" charset="0"/>
              </a:rPr>
              <a:t>Key Verse</a:t>
            </a:r>
          </a:p>
        </p:txBody>
      </p:sp>
    </p:spTree>
    <p:extLst>
      <p:ext uri="{BB962C8B-B14F-4D97-AF65-F5344CB8AC3E}">
        <p14:creationId xmlns:p14="http://schemas.microsoft.com/office/powerpoint/2010/main" val="98163717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4" presetClass="entr" presetSubtype="0" fill="hold" nodeType="withEffect">
                                  <p:stCondLst>
                                    <p:cond delay="0"/>
                                  </p:stCondLst>
                                  <p:childTnLst>
                                    <p:set>
                                      <p:cBhvr>
                                        <p:cTn id="6" dur="1" fill="hold">
                                          <p:stCondLst>
                                            <p:cond delay="0"/>
                                          </p:stCondLst>
                                        </p:cTn>
                                        <p:tgtEl>
                                          <p:spTgt spid="38916"/>
                                        </p:tgtEl>
                                        <p:attrNameLst>
                                          <p:attrName>style.visibility</p:attrName>
                                        </p:attrNameLst>
                                      </p:cBhvr>
                                      <p:to>
                                        <p:strVal val="visible"/>
                                      </p:to>
                                    </p:set>
                                    <p:anim to="" calcmode="lin" valueType="num">
                                      <p:cBhvr>
                                        <p:cTn id="7" dur="1" fill="hold"/>
                                        <p:tgtEl>
                                          <p:spTgt spid="38916"/>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921" name="Picture 3" descr="path-down-from-the-big-hole-011029"/>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4572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3012" name="Text Box 4"/>
          <p:cNvSpPr txBox="1">
            <a:spLocks noChangeArrowheads="1"/>
          </p:cNvSpPr>
          <p:nvPr/>
        </p:nvSpPr>
        <p:spPr bwMode="auto">
          <a:xfrm>
            <a:off x="4648200" y="0"/>
            <a:ext cx="4495800" cy="6188075"/>
          </a:xfrm>
          <a:prstGeom prst="rect">
            <a:avLst/>
          </a:prstGeom>
          <a:solidFill>
            <a:srgbClr val="FFFFFF">
              <a:alpha val="30000"/>
            </a:srgbClr>
          </a:solidFill>
          <a:ln w="9525">
            <a:noFill/>
            <a:miter lim="800000"/>
            <a:headEnd/>
            <a:tailEnd/>
          </a:ln>
          <a:effectLst/>
        </p:spPr>
        <p:txBody>
          <a:bodyPr>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defTabSz="914400" eaLnBrk="1" fontAlgn="base" hangingPunct="1">
              <a:spcBef>
                <a:spcPct val="0"/>
              </a:spcBef>
              <a:spcAft>
                <a:spcPct val="0"/>
              </a:spcAft>
              <a:defRPr/>
            </a:pPr>
            <a:endParaRPr lang="en-US" sz="6000" dirty="0">
              <a:solidFill>
                <a:srgbClr val="CC00FF"/>
              </a:solidFill>
            </a:endParaRPr>
          </a:p>
          <a:p>
            <a:pPr defTabSz="914400" eaLnBrk="1" fontAlgn="base" hangingPunct="1">
              <a:spcBef>
                <a:spcPct val="0"/>
              </a:spcBef>
              <a:spcAft>
                <a:spcPct val="0"/>
              </a:spcAft>
              <a:defRPr/>
            </a:pPr>
            <a:endParaRPr lang="en-US" sz="4000" dirty="0">
              <a:solidFill>
                <a:srgbClr val="CC00FF"/>
              </a:solidFill>
            </a:endParaRPr>
          </a:p>
          <a:p>
            <a:pPr algn="ctr" defTabSz="914400" eaLnBrk="1" fontAlgn="base" hangingPunct="1">
              <a:spcBef>
                <a:spcPct val="0"/>
              </a:spcBef>
              <a:spcAft>
                <a:spcPct val="0"/>
              </a:spcAft>
              <a:defRPr/>
            </a:pPr>
            <a:r>
              <a:rPr lang="en-US" sz="6000" b="1" i="1" dirty="0">
                <a:solidFill>
                  <a:srgbClr val="FF0000"/>
                </a:solidFill>
                <a:effectLst>
                  <a:outerShdw blurRad="38100" dist="38100" dir="2700000" algn="tl">
                    <a:srgbClr val="DDDDDD"/>
                  </a:outerShdw>
                </a:effectLst>
                <a:latin typeface="Bookman Old Style" charset="0"/>
              </a:rPr>
              <a:t>in all your ways </a:t>
            </a:r>
            <a:r>
              <a:rPr lang="en-US" sz="6000" b="1" i="1" dirty="0" err="1">
                <a:solidFill>
                  <a:srgbClr val="FF0000"/>
                </a:solidFill>
                <a:effectLst>
                  <a:outerShdw blurRad="38100" dist="38100" dir="2700000" algn="tl">
                    <a:srgbClr val="DDDDDD"/>
                  </a:outerShdw>
                </a:effectLst>
                <a:latin typeface="Bookman Old Style" charset="0"/>
              </a:rPr>
              <a:t>acknow</a:t>
            </a:r>
            <a:r>
              <a:rPr lang="en-US" sz="6000" b="1" i="1" dirty="0">
                <a:solidFill>
                  <a:srgbClr val="FF0000"/>
                </a:solidFill>
                <a:effectLst>
                  <a:outerShdw blurRad="38100" dist="38100" dir="2700000" algn="tl">
                    <a:srgbClr val="DDDDDD"/>
                  </a:outerShdw>
                </a:effectLst>
                <a:latin typeface="Bookman Old Style" charset="0"/>
              </a:rPr>
              <a:t>-ledge him</a:t>
            </a:r>
          </a:p>
          <a:p>
            <a:pPr algn="ctr" defTabSz="914400" eaLnBrk="1" fontAlgn="base" hangingPunct="1">
              <a:spcBef>
                <a:spcPct val="0"/>
              </a:spcBef>
              <a:spcAft>
                <a:spcPct val="0"/>
              </a:spcAft>
              <a:defRPr/>
            </a:pPr>
            <a:endParaRPr lang="en-US" sz="6000" dirty="0">
              <a:solidFill>
                <a:srgbClr val="CC00FF"/>
              </a:solidFill>
            </a:endParaRPr>
          </a:p>
        </p:txBody>
      </p:sp>
      <p:sp>
        <p:nvSpPr>
          <p:cNvPr id="209923" name="Text Box 5"/>
          <p:cNvSpPr txBox="1">
            <a:spLocks noChangeArrowheads="1"/>
          </p:cNvSpPr>
          <p:nvPr/>
        </p:nvSpPr>
        <p:spPr bwMode="auto">
          <a:xfrm>
            <a:off x="6321425" y="6096000"/>
            <a:ext cx="2876550" cy="58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3200">
                <a:solidFill>
                  <a:srgbClr val="000000"/>
                </a:solidFill>
              </a:rPr>
              <a:t>Proverbs 3:5-6</a:t>
            </a:r>
          </a:p>
        </p:txBody>
      </p:sp>
      <p:sp>
        <p:nvSpPr>
          <p:cNvPr id="209924" name="Text Box 7"/>
          <p:cNvSpPr txBox="1">
            <a:spLocks noChangeArrowheads="1"/>
          </p:cNvSpPr>
          <p:nvPr/>
        </p:nvSpPr>
        <p:spPr bwMode="auto">
          <a:xfrm>
            <a:off x="8578850" y="0"/>
            <a:ext cx="565150" cy="366713"/>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1800" b="1">
                <a:solidFill>
                  <a:srgbClr val="FFFFFF"/>
                </a:solidFill>
              </a:rPr>
              <a:t>394</a:t>
            </a:r>
          </a:p>
        </p:txBody>
      </p:sp>
      <p:sp>
        <p:nvSpPr>
          <p:cNvPr id="209925" name="Rectangle 8"/>
          <p:cNvSpPr>
            <a:spLocks noGrp="1" noChangeArrowheads="1"/>
          </p:cNvSpPr>
          <p:nvPr>
            <p:ph type="title" idx="4294967295"/>
          </p:nvPr>
        </p:nvSpPr>
        <p:spPr>
          <a:xfrm>
            <a:off x="4800600" y="274638"/>
            <a:ext cx="3886200" cy="868362"/>
          </a:xfrm>
        </p:spPr>
        <p:txBody>
          <a:bodyPr/>
          <a:lstStyle/>
          <a:p>
            <a:pPr algn="l" eaLnBrk="1" hangingPunct="1"/>
            <a:r>
              <a:rPr lang="en-US">
                <a:latin typeface="Arial" charset="0"/>
              </a:rPr>
              <a:t>Key Verse</a:t>
            </a:r>
          </a:p>
        </p:txBody>
      </p:sp>
    </p:spTree>
    <p:extLst>
      <p:ext uri="{BB962C8B-B14F-4D97-AF65-F5344CB8AC3E}">
        <p14:creationId xmlns:p14="http://schemas.microsoft.com/office/powerpoint/2010/main" val="228041257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4" presetClass="entr" presetSubtype="0" fill="hold" grpId="0" nodeType="withEffect">
                                  <p:stCondLst>
                                    <p:cond delay="0"/>
                                  </p:stCondLst>
                                  <p:childTnLst>
                                    <p:set>
                                      <p:cBhvr>
                                        <p:cTn id="6" dur="1" fill="hold">
                                          <p:stCondLst>
                                            <p:cond delay="0"/>
                                          </p:stCondLst>
                                        </p:cTn>
                                        <p:tgtEl>
                                          <p:spTgt spid="43012"/>
                                        </p:tgtEl>
                                        <p:attrNameLst>
                                          <p:attrName>style.visibility</p:attrName>
                                        </p:attrNameLst>
                                      </p:cBhvr>
                                      <p:to>
                                        <p:strVal val="visible"/>
                                      </p:to>
                                    </p:set>
                                    <p:anim to="" calcmode="lin" valueType="num">
                                      <p:cBhvr>
                                        <p:cTn id="7" dur="1" fill="hold"/>
                                        <p:tgtEl>
                                          <p:spTgt spid="43012"/>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2"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1969" name="Picture 3" descr="arkh-path"/>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4572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6868" name="Text Box 4"/>
          <p:cNvSpPr txBox="1">
            <a:spLocks noChangeArrowheads="1"/>
          </p:cNvSpPr>
          <p:nvPr/>
        </p:nvSpPr>
        <p:spPr bwMode="auto">
          <a:xfrm>
            <a:off x="4572000" y="0"/>
            <a:ext cx="4572000" cy="6188075"/>
          </a:xfrm>
          <a:prstGeom prst="rect">
            <a:avLst/>
          </a:prstGeom>
          <a:solidFill>
            <a:srgbClr val="FFFFFF">
              <a:alpha val="30000"/>
            </a:srgbClr>
          </a:solidFill>
          <a:ln w="9525">
            <a:noFill/>
            <a:miter lim="800000"/>
            <a:headEnd/>
            <a:tailEnd/>
          </a:ln>
          <a:effectLst/>
        </p:spPr>
        <p:txBody>
          <a:bodyPr>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defTabSz="914400" eaLnBrk="1" fontAlgn="base" hangingPunct="1">
              <a:spcBef>
                <a:spcPct val="0"/>
              </a:spcBef>
              <a:spcAft>
                <a:spcPct val="0"/>
              </a:spcAft>
              <a:defRPr/>
            </a:pPr>
            <a:endParaRPr lang="en-US" sz="6000" dirty="0">
              <a:solidFill>
                <a:srgbClr val="CC00FF"/>
              </a:solidFill>
            </a:endParaRPr>
          </a:p>
          <a:p>
            <a:pPr defTabSz="914400" eaLnBrk="1" fontAlgn="base" hangingPunct="1">
              <a:spcBef>
                <a:spcPct val="0"/>
              </a:spcBef>
              <a:spcAft>
                <a:spcPct val="0"/>
              </a:spcAft>
              <a:defRPr/>
            </a:pPr>
            <a:endParaRPr lang="en-US" sz="4000" dirty="0">
              <a:solidFill>
                <a:srgbClr val="CC00FF"/>
              </a:solidFill>
            </a:endParaRPr>
          </a:p>
          <a:p>
            <a:pPr algn="ctr" defTabSz="914400" eaLnBrk="1" fontAlgn="base" hangingPunct="1">
              <a:spcBef>
                <a:spcPct val="0"/>
              </a:spcBef>
              <a:spcAft>
                <a:spcPct val="0"/>
              </a:spcAft>
              <a:defRPr/>
            </a:pPr>
            <a:r>
              <a:rPr lang="en-US" sz="6000" b="1" i="1" dirty="0">
                <a:solidFill>
                  <a:srgbClr val="FF0000"/>
                </a:solidFill>
                <a:effectLst>
                  <a:outerShdw blurRad="38100" dist="38100" dir="2700000" algn="tl">
                    <a:srgbClr val="DDDDDD"/>
                  </a:outerShdw>
                </a:effectLst>
                <a:latin typeface="Bookman Old Style" charset="0"/>
              </a:rPr>
              <a:t>and he will make your paths straight.</a:t>
            </a:r>
            <a:r>
              <a:rPr lang="ru-RU" sz="6000" b="1" i="1" dirty="0">
                <a:solidFill>
                  <a:srgbClr val="FF0000"/>
                </a:solidFill>
                <a:effectLst>
                  <a:outerShdw blurRad="38100" dist="38100" dir="2700000" algn="tl">
                    <a:srgbClr val="DDDDDD"/>
                  </a:outerShdw>
                </a:effectLst>
                <a:latin typeface="Bookman Old Style" charset="0"/>
              </a:rPr>
              <a:t>"</a:t>
            </a:r>
            <a:endParaRPr lang="en-US" sz="6000" b="1" i="1" dirty="0">
              <a:solidFill>
                <a:srgbClr val="FF0000"/>
              </a:solidFill>
              <a:effectLst>
                <a:outerShdw blurRad="38100" dist="38100" dir="2700000" algn="tl">
                  <a:srgbClr val="DDDDDD"/>
                </a:outerShdw>
              </a:effectLst>
              <a:latin typeface="Bookman Old Style" charset="0"/>
            </a:endParaRPr>
          </a:p>
          <a:p>
            <a:pPr algn="ctr" defTabSz="914400" eaLnBrk="1" fontAlgn="base" hangingPunct="1">
              <a:spcBef>
                <a:spcPct val="0"/>
              </a:spcBef>
              <a:spcAft>
                <a:spcPct val="0"/>
              </a:spcAft>
              <a:defRPr/>
            </a:pPr>
            <a:endParaRPr lang="en-US" sz="6000" dirty="0">
              <a:solidFill>
                <a:srgbClr val="CC00FF"/>
              </a:solidFill>
            </a:endParaRPr>
          </a:p>
        </p:txBody>
      </p:sp>
      <p:sp>
        <p:nvSpPr>
          <p:cNvPr id="211971" name="Text Box 5"/>
          <p:cNvSpPr txBox="1">
            <a:spLocks noChangeArrowheads="1"/>
          </p:cNvSpPr>
          <p:nvPr/>
        </p:nvSpPr>
        <p:spPr bwMode="auto">
          <a:xfrm>
            <a:off x="6321425" y="6096000"/>
            <a:ext cx="2876550" cy="58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3200">
                <a:solidFill>
                  <a:srgbClr val="000000"/>
                </a:solidFill>
              </a:rPr>
              <a:t>Proverbs 3:5-6</a:t>
            </a:r>
          </a:p>
        </p:txBody>
      </p:sp>
      <p:sp>
        <p:nvSpPr>
          <p:cNvPr id="211972" name="Text Box 7"/>
          <p:cNvSpPr txBox="1">
            <a:spLocks noChangeArrowheads="1"/>
          </p:cNvSpPr>
          <p:nvPr/>
        </p:nvSpPr>
        <p:spPr bwMode="auto">
          <a:xfrm>
            <a:off x="8578850" y="0"/>
            <a:ext cx="565150" cy="366713"/>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1800" b="1">
                <a:solidFill>
                  <a:srgbClr val="FFFFFF"/>
                </a:solidFill>
              </a:rPr>
              <a:t>394</a:t>
            </a:r>
          </a:p>
        </p:txBody>
      </p:sp>
      <p:sp>
        <p:nvSpPr>
          <p:cNvPr id="211973" name="Rectangle 8"/>
          <p:cNvSpPr>
            <a:spLocks noGrp="1" noChangeArrowheads="1"/>
          </p:cNvSpPr>
          <p:nvPr>
            <p:ph type="title" idx="4294967295"/>
          </p:nvPr>
        </p:nvSpPr>
        <p:spPr>
          <a:xfrm>
            <a:off x="4800600" y="274638"/>
            <a:ext cx="3886200" cy="868362"/>
          </a:xfrm>
        </p:spPr>
        <p:txBody>
          <a:bodyPr/>
          <a:lstStyle/>
          <a:p>
            <a:pPr algn="l" eaLnBrk="1" hangingPunct="1"/>
            <a:r>
              <a:rPr lang="en-US">
                <a:latin typeface="Arial" charset="0"/>
              </a:rPr>
              <a:t>Key Verse</a:t>
            </a:r>
          </a:p>
        </p:txBody>
      </p:sp>
    </p:spTree>
    <p:extLst>
      <p:ext uri="{BB962C8B-B14F-4D97-AF65-F5344CB8AC3E}">
        <p14:creationId xmlns:p14="http://schemas.microsoft.com/office/powerpoint/2010/main" val="350716646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4" presetClass="entr" presetSubtype="0" fill="hold" grpId="0" nodeType="withEffect">
                                  <p:stCondLst>
                                    <p:cond delay="0"/>
                                  </p:stCondLst>
                                  <p:childTnLst>
                                    <p:set>
                                      <p:cBhvr>
                                        <p:cTn id="6" dur="1" fill="hold">
                                          <p:stCondLst>
                                            <p:cond delay="0"/>
                                          </p:stCondLst>
                                        </p:cTn>
                                        <p:tgtEl>
                                          <p:spTgt spid="36868"/>
                                        </p:tgtEl>
                                        <p:attrNameLst>
                                          <p:attrName>style.visibility</p:attrName>
                                        </p:attrNameLst>
                                      </p:cBhvr>
                                      <p:to>
                                        <p:strVal val="visible"/>
                                      </p:to>
                                    </p:set>
                                    <p:anim to="" calcmode="lin" valueType="num">
                                      <p:cBhvr>
                                        <p:cTn id="7" dur="1" fill="hold"/>
                                        <p:tgtEl>
                                          <p:spTgt spid="36868"/>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68"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Proverbs 4</a:t>
            </a:r>
          </a:p>
        </p:txBody>
      </p:sp>
    </p:spTree>
    <p:extLst>
      <p:ext uri="{BB962C8B-B14F-4D97-AF65-F5344CB8AC3E}">
        <p14:creationId xmlns:p14="http://schemas.microsoft.com/office/powerpoint/2010/main" val="143925435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1324784"/>
          </a:xfrm>
          <a:effectLst>
            <a:outerShdw blurRad="63500" dist="35921" dir="2700000" algn="ctr" rotWithShape="0">
              <a:schemeClr val="tx2">
                <a:alpha val="74998"/>
              </a:schemeClr>
            </a:outerShdw>
          </a:effectLst>
        </p:spPr>
        <p:txBody>
          <a:bodyPr/>
          <a:lstStyle/>
          <a:p>
            <a:pPr>
              <a:defRPr/>
            </a:pPr>
            <a:r>
              <a:rPr lang="en-US" sz="8800" b="1" dirty="0">
                <a:effectLst>
                  <a:glow rad="127000">
                    <a:schemeClr val="tx1"/>
                  </a:glow>
                </a:effectLst>
                <a:latin typeface="Arial" charset="0"/>
                <a:ea typeface="ＭＳ Ｐゴシック" charset="0"/>
                <a:cs typeface="ＭＳ Ｐゴシック" charset="0"/>
              </a:rPr>
              <a:t>Wisdom</a:t>
            </a:r>
            <a:endParaRPr lang="en-US" sz="5400" b="1" dirty="0">
              <a:effectLst>
                <a:glow rad="127000">
                  <a:schemeClr val="tx1"/>
                </a:glow>
              </a:effectLst>
              <a:latin typeface="Arial" charset="0"/>
              <a:ea typeface="ＭＳ Ｐゴシック" charset="0"/>
              <a:cs typeface="ＭＳ Ｐゴシック" charset="0"/>
            </a:endParaRPr>
          </a:p>
        </p:txBody>
      </p:sp>
      <p:sp>
        <p:nvSpPr>
          <p:cNvPr id="3" name="Rectangle 2"/>
          <p:cNvSpPr txBox="1">
            <a:spLocks noChangeArrowheads="1"/>
          </p:cNvSpPr>
          <p:nvPr/>
        </p:nvSpPr>
        <p:spPr bwMode="auto">
          <a:xfrm>
            <a:off x="1657" y="1628800"/>
            <a:ext cx="9144000" cy="31683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5400" b="1" dirty="0">
                <a:solidFill>
                  <a:srgbClr val="FFFF00"/>
                </a:solidFill>
                <a:effectLst>
                  <a:glow rad="127000">
                    <a:srgbClr val="000000"/>
                  </a:glow>
                </a:effectLst>
                <a:latin typeface="Arial" charset="0"/>
                <a:ea typeface="ＭＳ Ｐゴシック" charset="0"/>
                <a:cs typeface="ＭＳ Ｐゴシック" charset="0"/>
              </a:rPr>
              <a:t>provides a gracious life</a:t>
            </a:r>
            <a:r>
              <a:rPr lang="en-US" sz="5400" b="1" dirty="0">
                <a:solidFill>
                  <a:srgbClr val="FFFFFF"/>
                </a:solidFill>
                <a:effectLst>
                  <a:glow rad="127000">
                    <a:srgbClr val="000000"/>
                  </a:glow>
                </a:effectLst>
                <a:latin typeface="Arial" charset="0"/>
                <a:ea typeface="ＭＳ Ｐゴシック" charset="0"/>
                <a:cs typeface="ＭＳ Ｐゴシック" charset="0"/>
              </a:rPr>
              <a:t> (4:1-9). </a:t>
            </a:r>
          </a:p>
        </p:txBody>
      </p:sp>
    </p:spTree>
    <p:extLst>
      <p:ext uri="{BB962C8B-B14F-4D97-AF65-F5344CB8AC3E}">
        <p14:creationId xmlns:p14="http://schemas.microsoft.com/office/powerpoint/2010/main" val="423299882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1324784"/>
          </a:xfrm>
          <a:effectLst>
            <a:outerShdw blurRad="63500" dist="35921" dir="2700000" algn="ctr" rotWithShape="0">
              <a:schemeClr val="tx2">
                <a:alpha val="74998"/>
              </a:schemeClr>
            </a:outerShdw>
          </a:effectLst>
        </p:spPr>
        <p:txBody>
          <a:bodyPr/>
          <a:lstStyle/>
          <a:p>
            <a:pPr>
              <a:defRPr/>
            </a:pPr>
            <a:r>
              <a:rPr lang="en-US" sz="8800" b="1" dirty="0">
                <a:effectLst>
                  <a:glow rad="127000">
                    <a:schemeClr val="tx1"/>
                  </a:glow>
                </a:effectLst>
                <a:latin typeface="Arial" charset="0"/>
                <a:ea typeface="ＭＳ Ｐゴシック" charset="0"/>
                <a:cs typeface="ＭＳ Ｐゴシック" charset="0"/>
              </a:rPr>
              <a:t>Wisdom</a:t>
            </a:r>
            <a:endParaRPr lang="en-US" sz="5400" b="1" dirty="0">
              <a:effectLst>
                <a:glow rad="127000">
                  <a:schemeClr val="tx1"/>
                </a:glow>
              </a:effectLst>
              <a:latin typeface="Arial" charset="0"/>
              <a:ea typeface="ＭＳ Ｐゴシック" charset="0"/>
              <a:cs typeface="ＭＳ Ｐゴシック" charset="0"/>
            </a:endParaRPr>
          </a:p>
        </p:txBody>
      </p:sp>
      <p:sp>
        <p:nvSpPr>
          <p:cNvPr id="3" name="Rectangle 2"/>
          <p:cNvSpPr txBox="1">
            <a:spLocks noChangeArrowheads="1"/>
          </p:cNvSpPr>
          <p:nvPr/>
        </p:nvSpPr>
        <p:spPr bwMode="auto">
          <a:xfrm>
            <a:off x="1657" y="1628800"/>
            <a:ext cx="9144000" cy="31683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5400" b="1" dirty="0">
                <a:solidFill>
                  <a:srgbClr val="FFFF00"/>
                </a:solidFill>
                <a:effectLst>
                  <a:glow rad="127000">
                    <a:srgbClr val="000000"/>
                  </a:glow>
                </a:effectLst>
                <a:latin typeface="Arial" charset="0"/>
                <a:ea typeface="ＭＳ Ｐゴシック" charset="0"/>
                <a:cs typeface="ＭＳ Ｐゴシック" charset="0"/>
              </a:rPr>
              <a:t>preserves youth from trouble </a:t>
            </a:r>
            <a:r>
              <a:rPr lang="en-US" sz="5400" b="1" dirty="0">
                <a:solidFill>
                  <a:srgbClr val="FFFFFF"/>
                </a:solidFill>
                <a:effectLst>
                  <a:glow rad="127000">
                    <a:srgbClr val="000000"/>
                  </a:glow>
                </a:effectLst>
                <a:latin typeface="Arial" charset="0"/>
                <a:ea typeface="ＭＳ Ｐゴシック" charset="0"/>
                <a:cs typeface="ＭＳ Ｐゴシック" charset="0"/>
              </a:rPr>
              <a:t>(4:10-19). </a:t>
            </a:r>
          </a:p>
        </p:txBody>
      </p:sp>
    </p:spTree>
    <p:extLst>
      <p:ext uri="{BB962C8B-B14F-4D97-AF65-F5344CB8AC3E}">
        <p14:creationId xmlns:p14="http://schemas.microsoft.com/office/powerpoint/2010/main" val="148565736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1324784"/>
          </a:xfrm>
          <a:effectLst>
            <a:outerShdw blurRad="63500" dist="35921" dir="2700000" algn="ctr" rotWithShape="0">
              <a:schemeClr val="tx2">
                <a:alpha val="74998"/>
              </a:schemeClr>
            </a:outerShdw>
          </a:effectLst>
        </p:spPr>
        <p:txBody>
          <a:bodyPr/>
          <a:lstStyle/>
          <a:p>
            <a:pPr>
              <a:defRPr/>
            </a:pPr>
            <a:r>
              <a:rPr lang="en-US" sz="8800" b="1" dirty="0">
                <a:effectLst>
                  <a:glow rad="127000">
                    <a:schemeClr val="tx1"/>
                  </a:glow>
                </a:effectLst>
                <a:latin typeface="Arial" charset="0"/>
                <a:ea typeface="ＭＳ Ｐゴシック" charset="0"/>
                <a:cs typeface="ＭＳ Ｐゴシック" charset="0"/>
              </a:rPr>
              <a:t>Wisdom</a:t>
            </a:r>
            <a:endParaRPr lang="en-US" sz="5400" b="1" dirty="0">
              <a:effectLst>
                <a:glow rad="127000">
                  <a:schemeClr val="tx1"/>
                </a:glow>
              </a:effectLst>
              <a:latin typeface="Arial" charset="0"/>
              <a:ea typeface="ＭＳ Ｐゴシック" charset="0"/>
              <a:cs typeface="ＭＳ Ｐゴシック" charset="0"/>
            </a:endParaRPr>
          </a:p>
        </p:txBody>
      </p:sp>
      <p:sp>
        <p:nvSpPr>
          <p:cNvPr id="3" name="Rectangle 2"/>
          <p:cNvSpPr txBox="1">
            <a:spLocks noChangeArrowheads="1"/>
          </p:cNvSpPr>
          <p:nvPr/>
        </p:nvSpPr>
        <p:spPr bwMode="auto">
          <a:xfrm>
            <a:off x="1657" y="1628800"/>
            <a:ext cx="9144000" cy="31683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5400" b="1" dirty="0">
                <a:solidFill>
                  <a:srgbClr val="FFFF00"/>
                </a:solidFill>
                <a:effectLst>
                  <a:glow rad="127000">
                    <a:srgbClr val="000000"/>
                  </a:glow>
                </a:effectLst>
                <a:latin typeface="Arial" charset="0"/>
                <a:ea typeface="ＭＳ Ｐゴシック" charset="0"/>
                <a:cs typeface="ＭＳ Ｐゴシック" charset="0"/>
              </a:rPr>
              <a:t>produces healthy young people </a:t>
            </a:r>
            <a:r>
              <a:rPr lang="en-US" sz="5400" b="1" dirty="0">
                <a:solidFill>
                  <a:srgbClr val="FFFFFF"/>
                </a:solidFill>
                <a:effectLst>
                  <a:glow rad="127000">
                    <a:srgbClr val="000000"/>
                  </a:glow>
                </a:effectLst>
                <a:latin typeface="Arial" charset="0"/>
                <a:ea typeface="ＭＳ Ｐゴシック" charset="0"/>
                <a:cs typeface="ＭＳ Ｐゴシック" charset="0"/>
              </a:rPr>
              <a:t>(4:20-27). </a:t>
            </a:r>
          </a:p>
        </p:txBody>
      </p:sp>
    </p:spTree>
    <p:extLst>
      <p:ext uri="{BB962C8B-B14F-4D97-AF65-F5344CB8AC3E}">
        <p14:creationId xmlns:p14="http://schemas.microsoft.com/office/powerpoint/2010/main" val="427357790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Proverbs 5</a:t>
            </a:r>
          </a:p>
        </p:txBody>
      </p:sp>
    </p:spTree>
    <p:extLst>
      <p:ext uri="{BB962C8B-B14F-4D97-AF65-F5344CB8AC3E}">
        <p14:creationId xmlns:p14="http://schemas.microsoft.com/office/powerpoint/2010/main" val="33662049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8961" name="Picture 3"/>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6988"/>
            <a:ext cx="9144000" cy="6884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4859338" y="58738"/>
            <a:ext cx="3960812" cy="1498600"/>
          </a:xfrm>
          <a:solidFill>
            <a:schemeClr val="accent6">
              <a:lumMod val="50000"/>
            </a:schemeClr>
          </a:solidFill>
        </p:spPr>
        <p:txBody>
          <a:bodyPr/>
          <a:lstStyle/>
          <a:p>
            <a:pPr>
              <a:defRPr/>
            </a:pPr>
            <a:r>
              <a:rPr lang="en-US" sz="4800" b="1" dirty="0">
                <a:latin typeface="Arial" charset="0"/>
              </a:rPr>
              <a:t>Modern Day Proverbs</a:t>
            </a:r>
          </a:p>
        </p:txBody>
      </p:sp>
      <p:sp>
        <p:nvSpPr>
          <p:cNvPr id="3" name="Text Placeholder 2"/>
          <p:cNvSpPr>
            <a:spLocks noGrp="1"/>
          </p:cNvSpPr>
          <p:nvPr>
            <p:ph type="body" idx="4294967295"/>
          </p:nvPr>
        </p:nvSpPr>
        <p:spPr>
          <a:xfrm>
            <a:off x="0" y="4913313"/>
            <a:ext cx="9144000" cy="2044700"/>
          </a:xfrm>
        </p:spPr>
        <p:txBody>
          <a:bodyPr/>
          <a:lstStyle/>
          <a:p>
            <a:pPr marL="0" indent="0" algn="ctr">
              <a:buFont typeface="Wingdings" charset="0"/>
              <a:buNone/>
              <a:defRPr/>
            </a:pPr>
            <a:r>
              <a:rPr lang="ru-RU" sz="5400" b="1" dirty="0">
                <a:latin typeface="Arial" charset="0"/>
              </a:rPr>
              <a:t>"</a:t>
            </a:r>
            <a:r>
              <a:rPr lang="en-US" sz="5400" b="1" dirty="0">
                <a:latin typeface="Arial" charset="0"/>
              </a:rPr>
              <a:t>A bird in the hand is worth two in the bush!</a:t>
            </a:r>
            <a:r>
              <a:rPr lang="ru-RU" sz="5400" b="1" dirty="0">
                <a:latin typeface="Arial" charset="0"/>
              </a:rPr>
              <a:t>"</a:t>
            </a:r>
            <a:endParaRPr lang="en-US" sz="6000" b="1" dirty="0">
              <a:latin typeface="Arial" charset="0"/>
            </a:endParaRPr>
          </a:p>
        </p:txBody>
      </p:sp>
    </p:spTree>
    <p:extLst>
      <p:ext uri="{BB962C8B-B14F-4D97-AF65-F5344CB8AC3E}">
        <p14:creationId xmlns:p14="http://schemas.microsoft.com/office/powerpoint/2010/main" val="402706533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1324784"/>
          </a:xfrm>
          <a:effectLst>
            <a:outerShdw blurRad="63500" dist="35921" dir="2700000" algn="ctr" rotWithShape="0">
              <a:schemeClr val="tx2">
                <a:alpha val="74998"/>
              </a:schemeClr>
            </a:outerShdw>
          </a:effectLst>
        </p:spPr>
        <p:txBody>
          <a:bodyPr/>
          <a:lstStyle/>
          <a:p>
            <a:pPr>
              <a:defRPr/>
            </a:pPr>
            <a:r>
              <a:rPr lang="en-US" sz="8800" b="1" dirty="0">
                <a:effectLst>
                  <a:glow rad="127000">
                    <a:schemeClr val="tx1"/>
                  </a:glow>
                </a:effectLst>
                <a:latin typeface="Arial" charset="0"/>
                <a:ea typeface="ＭＳ Ｐゴシック" charset="0"/>
                <a:cs typeface="ＭＳ Ｐゴシック" charset="0"/>
              </a:rPr>
              <a:t>Wisdom</a:t>
            </a:r>
            <a:endParaRPr lang="en-US" sz="5400" b="1" dirty="0">
              <a:effectLst>
                <a:glow rad="127000">
                  <a:schemeClr val="tx1"/>
                </a:glow>
              </a:effectLst>
              <a:latin typeface="Arial" charset="0"/>
              <a:ea typeface="ＭＳ Ｐゴシック" charset="0"/>
              <a:cs typeface="ＭＳ Ｐゴシック" charset="0"/>
            </a:endParaRPr>
          </a:p>
        </p:txBody>
      </p:sp>
      <p:sp>
        <p:nvSpPr>
          <p:cNvPr id="3" name="Rectangle 2"/>
          <p:cNvSpPr txBox="1">
            <a:spLocks noChangeArrowheads="1"/>
          </p:cNvSpPr>
          <p:nvPr/>
        </p:nvSpPr>
        <p:spPr bwMode="auto">
          <a:xfrm>
            <a:off x="1657" y="1628800"/>
            <a:ext cx="9144000" cy="31683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5400" b="1" dirty="0">
                <a:solidFill>
                  <a:srgbClr val="FFFF00"/>
                </a:solidFill>
                <a:effectLst>
                  <a:glow rad="127000">
                    <a:srgbClr val="000000"/>
                  </a:glow>
                </a:effectLst>
                <a:latin typeface="Arial" charset="0"/>
                <a:ea typeface="ＭＳ Ｐゴシック" charset="0"/>
                <a:cs typeface="ＭＳ Ｐゴシック" charset="0"/>
              </a:rPr>
              <a:t>helps avoid sexual sin</a:t>
            </a:r>
            <a:r>
              <a:rPr lang="en-US" sz="5400" b="1" dirty="0">
                <a:solidFill>
                  <a:srgbClr val="FFFFFF"/>
                </a:solidFill>
                <a:effectLst>
                  <a:glow rad="127000">
                    <a:srgbClr val="000000"/>
                  </a:glow>
                </a:effectLst>
                <a:latin typeface="Arial" charset="0"/>
                <a:ea typeface="ＭＳ Ｐゴシック" charset="0"/>
                <a:cs typeface="ＭＳ Ｐゴシック" charset="0"/>
              </a:rPr>
              <a:t> (Prov 5). </a:t>
            </a:r>
          </a:p>
        </p:txBody>
      </p:sp>
    </p:spTree>
    <p:extLst>
      <p:ext uri="{BB962C8B-B14F-4D97-AF65-F5344CB8AC3E}">
        <p14:creationId xmlns:p14="http://schemas.microsoft.com/office/powerpoint/2010/main" val="112221048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3208594"/>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My son, pay attention to my wisdom;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listen carefully to my wise counsel. </a:t>
            </a:r>
            <a:br>
              <a:rPr lang="en-US" sz="3600" b="1" dirty="0">
                <a:effectLst>
                  <a:glow rad="127000">
                    <a:schemeClr val="tx1"/>
                  </a:glow>
                </a:effectLst>
                <a:latin typeface="Arial" charset="0"/>
                <a:ea typeface="ＭＳ Ｐゴシック" charset="0"/>
                <a:cs typeface="ＭＳ Ｐゴシック" charset="0"/>
              </a:rPr>
            </a:br>
            <a:r>
              <a:rPr lang="en-US" sz="3600" b="1" baseline="30000" dirty="0">
                <a:effectLst>
                  <a:glow rad="127000">
                    <a:schemeClr val="tx1"/>
                  </a:glow>
                </a:effectLst>
                <a:latin typeface="Arial" charset="0"/>
                <a:ea typeface="ＭＳ Ｐゴシック" charset="0"/>
                <a:cs typeface="ＭＳ Ｐゴシック" charset="0"/>
              </a:rPr>
              <a:t>2</a:t>
            </a:r>
            <a:r>
              <a:rPr lang="en-US" sz="3600" b="1" dirty="0">
                <a:effectLst>
                  <a:glow rad="127000">
                    <a:schemeClr val="tx1"/>
                  </a:glow>
                </a:effectLst>
                <a:latin typeface="Arial" charset="0"/>
                <a:ea typeface="ＭＳ Ｐゴシック" charset="0"/>
                <a:cs typeface="ＭＳ Ｐゴシック" charset="0"/>
              </a:rPr>
              <a:t>Then you will show discernment,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and your lips will express what you</a:t>
            </a:r>
            <a:r>
              <a:rPr lang="uk-UA" sz="3600" b="1" dirty="0">
                <a:effectLst>
                  <a:glow rad="127000">
                    <a:schemeClr val="tx1"/>
                  </a:glow>
                </a:effectLst>
                <a:latin typeface="Arial" charset="0"/>
                <a:ea typeface="ＭＳ Ｐゴシック" charset="0"/>
                <a:cs typeface="ＭＳ Ｐゴシック" charset="0"/>
              </a:rPr>
              <a:t>'</a:t>
            </a:r>
            <a:r>
              <a:rPr lang="en-US" sz="3600" b="1" dirty="0" err="1">
                <a:effectLst>
                  <a:glow rad="127000">
                    <a:schemeClr val="tx1"/>
                  </a:glow>
                </a:effectLst>
                <a:latin typeface="Arial" charset="0"/>
                <a:ea typeface="ＭＳ Ｐゴシック" charset="0"/>
                <a:cs typeface="ＭＳ Ｐゴシック" charset="0"/>
              </a:rPr>
              <a:t>ve</a:t>
            </a:r>
            <a:r>
              <a:rPr lang="en-US" sz="3600" b="1" dirty="0">
                <a:effectLst>
                  <a:glow rad="127000">
                    <a:schemeClr val="tx1"/>
                  </a:glow>
                </a:effectLst>
                <a:latin typeface="Arial" charset="0"/>
                <a:ea typeface="ＭＳ Ｐゴシック" charset="0"/>
                <a:cs typeface="ＭＳ Ｐゴシック" charset="0"/>
              </a:rPr>
              <a:t> learned</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(5:1-2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pic>
        <p:nvPicPr>
          <p:cNvPr id="2" name="Picture 1"/>
          <p:cNvPicPr>
            <a:picLocks noChangeAspect="1"/>
          </p:cNvPicPr>
          <p:nvPr/>
        </p:nvPicPr>
        <p:blipFill>
          <a:blip r:embed="rId3"/>
          <a:stretch>
            <a:fillRect/>
          </a:stretch>
        </p:blipFill>
        <p:spPr>
          <a:xfrm>
            <a:off x="2032000" y="2962275"/>
            <a:ext cx="5080000" cy="3505200"/>
          </a:xfrm>
          <a:prstGeom prst="rect">
            <a:avLst/>
          </a:prstGeom>
        </p:spPr>
      </p:pic>
    </p:spTree>
    <p:extLst>
      <p:ext uri="{BB962C8B-B14F-4D97-AF65-F5344CB8AC3E}">
        <p14:creationId xmlns:p14="http://schemas.microsoft.com/office/powerpoint/2010/main" val="1087461682"/>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753190" y="29469"/>
            <a:ext cx="639081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2753190" cy="6828531"/>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For the lips of an immoral woman are as sweet as honey,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and her mouth is smoother than oil</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(5:3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73056360"/>
      </p:ext>
    </p:extLst>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0"/>
            <a:ext cx="6781800" cy="5092700"/>
          </a:xfrm>
          <a:prstGeom prst="rect">
            <a:avLst/>
          </a:prstGeom>
        </p:spPr>
      </p:pic>
      <p:sp>
        <p:nvSpPr>
          <p:cNvPr id="900098" name="Rectangle 2"/>
          <p:cNvSpPr>
            <a:spLocks noGrp="1" noChangeArrowheads="1"/>
          </p:cNvSpPr>
          <p:nvPr>
            <p:ph type="ctrTitle"/>
          </p:nvPr>
        </p:nvSpPr>
        <p:spPr>
          <a:xfrm>
            <a:off x="1270054" y="2319561"/>
            <a:ext cx="7828756" cy="4538439"/>
          </a:xfrm>
          <a:effectLst/>
        </p:spPr>
        <p:txBody>
          <a:bodyPr/>
          <a:lstStyle/>
          <a:p>
            <a:pPr algn="l">
              <a:defRPr/>
            </a:pPr>
            <a:r>
              <a:rPr lang="en-US" sz="6000" b="1" dirty="0">
                <a:effectLst>
                  <a:glow rad="127000">
                    <a:schemeClr val="tx1"/>
                  </a:glow>
                </a:effectLst>
                <a:latin typeface="Arial Narrow"/>
                <a:ea typeface="ＭＳ Ｐゴシック" charset="0"/>
                <a:cs typeface="Arial Narrow"/>
              </a:rPr>
              <a:t>SIGN UP FOR    </a:t>
            </a:r>
            <a:br>
              <a:rPr lang="en-US" sz="6000" b="1" dirty="0">
                <a:effectLst>
                  <a:glow rad="127000">
                    <a:schemeClr val="tx1"/>
                  </a:glow>
                </a:effectLst>
                <a:latin typeface="Arial Narrow"/>
                <a:ea typeface="ＭＳ Ｐゴシック" charset="0"/>
                <a:cs typeface="Arial Narrow"/>
              </a:rPr>
            </a:br>
            <a:r>
              <a:rPr lang="en-US" sz="6000" b="1" dirty="0">
                <a:effectLst>
                  <a:glow rad="127000">
                    <a:schemeClr val="tx1"/>
                  </a:glow>
                </a:effectLst>
                <a:latin typeface="Arial Narrow"/>
                <a:ea typeface="ＭＳ Ｐゴシック" charset="0"/>
                <a:cs typeface="Arial Narrow"/>
              </a:rPr>
              <a:t>	</a:t>
            </a:r>
            <a:r>
              <a:rPr lang="en-US" sz="8000" b="1" dirty="0">
                <a:effectLst>
                  <a:glow rad="127000">
                    <a:schemeClr val="tx1"/>
                  </a:glow>
                </a:effectLst>
                <a:latin typeface="Arial Narrow"/>
                <a:ea typeface="ＭＳ Ｐゴシック" charset="0"/>
                <a:cs typeface="Arial Narrow"/>
              </a:rPr>
              <a:t>COVENANT EYES</a:t>
            </a:r>
            <a:r>
              <a:rPr lang="en-US" sz="4800" b="1" dirty="0">
                <a:effectLst>
                  <a:glow rad="127000">
                    <a:schemeClr val="tx1"/>
                  </a:glow>
                </a:effectLst>
                <a:latin typeface="Arial Narrow"/>
                <a:ea typeface="ＭＳ Ｐゴシック" charset="0"/>
                <a:cs typeface="Arial Narrow"/>
              </a:rPr>
              <a:t> </a:t>
            </a:r>
            <a:br>
              <a:rPr lang="en-US" sz="4800" b="1" dirty="0">
                <a:effectLst>
                  <a:glow rad="127000">
                    <a:schemeClr val="tx1"/>
                  </a:glow>
                </a:effectLst>
                <a:latin typeface="Arial Narrow"/>
                <a:ea typeface="ＭＳ Ｐゴシック" charset="0"/>
                <a:cs typeface="Arial Narrow"/>
              </a:rPr>
            </a:br>
            <a:r>
              <a:rPr lang="en-US" sz="4800" b="1" dirty="0">
                <a:effectLst>
                  <a:glow rad="127000">
                    <a:schemeClr val="tx1"/>
                  </a:glow>
                </a:effectLst>
                <a:latin typeface="Arial Narrow"/>
                <a:ea typeface="ＭＳ Ｐゴシック" charset="0"/>
                <a:cs typeface="Arial Narrow"/>
              </a:rPr>
              <a:t>		</a:t>
            </a:r>
            <a:r>
              <a:rPr lang="en-US" sz="6000" b="1" dirty="0">
                <a:effectLst>
                  <a:glow rad="127000">
                    <a:schemeClr val="tx1"/>
                  </a:glow>
                </a:effectLst>
                <a:latin typeface="Arial Narrow"/>
                <a:ea typeface="ＭＳ Ｐゴシック" charset="0"/>
                <a:cs typeface="Arial Narrow"/>
              </a:rPr>
              <a:t>SOFTWARE</a:t>
            </a:r>
          </a:p>
        </p:txBody>
      </p:sp>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878732497"/>
      </p:ext>
    </p:ext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368300"/>
            <a:ext cx="9143999" cy="1080120"/>
          </a:xfrm>
          <a:effectLst/>
        </p:spPr>
        <p:txBody>
          <a:bodyPr/>
          <a:lstStyle/>
          <a:p>
            <a:pPr>
              <a:defRPr/>
            </a:pPr>
            <a:r>
              <a:rPr lang="en-US" b="1" dirty="0">
                <a:solidFill>
                  <a:schemeClr val="tx2"/>
                </a:solidFill>
                <a:effectLst>
                  <a:glow rad="127000">
                    <a:schemeClr val="bg1"/>
                  </a:glow>
                </a:effectLst>
                <a:latin typeface="Arial" charset="0"/>
                <a:ea typeface="ＭＳ Ｐゴシック" charset="0"/>
                <a:cs typeface="ＭＳ Ｐゴシック" charset="0"/>
              </a:rPr>
              <a:t>Covenant Eyes</a:t>
            </a:r>
          </a:p>
        </p:txBody>
      </p:sp>
      <p:pic>
        <p:nvPicPr>
          <p:cNvPr id="2" name="Picture 1"/>
          <p:cNvPicPr>
            <a:picLocks noChangeAspect="1"/>
          </p:cNvPicPr>
          <p:nvPr/>
        </p:nvPicPr>
        <p:blipFill>
          <a:blip r:embed="rId3"/>
          <a:stretch>
            <a:fillRect/>
          </a:stretch>
        </p:blipFill>
        <p:spPr>
          <a:xfrm>
            <a:off x="-1" y="-1"/>
            <a:ext cx="9155735" cy="6016626"/>
          </a:xfrm>
          <a:prstGeom prst="rect">
            <a:avLst/>
          </a:prstGeom>
        </p:spPr>
      </p:pic>
    </p:spTree>
    <p:extLst>
      <p:ext uri="{BB962C8B-B14F-4D97-AF65-F5344CB8AC3E}">
        <p14:creationId xmlns:p14="http://schemas.microsoft.com/office/powerpoint/2010/main" val="988418230"/>
      </p:ext>
    </p:extLst>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Proverbs 6</a:t>
            </a:r>
          </a:p>
        </p:txBody>
      </p:sp>
    </p:spTree>
    <p:extLst>
      <p:ext uri="{BB962C8B-B14F-4D97-AF65-F5344CB8AC3E}">
        <p14:creationId xmlns:p14="http://schemas.microsoft.com/office/powerpoint/2010/main" val="319391088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1324784"/>
          </a:xfrm>
          <a:effectLst>
            <a:outerShdw blurRad="63500" dist="35921" dir="2700000" algn="ctr" rotWithShape="0">
              <a:schemeClr val="tx2">
                <a:alpha val="74998"/>
              </a:schemeClr>
            </a:outerShdw>
          </a:effectLst>
        </p:spPr>
        <p:txBody>
          <a:bodyPr/>
          <a:lstStyle/>
          <a:p>
            <a:pPr>
              <a:defRPr/>
            </a:pPr>
            <a:r>
              <a:rPr lang="en-US" sz="8800" b="1" dirty="0">
                <a:effectLst>
                  <a:glow rad="127000">
                    <a:schemeClr val="tx1"/>
                  </a:glow>
                </a:effectLst>
                <a:latin typeface="Arial" charset="0"/>
                <a:ea typeface="ＭＳ Ｐゴシック" charset="0"/>
                <a:cs typeface="ＭＳ Ｐゴシック" charset="0"/>
              </a:rPr>
              <a:t>Wisdom</a:t>
            </a:r>
            <a:endParaRPr lang="en-US" sz="5400" b="1" dirty="0">
              <a:effectLst>
                <a:glow rad="127000">
                  <a:schemeClr val="tx1"/>
                </a:glow>
              </a:effectLst>
              <a:latin typeface="Arial" charset="0"/>
              <a:ea typeface="ＭＳ Ｐゴシック" charset="0"/>
              <a:cs typeface="ＭＳ Ｐゴシック" charset="0"/>
            </a:endParaRPr>
          </a:p>
        </p:txBody>
      </p:sp>
      <p:sp>
        <p:nvSpPr>
          <p:cNvPr id="3" name="Rectangle 2"/>
          <p:cNvSpPr txBox="1">
            <a:spLocks noChangeArrowheads="1"/>
          </p:cNvSpPr>
          <p:nvPr/>
        </p:nvSpPr>
        <p:spPr bwMode="auto">
          <a:xfrm>
            <a:off x="1657" y="1628800"/>
            <a:ext cx="9144000" cy="31683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5400" b="1" dirty="0">
                <a:solidFill>
                  <a:srgbClr val="FFFF00"/>
                </a:solidFill>
                <a:effectLst>
                  <a:glow rad="127000">
                    <a:srgbClr val="000000"/>
                  </a:glow>
                </a:effectLst>
                <a:latin typeface="Arial" charset="0"/>
                <a:ea typeface="ＭＳ Ｐゴシック" charset="0"/>
                <a:cs typeface="ＭＳ Ｐゴシック" charset="0"/>
              </a:rPr>
              <a:t>preserves from poverty</a:t>
            </a:r>
            <a:r>
              <a:rPr lang="en-US" sz="5400" b="1" dirty="0">
                <a:solidFill>
                  <a:srgbClr val="FFFFFF"/>
                </a:solidFill>
                <a:effectLst>
                  <a:glow rad="127000">
                    <a:srgbClr val="000000"/>
                  </a:glow>
                </a:effectLst>
                <a:latin typeface="Arial" charset="0"/>
                <a:ea typeface="ＭＳ Ｐゴシック" charset="0"/>
                <a:cs typeface="ＭＳ Ｐゴシック" charset="0"/>
              </a:rPr>
              <a:t> (6:1-11). </a:t>
            </a:r>
          </a:p>
        </p:txBody>
      </p:sp>
    </p:spTree>
    <p:extLst>
      <p:ext uri="{BB962C8B-B14F-4D97-AF65-F5344CB8AC3E}">
        <p14:creationId xmlns:p14="http://schemas.microsoft.com/office/powerpoint/2010/main" val="263743006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1324784"/>
          </a:xfrm>
          <a:effectLst>
            <a:outerShdw blurRad="63500" dist="35921" dir="2700000" algn="ctr" rotWithShape="0">
              <a:schemeClr val="tx2">
                <a:alpha val="74998"/>
              </a:schemeClr>
            </a:outerShdw>
          </a:effectLst>
        </p:spPr>
        <p:txBody>
          <a:bodyPr/>
          <a:lstStyle/>
          <a:p>
            <a:pPr>
              <a:defRPr/>
            </a:pPr>
            <a:r>
              <a:rPr lang="en-US" sz="8800" b="1" dirty="0">
                <a:effectLst>
                  <a:glow rad="127000">
                    <a:schemeClr val="tx1"/>
                  </a:glow>
                </a:effectLst>
                <a:latin typeface="Arial" charset="0"/>
                <a:ea typeface="ＭＳ Ｐゴシック" charset="0"/>
                <a:cs typeface="ＭＳ Ｐゴシック" charset="0"/>
              </a:rPr>
              <a:t>Wisdom</a:t>
            </a:r>
            <a:endParaRPr lang="en-US" sz="5400" b="1" dirty="0">
              <a:effectLst>
                <a:glow rad="127000">
                  <a:schemeClr val="tx1"/>
                </a:glow>
              </a:effectLst>
              <a:latin typeface="Arial" charset="0"/>
              <a:ea typeface="ＭＳ Ｐゴシック" charset="0"/>
              <a:cs typeface="ＭＳ Ｐゴシック" charset="0"/>
            </a:endParaRPr>
          </a:p>
        </p:txBody>
      </p:sp>
      <p:sp>
        <p:nvSpPr>
          <p:cNvPr id="3" name="Rectangle 2"/>
          <p:cNvSpPr txBox="1">
            <a:spLocks noChangeArrowheads="1"/>
          </p:cNvSpPr>
          <p:nvPr/>
        </p:nvSpPr>
        <p:spPr bwMode="auto">
          <a:xfrm>
            <a:off x="1657" y="1628800"/>
            <a:ext cx="9144000" cy="31683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5400" b="1" dirty="0">
                <a:solidFill>
                  <a:srgbClr val="FFFF00"/>
                </a:solidFill>
                <a:effectLst>
                  <a:glow rad="127000">
                    <a:srgbClr val="000000"/>
                  </a:glow>
                </a:effectLst>
                <a:latin typeface="Arial" charset="0"/>
                <a:ea typeface="ＭＳ Ｐゴシック" charset="0"/>
                <a:cs typeface="ＭＳ Ｐゴシック" charset="0"/>
              </a:rPr>
              <a:t>preserves from dissension</a:t>
            </a:r>
            <a:r>
              <a:rPr lang="en-US" sz="5400" b="1" dirty="0">
                <a:solidFill>
                  <a:srgbClr val="FFFFFF"/>
                </a:solidFill>
                <a:effectLst>
                  <a:glow rad="127000">
                    <a:srgbClr val="000000"/>
                  </a:glow>
                </a:effectLst>
                <a:latin typeface="Arial" charset="0"/>
                <a:ea typeface="ＭＳ Ｐゴシック" charset="0"/>
                <a:cs typeface="ＭＳ Ｐゴシック" charset="0"/>
              </a:rPr>
              <a:t> (6:12-19). </a:t>
            </a:r>
          </a:p>
        </p:txBody>
      </p:sp>
    </p:spTree>
    <p:extLst>
      <p:ext uri="{BB962C8B-B14F-4D97-AF65-F5344CB8AC3E}">
        <p14:creationId xmlns:p14="http://schemas.microsoft.com/office/powerpoint/2010/main" val="107373673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1324784"/>
          </a:xfrm>
          <a:effectLst>
            <a:outerShdw blurRad="63500" dist="35921" dir="2700000" algn="ctr" rotWithShape="0">
              <a:schemeClr val="tx2">
                <a:alpha val="74998"/>
              </a:schemeClr>
            </a:outerShdw>
          </a:effectLst>
        </p:spPr>
        <p:txBody>
          <a:bodyPr/>
          <a:lstStyle/>
          <a:p>
            <a:pPr>
              <a:defRPr/>
            </a:pPr>
            <a:r>
              <a:rPr lang="en-US" sz="8800" b="1" dirty="0">
                <a:effectLst>
                  <a:glow rad="127000">
                    <a:schemeClr val="tx1"/>
                  </a:glow>
                </a:effectLst>
                <a:latin typeface="Arial" charset="0"/>
                <a:ea typeface="ＭＳ Ｐゴシック" charset="0"/>
                <a:cs typeface="ＭＳ Ｐゴシック" charset="0"/>
              </a:rPr>
              <a:t>Wisdom</a:t>
            </a:r>
            <a:endParaRPr lang="en-US" sz="5400" b="1" dirty="0">
              <a:effectLst>
                <a:glow rad="127000">
                  <a:schemeClr val="tx1"/>
                </a:glow>
              </a:effectLst>
              <a:latin typeface="Arial" charset="0"/>
              <a:ea typeface="ＭＳ Ｐゴシック" charset="0"/>
              <a:cs typeface="ＭＳ Ｐゴシック" charset="0"/>
            </a:endParaRPr>
          </a:p>
        </p:txBody>
      </p:sp>
      <p:sp>
        <p:nvSpPr>
          <p:cNvPr id="3" name="Rectangle 2"/>
          <p:cNvSpPr txBox="1">
            <a:spLocks noChangeArrowheads="1"/>
          </p:cNvSpPr>
          <p:nvPr/>
        </p:nvSpPr>
        <p:spPr bwMode="auto">
          <a:xfrm>
            <a:off x="1657" y="1628800"/>
            <a:ext cx="9144000" cy="31683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5400" b="1" dirty="0">
                <a:solidFill>
                  <a:srgbClr val="FFFFFF"/>
                </a:solidFill>
                <a:effectLst>
                  <a:glow rad="127000">
                    <a:srgbClr val="000000"/>
                  </a:glow>
                </a:effectLst>
                <a:latin typeface="Arial" charset="0"/>
                <a:ea typeface="ＭＳ Ｐゴシック" charset="0"/>
                <a:cs typeface="ＭＳ Ｐゴシック" charset="0"/>
              </a:rPr>
              <a:t>pre</a:t>
            </a:r>
            <a:r>
              <a:rPr lang="en-US" sz="5400" b="1" dirty="0">
                <a:solidFill>
                  <a:srgbClr val="FFFF00"/>
                </a:solidFill>
                <a:effectLst>
                  <a:glow rad="127000">
                    <a:srgbClr val="000000"/>
                  </a:glow>
                </a:effectLst>
                <a:latin typeface="Arial" charset="0"/>
                <a:ea typeface="ＭＳ Ｐゴシック" charset="0"/>
                <a:cs typeface="ＭＳ Ｐゴシック" charset="0"/>
              </a:rPr>
              <a:t>serves youth from sexual immorality </a:t>
            </a:r>
            <a:br>
              <a:rPr lang="en-US" sz="5400" b="1" dirty="0">
                <a:solidFill>
                  <a:srgbClr val="FFFF00"/>
                </a:solidFill>
                <a:effectLst>
                  <a:glow rad="127000">
                    <a:srgbClr val="000000"/>
                  </a:glow>
                </a:effectLst>
                <a:latin typeface="Arial" charset="0"/>
                <a:ea typeface="ＭＳ Ｐゴシック" charset="0"/>
                <a:cs typeface="ＭＳ Ｐゴシック" charset="0"/>
              </a:rPr>
            </a:br>
            <a:r>
              <a:rPr lang="en-US" sz="5400" b="1" dirty="0">
                <a:solidFill>
                  <a:srgbClr val="FFFFFF"/>
                </a:solidFill>
                <a:effectLst>
                  <a:glow rad="127000">
                    <a:srgbClr val="000000"/>
                  </a:glow>
                </a:effectLst>
                <a:latin typeface="Arial" charset="0"/>
                <a:ea typeface="ＭＳ Ｐゴシック" charset="0"/>
                <a:cs typeface="ＭＳ Ｐゴシック" charset="0"/>
              </a:rPr>
              <a:t>(6:20–7:27). </a:t>
            </a:r>
          </a:p>
        </p:txBody>
      </p:sp>
    </p:spTree>
    <p:extLst>
      <p:ext uri="{BB962C8B-B14F-4D97-AF65-F5344CB8AC3E}">
        <p14:creationId xmlns:p14="http://schemas.microsoft.com/office/powerpoint/2010/main" val="214841827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Proverbs 8</a:t>
            </a:r>
          </a:p>
        </p:txBody>
      </p:sp>
    </p:spTree>
    <p:extLst>
      <p:ext uri="{BB962C8B-B14F-4D97-AF65-F5344CB8AC3E}">
        <p14:creationId xmlns:p14="http://schemas.microsoft.com/office/powerpoint/2010/main" val="15124515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59338" y="58738"/>
            <a:ext cx="3960812" cy="1498600"/>
          </a:xfrm>
          <a:solidFill>
            <a:schemeClr val="accent6">
              <a:lumMod val="50000"/>
            </a:schemeClr>
          </a:solidFill>
        </p:spPr>
        <p:txBody>
          <a:bodyPr/>
          <a:lstStyle/>
          <a:p>
            <a:pPr>
              <a:defRPr/>
            </a:pPr>
            <a:r>
              <a:rPr lang="en-US" sz="4800" b="1" dirty="0">
                <a:latin typeface="Arial" charset="0"/>
              </a:rPr>
              <a:t>Modern Day Proverbs</a:t>
            </a:r>
          </a:p>
        </p:txBody>
      </p:sp>
      <p:sp>
        <p:nvSpPr>
          <p:cNvPr id="3" name="Text Placeholder 2"/>
          <p:cNvSpPr>
            <a:spLocks noGrp="1"/>
          </p:cNvSpPr>
          <p:nvPr>
            <p:ph type="body" idx="4294967295"/>
          </p:nvPr>
        </p:nvSpPr>
        <p:spPr>
          <a:xfrm>
            <a:off x="0" y="1484313"/>
            <a:ext cx="9144000" cy="1081087"/>
          </a:xfrm>
        </p:spPr>
        <p:txBody>
          <a:bodyPr/>
          <a:lstStyle/>
          <a:p>
            <a:pPr marL="0" indent="0" algn="ctr">
              <a:buFont typeface="Wingdings" charset="0"/>
              <a:buNone/>
              <a:defRPr/>
            </a:pPr>
            <a:r>
              <a:rPr lang="ru-RU" sz="4400" b="1" dirty="0">
                <a:latin typeface="Arial" charset="0"/>
              </a:rPr>
              <a:t>"</a:t>
            </a:r>
            <a:r>
              <a:rPr lang="en-US" sz="4400" b="1" dirty="0">
                <a:latin typeface="Arial" charset="0"/>
              </a:rPr>
              <a:t>Penny-wise but pound foolish!</a:t>
            </a:r>
            <a:r>
              <a:rPr lang="ru-RU" sz="4400" b="1" dirty="0">
                <a:latin typeface="Arial" charset="0"/>
              </a:rPr>
              <a:t>"</a:t>
            </a:r>
            <a:endParaRPr lang="en-US" sz="4400" b="1" dirty="0">
              <a:latin typeface="Arial" charset="0"/>
            </a:endParaRPr>
          </a:p>
        </p:txBody>
      </p:sp>
      <p:pic>
        <p:nvPicPr>
          <p:cNvPr id="169987" name="Picture 4"/>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331913" y="2205038"/>
            <a:ext cx="6350000" cy="4483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9262706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1324784"/>
          </a:xfrm>
          <a:effectLst>
            <a:outerShdw blurRad="63500" dist="35921" dir="2700000" algn="ctr" rotWithShape="0">
              <a:schemeClr val="tx2">
                <a:alpha val="74998"/>
              </a:schemeClr>
            </a:outerShdw>
          </a:effectLst>
        </p:spPr>
        <p:txBody>
          <a:bodyPr/>
          <a:lstStyle/>
          <a:p>
            <a:pPr>
              <a:defRPr/>
            </a:pPr>
            <a:r>
              <a:rPr lang="en-US" sz="8800" b="1" dirty="0">
                <a:effectLst>
                  <a:glow rad="127000">
                    <a:schemeClr val="tx1"/>
                  </a:glow>
                </a:effectLst>
                <a:latin typeface="Arial" charset="0"/>
                <a:ea typeface="ＭＳ Ｐゴシック" charset="0"/>
                <a:cs typeface="ＭＳ Ｐゴシック" charset="0"/>
              </a:rPr>
              <a:t>Wisdom</a:t>
            </a:r>
            <a:endParaRPr lang="en-US" sz="5400" b="1" dirty="0">
              <a:effectLst>
                <a:glow rad="127000">
                  <a:schemeClr val="tx1"/>
                </a:glow>
              </a:effectLst>
              <a:latin typeface="Arial" charset="0"/>
              <a:ea typeface="ＭＳ Ｐゴシック" charset="0"/>
              <a:cs typeface="ＭＳ Ｐゴシック" charset="0"/>
            </a:endParaRPr>
          </a:p>
        </p:txBody>
      </p:sp>
      <p:sp>
        <p:nvSpPr>
          <p:cNvPr id="3" name="Rectangle 2"/>
          <p:cNvSpPr txBox="1">
            <a:spLocks noChangeArrowheads="1"/>
          </p:cNvSpPr>
          <p:nvPr/>
        </p:nvSpPr>
        <p:spPr bwMode="auto">
          <a:xfrm>
            <a:off x="1657" y="1628800"/>
            <a:ext cx="9144000" cy="31683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5400" b="1" dirty="0">
                <a:solidFill>
                  <a:srgbClr val="FFFF00"/>
                </a:solidFill>
                <a:effectLst>
                  <a:glow rad="127000">
                    <a:srgbClr val="000000"/>
                  </a:glow>
                </a:effectLst>
                <a:latin typeface="Arial" charset="0"/>
                <a:ea typeface="ＭＳ Ｐゴシック" charset="0"/>
                <a:cs typeface="ＭＳ Ｐゴシック" charset="0"/>
              </a:rPr>
              <a:t>has valuable virtues, rewards and was used in creation </a:t>
            </a:r>
            <a:r>
              <a:rPr lang="en-US" sz="5400" b="1" dirty="0">
                <a:solidFill>
                  <a:srgbClr val="FFFFFF"/>
                </a:solidFill>
                <a:effectLst>
                  <a:glow rad="127000">
                    <a:srgbClr val="000000"/>
                  </a:glow>
                </a:effectLst>
                <a:latin typeface="Arial" charset="0"/>
                <a:ea typeface="ＭＳ Ｐゴシック" charset="0"/>
                <a:cs typeface="ＭＳ Ｐゴシック" charset="0"/>
              </a:rPr>
              <a:t>(Prov 8). </a:t>
            </a:r>
          </a:p>
        </p:txBody>
      </p:sp>
    </p:spTree>
    <p:extLst>
      <p:ext uri="{BB962C8B-B14F-4D97-AF65-F5344CB8AC3E}">
        <p14:creationId xmlns:p14="http://schemas.microsoft.com/office/powerpoint/2010/main" val="13669335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Proverbs 9</a:t>
            </a:r>
          </a:p>
        </p:txBody>
      </p:sp>
    </p:spTree>
    <p:extLst>
      <p:ext uri="{BB962C8B-B14F-4D97-AF65-F5344CB8AC3E}">
        <p14:creationId xmlns:p14="http://schemas.microsoft.com/office/powerpoint/2010/main" val="365711704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1324784"/>
          </a:xfrm>
          <a:effectLst>
            <a:outerShdw blurRad="63500" dist="35921" dir="2700000" algn="ctr" rotWithShape="0">
              <a:schemeClr val="tx2">
                <a:alpha val="74998"/>
              </a:schemeClr>
            </a:outerShdw>
          </a:effectLst>
        </p:spPr>
        <p:txBody>
          <a:bodyPr/>
          <a:lstStyle/>
          <a:p>
            <a:pPr>
              <a:defRPr/>
            </a:pPr>
            <a:r>
              <a:rPr lang="en-US" sz="8800" b="1" dirty="0">
                <a:effectLst>
                  <a:glow rad="127000">
                    <a:schemeClr val="tx1"/>
                  </a:glow>
                </a:effectLst>
                <a:latin typeface="Arial" charset="0"/>
                <a:ea typeface="ＭＳ Ｐゴシック" charset="0"/>
                <a:cs typeface="ＭＳ Ｐゴシック" charset="0"/>
              </a:rPr>
              <a:t>Wisdom</a:t>
            </a:r>
            <a:endParaRPr lang="en-US" sz="5400" b="1" dirty="0">
              <a:effectLst>
                <a:glow rad="127000">
                  <a:schemeClr val="tx1"/>
                </a:glow>
              </a:effectLst>
              <a:latin typeface="Arial" charset="0"/>
              <a:ea typeface="ＭＳ Ｐゴシック" charset="0"/>
              <a:cs typeface="ＭＳ Ｐゴシック" charset="0"/>
            </a:endParaRPr>
          </a:p>
        </p:txBody>
      </p:sp>
      <p:sp>
        <p:nvSpPr>
          <p:cNvPr id="3" name="Rectangle 2"/>
          <p:cNvSpPr txBox="1">
            <a:spLocks noChangeArrowheads="1"/>
          </p:cNvSpPr>
          <p:nvPr/>
        </p:nvSpPr>
        <p:spPr bwMode="auto">
          <a:xfrm>
            <a:off x="1657" y="1628800"/>
            <a:ext cx="9144000" cy="31683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5400" b="1" dirty="0">
                <a:solidFill>
                  <a:srgbClr val="FFFF00"/>
                </a:solidFill>
                <a:effectLst>
                  <a:glow rad="127000">
                    <a:srgbClr val="000000"/>
                  </a:glow>
                </a:effectLst>
                <a:latin typeface="Arial" charset="0"/>
                <a:ea typeface="ＭＳ Ｐゴシック" charset="0"/>
                <a:cs typeface="ＭＳ Ｐゴシック" charset="0"/>
              </a:rPr>
              <a:t>is valuable compared to the claims of foolishness </a:t>
            </a:r>
            <a:r>
              <a:rPr lang="en-US" sz="5400" b="1" dirty="0">
                <a:solidFill>
                  <a:srgbClr val="FFFFFF"/>
                </a:solidFill>
                <a:effectLst>
                  <a:glow rad="127000">
                    <a:srgbClr val="000000"/>
                  </a:glow>
                </a:effectLst>
                <a:latin typeface="Arial" charset="0"/>
                <a:ea typeface="ＭＳ Ｐゴシック" charset="0"/>
                <a:cs typeface="ＭＳ Ｐゴシック" charset="0"/>
              </a:rPr>
              <a:t>(Prov 9). </a:t>
            </a:r>
          </a:p>
        </p:txBody>
      </p:sp>
    </p:spTree>
    <p:extLst>
      <p:ext uri="{BB962C8B-B14F-4D97-AF65-F5344CB8AC3E}">
        <p14:creationId xmlns:p14="http://schemas.microsoft.com/office/powerpoint/2010/main" val="73960248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028700"/>
            <a:ext cx="9144000" cy="477774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1124744"/>
            <a:ext cx="9144000" cy="2083072"/>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 Learn </a:t>
            </a:r>
            <a:r>
              <a:rPr lang="en-US" sz="4800" b="1" dirty="0">
                <a:solidFill>
                  <a:srgbClr val="FFFF00"/>
                </a:solidFill>
                <a:effectLst>
                  <a:glow rad="127000">
                    <a:schemeClr val="tx1"/>
                  </a:glow>
                </a:effectLst>
                <a:latin typeface="Arial" charset="0"/>
                <a:ea typeface="ＭＳ Ｐゴシック" charset="0"/>
                <a:cs typeface="ＭＳ Ｐゴシック" charset="0"/>
              </a:rPr>
              <a:t>discipline</a:t>
            </a:r>
            <a:r>
              <a:rPr lang="en-US" sz="4800" b="1" dirty="0">
                <a:effectLst>
                  <a:glow rad="127000">
                    <a:schemeClr val="tx1"/>
                  </a:glow>
                </a:effectLst>
                <a:latin typeface="Arial" charset="0"/>
                <a:ea typeface="ＭＳ Ｐゴシック" charset="0"/>
                <a:cs typeface="ＭＳ Ｐゴシック" charset="0"/>
              </a:rPr>
              <a:t> and </a:t>
            </a:r>
            <a:r>
              <a:rPr lang="en-US" sz="4800" b="1" dirty="0">
                <a:solidFill>
                  <a:srgbClr val="FFFF00"/>
                </a:solidFill>
                <a:effectLst>
                  <a:glow rad="127000">
                    <a:schemeClr val="tx1"/>
                  </a:glow>
                </a:effectLst>
                <a:latin typeface="Arial" charset="0"/>
                <a:ea typeface="ＭＳ Ｐゴシック" charset="0"/>
                <a:cs typeface="ＭＳ Ｐゴシック" charset="0"/>
              </a:rPr>
              <a:t>fear</a:t>
            </a:r>
            <a:r>
              <a:rPr lang="en-US" sz="4800" b="1" dirty="0">
                <a:effectLst>
                  <a:glow rad="127000">
                    <a:schemeClr val="tx1"/>
                  </a:glow>
                </a:effectLst>
                <a:latin typeface="Arial" charset="0"/>
                <a:ea typeface="ＭＳ Ｐゴシック" charset="0"/>
                <a:cs typeface="ＭＳ Ｐゴシック" charset="0"/>
              </a:rPr>
              <a:t> of the L</a:t>
            </a:r>
            <a:r>
              <a:rPr lang="en-US" b="1" dirty="0">
                <a:effectLst>
                  <a:glow rad="127000">
                    <a:schemeClr val="tx1"/>
                  </a:glow>
                </a:effectLst>
                <a:latin typeface="Arial" charset="0"/>
                <a:ea typeface="ＭＳ Ｐゴシック" charset="0"/>
                <a:cs typeface="ＭＳ Ｐゴシック" charset="0"/>
              </a:rPr>
              <a:t>ORD</a:t>
            </a:r>
            <a:r>
              <a:rPr lang="en-US" sz="4800" b="1" dirty="0">
                <a:effectLst>
                  <a:glow rad="127000">
                    <a:schemeClr val="tx1"/>
                  </a:glow>
                </a:effectLst>
                <a:latin typeface="Arial" charset="0"/>
                <a:ea typeface="ＭＳ Ｐゴシック" charset="0"/>
                <a:cs typeface="ＭＳ Ｐゴシック" charset="0"/>
              </a:rPr>
              <a:t> (1:1-7). </a:t>
            </a:r>
          </a:p>
        </p:txBody>
      </p:sp>
      <p:sp>
        <p:nvSpPr>
          <p:cNvPr id="4" name="Rectangle 2"/>
          <p:cNvSpPr txBox="1">
            <a:spLocks noChangeArrowheads="1"/>
          </p:cNvSpPr>
          <p:nvPr/>
        </p:nvSpPr>
        <p:spPr bwMode="auto">
          <a:xfrm>
            <a:off x="0" y="0"/>
            <a:ext cx="9144000" cy="105273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0" hangingPunct="0">
              <a:defRPr sz="4800" b="1">
                <a:solidFill>
                  <a:schemeClr val="bg1"/>
                </a:solidFill>
                <a:effectLst>
                  <a:glow rad="127000">
                    <a:schemeClr val="tx1"/>
                  </a:glow>
                </a:effectLst>
              </a:defRPr>
            </a:lvl1pPr>
            <a:lvl2pPr algn="ctr" eaLnBrk="0" hangingPunct="0">
              <a:defRPr sz="4400">
                <a:solidFill>
                  <a:schemeClr val="bg1"/>
                </a:solidFill>
                <a:ea typeface="ＭＳ Ｐゴシック" pitchFamily="-108" charset="-128"/>
                <a:cs typeface="ＭＳ Ｐゴシック" pitchFamily="-108" charset="-128"/>
              </a:defRPr>
            </a:lvl2pPr>
            <a:lvl3pPr algn="ctr" eaLnBrk="0" hangingPunct="0">
              <a:defRPr sz="4400">
                <a:solidFill>
                  <a:schemeClr val="bg1"/>
                </a:solidFill>
                <a:ea typeface="ＭＳ Ｐゴシック" pitchFamily="-108" charset="-128"/>
                <a:cs typeface="ＭＳ Ｐゴシック" pitchFamily="-108" charset="-128"/>
              </a:defRPr>
            </a:lvl3pPr>
            <a:lvl4pPr algn="ctr" eaLnBrk="0" hangingPunct="0">
              <a:defRPr sz="4400">
                <a:solidFill>
                  <a:schemeClr val="bg1"/>
                </a:solidFill>
                <a:ea typeface="ＭＳ Ｐゴシック" pitchFamily="-108" charset="-128"/>
                <a:cs typeface="ＭＳ Ｐゴシック" pitchFamily="-108" charset="-128"/>
              </a:defRPr>
            </a:lvl4pPr>
            <a:lvl5pPr algn="ctr" eaLnBrk="0" hangingPunct="0">
              <a:defRPr sz="4400">
                <a:solidFill>
                  <a:schemeClr val="bg1"/>
                </a:solidFill>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algn="l" defTabSz="914400" fontAlgn="base">
              <a:spcBef>
                <a:spcPct val="0"/>
              </a:spcBef>
              <a:spcAft>
                <a:spcPct val="0"/>
              </a:spcAft>
            </a:pPr>
            <a:r>
              <a:rPr lang="en-US" i="1" dirty="0">
                <a:solidFill>
                  <a:srgbClr val="FFFFFF"/>
                </a:solidFill>
                <a:effectLst>
                  <a:glow rad="127000">
                    <a:srgbClr val="000000"/>
                  </a:glow>
                </a:effectLst>
                <a:latin typeface="Arial" charset="0"/>
                <a:ea typeface="ＭＳ Ｐゴシック" charset="0"/>
                <a:cs typeface="ＭＳ Ｐゴシック" charset="0"/>
              </a:rPr>
              <a:t>How to be wise... </a:t>
            </a:r>
          </a:p>
        </p:txBody>
      </p:sp>
    </p:spTree>
    <p:extLst>
      <p:ext uri="{BB962C8B-B14F-4D97-AF65-F5344CB8AC3E}">
        <p14:creationId xmlns:p14="http://schemas.microsoft.com/office/powerpoint/2010/main" val="3733415510"/>
      </p:ext>
    </p:extLst>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1143000"/>
            <a:ext cx="9144000" cy="4572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1772816"/>
            <a:ext cx="6084168" cy="3960440"/>
          </a:xfrm>
          <a:noFill/>
          <a:ln>
            <a:noFill/>
          </a:ln>
          <a:effectLst/>
        </p:spPr>
        <p:txBody>
          <a:bodyPr vert="horz" wrap="square" lIns="91440" tIns="45720" rIns="91440" bIns="45720" numCol="1" anchor="ctr" anchorCtr="0" compatLnSpc="1">
            <a:prstTxWarp prst="textNoShape">
              <a:avLst/>
            </a:prstTxWarp>
          </a:bodyPr>
          <a:lstStyle/>
          <a:p>
            <a:pPr marL="717550" indent="-717550" algn="l" defTabSz="457200"/>
            <a:r>
              <a:rPr lang="en-US" sz="5400" b="1" kern="1200" dirty="0">
                <a:solidFill>
                  <a:srgbClr val="000000"/>
                </a:solidFill>
                <a:latin typeface="Arial" charset="0"/>
                <a:ea typeface="ＭＳ Ｐゴシック" charset="0"/>
                <a:cs typeface="ＭＳ Ｐゴシック" charset="0"/>
              </a:rPr>
              <a:t>II. </a:t>
            </a:r>
            <a:r>
              <a:rPr lang="en-US" sz="5400" b="1" kern="1200" dirty="0">
                <a:solidFill>
                  <a:srgbClr val="0000FF"/>
                </a:solidFill>
                <a:latin typeface="Arial" charset="0"/>
                <a:ea typeface="ＭＳ Ｐゴシック" charset="0"/>
                <a:cs typeface="ＭＳ Ｐゴシック" charset="0"/>
              </a:rPr>
              <a:t>Value</a:t>
            </a:r>
            <a:r>
              <a:rPr lang="en-US" sz="5400" b="1" kern="1200" dirty="0">
                <a:solidFill>
                  <a:srgbClr val="000000"/>
                </a:solidFill>
                <a:latin typeface="Arial" charset="0"/>
                <a:ea typeface="ＭＳ Ｐゴシック" charset="0"/>
                <a:cs typeface="ＭＳ Ｐゴシック" charset="0"/>
              </a:rPr>
              <a:t> wisdom that leads to a prosperous life (1:8–9:18).  </a:t>
            </a:r>
          </a:p>
        </p:txBody>
      </p:sp>
      <p:sp>
        <p:nvSpPr>
          <p:cNvPr id="4" name="Rectangle 2"/>
          <p:cNvSpPr txBox="1">
            <a:spLocks noChangeArrowheads="1"/>
          </p:cNvSpPr>
          <p:nvPr/>
        </p:nvSpPr>
        <p:spPr bwMode="auto">
          <a:xfrm>
            <a:off x="0" y="0"/>
            <a:ext cx="9144000" cy="105273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0" hangingPunct="0">
              <a:defRPr sz="4800" b="1">
                <a:solidFill>
                  <a:schemeClr val="bg1"/>
                </a:solidFill>
                <a:effectLst>
                  <a:glow rad="127000">
                    <a:schemeClr val="tx1"/>
                  </a:glow>
                </a:effectLst>
              </a:defRPr>
            </a:lvl1pPr>
            <a:lvl2pPr algn="ctr" eaLnBrk="0" hangingPunct="0">
              <a:defRPr sz="4400">
                <a:solidFill>
                  <a:schemeClr val="bg1"/>
                </a:solidFill>
                <a:ea typeface="ＭＳ Ｐゴシック" pitchFamily="-108" charset="-128"/>
                <a:cs typeface="ＭＳ Ｐゴシック" pitchFamily="-108" charset="-128"/>
              </a:defRPr>
            </a:lvl2pPr>
            <a:lvl3pPr algn="ctr" eaLnBrk="0" hangingPunct="0">
              <a:defRPr sz="4400">
                <a:solidFill>
                  <a:schemeClr val="bg1"/>
                </a:solidFill>
                <a:ea typeface="ＭＳ Ｐゴシック" pitchFamily="-108" charset="-128"/>
                <a:cs typeface="ＭＳ Ｐゴシック" pitchFamily="-108" charset="-128"/>
              </a:defRPr>
            </a:lvl3pPr>
            <a:lvl4pPr algn="ctr" eaLnBrk="0" hangingPunct="0">
              <a:defRPr sz="4400">
                <a:solidFill>
                  <a:schemeClr val="bg1"/>
                </a:solidFill>
                <a:ea typeface="ＭＳ Ｐゴシック" pitchFamily="-108" charset="-128"/>
                <a:cs typeface="ＭＳ Ｐゴシック" pitchFamily="-108" charset="-128"/>
              </a:defRPr>
            </a:lvl4pPr>
            <a:lvl5pPr algn="ctr" eaLnBrk="0" hangingPunct="0">
              <a:defRPr sz="4400">
                <a:solidFill>
                  <a:schemeClr val="bg1"/>
                </a:solidFill>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algn="l" defTabSz="914400" fontAlgn="base">
              <a:spcBef>
                <a:spcPct val="0"/>
              </a:spcBef>
              <a:spcAft>
                <a:spcPct val="0"/>
              </a:spcAft>
            </a:pPr>
            <a:r>
              <a:rPr lang="en-US" i="1" dirty="0">
                <a:solidFill>
                  <a:srgbClr val="FFFFFF"/>
                </a:solidFill>
                <a:effectLst>
                  <a:glow rad="127000">
                    <a:srgbClr val="000000"/>
                  </a:glow>
                </a:effectLst>
                <a:latin typeface="Arial" charset="0"/>
                <a:ea typeface="ＭＳ Ｐゴシック" charset="0"/>
                <a:cs typeface="ＭＳ Ｐゴシック" charset="0"/>
              </a:rPr>
              <a:t>How to be wise... </a:t>
            </a:r>
          </a:p>
        </p:txBody>
      </p:sp>
    </p:spTree>
    <p:extLst>
      <p:ext uri="{BB962C8B-B14F-4D97-AF65-F5344CB8AC3E}">
        <p14:creationId xmlns:p14="http://schemas.microsoft.com/office/powerpoint/2010/main" val="2455764238"/>
      </p:ext>
    </p:extLst>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1556792"/>
            <a:ext cx="9144000" cy="2083072"/>
          </a:xfrm>
          <a:effectLst>
            <a:outerShdw blurRad="63500" dist="35921" dir="2700000" algn="ctr" rotWithShape="0">
              <a:schemeClr val="tx2">
                <a:alpha val="74998"/>
              </a:schemeClr>
            </a:outerShdw>
          </a:effectLst>
        </p:spPr>
        <p:txBody>
          <a:bodyPr anchor="t"/>
          <a:lstStyle/>
          <a:p>
            <a:pPr marL="896938" indent="-896938" algn="l">
              <a:defRPr/>
            </a:pPr>
            <a:r>
              <a:rPr lang="en-US" sz="4800" b="1" dirty="0">
                <a:effectLst>
                  <a:glow rad="127000">
                    <a:schemeClr val="tx1"/>
                  </a:glow>
                </a:effectLst>
                <a:latin typeface="Arial" charset="0"/>
                <a:ea typeface="ＭＳ Ｐゴシック" charset="0"/>
                <a:cs typeface="ＭＳ Ｐゴシック" charset="0"/>
              </a:rPr>
              <a:t>III. Heed advice of wise men on </a:t>
            </a:r>
            <a:r>
              <a:rPr lang="en-US" sz="4800" b="1" dirty="0">
                <a:solidFill>
                  <a:srgbClr val="FFFF00"/>
                </a:solidFill>
                <a:effectLst>
                  <a:glow rad="127000">
                    <a:schemeClr val="tx1"/>
                  </a:glow>
                </a:effectLst>
                <a:latin typeface="Arial" charset="0"/>
                <a:ea typeface="ＭＳ Ｐゴシック" charset="0"/>
                <a:cs typeface="ＭＳ Ｐゴシック" charset="0"/>
              </a:rPr>
              <a:t>relationships</a:t>
            </a:r>
            <a:r>
              <a:rPr lang="en-US" sz="4800" b="1" dirty="0">
                <a:effectLst>
                  <a:glow rad="127000">
                    <a:schemeClr val="tx1"/>
                  </a:glow>
                </a:effectLst>
                <a:latin typeface="Arial" charset="0"/>
                <a:ea typeface="ＭＳ Ｐゴシック" charset="0"/>
                <a:cs typeface="ＭＳ Ｐゴシック" charset="0"/>
              </a:rPr>
              <a:t> </a:t>
            </a:r>
            <a:br>
              <a:rPr lang="en-US" sz="4800" b="1" dirty="0">
                <a:effectLst>
                  <a:glow rad="127000">
                    <a:schemeClr val="tx1"/>
                  </a:glow>
                </a:effectLst>
                <a:latin typeface="Arial" charset="0"/>
                <a:ea typeface="ＭＳ Ｐゴシック" charset="0"/>
                <a:cs typeface="ＭＳ Ｐゴシック" charset="0"/>
              </a:rPr>
            </a:br>
            <a:r>
              <a:rPr lang="en-US" sz="4800" b="1" dirty="0">
                <a:effectLst>
                  <a:glow rad="127000">
                    <a:schemeClr val="tx1"/>
                  </a:glow>
                </a:effectLst>
                <a:latin typeface="Arial" charset="0"/>
                <a:ea typeface="ＭＳ Ｐゴシック" charset="0"/>
                <a:cs typeface="ＭＳ Ｐゴシック" charset="0"/>
              </a:rPr>
              <a:t>(Prov 10–31). </a:t>
            </a:r>
          </a:p>
        </p:txBody>
      </p:sp>
      <p:sp>
        <p:nvSpPr>
          <p:cNvPr id="4" name="Rectangle 2"/>
          <p:cNvSpPr txBox="1">
            <a:spLocks noChangeArrowheads="1"/>
          </p:cNvSpPr>
          <p:nvPr/>
        </p:nvSpPr>
        <p:spPr bwMode="auto">
          <a:xfrm>
            <a:off x="0" y="0"/>
            <a:ext cx="9144000" cy="1052736"/>
          </a:xfrm>
          <a:prstGeom prst="rect">
            <a:avLst/>
          </a:prstGeom>
          <a:solidFill>
            <a:srgbClr val="000000"/>
          </a:solidFill>
          <a:ln>
            <a:noFill/>
          </a:ln>
          <a:effectLst/>
          <a:extLs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0" hangingPunct="0">
              <a:defRPr sz="4800" b="1">
                <a:solidFill>
                  <a:schemeClr val="bg1"/>
                </a:solidFill>
                <a:effectLst>
                  <a:glow rad="127000">
                    <a:schemeClr val="tx1"/>
                  </a:glow>
                </a:effectLst>
              </a:defRPr>
            </a:lvl1pPr>
            <a:lvl2pPr algn="ctr" eaLnBrk="0" hangingPunct="0">
              <a:defRPr sz="4400">
                <a:solidFill>
                  <a:schemeClr val="bg1"/>
                </a:solidFill>
                <a:ea typeface="ＭＳ Ｐゴシック" pitchFamily="-108" charset="-128"/>
                <a:cs typeface="ＭＳ Ｐゴシック" pitchFamily="-108" charset="-128"/>
              </a:defRPr>
            </a:lvl2pPr>
            <a:lvl3pPr algn="ctr" eaLnBrk="0" hangingPunct="0">
              <a:defRPr sz="4400">
                <a:solidFill>
                  <a:schemeClr val="bg1"/>
                </a:solidFill>
                <a:ea typeface="ＭＳ Ｐゴシック" pitchFamily="-108" charset="-128"/>
                <a:cs typeface="ＭＳ Ｐゴシック" pitchFamily="-108" charset="-128"/>
              </a:defRPr>
            </a:lvl3pPr>
            <a:lvl4pPr algn="ctr" eaLnBrk="0" hangingPunct="0">
              <a:defRPr sz="4400">
                <a:solidFill>
                  <a:schemeClr val="bg1"/>
                </a:solidFill>
                <a:ea typeface="ＭＳ Ｐゴシック" pitchFamily="-108" charset="-128"/>
                <a:cs typeface="ＭＳ Ｐゴシック" pitchFamily="-108" charset="-128"/>
              </a:defRPr>
            </a:lvl4pPr>
            <a:lvl5pPr algn="ctr" eaLnBrk="0" hangingPunct="0">
              <a:defRPr sz="4400">
                <a:solidFill>
                  <a:schemeClr val="bg1"/>
                </a:solidFill>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algn="l" defTabSz="914400" fontAlgn="base">
              <a:spcBef>
                <a:spcPct val="0"/>
              </a:spcBef>
              <a:spcAft>
                <a:spcPct val="0"/>
              </a:spcAft>
            </a:pPr>
            <a:r>
              <a:rPr lang="en-US" i="1" dirty="0">
                <a:solidFill>
                  <a:srgbClr val="FFFFFF"/>
                </a:solidFill>
                <a:effectLst>
                  <a:glow rad="127000">
                    <a:srgbClr val="000000"/>
                  </a:glow>
                </a:effectLst>
                <a:latin typeface="Arial" charset="0"/>
                <a:ea typeface="ＭＳ Ｐゴシック" charset="0"/>
                <a:cs typeface="ＭＳ Ｐゴシック" charset="0"/>
              </a:rPr>
              <a:t>How to be wise... </a:t>
            </a:r>
          </a:p>
        </p:txBody>
      </p:sp>
    </p:spTree>
    <p:extLst>
      <p:ext uri="{BB962C8B-B14F-4D97-AF65-F5344CB8AC3E}">
        <p14:creationId xmlns:p14="http://schemas.microsoft.com/office/powerpoint/2010/main" val="920950817"/>
      </p:ext>
    </p:extLst>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Proverbs 10</a:t>
            </a:r>
          </a:p>
        </p:txBody>
      </p:sp>
    </p:spTree>
    <p:extLst>
      <p:ext uri="{BB962C8B-B14F-4D97-AF65-F5344CB8AC3E}">
        <p14:creationId xmlns:p14="http://schemas.microsoft.com/office/powerpoint/2010/main" val="279029118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b="21376"/>
          <a:stretch/>
        </p:blipFill>
        <p:spPr>
          <a:xfrm>
            <a:off x="-13489" y="1460378"/>
            <a:ext cx="9144000" cy="5397622"/>
          </a:xfrm>
          <a:prstGeom prst="rect">
            <a:avLst/>
          </a:prstGeom>
        </p:spPr>
      </p:pic>
      <p:sp>
        <p:nvSpPr>
          <p:cNvPr id="900098" name="Rectangle 2"/>
          <p:cNvSpPr>
            <a:spLocks noGrp="1" noChangeArrowheads="1"/>
          </p:cNvSpPr>
          <p:nvPr>
            <p:ph type="ctrTitle"/>
          </p:nvPr>
        </p:nvSpPr>
        <p:spPr>
          <a:xfrm>
            <a:off x="0" y="44624"/>
            <a:ext cx="9144000" cy="3485024"/>
          </a:xfrm>
          <a:effectLst>
            <a:outerShdw blurRad="63500" dist="35921" dir="2700000" algn="ctr" rotWithShape="0">
              <a:schemeClr val="tx2">
                <a:alpha val="74998"/>
              </a:schemeClr>
            </a:outerShdw>
          </a:effectLst>
        </p:spPr>
        <p:txBody>
          <a:bodyPr/>
          <a:lstStyle/>
          <a:p>
            <a:pPr>
              <a:defRPr/>
            </a:pPr>
            <a:r>
              <a:rPr lang="en-US" b="1" dirty="0">
                <a:effectLst>
                  <a:glow rad="127000">
                    <a:schemeClr val="tx1"/>
                  </a:glow>
                </a:effectLst>
                <a:latin typeface="Arial" charset="0"/>
                <a:ea typeface="ＭＳ Ｐゴシック" charset="0"/>
                <a:cs typeface="ＭＳ Ｐゴシック" charset="0"/>
              </a:rPr>
              <a:t>About 375 two-line proverbs of Solomon teach the practical benefits of wisdom over wickedness in everyday life (10:1–22:16). </a:t>
            </a:r>
          </a:p>
        </p:txBody>
      </p:sp>
    </p:spTree>
    <p:extLst>
      <p:ext uri="{BB962C8B-B14F-4D97-AF65-F5344CB8AC3E}">
        <p14:creationId xmlns:p14="http://schemas.microsoft.com/office/powerpoint/2010/main" val="162966895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Proverbs 11</a:t>
            </a:r>
          </a:p>
        </p:txBody>
      </p:sp>
    </p:spTree>
    <p:extLst>
      <p:ext uri="{BB962C8B-B14F-4D97-AF65-F5344CB8AC3E}">
        <p14:creationId xmlns:p14="http://schemas.microsoft.com/office/powerpoint/2010/main" val="285991592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0881" name="Picture 5" descr="pig-ve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38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6920" name="Picture 8" descr="Pig snout"/>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14300" y="-57150"/>
            <a:ext cx="9296400" cy="6969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0883" name="Text Box 6"/>
          <p:cNvSpPr txBox="1">
            <a:spLocks noChangeArrowheads="1"/>
          </p:cNvSpPr>
          <p:nvPr/>
        </p:nvSpPr>
        <p:spPr bwMode="auto">
          <a:xfrm>
            <a:off x="96838" y="333375"/>
            <a:ext cx="9012237" cy="1568450"/>
          </a:xfrm>
          <a:prstGeom prst="rect">
            <a:avLst/>
          </a:prstGeom>
          <a:solidFill>
            <a:srgbClr val="FFFF00"/>
          </a:solidFill>
          <a:ln w="12700">
            <a:solidFill>
              <a:schemeClr val="tx1"/>
            </a:solidFill>
            <a:miter lim="800000"/>
            <a:headEnd/>
            <a:tailEnd/>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50000"/>
              </a:spcBef>
              <a:spcAft>
                <a:spcPct val="0"/>
              </a:spcAft>
            </a:pPr>
            <a:r>
              <a:rPr lang="ru-RU" altLang="ja-JP" sz="3200" b="1">
                <a:solidFill>
                  <a:srgbClr val="000099"/>
                </a:solidFill>
                <a:cs typeface="Arial" charset="0"/>
              </a:rPr>
              <a:t>"</a:t>
            </a:r>
            <a:r>
              <a:rPr lang="en-US" sz="3200" b="1">
                <a:solidFill>
                  <a:srgbClr val="000099"/>
                </a:solidFill>
                <a:cs typeface="Arial" charset="0"/>
              </a:rPr>
              <a:t>As a ring of gold in a swine</a:t>
            </a:r>
            <a:r>
              <a:rPr lang="fr-FR" altLang="ja-JP" sz="3200" b="1">
                <a:solidFill>
                  <a:srgbClr val="000099"/>
                </a:solidFill>
                <a:cs typeface="Arial" charset="0"/>
              </a:rPr>
              <a:t>'</a:t>
            </a:r>
            <a:r>
              <a:rPr lang="en-US" sz="3200" b="1">
                <a:solidFill>
                  <a:srgbClr val="000099"/>
                </a:solidFill>
                <a:cs typeface="Arial" charset="0"/>
              </a:rPr>
              <a:t>s snout, so is a beautiful woman who lacks discretion</a:t>
            </a:r>
            <a:r>
              <a:rPr lang="ru-RU" altLang="ja-JP" sz="3200" b="1">
                <a:solidFill>
                  <a:srgbClr val="000099"/>
                </a:solidFill>
                <a:cs typeface="Arial" charset="0"/>
              </a:rPr>
              <a:t>"</a:t>
            </a:r>
            <a:r>
              <a:rPr lang="en-US" sz="3200" b="1">
                <a:solidFill>
                  <a:srgbClr val="000099"/>
                </a:solidFill>
                <a:cs typeface="Arial" charset="0"/>
              </a:rPr>
              <a:t> </a:t>
            </a:r>
            <a:br>
              <a:rPr lang="en-US" sz="3200" b="1">
                <a:solidFill>
                  <a:srgbClr val="000099"/>
                </a:solidFill>
                <a:cs typeface="Arial" charset="0"/>
              </a:rPr>
            </a:br>
            <a:r>
              <a:rPr lang="en-US" sz="3200" b="1">
                <a:solidFill>
                  <a:srgbClr val="000099"/>
                </a:solidFill>
                <a:cs typeface="Arial" charset="0"/>
              </a:rPr>
              <a:t>(</a:t>
            </a:r>
            <a:r>
              <a:rPr lang="en-US" sz="2800" b="1">
                <a:solidFill>
                  <a:srgbClr val="000099"/>
                </a:solidFill>
                <a:cs typeface="Arial" charset="0"/>
              </a:rPr>
              <a:t>Proverbs 11:22)</a:t>
            </a:r>
          </a:p>
        </p:txBody>
      </p:sp>
      <p:sp>
        <p:nvSpPr>
          <p:cNvPr id="166919" name="Rectangle 7"/>
          <p:cNvSpPr>
            <a:spLocks noGrp="1" noChangeArrowheads="1"/>
          </p:cNvSpPr>
          <p:nvPr>
            <p:ph type="title" idx="4294967295"/>
          </p:nvPr>
        </p:nvSpPr>
        <p:spPr>
          <a:xfrm>
            <a:off x="4876800" y="5486400"/>
            <a:ext cx="4191000" cy="1219200"/>
          </a:xfrm>
        </p:spPr>
        <p:txBody>
          <a:bodyPr/>
          <a:lstStyle/>
          <a:p>
            <a:pPr algn="r" eaLnBrk="1" hangingPunct="1">
              <a:defRPr/>
            </a:pPr>
            <a:r>
              <a:rPr lang="en-US" b="1" dirty="0">
                <a:solidFill>
                  <a:schemeClr val="accent1"/>
                </a:solidFill>
                <a:ea typeface="+mj-ea"/>
              </a:rPr>
              <a:t>VERY Descriptive!</a:t>
            </a:r>
          </a:p>
        </p:txBody>
      </p:sp>
    </p:spTree>
    <p:extLst>
      <p:ext uri="{BB962C8B-B14F-4D97-AF65-F5344CB8AC3E}">
        <p14:creationId xmlns:p14="http://schemas.microsoft.com/office/powerpoint/2010/main" val="378708477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66920"/>
                                        </p:tgtEl>
                                        <p:attrNameLst>
                                          <p:attrName>style.visibility</p:attrName>
                                        </p:attrNameLst>
                                      </p:cBhvr>
                                      <p:to>
                                        <p:strVal val="visible"/>
                                      </p:to>
                                    </p:set>
                                    <p:animEffect transition="in" filter="dissolve">
                                      <p:cBhvr>
                                        <p:cTn id="7" dur="500"/>
                                        <p:tgtEl>
                                          <p:spTgt spid="16692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p:stCondLst>
                                    <p:cond delay="0"/>
                                  </p:stCondLst>
                                  <p:childTnLst>
                                    <p:set>
                                      <p:cBhvr>
                                        <p:cTn id="11" dur="1" fill="hold">
                                          <p:stCondLst>
                                            <p:cond delay="499"/>
                                          </p:stCondLst>
                                        </p:cTn>
                                        <p:tgtEl>
                                          <p:spTgt spid="16691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6919" grpId="0" build="p" autoUpdateAnimBg="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1009" name="Picture 3"/>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904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4859338" y="58738"/>
            <a:ext cx="3960812" cy="1498600"/>
          </a:xfrm>
          <a:solidFill>
            <a:schemeClr val="accent6">
              <a:lumMod val="50000"/>
            </a:schemeClr>
          </a:solidFill>
        </p:spPr>
        <p:txBody>
          <a:bodyPr/>
          <a:lstStyle/>
          <a:p>
            <a:pPr>
              <a:defRPr/>
            </a:pPr>
            <a:r>
              <a:rPr lang="en-US" sz="4800" b="1" dirty="0">
                <a:latin typeface="Arial" charset="0"/>
              </a:rPr>
              <a:t>Modern Day Proverbs</a:t>
            </a:r>
          </a:p>
        </p:txBody>
      </p:sp>
      <p:sp>
        <p:nvSpPr>
          <p:cNvPr id="3" name="Text Placeholder 2"/>
          <p:cNvSpPr>
            <a:spLocks noGrp="1"/>
          </p:cNvSpPr>
          <p:nvPr>
            <p:ph type="body" idx="4294967295"/>
          </p:nvPr>
        </p:nvSpPr>
        <p:spPr>
          <a:xfrm>
            <a:off x="0" y="1916113"/>
            <a:ext cx="9144000" cy="1296987"/>
          </a:xfrm>
        </p:spPr>
        <p:txBody>
          <a:bodyPr/>
          <a:lstStyle/>
          <a:p>
            <a:pPr marL="0" indent="0" algn="ctr">
              <a:buFont typeface="Wingdings" charset="0"/>
              <a:buNone/>
              <a:defRPr/>
            </a:pPr>
            <a:r>
              <a:rPr lang="ru-RU" sz="6000" b="1" dirty="0">
                <a:effectLst>
                  <a:glow rad="101600">
                    <a:srgbClr val="000000">
                      <a:alpha val="75000"/>
                    </a:srgbClr>
                  </a:glow>
                  <a:outerShdw blurRad="38100" dist="38100" dir="2700000" algn="tl">
                    <a:srgbClr val="000000"/>
                  </a:outerShdw>
                </a:effectLst>
                <a:latin typeface="Arial" charset="0"/>
              </a:rPr>
              <a:t>"</a:t>
            </a:r>
            <a:r>
              <a:rPr lang="en-US" sz="6000" b="1" dirty="0">
                <a:effectLst>
                  <a:glow rad="101600">
                    <a:srgbClr val="000000">
                      <a:alpha val="75000"/>
                    </a:srgbClr>
                  </a:glow>
                  <a:outerShdw blurRad="38100" dist="38100" dir="2700000" algn="tl">
                    <a:srgbClr val="000000"/>
                  </a:outerShdw>
                </a:effectLst>
                <a:latin typeface="Arial" charset="0"/>
              </a:rPr>
              <a:t>Waste not, want not!</a:t>
            </a:r>
            <a:r>
              <a:rPr lang="ru-RU" sz="6000" b="1" dirty="0">
                <a:effectLst>
                  <a:glow rad="101600">
                    <a:srgbClr val="000000">
                      <a:alpha val="75000"/>
                    </a:srgbClr>
                  </a:glow>
                  <a:outerShdw blurRad="38100" dist="38100" dir="2700000" algn="tl">
                    <a:srgbClr val="000000"/>
                  </a:outerShdw>
                </a:effectLst>
                <a:latin typeface="Arial" charset="0"/>
              </a:rPr>
              <a:t>"</a:t>
            </a:r>
            <a:endParaRPr lang="en-US" sz="6000" b="1" dirty="0">
              <a:effectLst>
                <a:glow rad="101600">
                  <a:srgbClr val="000000">
                    <a:alpha val="75000"/>
                  </a:srgbClr>
                </a:glow>
                <a:outerShdw blurRad="38100" dist="38100" dir="2700000" algn="tl">
                  <a:srgbClr val="000000"/>
                </a:outerShdw>
              </a:effectLst>
              <a:latin typeface="Arial" charset="0"/>
            </a:endParaRPr>
          </a:p>
        </p:txBody>
      </p:sp>
    </p:spTree>
    <p:extLst>
      <p:ext uri="{BB962C8B-B14F-4D97-AF65-F5344CB8AC3E}">
        <p14:creationId xmlns:p14="http://schemas.microsoft.com/office/powerpoint/2010/main" val="235957440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Proverbs 22</a:t>
            </a:r>
          </a:p>
        </p:txBody>
      </p:sp>
    </p:spTree>
    <p:extLst>
      <p:ext uri="{BB962C8B-B14F-4D97-AF65-F5344CB8AC3E}">
        <p14:creationId xmlns:p14="http://schemas.microsoft.com/office/powerpoint/2010/main" val="1469008936"/>
      </p:ext>
    </p:extLst>
  </p:cSld>
  <p:clrMapOvr>
    <a:overrideClrMapping bg1="lt1" tx1="dk1" bg2="lt2" tx2="dk2" accent1="accent1" accent2="accent2" accent3="accent3" accent4="accent4" accent5="accent5" accent6="accent6" hlink="hlink" folHlink="folHlink"/>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Wisdom</a:t>
            </a:r>
          </a:p>
        </p:txBody>
      </p:sp>
      <p:pic>
        <p:nvPicPr>
          <p:cNvPr id="2" name="Picture 1"/>
          <p:cNvPicPr>
            <a:picLocks noChangeAspect="1"/>
          </p:cNvPicPr>
          <p:nvPr/>
        </p:nvPicPr>
        <p:blipFill>
          <a:blip r:embed="rId3"/>
          <a:stretch>
            <a:fillRect/>
          </a:stretch>
        </p:blipFill>
        <p:spPr>
          <a:xfrm>
            <a:off x="0" y="1295400"/>
            <a:ext cx="9144000" cy="4242062"/>
          </a:xfrm>
          <a:prstGeom prst="rect">
            <a:avLst/>
          </a:prstGeom>
        </p:spPr>
      </p:pic>
      <p:sp>
        <p:nvSpPr>
          <p:cNvPr id="4" name="Rectangle 2"/>
          <p:cNvSpPr txBox="1">
            <a:spLocks noChangeArrowheads="1"/>
          </p:cNvSpPr>
          <p:nvPr/>
        </p:nvSpPr>
        <p:spPr bwMode="auto">
          <a:xfrm>
            <a:off x="3203848" y="1340768"/>
            <a:ext cx="5940152" cy="4032448"/>
          </a:xfrm>
          <a:prstGeom prst="rect">
            <a:avLst/>
          </a:prstGeom>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b="1">
                <a:solidFill>
                  <a:srgbClr val="000000"/>
                </a:solidFill>
              </a:rPr>
              <a:t>Longer sayings of wise men admonish practical wisdom in many areas </a:t>
            </a:r>
            <a:br>
              <a:rPr lang="en-US" b="1">
                <a:solidFill>
                  <a:srgbClr val="000000"/>
                </a:solidFill>
              </a:rPr>
            </a:br>
            <a:r>
              <a:rPr lang="en-US" b="1">
                <a:solidFill>
                  <a:srgbClr val="000000"/>
                </a:solidFill>
              </a:rPr>
              <a:t>(22:17–24:34).</a:t>
            </a:r>
            <a:r>
              <a:rPr lang="en-SG" b="1">
                <a:solidFill>
                  <a:srgbClr val="000000"/>
                </a:solidFill>
              </a:rPr>
              <a:t> </a:t>
            </a:r>
            <a:endParaRPr lang="en-US" b="1" dirty="0">
              <a:solidFill>
                <a:srgbClr val="000000"/>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83260541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Proverbs 25</a:t>
            </a:r>
          </a:p>
        </p:txBody>
      </p:sp>
    </p:spTree>
    <p:extLst>
      <p:ext uri="{BB962C8B-B14F-4D97-AF65-F5344CB8AC3E}">
        <p14:creationId xmlns:p14="http://schemas.microsoft.com/office/powerpoint/2010/main" val="295923555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Wisdom</a:t>
            </a:r>
          </a:p>
        </p:txBody>
      </p:sp>
      <p:pic>
        <p:nvPicPr>
          <p:cNvPr id="5" name="Picture 4"/>
          <p:cNvPicPr>
            <a:picLocks noChangeAspect="1"/>
          </p:cNvPicPr>
          <p:nvPr/>
        </p:nvPicPr>
        <p:blipFill>
          <a:blip r:embed="rId3"/>
          <a:stretch>
            <a:fillRect/>
          </a:stretch>
        </p:blipFill>
        <p:spPr>
          <a:xfrm>
            <a:off x="0" y="1699141"/>
            <a:ext cx="9144000" cy="5143500"/>
          </a:xfrm>
          <a:prstGeom prst="rect">
            <a:avLst/>
          </a:prstGeom>
        </p:spPr>
      </p:pic>
      <p:sp>
        <p:nvSpPr>
          <p:cNvPr id="6" name="Rectangle 2"/>
          <p:cNvSpPr txBox="1">
            <a:spLocks noChangeArrowheads="1"/>
          </p:cNvSpPr>
          <p:nvPr/>
        </p:nvSpPr>
        <p:spPr bwMode="auto">
          <a:xfrm>
            <a:off x="0" y="1844824"/>
            <a:ext cx="9144000" cy="35283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4000" b="1" dirty="0">
                <a:solidFill>
                  <a:srgbClr val="FFFFFF"/>
                </a:solidFill>
                <a:effectLst>
                  <a:glow rad="127000">
                    <a:srgbClr val="000000"/>
                  </a:glow>
                </a:effectLst>
                <a:latin typeface="Arial" charset="0"/>
                <a:ea typeface="ＭＳ Ｐゴシック" charset="0"/>
                <a:cs typeface="ＭＳ Ｐゴシック" charset="0"/>
              </a:rPr>
              <a:t>The final collection of Solomon's proverbs by Hezekiah's scribes 250 years later guide social relationships and various activities (Prov 25–29). </a:t>
            </a:r>
          </a:p>
        </p:txBody>
      </p:sp>
    </p:spTree>
    <p:extLst>
      <p:ext uri="{BB962C8B-B14F-4D97-AF65-F5344CB8AC3E}">
        <p14:creationId xmlns:p14="http://schemas.microsoft.com/office/powerpoint/2010/main" val="213934724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Proverbs 30</a:t>
            </a:r>
          </a:p>
        </p:txBody>
      </p:sp>
    </p:spTree>
    <p:extLst>
      <p:ext uri="{BB962C8B-B14F-4D97-AF65-F5344CB8AC3E}">
        <p14:creationId xmlns:p14="http://schemas.microsoft.com/office/powerpoint/2010/main" val="406922505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Wisdom</a:t>
            </a:r>
          </a:p>
        </p:txBody>
      </p:sp>
      <p:pic>
        <p:nvPicPr>
          <p:cNvPr id="3" name="Picture 2"/>
          <p:cNvPicPr>
            <a:picLocks noChangeAspect="1"/>
          </p:cNvPicPr>
          <p:nvPr/>
        </p:nvPicPr>
        <p:blipFill>
          <a:blip r:embed="rId3"/>
          <a:stretch>
            <a:fillRect/>
          </a:stretch>
        </p:blipFill>
        <p:spPr>
          <a:xfrm>
            <a:off x="-1241376" y="1143000"/>
            <a:ext cx="11430000" cy="5715000"/>
          </a:xfrm>
          <a:prstGeom prst="rect">
            <a:avLst/>
          </a:prstGeom>
        </p:spPr>
      </p:pic>
      <p:sp>
        <p:nvSpPr>
          <p:cNvPr id="5" name="Rectangle 2"/>
          <p:cNvSpPr txBox="1">
            <a:spLocks noChangeArrowheads="1"/>
          </p:cNvSpPr>
          <p:nvPr/>
        </p:nvSpPr>
        <p:spPr bwMode="auto">
          <a:xfrm>
            <a:off x="0" y="1196752"/>
            <a:ext cx="4211960" cy="5373216"/>
          </a:xfrm>
          <a:prstGeom prst="rect">
            <a:avLst/>
          </a:prstGeom>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b="1">
                <a:solidFill>
                  <a:srgbClr val="000000"/>
                </a:solidFill>
              </a:rPr>
              <a:t>Sayings of Agur to Ithiel and Ucal show insights from nature and social relationships (Prov 30). </a:t>
            </a:r>
            <a:endParaRPr lang="en-US" b="1" dirty="0">
              <a:solidFill>
                <a:srgbClr val="000000"/>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81966108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28035" name="Rectangle 2"/>
          <p:cNvSpPr>
            <a:spLocks noGrp="1" noChangeArrowheads="1"/>
          </p:cNvSpPr>
          <p:nvPr>
            <p:ph type="title"/>
          </p:nvPr>
        </p:nvSpPr>
        <p:spPr>
          <a:xfrm>
            <a:off x="0" y="1"/>
            <a:ext cx="9144000" cy="838716"/>
          </a:xfrm>
          <a:gradFill flip="none" rotWithShape="1">
            <a:gsLst>
              <a:gs pos="0">
                <a:srgbClr val="660066"/>
              </a:gs>
              <a:gs pos="100000">
                <a:schemeClr val="tx1"/>
              </a:gs>
            </a:gsLst>
            <a:path path="rect">
              <a:fillToRect l="50000" t="50000" r="50000" b="50000"/>
            </a:path>
            <a:tileRect/>
          </a:gradFill>
        </p:spPr>
        <p:txBody>
          <a:bodyPr/>
          <a:lstStyle/>
          <a:p>
            <a:pPr eaLnBrk="1" hangingPunct="1"/>
            <a:r>
              <a:rPr lang="en-US" b="1" i="1" dirty="0">
                <a:solidFill>
                  <a:schemeClr val="bg1"/>
                </a:solidFill>
                <a:latin typeface="Arial" charset="0"/>
                <a:ea typeface="ＭＳ Ｐゴシック" charset="0"/>
              </a:rPr>
              <a:t>Proverbs 30:18-20 </a:t>
            </a:r>
            <a:r>
              <a:rPr lang="en-US" sz="3200" b="1" dirty="0">
                <a:solidFill>
                  <a:schemeClr val="bg1"/>
                </a:solidFill>
                <a:latin typeface="Arial" charset="0"/>
                <a:cs typeface="Arial" charset="0"/>
              </a:rPr>
              <a:t>(NIV)</a:t>
            </a:r>
            <a:endParaRPr lang="en-US" i="1" dirty="0">
              <a:solidFill>
                <a:schemeClr val="bg1"/>
              </a:solidFill>
              <a:latin typeface="Arial" charset="0"/>
              <a:ea typeface="ＭＳ Ｐゴシック" charset="0"/>
            </a:endParaRPr>
          </a:p>
        </p:txBody>
      </p:sp>
      <p:sp>
        <p:nvSpPr>
          <p:cNvPr id="428036" name="Rectangle 2"/>
          <p:cNvSpPr txBox="1">
            <a:spLocks noChangeArrowheads="1"/>
          </p:cNvSpPr>
          <p:nvPr/>
        </p:nvSpPr>
        <p:spPr bwMode="auto">
          <a:xfrm>
            <a:off x="186985" y="855244"/>
            <a:ext cx="8706190" cy="8756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Book Antiqua" charset="0"/>
                <a:ea typeface="ＭＳ Ｐゴシック" charset="0"/>
                <a:cs typeface="ＭＳ Ｐゴシック" charset="0"/>
              </a:defRPr>
            </a:lvl1pPr>
            <a:lvl2pPr marL="742950" indent="-285750">
              <a:defRPr sz="2400">
                <a:solidFill>
                  <a:schemeClr val="tx1"/>
                </a:solidFill>
                <a:latin typeface="Book Antiqua" charset="0"/>
                <a:ea typeface="ＭＳ Ｐゴシック" charset="0"/>
              </a:defRPr>
            </a:lvl2pPr>
            <a:lvl3pPr marL="1143000" indent="-228600">
              <a:defRPr sz="2400">
                <a:solidFill>
                  <a:schemeClr val="tx1"/>
                </a:solidFill>
                <a:latin typeface="Book Antiqua" charset="0"/>
                <a:ea typeface="ＭＳ Ｐゴシック" charset="0"/>
              </a:defRPr>
            </a:lvl3pPr>
            <a:lvl4pPr marL="1600200" indent="-228600">
              <a:defRPr sz="2400">
                <a:solidFill>
                  <a:schemeClr val="tx1"/>
                </a:solidFill>
                <a:latin typeface="Book Antiqua" charset="0"/>
                <a:ea typeface="ＭＳ Ｐゴシック" charset="0"/>
              </a:defRPr>
            </a:lvl4pPr>
            <a:lvl5pPr marL="2057400" indent="-228600">
              <a:defRPr sz="2400">
                <a:solidFill>
                  <a:schemeClr val="tx1"/>
                </a:solidFill>
                <a:latin typeface="Book Antiqua" charset="0"/>
                <a:ea typeface="ＭＳ Ｐゴシック" charset="0"/>
              </a:defRPr>
            </a:lvl5pPr>
            <a:lvl6pPr marL="2514600" indent="-228600" eaLnBrk="0" fontAlgn="base" hangingPunct="0">
              <a:spcBef>
                <a:spcPct val="0"/>
              </a:spcBef>
              <a:spcAft>
                <a:spcPct val="0"/>
              </a:spcAft>
              <a:defRPr sz="2400">
                <a:solidFill>
                  <a:schemeClr val="tx1"/>
                </a:solidFill>
                <a:latin typeface="Book Antiqua" charset="0"/>
                <a:ea typeface="ＭＳ Ｐゴシック" charset="0"/>
              </a:defRPr>
            </a:lvl6pPr>
            <a:lvl7pPr marL="2971800" indent="-228600" eaLnBrk="0" fontAlgn="base" hangingPunct="0">
              <a:spcBef>
                <a:spcPct val="0"/>
              </a:spcBef>
              <a:spcAft>
                <a:spcPct val="0"/>
              </a:spcAft>
              <a:defRPr sz="2400">
                <a:solidFill>
                  <a:schemeClr val="tx1"/>
                </a:solidFill>
                <a:latin typeface="Book Antiqua" charset="0"/>
                <a:ea typeface="ＭＳ Ｐゴシック" charset="0"/>
              </a:defRPr>
            </a:lvl7pPr>
            <a:lvl8pPr marL="3429000" indent="-228600" eaLnBrk="0" fontAlgn="base" hangingPunct="0">
              <a:spcBef>
                <a:spcPct val="0"/>
              </a:spcBef>
              <a:spcAft>
                <a:spcPct val="0"/>
              </a:spcAft>
              <a:defRPr sz="2400">
                <a:solidFill>
                  <a:schemeClr val="tx1"/>
                </a:solidFill>
                <a:latin typeface="Book Antiqua" charset="0"/>
                <a:ea typeface="ＭＳ Ｐゴシック" charset="0"/>
              </a:defRPr>
            </a:lvl8pPr>
            <a:lvl9pPr marL="3886200" indent="-228600" eaLnBrk="0" fontAlgn="base" hangingPunct="0">
              <a:spcBef>
                <a:spcPct val="0"/>
              </a:spcBef>
              <a:spcAft>
                <a:spcPct val="0"/>
              </a:spcAft>
              <a:defRPr sz="2400">
                <a:solidFill>
                  <a:schemeClr val="tx1"/>
                </a:solidFill>
                <a:latin typeface="Book Antiqua" charset="0"/>
                <a:ea typeface="ＭＳ Ｐゴシック" charset="0"/>
              </a:defRPr>
            </a:lvl9pPr>
          </a:lstStyle>
          <a:p>
            <a:r>
              <a:rPr lang="ru-RU" sz="3200" b="1" dirty="0">
                <a:solidFill>
                  <a:srgbClr val="FFFFFF"/>
                </a:solidFill>
                <a:effectLst>
                  <a:glow rad="101600">
                    <a:srgbClr val="000000">
                      <a:alpha val="95000"/>
                    </a:srgbClr>
                  </a:glow>
                </a:effectLst>
                <a:latin typeface="Arial" charset="0"/>
                <a:cs typeface="Arial" charset="0"/>
              </a:rPr>
              <a:t>"</a:t>
            </a:r>
            <a:r>
              <a:rPr lang="en-US" sz="3200" b="1" dirty="0">
                <a:solidFill>
                  <a:srgbClr val="FFFFFF"/>
                </a:solidFill>
                <a:effectLst>
                  <a:glow rad="101600">
                    <a:srgbClr val="000000">
                      <a:alpha val="95000"/>
                    </a:srgbClr>
                  </a:glow>
                </a:effectLst>
                <a:latin typeface="Arial" charset="0"/>
                <a:cs typeface="Arial" charset="0"/>
              </a:rPr>
              <a:t>There are three things that are too amazing for me, four that I do not understand:</a:t>
            </a:r>
            <a:r>
              <a:rPr lang="ru-RU" sz="3200" b="1" dirty="0">
                <a:solidFill>
                  <a:srgbClr val="FFFFFF"/>
                </a:solidFill>
                <a:effectLst>
                  <a:glow rad="101600">
                    <a:srgbClr val="000000">
                      <a:alpha val="95000"/>
                    </a:srgbClr>
                  </a:glow>
                </a:effectLst>
                <a:latin typeface="Arial" charset="0"/>
                <a:cs typeface="Arial" charset="0"/>
              </a:rPr>
              <a:t>"</a:t>
            </a:r>
            <a:endParaRPr lang="en-US" sz="4400" dirty="0">
              <a:solidFill>
                <a:srgbClr val="FFFFFF"/>
              </a:solidFill>
              <a:effectLst>
                <a:glow rad="101600">
                  <a:srgbClr val="000000">
                    <a:alpha val="95000"/>
                  </a:srgbClr>
                </a:glow>
              </a:effectLst>
              <a:latin typeface="Arial" charset="0"/>
              <a:cs typeface="Arial" charset="0"/>
            </a:endParaRPr>
          </a:p>
        </p:txBody>
      </p:sp>
      <p:grpSp>
        <p:nvGrpSpPr>
          <p:cNvPr id="12" name="Group 11"/>
          <p:cNvGrpSpPr/>
          <p:nvPr/>
        </p:nvGrpSpPr>
        <p:grpSpPr>
          <a:xfrm>
            <a:off x="397699" y="1817339"/>
            <a:ext cx="4200541" cy="2611561"/>
            <a:chOff x="397699" y="1817339"/>
            <a:chExt cx="4200541" cy="2611561"/>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97699" y="1817339"/>
              <a:ext cx="4200541" cy="2611561"/>
            </a:xfrm>
            <a:prstGeom prst="rect">
              <a:avLst/>
            </a:prstGeom>
          </p:spPr>
        </p:pic>
        <p:sp>
          <p:nvSpPr>
            <p:cNvPr id="6" name="Rectangle 2"/>
            <p:cNvSpPr txBox="1">
              <a:spLocks noChangeArrowheads="1"/>
            </p:cNvSpPr>
            <p:nvPr/>
          </p:nvSpPr>
          <p:spPr bwMode="auto">
            <a:xfrm>
              <a:off x="434338" y="3511575"/>
              <a:ext cx="3573220" cy="8756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Book Antiqua" charset="0"/>
                  <a:ea typeface="ＭＳ Ｐゴシック" charset="0"/>
                  <a:cs typeface="ＭＳ Ｐゴシック" charset="0"/>
                </a:defRPr>
              </a:lvl1pPr>
              <a:lvl2pPr marL="742950" indent="-285750">
                <a:defRPr sz="2400">
                  <a:solidFill>
                    <a:schemeClr val="tx1"/>
                  </a:solidFill>
                  <a:latin typeface="Book Antiqua" charset="0"/>
                  <a:ea typeface="ＭＳ Ｐゴシック" charset="0"/>
                </a:defRPr>
              </a:lvl2pPr>
              <a:lvl3pPr marL="1143000" indent="-228600">
                <a:defRPr sz="2400">
                  <a:solidFill>
                    <a:schemeClr val="tx1"/>
                  </a:solidFill>
                  <a:latin typeface="Book Antiqua" charset="0"/>
                  <a:ea typeface="ＭＳ Ｐゴシック" charset="0"/>
                </a:defRPr>
              </a:lvl3pPr>
              <a:lvl4pPr marL="1600200" indent="-228600">
                <a:defRPr sz="2400">
                  <a:solidFill>
                    <a:schemeClr val="tx1"/>
                  </a:solidFill>
                  <a:latin typeface="Book Antiqua" charset="0"/>
                  <a:ea typeface="ＭＳ Ｐゴシック" charset="0"/>
                </a:defRPr>
              </a:lvl4pPr>
              <a:lvl5pPr marL="2057400" indent="-228600">
                <a:defRPr sz="2400">
                  <a:solidFill>
                    <a:schemeClr val="tx1"/>
                  </a:solidFill>
                  <a:latin typeface="Book Antiqua" charset="0"/>
                  <a:ea typeface="ＭＳ Ｐゴシック" charset="0"/>
                </a:defRPr>
              </a:lvl5pPr>
              <a:lvl6pPr marL="2514600" indent="-228600" eaLnBrk="0" fontAlgn="base" hangingPunct="0">
                <a:spcBef>
                  <a:spcPct val="0"/>
                </a:spcBef>
                <a:spcAft>
                  <a:spcPct val="0"/>
                </a:spcAft>
                <a:defRPr sz="2400">
                  <a:solidFill>
                    <a:schemeClr val="tx1"/>
                  </a:solidFill>
                  <a:latin typeface="Book Antiqua" charset="0"/>
                  <a:ea typeface="ＭＳ Ｐゴシック" charset="0"/>
                </a:defRPr>
              </a:lvl6pPr>
              <a:lvl7pPr marL="2971800" indent="-228600" eaLnBrk="0" fontAlgn="base" hangingPunct="0">
                <a:spcBef>
                  <a:spcPct val="0"/>
                </a:spcBef>
                <a:spcAft>
                  <a:spcPct val="0"/>
                </a:spcAft>
                <a:defRPr sz="2400">
                  <a:solidFill>
                    <a:schemeClr val="tx1"/>
                  </a:solidFill>
                  <a:latin typeface="Book Antiqua" charset="0"/>
                  <a:ea typeface="ＭＳ Ｐゴシック" charset="0"/>
                </a:defRPr>
              </a:lvl7pPr>
              <a:lvl8pPr marL="3429000" indent="-228600" eaLnBrk="0" fontAlgn="base" hangingPunct="0">
                <a:spcBef>
                  <a:spcPct val="0"/>
                </a:spcBef>
                <a:spcAft>
                  <a:spcPct val="0"/>
                </a:spcAft>
                <a:defRPr sz="2400">
                  <a:solidFill>
                    <a:schemeClr val="tx1"/>
                  </a:solidFill>
                  <a:latin typeface="Book Antiqua" charset="0"/>
                  <a:ea typeface="ＭＳ Ｐゴシック" charset="0"/>
                </a:defRPr>
              </a:lvl8pPr>
              <a:lvl9pPr marL="3886200" indent="-228600" eaLnBrk="0" fontAlgn="base" hangingPunct="0">
                <a:spcBef>
                  <a:spcPct val="0"/>
                </a:spcBef>
                <a:spcAft>
                  <a:spcPct val="0"/>
                </a:spcAft>
                <a:defRPr sz="2400">
                  <a:solidFill>
                    <a:schemeClr val="tx1"/>
                  </a:solidFill>
                  <a:latin typeface="Book Antiqua" charset="0"/>
                  <a:ea typeface="ＭＳ Ｐゴシック" charset="0"/>
                </a:defRPr>
              </a:lvl9pPr>
            </a:lstStyle>
            <a:p>
              <a:pPr algn="ctr"/>
              <a:r>
                <a:rPr lang="en-US" sz="3200" b="1" dirty="0">
                  <a:solidFill>
                    <a:srgbClr val="FFFFFF"/>
                  </a:solidFill>
                  <a:effectLst>
                    <a:glow rad="101600">
                      <a:srgbClr val="000000">
                        <a:alpha val="95000"/>
                      </a:srgbClr>
                    </a:glow>
                  </a:effectLst>
                  <a:latin typeface="Arial" charset="0"/>
                  <a:cs typeface="Arial" charset="0"/>
                </a:rPr>
                <a:t>the way of an eagle in the sky,</a:t>
              </a:r>
              <a:endParaRPr lang="en-US" sz="4400" dirty="0">
                <a:solidFill>
                  <a:srgbClr val="FFFFFF"/>
                </a:solidFill>
                <a:effectLst>
                  <a:glow rad="101600">
                    <a:srgbClr val="000000">
                      <a:alpha val="95000"/>
                    </a:srgbClr>
                  </a:glow>
                </a:effectLst>
                <a:latin typeface="Arial" charset="0"/>
                <a:cs typeface="Arial" charset="0"/>
              </a:endParaRPr>
            </a:p>
          </p:txBody>
        </p:sp>
      </p:grpSp>
      <p:grpSp>
        <p:nvGrpSpPr>
          <p:cNvPr id="13" name="Group 12"/>
          <p:cNvGrpSpPr/>
          <p:nvPr/>
        </p:nvGrpSpPr>
        <p:grpSpPr>
          <a:xfrm>
            <a:off x="4787365" y="1817339"/>
            <a:ext cx="4154572" cy="2630493"/>
            <a:chOff x="4787365" y="1817339"/>
            <a:chExt cx="4154572" cy="2630493"/>
          </a:xfrm>
        </p:grpSpPr>
        <p:pic>
          <p:nvPicPr>
            <p:cNvPr id="3" name="Picture 2"/>
            <p:cNvPicPr>
              <a:picLocks noChangeAspect="1"/>
            </p:cNvPicPr>
            <p:nvPr/>
          </p:nvPicPr>
          <p:blipFill>
            <a:blip r:embed="rId4"/>
            <a:stretch>
              <a:fillRect/>
            </a:stretch>
          </p:blipFill>
          <p:spPr>
            <a:xfrm>
              <a:off x="4888188" y="1817339"/>
              <a:ext cx="3952927" cy="2630493"/>
            </a:xfrm>
            <a:prstGeom prst="rect">
              <a:avLst/>
            </a:prstGeom>
          </p:spPr>
        </p:pic>
        <p:sp>
          <p:nvSpPr>
            <p:cNvPr id="7" name="Rectangle 2"/>
            <p:cNvSpPr txBox="1">
              <a:spLocks noChangeArrowheads="1"/>
            </p:cNvSpPr>
            <p:nvPr/>
          </p:nvSpPr>
          <p:spPr bwMode="auto">
            <a:xfrm>
              <a:off x="4787365" y="3511575"/>
              <a:ext cx="4154572" cy="8756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Book Antiqua" charset="0"/>
                  <a:ea typeface="ＭＳ Ｐゴシック" charset="0"/>
                  <a:cs typeface="ＭＳ Ｐゴシック" charset="0"/>
                </a:defRPr>
              </a:lvl1pPr>
              <a:lvl2pPr marL="742950" indent="-285750">
                <a:defRPr sz="2400">
                  <a:solidFill>
                    <a:schemeClr val="tx1"/>
                  </a:solidFill>
                  <a:latin typeface="Book Antiqua" charset="0"/>
                  <a:ea typeface="ＭＳ Ｐゴシック" charset="0"/>
                </a:defRPr>
              </a:lvl2pPr>
              <a:lvl3pPr marL="1143000" indent="-228600">
                <a:defRPr sz="2400">
                  <a:solidFill>
                    <a:schemeClr val="tx1"/>
                  </a:solidFill>
                  <a:latin typeface="Book Antiqua" charset="0"/>
                  <a:ea typeface="ＭＳ Ｐゴシック" charset="0"/>
                </a:defRPr>
              </a:lvl3pPr>
              <a:lvl4pPr marL="1600200" indent="-228600">
                <a:defRPr sz="2400">
                  <a:solidFill>
                    <a:schemeClr val="tx1"/>
                  </a:solidFill>
                  <a:latin typeface="Book Antiqua" charset="0"/>
                  <a:ea typeface="ＭＳ Ｐゴシック" charset="0"/>
                </a:defRPr>
              </a:lvl4pPr>
              <a:lvl5pPr marL="2057400" indent="-228600">
                <a:defRPr sz="2400">
                  <a:solidFill>
                    <a:schemeClr val="tx1"/>
                  </a:solidFill>
                  <a:latin typeface="Book Antiqua" charset="0"/>
                  <a:ea typeface="ＭＳ Ｐゴシック" charset="0"/>
                </a:defRPr>
              </a:lvl5pPr>
              <a:lvl6pPr marL="2514600" indent="-228600" eaLnBrk="0" fontAlgn="base" hangingPunct="0">
                <a:spcBef>
                  <a:spcPct val="0"/>
                </a:spcBef>
                <a:spcAft>
                  <a:spcPct val="0"/>
                </a:spcAft>
                <a:defRPr sz="2400">
                  <a:solidFill>
                    <a:schemeClr val="tx1"/>
                  </a:solidFill>
                  <a:latin typeface="Book Antiqua" charset="0"/>
                  <a:ea typeface="ＭＳ Ｐゴシック" charset="0"/>
                </a:defRPr>
              </a:lvl6pPr>
              <a:lvl7pPr marL="2971800" indent="-228600" eaLnBrk="0" fontAlgn="base" hangingPunct="0">
                <a:spcBef>
                  <a:spcPct val="0"/>
                </a:spcBef>
                <a:spcAft>
                  <a:spcPct val="0"/>
                </a:spcAft>
                <a:defRPr sz="2400">
                  <a:solidFill>
                    <a:schemeClr val="tx1"/>
                  </a:solidFill>
                  <a:latin typeface="Book Antiqua" charset="0"/>
                  <a:ea typeface="ＭＳ Ｐゴシック" charset="0"/>
                </a:defRPr>
              </a:lvl7pPr>
              <a:lvl8pPr marL="3429000" indent="-228600" eaLnBrk="0" fontAlgn="base" hangingPunct="0">
                <a:spcBef>
                  <a:spcPct val="0"/>
                </a:spcBef>
                <a:spcAft>
                  <a:spcPct val="0"/>
                </a:spcAft>
                <a:defRPr sz="2400">
                  <a:solidFill>
                    <a:schemeClr val="tx1"/>
                  </a:solidFill>
                  <a:latin typeface="Book Antiqua" charset="0"/>
                  <a:ea typeface="ＭＳ Ｐゴシック" charset="0"/>
                </a:defRPr>
              </a:lvl8pPr>
              <a:lvl9pPr marL="3886200" indent="-228600" eaLnBrk="0" fontAlgn="base" hangingPunct="0">
                <a:spcBef>
                  <a:spcPct val="0"/>
                </a:spcBef>
                <a:spcAft>
                  <a:spcPct val="0"/>
                </a:spcAft>
                <a:defRPr sz="2400">
                  <a:solidFill>
                    <a:schemeClr val="tx1"/>
                  </a:solidFill>
                  <a:latin typeface="Book Antiqua" charset="0"/>
                  <a:ea typeface="ＭＳ Ｐゴシック" charset="0"/>
                </a:defRPr>
              </a:lvl9pPr>
            </a:lstStyle>
            <a:p>
              <a:pPr algn="ctr"/>
              <a:r>
                <a:rPr lang="en-US" sz="3200" b="1" dirty="0">
                  <a:solidFill>
                    <a:srgbClr val="FFFFFF"/>
                  </a:solidFill>
                  <a:effectLst>
                    <a:glow rad="101600">
                      <a:srgbClr val="000000">
                        <a:alpha val="95000"/>
                      </a:srgbClr>
                    </a:glow>
                  </a:effectLst>
                  <a:latin typeface="Arial" charset="0"/>
                  <a:cs typeface="Arial" charset="0"/>
                </a:rPr>
                <a:t>the way of a snake on the rock,</a:t>
              </a:r>
              <a:endParaRPr lang="en-US" sz="4400" dirty="0">
                <a:solidFill>
                  <a:srgbClr val="FFFFFF"/>
                </a:solidFill>
                <a:effectLst>
                  <a:glow rad="101600">
                    <a:srgbClr val="000000">
                      <a:alpha val="95000"/>
                    </a:srgbClr>
                  </a:glow>
                </a:effectLst>
                <a:latin typeface="Arial" charset="0"/>
                <a:cs typeface="Arial" charset="0"/>
              </a:endParaRPr>
            </a:p>
          </p:txBody>
        </p:sp>
      </p:grpSp>
      <p:grpSp>
        <p:nvGrpSpPr>
          <p:cNvPr id="14" name="Group 13"/>
          <p:cNvGrpSpPr/>
          <p:nvPr/>
        </p:nvGrpSpPr>
        <p:grpSpPr>
          <a:xfrm>
            <a:off x="399061" y="4605272"/>
            <a:ext cx="4199179" cy="2767304"/>
            <a:chOff x="399061" y="4605272"/>
            <a:chExt cx="4199179" cy="2767304"/>
          </a:xfrm>
        </p:grpSpPr>
        <p:pic>
          <p:nvPicPr>
            <p:cNvPr id="11" name="Picture 10"/>
            <p:cNvPicPr>
              <a:picLocks noChangeAspect="1"/>
            </p:cNvPicPr>
            <p:nvPr/>
          </p:nvPicPr>
          <p:blipFill>
            <a:blip r:embed="rId5"/>
            <a:stretch>
              <a:fillRect/>
            </a:stretch>
          </p:blipFill>
          <p:spPr>
            <a:xfrm>
              <a:off x="399061" y="4605272"/>
              <a:ext cx="4199179" cy="2767304"/>
            </a:xfrm>
            <a:prstGeom prst="rect">
              <a:avLst/>
            </a:prstGeom>
          </p:spPr>
        </p:pic>
        <p:sp>
          <p:nvSpPr>
            <p:cNvPr id="8" name="Rectangle 2"/>
            <p:cNvSpPr txBox="1">
              <a:spLocks noChangeArrowheads="1"/>
            </p:cNvSpPr>
            <p:nvPr/>
          </p:nvSpPr>
          <p:spPr bwMode="auto">
            <a:xfrm>
              <a:off x="584684" y="5820562"/>
              <a:ext cx="3573220" cy="8756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Book Antiqua" charset="0"/>
                  <a:ea typeface="ＭＳ Ｐゴシック" charset="0"/>
                  <a:cs typeface="ＭＳ Ｐゴシック" charset="0"/>
                </a:defRPr>
              </a:lvl1pPr>
              <a:lvl2pPr marL="742950" indent="-285750">
                <a:defRPr sz="2400">
                  <a:solidFill>
                    <a:schemeClr val="tx1"/>
                  </a:solidFill>
                  <a:latin typeface="Book Antiqua" charset="0"/>
                  <a:ea typeface="ＭＳ Ｐゴシック" charset="0"/>
                </a:defRPr>
              </a:lvl2pPr>
              <a:lvl3pPr marL="1143000" indent="-228600">
                <a:defRPr sz="2400">
                  <a:solidFill>
                    <a:schemeClr val="tx1"/>
                  </a:solidFill>
                  <a:latin typeface="Book Antiqua" charset="0"/>
                  <a:ea typeface="ＭＳ Ｐゴシック" charset="0"/>
                </a:defRPr>
              </a:lvl3pPr>
              <a:lvl4pPr marL="1600200" indent="-228600">
                <a:defRPr sz="2400">
                  <a:solidFill>
                    <a:schemeClr val="tx1"/>
                  </a:solidFill>
                  <a:latin typeface="Book Antiqua" charset="0"/>
                  <a:ea typeface="ＭＳ Ｐゴシック" charset="0"/>
                </a:defRPr>
              </a:lvl4pPr>
              <a:lvl5pPr marL="2057400" indent="-228600">
                <a:defRPr sz="2400">
                  <a:solidFill>
                    <a:schemeClr val="tx1"/>
                  </a:solidFill>
                  <a:latin typeface="Book Antiqua" charset="0"/>
                  <a:ea typeface="ＭＳ Ｐゴシック" charset="0"/>
                </a:defRPr>
              </a:lvl5pPr>
              <a:lvl6pPr marL="2514600" indent="-228600" eaLnBrk="0" fontAlgn="base" hangingPunct="0">
                <a:spcBef>
                  <a:spcPct val="0"/>
                </a:spcBef>
                <a:spcAft>
                  <a:spcPct val="0"/>
                </a:spcAft>
                <a:defRPr sz="2400">
                  <a:solidFill>
                    <a:schemeClr val="tx1"/>
                  </a:solidFill>
                  <a:latin typeface="Book Antiqua" charset="0"/>
                  <a:ea typeface="ＭＳ Ｐゴシック" charset="0"/>
                </a:defRPr>
              </a:lvl6pPr>
              <a:lvl7pPr marL="2971800" indent="-228600" eaLnBrk="0" fontAlgn="base" hangingPunct="0">
                <a:spcBef>
                  <a:spcPct val="0"/>
                </a:spcBef>
                <a:spcAft>
                  <a:spcPct val="0"/>
                </a:spcAft>
                <a:defRPr sz="2400">
                  <a:solidFill>
                    <a:schemeClr val="tx1"/>
                  </a:solidFill>
                  <a:latin typeface="Book Antiqua" charset="0"/>
                  <a:ea typeface="ＭＳ Ｐゴシック" charset="0"/>
                </a:defRPr>
              </a:lvl7pPr>
              <a:lvl8pPr marL="3429000" indent="-228600" eaLnBrk="0" fontAlgn="base" hangingPunct="0">
                <a:spcBef>
                  <a:spcPct val="0"/>
                </a:spcBef>
                <a:spcAft>
                  <a:spcPct val="0"/>
                </a:spcAft>
                <a:defRPr sz="2400">
                  <a:solidFill>
                    <a:schemeClr val="tx1"/>
                  </a:solidFill>
                  <a:latin typeface="Book Antiqua" charset="0"/>
                  <a:ea typeface="ＭＳ Ｐゴシック" charset="0"/>
                </a:defRPr>
              </a:lvl8pPr>
              <a:lvl9pPr marL="3886200" indent="-228600" eaLnBrk="0" fontAlgn="base" hangingPunct="0">
                <a:spcBef>
                  <a:spcPct val="0"/>
                </a:spcBef>
                <a:spcAft>
                  <a:spcPct val="0"/>
                </a:spcAft>
                <a:defRPr sz="2400">
                  <a:solidFill>
                    <a:schemeClr val="tx1"/>
                  </a:solidFill>
                  <a:latin typeface="Book Antiqua" charset="0"/>
                  <a:ea typeface="ＭＳ Ｐゴシック" charset="0"/>
                </a:defRPr>
              </a:lvl9pPr>
            </a:lstStyle>
            <a:p>
              <a:pPr algn="ctr"/>
              <a:r>
                <a:rPr lang="en-US" sz="3200" b="1" dirty="0">
                  <a:solidFill>
                    <a:srgbClr val="FFFFFF"/>
                  </a:solidFill>
                  <a:effectLst>
                    <a:glow rad="101600">
                      <a:srgbClr val="000000">
                        <a:alpha val="95000"/>
                      </a:srgbClr>
                    </a:glow>
                  </a:effectLst>
                  <a:latin typeface="Arial" charset="0"/>
                  <a:cs typeface="Arial" charset="0"/>
                </a:rPr>
                <a:t>the way of a ship on the high seas,</a:t>
              </a:r>
              <a:endParaRPr lang="en-US" sz="4400" dirty="0">
                <a:solidFill>
                  <a:srgbClr val="FFFFFF"/>
                </a:solidFill>
                <a:effectLst>
                  <a:glow rad="101600">
                    <a:srgbClr val="000000">
                      <a:alpha val="95000"/>
                    </a:srgbClr>
                  </a:glow>
                </a:effectLst>
                <a:latin typeface="Arial" charset="0"/>
                <a:cs typeface="Arial" charset="0"/>
              </a:endParaRPr>
            </a:p>
          </p:txBody>
        </p:sp>
      </p:grpSp>
      <p:grpSp>
        <p:nvGrpSpPr>
          <p:cNvPr id="15" name="Group 14"/>
          <p:cNvGrpSpPr/>
          <p:nvPr/>
        </p:nvGrpSpPr>
        <p:grpSpPr>
          <a:xfrm>
            <a:off x="4862538" y="4605272"/>
            <a:ext cx="4004226" cy="2400300"/>
            <a:chOff x="4862538" y="4605272"/>
            <a:chExt cx="4004226" cy="2400300"/>
          </a:xfrm>
        </p:grpSpPr>
        <p:pic>
          <p:nvPicPr>
            <p:cNvPr id="10" name="Picture 9"/>
            <p:cNvPicPr>
              <a:picLocks noChangeAspect="1"/>
            </p:cNvPicPr>
            <p:nvPr/>
          </p:nvPicPr>
          <p:blipFill>
            <a:blip r:embed="rId6"/>
            <a:stretch>
              <a:fillRect/>
            </a:stretch>
          </p:blipFill>
          <p:spPr>
            <a:xfrm>
              <a:off x="4896151" y="4605272"/>
              <a:ext cx="3937000" cy="2400300"/>
            </a:xfrm>
            <a:prstGeom prst="rect">
              <a:avLst/>
            </a:prstGeom>
          </p:spPr>
        </p:pic>
        <p:sp>
          <p:nvSpPr>
            <p:cNvPr id="9" name="Rectangle 2"/>
            <p:cNvSpPr txBox="1">
              <a:spLocks noChangeArrowheads="1"/>
            </p:cNvSpPr>
            <p:nvPr/>
          </p:nvSpPr>
          <p:spPr bwMode="auto">
            <a:xfrm>
              <a:off x="4862538" y="5820562"/>
              <a:ext cx="4004226" cy="8756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Book Antiqua" charset="0"/>
                  <a:ea typeface="ＭＳ Ｐゴシック" charset="0"/>
                  <a:cs typeface="ＭＳ Ｐゴシック" charset="0"/>
                </a:defRPr>
              </a:lvl1pPr>
              <a:lvl2pPr marL="742950" indent="-285750">
                <a:defRPr sz="2400">
                  <a:solidFill>
                    <a:schemeClr val="tx1"/>
                  </a:solidFill>
                  <a:latin typeface="Book Antiqua" charset="0"/>
                  <a:ea typeface="ＭＳ Ｐゴシック" charset="0"/>
                </a:defRPr>
              </a:lvl2pPr>
              <a:lvl3pPr marL="1143000" indent="-228600">
                <a:defRPr sz="2400">
                  <a:solidFill>
                    <a:schemeClr val="tx1"/>
                  </a:solidFill>
                  <a:latin typeface="Book Antiqua" charset="0"/>
                  <a:ea typeface="ＭＳ Ｐゴシック" charset="0"/>
                </a:defRPr>
              </a:lvl3pPr>
              <a:lvl4pPr marL="1600200" indent="-228600">
                <a:defRPr sz="2400">
                  <a:solidFill>
                    <a:schemeClr val="tx1"/>
                  </a:solidFill>
                  <a:latin typeface="Book Antiqua" charset="0"/>
                  <a:ea typeface="ＭＳ Ｐゴシック" charset="0"/>
                </a:defRPr>
              </a:lvl4pPr>
              <a:lvl5pPr marL="2057400" indent="-228600">
                <a:defRPr sz="2400">
                  <a:solidFill>
                    <a:schemeClr val="tx1"/>
                  </a:solidFill>
                  <a:latin typeface="Book Antiqua" charset="0"/>
                  <a:ea typeface="ＭＳ Ｐゴシック" charset="0"/>
                </a:defRPr>
              </a:lvl5pPr>
              <a:lvl6pPr marL="2514600" indent="-228600" eaLnBrk="0" fontAlgn="base" hangingPunct="0">
                <a:spcBef>
                  <a:spcPct val="0"/>
                </a:spcBef>
                <a:spcAft>
                  <a:spcPct val="0"/>
                </a:spcAft>
                <a:defRPr sz="2400">
                  <a:solidFill>
                    <a:schemeClr val="tx1"/>
                  </a:solidFill>
                  <a:latin typeface="Book Antiqua" charset="0"/>
                  <a:ea typeface="ＭＳ Ｐゴシック" charset="0"/>
                </a:defRPr>
              </a:lvl6pPr>
              <a:lvl7pPr marL="2971800" indent="-228600" eaLnBrk="0" fontAlgn="base" hangingPunct="0">
                <a:spcBef>
                  <a:spcPct val="0"/>
                </a:spcBef>
                <a:spcAft>
                  <a:spcPct val="0"/>
                </a:spcAft>
                <a:defRPr sz="2400">
                  <a:solidFill>
                    <a:schemeClr val="tx1"/>
                  </a:solidFill>
                  <a:latin typeface="Book Antiqua" charset="0"/>
                  <a:ea typeface="ＭＳ Ｐゴシック" charset="0"/>
                </a:defRPr>
              </a:lvl7pPr>
              <a:lvl8pPr marL="3429000" indent="-228600" eaLnBrk="0" fontAlgn="base" hangingPunct="0">
                <a:spcBef>
                  <a:spcPct val="0"/>
                </a:spcBef>
                <a:spcAft>
                  <a:spcPct val="0"/>
                </a:spcAft>
                <a:defRPr sz="2400">
                  <a:solidFill>
                    <a:schemeClr val="tx1"/>
                  </a:solidFill>
                  <a:latin typeface="Book Antiqua" charset="0"/>
                  <a:ea typeface="ＭＳ Ｐゴシック" charset="0"/>
                </a:defRPr>
              </a:lvl8pPr>
              <a:lvl9pPr marL="3886200" indent="-228600" eaLnBrk="0" fontAlgn="base" hangingPunct="0">
                <a:spcBef>
                  <a:spcPct val="0"/>
                </a:spcBef>
                <a:spcAft>
                  <a:spcPct val="0"/>
                </a:spcAft>
                <a:defRPr sz="2400">
                  <a:solidFill>
                    <a:schemeClr val="tx1"/>
                  </a:solidFill>
                  <a:latin typeface="Book Antiqua" charset="0"/>
                  <a:ea typeface="ＭＳ Ｐゴシック" charset="0"/>
                </a:defRPr>
              </a:lvl9pPr>
            </a:lstStyle>
            <a:p>
              <a:pPr algn="ctr"/>
              <a:r>
                <a:rPr lang="en-US" sz="3200" b="1" dirty="0">
                  <a:solidFill>
                    <a:srgbClr val="FFFFFF"/>
                  </a:solidFill>
                  <a:effectLst>
                    <a:glow rad="101600">
                      <a:srgbClr val="000000">
                        <a:alpha val="95000"/>
                      </a:srgbClr>
                    </a:glow>
                  </a:effectLst>
                  <a:latin typeface="Arial" charset="0"/>
                  <a:cs typeface="Arial" charset="0"/>
                </a:rPr>
                <a:t>and the way of a man with a maiden</a:t>
              </a:r>
              <a:endParaRPr lang="en-US" sz="4400" dirty="0">
                <a:solidFill>
                  <a:srgbClr val="FFFFFF"/>
                </a:solidFill>
                <a:effectLst>
                  <a:glow rad="101600">
                    <a:srgbClr val="000000">
                      <a:alpha val="95000"/>
                    </a:srgbClr>
                  </a:glow>
                </a:effectLst>
                <a:latin typeface="Arial" charset="0"/>
                <a:cs typeface="Arial" charset="0"/>
              </a:endParaRPr>
            </a:p>
          </p:txBody>
        </p:sp>
      </p:grpSp>
    </p:spTree>
    <p:extLst>
      <p:ext uri="{BB962C8B-B14F-4D97-AF65-F5344CB8AC3E}">
        <p14:creationId xmlns:p14="http://schemas.microsoft.com/office/powerpoint/2010/main" val="404414216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2803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8036"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Proverbs 31</a:t>
            </a:r>
          </a:p>
        </p:txBody>
      </p:sp>
    </p:spTree>
    <p:extLst>
      <p:ext uri="{BB962C8B-B14F-4D97-AF65-F5344CB8AC3E}">
        <p14:creationId xmlns:p14="http://schemas.microsoft.com/office/powerpoint/2010/main" val="226017336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1412776"/>
            <a:ext cx="9137857" cy="5040560"/>
          </a:xfrm>
          <a:prstGeom prst="rect">
            <a:avLst/>
          </a:prstGeom>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Wisdom</a:t>
            </a:r>
          </a:p>
        </p:txBody>
      </p:sp>
      <p:sp>
        <p:nvSpPr>
          <p:cNvPr id="6" name="Rectangle 2"/>
          <p:cNvSpPr txBox="1">
            <a:spLocks noChangeArrowheads="1"/>
          </p:cNvSpPr>
          <p:nvPr/>
        </p:nvSpPr>
        <p:spPr bwMode="auto">
          <a:xfrm>
            <a:off x="0" y="1844824"/>
            <a:ext cx="9144000" cy="35283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4000" b="1" dirty="0">
                <a:solidFill>
                  <a:srgbClr val="FFFFFF"/>
                </a:solidFill>
                <a:effectLst>
                  <a:glow rad="127000">
                    <a:srgbClr val="000000"/>
                  </a:glow>
                </a:effectLst>
                <a:latin typeface="Arial" charset="0"/>
                <a:ea typeface="ＭＳ Ｐゴシック" charset="0"/>
                <a:cs typeface="ＭＳ Ｐゴシック" charset="0"/>
              </a:rPr>
              <a:t>The unknown Lemuel’s mother prepares him for kingship by advising him to avoid the excesses of women and wine, and to protect the rights of the underprivileged (31:1-9). </a:t>
            </a:r>
          </a:p>
        </p:txBody>
      </p:sp>
    </p:spTree>
    <p:extLst>
      <p:ext uri="{BB962C8B-B14F-4D97-AF65-F5344CB8AC3E}">
        <p14:creationId xmlns:p14="http://schemas.microsoft.com/office/powerpoint/2010/main" val="2708583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1268760"/>
            <a:ext cx="9144000" cy="4777740"/>
          </a:xfrm>
          <a:prstGeom prst="rect">
            <a:avLst/>
          </a:prstGeom>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Wisdom</a:t>
            </a:r>
          </a:p>
        </p:txBody>
      </p:sp>
      <p:sp>
        <p:nvSpPr>
          <p:cNvPr id="6" name="Rectangle 2"/>
          <p:cNvSpPr txBox="1">
            <a:spLocks noChangeArrowheads="1"/>
          </p:cNvSpPr>
          <p:nvPr/>
        </p:nvSpPr>
        <p:spPr bwMode="auto">
          <a:xfrm>
            <a:off x="0" y="1844824"/>
            <a:ext cx="9144000" cy="35283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4000" b="1" dirty="0">
                <a:solidFill>
                  <a:srgbClr val="FFFFFF"/>
                </a:solidFill>
                <a:effectLst>
                  <a:glow rad="127000">
                    <a:srgbClr val="000000"/>
                  </a:glow>
                </a:effectLst>
                <a:latin typeface="Arial" charset="0"/>
                <a:ea typeface="ＭＳ Ｐゴシック" charset="0"/>
                <a:cs typeface="ＭＳ Ｐゴシック" charset="0"/>
              </a:rPr>
              <a:t>An acrostic and anonymous poem of a noble wife exhorts young women to be godly and diligent and exhorts young husbands to praise these qualities in their wives (31:10-31).</a:t>
            </a:r>
          </a:p>
        </p:txBody>
      </p:sp>
    </p:spTree>
    <p:extLst>
      <p:ext uri="{BB962C8B-B14F-4D97-AF65-F5344CB8AC3E}">
        <p14:creationId xmlns:p14="http://schemas.microsoft.com/office/powerpoint/2010/main" val="3260076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2033" name="Picture 4"/>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34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4859338" y="58738"/>
            <a:ext cx="3960812" cy="1498600"/>
          </a:xfrm>
          <a:solidFill>
            <a:schemeClr val="accent6">
              <a:lumMod val="50000"/>
            </a:schemeClr>
          </a:solidFill>
        </p:spPr>
        <p:txBody>
          <a:bodyPr/>
          <a:lstStyle/>
          <a:p>
            <a:pPr>
              <a:defRPr/>
            </a:pPr>
            <a:r>
              <a:rPr lang="en-US" sz="4800" b="1" dirty="0">
                <a:latin typeface="Arial" charset="0"/>
              </a:rPr>
              <a:t>Modern Day Proverbs</a:t>
            </a:r>
          </a:p>
        </p:txBody>
      </p:sp>
      <p:pic>
        <p:nvPicPr>
          <p:cNvPr id="6" name="Picture 5"/>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755650" y="0"/>
            <a:ext cx="3187700" cy="2552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 Placeholder 2"/>
          <p:cNvSpPr>
            <a:spLocks noGrp="1"/>
          </p:cNvSpPr>
          <p:nvPr>
            <p:ph type="body" idx="4294967295"/>
          </p:nvPr>
        </p:nvSpPr>
        <p:spPr>
          <a:xfrm>
            <a:off x="0" y="1628775"/>
            <a:ext cx="4716463" cy="3960813"/>
          </a:xfrm>
        </p:spPr>
        <p:txBody>
          <a:bodyPr/>
          <a:lstStyle/>
          <a:p>
            <a:pPr marL="0" indent="0">
              <a:buFont typeface="Wingdings" charset="0"/>
              <a:buNone/>
              <a:defRPr/>
            </a:pPr>
            <a:r>
              <a:rPr lang="ru-RU" sz="6000" b="1" dirty="0">
                <a:effectLst>
                  <a:glow rad="101600">
                    <a:srgbClr val="000000">
                      <a:alpha val="75000"/>
                    </a:srgbClr>
                  </a:glow>
                  <a:outerShdw blurRad="38100" dist="38100" dir="2700000" algn="tl">
                    <a:srgbClr val="000000"/>
                  </a:outerShdw>
                </a:effectLst>
                <a:latin typeface="Arial" charset="0"/>
              </a:rPr>
              <a:t>"</a:t>
            </a:r>
            <a:r>
              <a:rPr lang="en-US" sz="6000" b="1" dirty="0">
                <a:effectLst>
                  <a:glow rad="101600">
                    <a:srgbClr val="000000">
                      <a:alpha val="75000"/>
                    </a:srgbClr>
                  </a:glow>
                  <a:outerShdw blurRad="38100" dist="38100" dir="2700000" algn="tl">
                    <a:srgbClr val="000000"/>
                  </a:outerShdw>
                </a:effectLst>
                <a:latin typeface="Arial" charset="0"/>
              </a:rPr>
              <a:t>Birds of a feather flock together.</a:t>
            </a:r>
            <a:r>
              <a:rPr lang="ru-RU" sz="6000" b="1" dirty="0">
                <a:effectLst>
                  <a:glow rad="101600">
                    <a:srgbClr val="000000">
                      <a:alpha val="75000"/>
                    </a:srgbClr>
                  </a:glow>
                  <a:outerShdw blurRad="38100" dist="38100" dir="2700000" algn="tl">
                    <a:srgbClr val="000000"/>
                  </a:outerShdw>
                </a:effectLst>
                <a:latin typeface="Arial" charset="0"/>
              </a:rPr>
              <a:t>"</a:t>
            </a:r>
            <a:endParaRPr lang="en-US" sz="6000" b="1" dirty="0">
              <a:effectLst>
                <a:glow rad="101600">
                  <a:srgbClr val="000000">
                    <a:alpha val="75000"/>
                  </a:srgbClr>
                </a:glow>
                <a:outerShdw blurRad="38100" dist="38100" dir="2700000" algn="tl">
                  <a:srgbClr val="000000"/>
                </a:outerShdw>
              </a:effectLst>
              <a:latin typeface="Arial" charset="0"/>
            </a:endParaRPr>
          </a:p>
        </p:txBody>
      </p:sp>
      <p:grpSp>
        <p:nvGrpSpPr>
          <p:cNvPr id="9" name="Group 8"/>
          <p:cNvGrpSpPr>
            <a:grpSpLocks/>
          </p:cNvGrpSpPr>
          <p:nvPr/>
        </p:nvGrpSpPr>
        <p:grpSpPr bwMode="auto">
          <a:xfrm>
            <a:off x="4392613" y="1757363"/>
            <a:ext cx="4751387" cy="5080000"/>
            <a:chOff x="4392488" y="1757818"/>
            <a:chExt cx="4751512" cy="5080000"/>
          </a:xfrm>
        </p:grpSpPr>
        <p:pic>
          <p:nvPicPr>
            <p:cNvPr id="172038" name="Picture 6"/>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4584700" y="1757818"/>
              <a:ext cx="4559300" cy="508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Text Placeholder 2"/>
            <p:cNvSpPr txBox="1">
              <a:spLocks/>
            </p:cNvSpPr>
            <p:nvPr/>
          </p:nvSpPr>
          <p:spPr bwMode="auto">
            <a:xfrm>
              <a:off x="4392488" y="5013780"/>
              <a:ext cx="4716586" cy="1584325"/>
            </a:xfrm>
            <a:prstGeom prst="rect">
              <a:avLst/>
            </a:prstGeom>
            <a:noFill/>
            <a:ln w="9525">
              <a:noFill/>
              <a:miter lim="800000"/>
              <a:headEnd/>
              <a:tailEnd/>
            </a:ln>
            <a:effectLst/>
          </p:spPr>
          <p:txBody>
            <a:bodyPr/>
            <a:lstStyle>
              <a:lvl1pPr marL="342900" indent="-342900" algn="l" rtl="0" eaLnBrk="0" fontAlgn="base" hangingPunct="0">
                <a:spcBef>
                  <a:spcPct val="20000"/>
                </a:spcBef>
                <a:spcAft>
                  <a:spcPct val="0"/>
                </a:spcAft>
                <a:buClr>
                  <a:schemeClr val="hlink"/>
                </a:buClr>
                <a:buFont typeface="Wingdings" charset="0"/>
                <a:buBlip>
                  <a:blip r:embed="rId6"/>
                </a:buBlip>
                <a:defRPr sz="3200">
                  <a:solidFill>
                    <a:schemeClr val="tx1"/>
                  </a:solidFill>
                  <a:effectLst>
                    <a:outerShdw blurRad="38100" dist="38100" dir="2700000" algn="tl">
                      <a:srgbClr val="000000"/>
                    </a:outerShdw>
                  </a:effectLst>
                  <a:latin typeface="+mn-lt"/>
                  <a:ea typeface="ＭＳ Ｐゴシック" charset="0"/>
                  <a:cs typeface="Geneva" charset="0"/>
                </a:defRPr>
              </a:lvl1pPr>
              <a:lvl2pPr marL="742950" indent="-285750" algn="l" rtl="0" eaLnBrk="0" fontAlgn="base" hangingPunct="0">
                <a:spcBef>
                  <a:spcPct val="20000"/>
                </a:spcBef>
                <a:spcAft>
                  <a:spcPct val="0"/>
                </a:spcAft>
                <a:buClr>
                  <a:schemeClr val="folHlink"/>
                </a:buClr>
                <a:buSzPct val="50000"/>
                <a:buFont typeface="Wingdings" charset="0"/>
                <a:buChar char="n"/>
                <a:defRPr sz="2800">
                  <a:solidFill>
                    <a:schemeClr val="tx1"/>
                  </a:solidFill>
                  <a:effectLst>
                    <a:outerShdw blurRad="38100" dist="38100" dir="2700000" algn="tl">
                      <a:srgbClr val="000000"/>
                    </a:outerShdw>
                  </a:effectLst>
                  <a:latin typeface="+mn-lt"/>
                  <a:ea typeface="Geneva" charset="-128"/>
                  <a:cs typeface="Geneva" charset="0"/>
                </a:defRPr>
              </a:lvl2pPr>
              <a:lvl3pPr marL="1143000" indent="-228600" algn="l" rtl="0" eaLnBrk="0" fontAlgn="base" hangingPunct="0">
                <a:spcBef>
                  <a:spcPct val="20000"/>
                </a:spcBef>
                <a:spcAft>
                  <a:spcPct val="0"/>
                </a:spcAft>
                <a:buClr>
                  <a:schemeClr val="hlink"/>
                </a:buClr>
                <a:buFont typeface="Wingdings" charset="0"/>
                <a:buBlip>
                  <a:blip r:embed="rId6"/>
                </a:buBlip>
                <a:defRPr sz="2400">
                  <a:solidFill>
                    <a:schemeClr val="tx1"/>
                  </a:solidFill>
                  <a:effectLst>
                    <a:outerShdw blurRad="38100" dist="38100" dir="2700000" algn="tl">
                      <a:srgbClr val="000000"/>
                    </a:outerShdw>
                  </a:effectLst>
                  <a:latin typeface="+mn-lt"/>
                  <a:ea typeface="Geneva" charset="-128"/>
                  <a:cs typeface="Geneva" charset="0"/>
                </a:defRPr>
              </a:lvl3pPr>
              <a:lvl4pPr marL="1600200" indent="-228600" algn="l" rtl="0" eaLnBrk="0" fontAlgn="base" hangingPunct="0">
                <a:spcBef>
                  <a:spcPct val="20000"/>
                </a:spcBef>
                <a:spcAft>
                  <a:spcPct val="0"/>
                </a:spcAft>
                <a:buClr>
                  <a:schemeClr val="folHlink"/>
                </a:buClr>
                <a:buSzPct val="50000"/>
                <a:buFont typeface="Wingdings" charset="0"/>
                <a:buChar char="n"/>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hlink"/>
                </a:buClr>
                <a:buFont typeface="Wingdings" charset="0"/>
                <a:buBlip>
                  <a:blip r:embed="rId6"/>
                </a:buBlip>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hlink"/>
                </a:buClr>
                <a:buFont typeface="Wingdings" charset="2"/>
                <a:buBlip>
                  <a:blip r:embed="rId6"/>
                </a:buBlip>
                <a:defRPr sz="2000">
                  <a:solidFill>
                    <a:schemeClr val="tx1"/>
                  </a:solidFill>
                  <a:effectLst>
                    <a:outerShdw blurRad="38100" dist="38100" dir="2700000" algn="tl">
                      <a:srgbClr val="000000"/>
                    </a:outerShdw>
                  </a:effectLst>
                  <a:latin typeface="+mn-lt"/>
                  <a:ea typeface="Geneva" charset="-128"/>
                </a:defRPr>
              </a:lvl6pPr>
              <a:lvl7pPr marL="2971800" indent="-228600" algn="l" rtl="0" fontAlgn="base">
                <a:spcBef>
                  <a:spcPct val="20000"/>
                </a:spcBef>
                <a:spcAft>
                  <a:spcPct val="0"/>
                </a:spcAft>
                <a:buClr>
                  <a:schemeClr val="hlink"/>
                </a:buClr>
                <a:buFont typeface="Wingdings" charset="2"/>
                <a:buBlip>
                  <a:blip r:embed="rId6"/>
                </a:buBlip>
                <a:defRPr sz="2000">
                  <a:solidFill>
                    <a:schemeClr val="tx1"/>
                  </a:solidFill>
                  <a:effectLst>
                    <a:outerShdw blurRad="38100" dist="38100" dir="2700000" algn="tl">
                      <a:srgbClr val="000000"/>
                    </a:outerShdw>
                  </a:effectLst>
                  <a:latin typeface="+mn-lt"/>
                  <a:ea typeface="Geneva" charset="-128"/>
                </a:defRPr>
              </a:lvl7pPr>
              <a:lvl8pPr marL="3429000" indent="-228600" algn="l" rtl="0" fontAlgn="base">
                <a:spcBef>
                  <a:spcPct val="20000"/>
                </a:spcBef>
                <a:spcAft>
                  <a:spcPct val="0"/>
                </a:spcAft>
                <a:buClr>
                  <a:schemeClr val="hlink"/>
                </a:buClr>
                <a:buFont typeface="Wingdings" charset="2"/>
                <a:buBlip>
                  <a:blip r:embed="rId6"/>
                </a:buBlip>
                <a:defRPr sz="2000">
                  <a:solidFill>
                    <a:schemeClr val="tx1"/>
                  </a:solidFill>
                  <a:effectLst>
                    <a:outerShdw blurRad="38100" dist="38100" dir="2700000" algn="tl">
                      <a:srgbClr val="000000"/>
                    </a:outerShdw>
                  </a:effectLst>
                  <a:latin typeface="+mn-lt"/>
                  <a:ea typeface="Geneva" charset="-128"/>
                </a:defRPr>
              </a:lvl8pPr>
              <a:lvl9pPr marL="3886200" indent="-228600" algn="l" rtl="0" fontAlgn="base">
                <a:spcBef>
                  <a:spcPct val="20000"/>
                </a:spcBef>
                <a:spcAft>
                  <a:spcPct val="0"/>
                </a:spcAft>
                <a:buClr>
                  <a:schemeClr val="hlink"/>
                </a:buClr>
                <a:buFont typeface="Wingdings" charset="2"/>
                <a:buBlip>
                  <a:blip r:embed="rId6"/>
                </a:buBlip>
                <a:defRPr sz="2000">
                  <a:solidFill>
                    <a:schemeClr val="tx1"/>
                  </a:solidFill>
                  <a:effectLst>
                    <a:outerShdw blurRad="38100" dist="38100" dir="2700000" algn="tl">
                      <a:srgbClr val="000000"/>
                    </a:outerShdw>
                  </a:effectLst>
                  <a:latin typeface="+mn-lt"/>
                  <a:ea typeface="Geneva" charset="-128"/>
                </a:defRPr>
              </a:lvl9pPr>
            </a:lstStyle>
            <a:p>
              <a:pPr marL="0" marR="0" lvl="0" indent="0" algn="l" defTabSz="914400" rtl="0" eaLnBrk="0" fontAlgn="base" latinLnBrk="0" hangingPunct="0">
                <a:lnSpc>
                  <a:spcPct val="100000"/>
                </a:lnSpc>
                <a:spcBef>
                  <a:spcPct val="20000"/>
                </a:spcBef>
                <a:spcAft>
                  <a:spcPct val="0"/>
                </a:spcAft>
                <a:buClr>
                  <a:srgbClr val="9999FF"/>
                </a:buClr>
                <a:buSzTx/>
                <a:buFont typeface="Wingdings" charset="0"/>
                <a:buNone/>
                <a:tabLst/>
                <a:defRPr/>
              </a:pPr>
              <a:r>
                <a:rPr kumimoji="0" lang="en-US" sz="4800" b="1" i="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Arial" charset="0"/>
                  <a:ea typeface="ＭＳ Ｐゴシック" charset="0"/>
                </a:rPr>
                <a:t>Chavez &amp;</a:t>
              </a:r>
            </a:p>
            <a:p>
              <a:pPr marL="0" marR="0" lvl="0" indent="0" algn="r" defTabSz="914400" rtl="0" eaLnBrk="0" fontAlgn="base" latinLnBrk="0" hangingPunct="0">
                <a:lnSpc>
                  <a:spcPct val="100000"/>
                </a:lnSpc>
                <a:spcBef>
                  <a:spcPct val="20000"/>
                </a:spcBef>
                <a:spcAft>
                  <a:spcPct val="0"/>
                </a:spcAft>
                <a:buClr>
                  <a:srgbClr val="9999FF"/>
                </a:buClr>
                <a:buSzTx/>
                <a:buFont typeface="Wingdings" charset="0"/>
                <a:buNone/>
                <a:tabLst/>
                <a:defRPr/>
              </a:pPr>
              <a:r>
                <a:rPr kumimoji="0" lang="en-US" sz="4800" b="1" i="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Arial" charset="0"/>
                  <a:ea typeface="ＭＳ Ｐゴシック" charset="0"/>
                </a:rPr>
                <a:t>Ahmadinejad</a:t>
              </a:r>
            </a:p>
          </p:txBody>
        </p:sp>
      </p:grpSp>
    </p:spTree>
    <p:extLst>
      <p:ext uri="{BB962C8B-B14F-4D97-AF65-F5344CB8AC3E}">
        <p14:creationId xmlns:p14="http://schemas.microsoft.com/office/powerpoint/2010/main" val="177629053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8181" name="Picture 5" descr="Lady%20in%20waiting%20III"/>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47244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8183" name="Picture 7" descr="Pink%20Lady%20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724400" y="0"/>
            <a:ext cx="44196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8185" name="Text Box 9"/>
          <p:cNvSpPr txBox="1">
            <a:spLocks noChangeArrowheads="1"/>
          </p:cNvSpPr>
          <p:nvPr/>
        </p:nvSpPr>
        <p:spPr bwMode="auto">
          <a:xfrm>
            <a:off x="3124200" y="1524000"/>
            <a:ext cx="3200400" cy="2286000"/>
          </a:xfrm>
          <a:prstGeom prst="rect">
            <a:avLst/>
          </a:prstGeom>
          <a:noFill/>
          <a:ln w="9525">
            <a:noFill/>
            <a:miter lim="800000"/>
            <a:headEnd/>
            <a:tailEnd/>
          </a:ln>
          <a:effectLst>
            <a:outerShdw blurRad="63500" dist="35921" dir="2700000" algn="ctr" rotWithShape="0">
              <a:schemeClr val="tx2">
                <a:alpha val="74998"/>
              </a:schemeClr>
            </a:outerShdw>
          </a:effectLst>
        </p:spPr>
        <p:txBody>
          <a:bodyPr>
            <a:spAutoFit/>
          </a:bodyPr>
          <a:lstStyle/>
          <a:p>
            <a:pPr algn="ctr" defTabSz="914400" fontAlgn="base">
              <a:spcBef>
                <a:spcPct val="50000"/>
              </a:spcBef>
              <a:spcAft>
                <a:spcPct val="0"/>
              </a:spcAft>
              <a:defRPr/>
            </a:pPr>
            <a:r>
              <a:rPr lang="en-US" sz="7200" b="1">
                <a:solidFill>
                  <a:srgbClr val="FFFFFF"/>
                </a:solidFill>
                <a:latin typeface="Monotype Corsiva" pitchFamily="-112" charset="0"/>
                <a:ea typeface="Arial" pitchFamily="-112" charset="0"/>
                <a:cs typeface="Arial" pitchFamily="-112" charset="0"/>
              </a:rPr>
              <a:t>Wisdom  &amp; Folly</a:t>
            </a:r>
          </a:p>
        </p:txBody>
      </p:sp>
      <p:sp>
        <p:nvSpPr>
          <p:cNvPr id="178186" name="Rectangle 10"/>
          <p:cNvSpPr>
            <a:spLocks noGrp="1" noChangeArrowheads="1"/>
          </p:cNvSpPr>
          <p:nvPr>
            <p:ph type="title" idx="4294967295"/>
          </p:nvPr>
        </p:nvSpPr>
        <p:spPr>
          <a:effectLst>
            <a:outerShdw blurRad="63500" dist="35921" dir="2700000" algn="ctr" rotWithShape="0">
              <a:schemeClr val="tx2">
                <a:alpha val="74998"/>
              </a:schemeClr>
            </a:outerShdw>
          </a:effectLst>
        </p:spPr>
        <p:txBody>
          <a:bodyPr/>
          <a:lstStyle/>
          <a:p>
            <a:pPr eaLnBrk="1" hangingPunct="1">
              <a:defRPr/>
            </a:pPr>
            <a:r>
              <a:rPr lang="en-US" sz="4000">
                <a:solidFill>
                  <a:schemeClr val="bg1"/>
                </a:solidFill>
                <a:latin typeface="Arial" charset="0"/>
                <a:cs typeface="Arial" charset="0"/>
              </a:rPr>
              <a:t>The </a:t>
            </a:r>
            <a:r>
              <a:rPr lang="en-US" sz="3600">
                <a:solidFill>
                  <a:schemeClr val="bg1"/>
                </a:solidFill>
                <a:latin typeface="Arial" charset="0"/>
                <a:cs typeface="Arial" charset="0"/>
              </a:rPr>
              <a:t>Two</a:t>
            </a:r>
            <a:r>
              <a:rPr lang="en-US" sz="4000">
                <a:solidFill>
                  <a:schemeClr val="bg1"/>
                </a:solidFill>
                <a:latin typeface="Arial" charset="0"/>
                <a:cs typeface="Arial" charset="0"/>
              </a:rPr>
              <a:t> Women:</a:t>
            </a:r>
            <a:endParaRPr lang="en-US" b="1">
              <a:latin typeface="Arial" charset="0"/>
              <a:cs typeface="Arial" charset="0"/>
            </a:endParaRPr>
          </a:p>
        </p:txBody>
      </p:sp>
    </p:spTree>
    <p:extLst>
      <p:ext uri="{BB962C8B-B14F-4D97-AF65-F5344CB8AC3E}">
        <p14:creationId xmlns:p14="http://schemas.microsoft.com/office/powerpoint/2010/main" val="114873812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178181"/>
                                        </p:tgtEl>
                                        <p:attrNameLst>
                                          <p:attrName>style.visibility</p:attrName>
                                        </p:attrNameLst>
                                      </p:cBhvr>
                                      <p:to>
                                        <p:strVal val="visible"/>
                                      </p:to>
                                    </p:set>
                                    <p:animEffect transition="in" filter="fade">
                                      <p:cBhvr>
                                        <p:cTn id="7" dur="2000"/>
                                        <p:tgtEl>
                                          <p:spTgt spid="178181"/>
                                        </p:tgtEl>
                                      </p:cBhvr>
                                    </p:animEffect>
                                  </p:childTnLst>
                                </p:cTn>
                              </p:par>
                              <p:par>
                                <p:cTn id="8" presetID="55" presetClass="entr" presetSubtype="0" fill="hold" nodeType="withEffect">
                                  <p:stCondLst>
                                    <p:cond delay="0"/>
                                  </p:stCondLst>
                                  <p:childTnLst>
                                    <p:set>
                                      <p:cBhvr>
                                        <p:cTn id="9" dur="1" fill="hold">
                                          <p:stCondLst>
                                            <p:cond delay="0"/>
                                          </p:stCondLst>
                                        </p:cTn>
                                        <p:tgtEl>
                                          <p:spTgt spid="178183"/>
                                        </p:tgtEl>
                                        <p:attrNameLst>
                                          <p:attrName>style.visibility</p:attrName>
                                        </p:attrNameLst>
                                      </p:cBhvr>
                                      <p:to>
                                        <p:strVal val="visible"/>
                                      </p:to>
                                    </p:set>
                                    <p:anim calcmode="lin" valueType="num">
                                      <p:cBhvr>
                                        <p:cTn id="10" dur="1000" fill="hold"/>
                                        <p:tgtEl>
                                          <p:spTgt spid="178183"/>
                                        </p:tgtEl>
                                        <p:attrNameLst>
                                          <p:attrName>ppt_w</p:attrName>
                                        </p:attrNameLst>
                                      </p:cBhvr>
                                      <p:tavLst>
                                        <p:tav tm="0">
                                          <p:val>
                                            <p:strVal val="#ppt_w*0.70"/>
                                          </p:val>
                                        </p:tav>
                                        <p:tav tm="100000">
                                          <p:val>
                                            <p:strVal val="#ppt_w"/>
                                          </p:val>
                                        </p:tav>
                                      </p:tavLst>
                                    </p:anim>
                                    <p:anim calcmode="lin" valueType="num">
                                      <p:cBhvr>
                                        <p:cTn id="11" dur="1000" fill="hold"/>
                                        <p:tgtEl>
                                          <p:spTgt spid="178183"/>
                                        </p:tgtEl>
                                        <p:attrNameLst>
                                          <p:attrName>ppt_h</p:attrName>
                                        </p:attrNameLst>
                                      </p:cBhvr>
                                      <p:tavLst>
                                        <p:tav tm="0">
                                          <p:val>
                                            <p:strVal val="#ppt_h"/>
                                          </p:val>
                                        </p:tav>
                                        <p:tav tm="100000">
                                          <p:val>
                                            <p:strVal val="#ppt_h"/>
                                          </p:val>
                                        </p:tav>
                                      </p:tavLst>
                                    </p:anim>
                                    <p:animEffect transition="in" filter="fade">
                                      <p:cBhvr>
                                        <p:cTn id="12" dur="1000"/>
                                        <p:tgtEl>
                                          <p:spTgt spid="178183"/>
                                        </p:tgtEl>
                                      </p:cBhvr>
                                    </p:animEffect>
                                  </p:childTnLst>
                                </p:cTn>
                              </p:par>
                            </p:childTnLst>
                          </p:cTn>
                        </p:par>
                        <p:par>
                          <p:cTn id="13" fill="hold" nodeType="afterGroup">
                            <p:stCondLst>
                              <p:cond delay="2000"/>
                            </p:stCondLst>
                            <p:childTnLst>
                              <p:par>
                                <p:cTn id="14" presetID="5" presetClass="entr" presetSubtype="10" fill="hold" grpId="0" nodeType="afterEffect">
                                  <p:stCondLst>
                                    <p:cond delay="500"/>
                                  </p:stCondLst>
                                  <p:childTnLst>
                                    <p:set>
                                      <p:cBhvr>
                                        <p:cTn id="15" dur="1" fill="hold">
                                          <p:stCondLst>
                                            <p:cond delay="0"/>
                                          </p:stCondLst>
                                        </p:cTn>
                                        <p:tgtEl>
                                          <p:spTgt spid="178185"/>
                                        </p:tgtEl>
                                        <p:attrNameLst>
                                          <p:attrName>style.visibility</p:attrName>
                                        </p:attrNameLst>
                                      </p:cBhvr>
                                      <p:to>
                                        <p:strVal val="visible"/>
                                      </p:to>
                                    </p:set>
                                    <p:animEffect transition="in" filter="checkerboard(across)">
                                      <p:cBhvr>
                                        <p:cTn id="16" dur="1000"/>
                                        <p:tgtEl>
                                          <p:spTgt spid="1781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8185" grpId="0"/>
    </p:bldLst>
  </p:timing>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34850" name="Picture 1" descr="prov 31 woman.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2700" y="0"/>
            <a:ext cx="4643438" cy="6942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8185" name="Text Box 9"/>
          <p:cNvSpPr txBox="1">
            <a:spLocks noChangeArrowheads="1"/>
          </p:cNvSpPr>
          <p:nvPr/>
        </p:nvSpPr>
        <p:spPr bwMode="auto">
          <a:xfrm>
            <a:off x="4730750" y="1557338"/>
            <a:ext cx="3200400" cy="3784600"/>
          </a:xfrm>
          <a:prstGeom prst="rect">
            <a:avLst/>
          </a:prstGeom>
          <a:noFill/>
          <a:ln w="9525">
            <a:noFill/>
            <a:miter lim="800000"/>
            <a:headEnd/>
            <a:tailEnd/>
          </a:ln>
          <a:effectLst>
            <a:outerShdw blurRad="63500" dist="35921" dir="2700000" algn="ctr" rotWithShape="0">
              <a:schemeClr val="tx2">
                <a:alpha val="74998"/>
              </a:schemeClr>
            </a:outerShdw>
          </a:effectLst>
        </p:spPr>
        <p:txBody>
          <a:bodyPr>
            <a:spAutoFit/>
          </a:bodyPr>
          <a:lstStyle/>
          <a:p>
            <a:pPr algn="ctr" defTabSz="914400" fontAlgn="base">
              <a:spcBef>
                <a:spcPct val="50000"/>
              </a:spcBef>
              <a:spcAft>
                <a:spcPct val="0"/>
              </a:spcAft>
              <a:defRPr/>
            </a:pPr>
            <a:r>
              <a:rPr lang="en-US" sz="8000" b="1" dirty="0">
                <a:solidFill>
                  <a:srgbClr val="FFFFFF"/>
                </a:solidFill>
                <a:latin typeface="Monotype Corsiva" pitchFamily="-112" charset="0"/>
                <a:ea typeface="Arial" pitchFamily="-112" charset="0"/>
                <a:cs typeface="Arial" pitchFamily="-112" charset="0"/>
              </a:rPr>
              <a:t>The Wise Woman</a:t>
            </a:r>
          </a:p>
        </p:txBody>
      </p:sp>
      <p:sp>
        <p:nvSpPr>
          <p:cNvPr id="178186" name="Rectangle 10"/>
          <p:cNvSpPr>
            <a:spLocks noGrp="1" noChangeArrowheads="1"/>
          </p:cNvSpPr>
          <p:nvPr>
            <p:ph type="title" idx="4294967295"/>
          </p:nvPr>
        </p:nvSpPr>
        <p:spPr>
          <a:xfrm>
            <a:off x="3552825" y="274638"/>
            <a:ext cx="5556250" cy="1143000"/>
          </a:xfrm>
          <a:effectLst>
            <a:outerShdw blurRad="63500" dist="35921" dir="2700000" algn="ctr" rotWithShape="0">
              <a:schemeClr val="tx2">
                <a:alpha val="74998"/>
              </a:schemeClr>
            </a:outerShdw>
          </a:effectLst>
        </p:spPr>
        <p:txBody>
          <a:bodyPr/>
          <a:lstStyle/>
          <a:p>
            <a:pPr eaLnBrk="1" hangingPunct="1">
              <a:defRPr/>
            </a:pPr>
            <a:r>
              <a:rPr lang="en-US" sz="5400" dirty="0">
                <a:solidFill>
                  <a:schemeClr val="bg1"/>
                </a:solidFill>
                <a:latin typeface="Arial" charset="0"/>
                <a:cs typeface="Arial" charset="0"/>
              </a:rPr>
              <a:t>Proverbs 31</a:t>
            </a:r>
            <a:endParaRPr lang="en-US" sz="6000" b="1" dirty="0">
              <a:latin typeface="Arial" charset="0"/>
              <a:cs typeface="Arial" charset="0"/>
            </a:endParaRPr>
          </a:p>
        </p:txBody>
      </p:sp>
    </p:spTree>
    <p:extLst>
      <p:ext uri="{BB962C8B-B14F-4D97-AF65-F5344CB8AC3E}">
        <p14:creationId xmlns:p14="http://schemas.microsoft.com/office/powerpoint/2010/main" val="416400281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grpId="0" nodeType="afterEffect">
                                  <p:stCondLst>
                                    <p:cond delay="500"/>
                                  </p:stCondLst>
                                  <p:childTnLst>
                                    <p:set>
                                      <p:cBhvr>
                                        <p:cTn id="6" dur="1" fill="hold">
                                          <p:stCondLst>
                                            <p:cond delay="0"/>
                                          </p:stCondLst>
                                        </p:cTn>
                                        <p:tgtEl>
                                          <p:spTgt spid="178185"/>
                                        </p:tgtEl>
                                        <p:attrNameLst>
                                          <p:attrName>style.visibility</p:attrName>
                                        </p:attrNameLst>
                                      </p:cBhvr>
                                      <p:to>
                                        <p:strVal val="visible"/>
                                      </p:to>
                                    </p:set>
                                    <p:animEffect transition="in" filter="checkerboard(across)">
                                      <p:cBhvr>
                                        <p:cTn id="7" dur="1000"/>
                                        <p:tgtEl>
                                          <p:spTgt spid="1781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8185" grpId="0"/>
    </p:bldLst>
  </p:timing>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Rectangle 10"/>
          <p:cNvSpPr txBox="1">
            <a:spLocks noChangeArrowheads="1"/>
          </p:cNvSpPr>
          <p:nvPr/>
        </p:nvSpPr>
        <p:spPr bwMode="auto">
          <a:xfrm>
            <a:off x="0" y="0"/>
            <a:ext cx="9144000" cy="1052736"/>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pitchFamily="-112" charset="0"/>
                <a:ea typeface="ＭＳ Ｐゴシック" charset="0"/>
                <a:cs typeface="Arial" pitchFamily="-112" charset="0"/>
              </a:defRPr>
            </a:lvl2pPr>
            <a:lvl3pPr algn="ctr" rtl="0" eaLnBrk="0" fontAlgn="base" hangingPunct="0">
              <a:spcBef>
                <a:spcPct val="0"/>
              </a:spcBef>
              <a:spcAft>
                <a:spcPct val="0"/>
              </a:spcAft>
              <a:defRPr sz="4400">
                <a:solidFill>
                  <a:schemeClr val="tx2"/>
                </a:solidFill>
                <a:latin typeface="Arial" pitchFamily="-112" charset="0"/>
                <a:ea typeface="ＭＳ Ｐゴシック" charset="0"/>
                <a:cs typeface="Arial" pitchFamily="-112" charset="0"/>
              </a:defRPr>
            </a:lvl3pPr>
            <a:lvl4pPr algn="ctr" rtl="0" eaLnBrk="0" fontAlgn="base" hangingPunct="0">
              <a:spcBef>
                <a:spcPct val="0"/>
              </a:spcBef>
              <a:spcAft>
                <a:spcPct val="0"/>
              </a:spcAft>
              <a:defRPr sz="4400">
                <a:solidFill>
                  <a:schemeClr val="tx2"/>
                </a:solidFill>
                <a:latin typeface="Arial" pitchFamily="-112" charset="0"/>
                <a:ea typeface="ＭＳ Ｐゴシック" charset="0"/>
                <a:cs typeface="Arial" pitchFamily="-112" charset="0"/>
              </a:defRPr>
            </a:lvl4pPr>
            <a:lvl5pPr algn="ctr" rtl="0" eaLnBrk="0" fontAlgn="base" hangingPunct="0">
              <a:spcBef>
                <a:spcPct val="0"/>
              </a:spcBef>
              <a:spcAft>
                <a:spcPct val="0"/>
              </a:spcAft>
              <a:defRPr sz="4400">
                <a:solidFill>
                  <a:schemeClr val="tx2"/>
                </a:solidFill>
                <a:latin typeface="Arial" pitchFamily="-112" charset="0"/>
                <a:ea typeface="ＭＳ Ｐゴシック" charset="0"/>
                <a:cs typeface="Arial" pitchFamily="-112" charset="0"/>
              </a:defRPr>
            </a:lvl5pPr>
            <a:lvl6pPr marL="4572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6pPr>
            <a:lvl7pPr marL="9144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7pPr>
            <a:lvl8pPr marL="13716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8pPr>
            <a:lvl9pPr marL="18288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9pPr>
          </a:lstStyle>
          <a:p>
            <a:pPr defTabSz="914400" eaLnBrk="1" hangingPunct="1">
              <a:defRPr/>
            </a:pPr>
            <a:r>
              <a:rPr lang="en-US" sz="3200" b="1" i="1" dirty="0">
                <a:solidFill>
                  <a:srgbClr val="FFFFFF"/>
                </a:solidFill>
                <a:latin typeface="Arial" charset="0"/>
                <a:cs typeface="Arial" charset="0"/>
              </a:rPr>
              <a:t>Each society has its ideal woman</a:t>
            </a:r>
            <a:endParaRPr lang="en-US" sz="3600" b="1" i="1" dirty="0">
              <a:solidFill>
                <a:srgbClr val="000000"/>
              </a:solidFill>
              <a:latin typeface="Arial" charset="0"/>
              <a:cs typeface="Arial" charset="0"/>
            </a:endParaRPr>
          </a:p>
        </p:txBody>
      </p:sp>
      <p:sp>
        <p:nvSpPr>
          <p:cNvPr id="4" name="Rectangle 10"/>
          <p:cNvSpPr txBox="1">
            <a:spLocks noChangeArrowheads="1"/>
          </p:cNvSpPr>
          <p:nvPr/>
        </p:nvSpPr>
        <p:spPr bwMode="auto">
          <a:xfrm>
            <a:off x="395536" y="1196752"/>
            <a:ext cx="5616624" cy="5112568"/>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pitchFamily="-112" charset="0"/>
                <a:ea typeface="ＭＳ Ｐゴシック" charset="0"/>
                <a:cs typeface="Arial" pitchFamily="-112" charset="0"/>
              </a:defRPr>
            </a:lvl2pPr>
            <a:lvl3pPr algn="ctr" rtl="0" eaLnBrk="0" fontAlgn="base" hangingPunct="0">
              <a:spcBef>
                <a:spcPct val="0"/>
              </a:spcBef>
              <a:spcAft>
                <a:spcPct val="0"/>
              </a:spcAft>
              <a:defRPr sz="4400">
                <a:solidFill>
                  <a:schemeClr val="tx2"/>
                </a:solidFill>
                <a:latin typeface="Arial" pitchFamily="-112" charset="0"/>
                <a:ea typeface="ＭＳ Ｐゴシック" charset="0"/>
                <a:cs typeface="Arial" pitchFamily="-112" charset="0"/>
              </a:defRPr>
            </a:lvl3pPr>
            <a:lvl4pPr algn="ctr" rtl="0" eaLnBrk="0" fontAlgn="base" hangingPunct="0">
              <a:spcBef>
                <a:spcPct val="0"/>
              </a:spcBef>
              <a:spcAft>
                <a:spcPct val="0"/>
              </a:spcAft>
              <a:defRPr sz="4400">
                <a:solidFill>
                  <a:schemeClr val="tx2"/>
                </a:solidFill>
                <a:latin typeface="Arial" pitchFamily="-112" charset="0"/>
                <a:ea typeface="ＭＳ Ｐゴシック" charset="0"/>
                <a:cs typeface="Arial" pitchFamily="-112" charset="0"/>
              </a:defRPr>
            </a:lvl4pPr>
            <a:lvl5pPr algn="ctr" rtl="0" eaLnBrk="0" fontAlgn="base" hangingPunct="0">
              <a:spcBef>
                <a:spcPct val="0"/>
              </a:spcBef>
              <a:spcAft>
                <a:spcPct val="0"/>
              </a:spcAft>
              <a:defRPr sz="4400">
                <a:solidFill>
                  <a:schemeClr val="tx2"/>
                </a:solidFill>
                <a:latin typeface="Arial" pitchFamily="-112" charset="0"/>
                <a:ea typeface="ＭＳ Ｐゴシック" charset="0"/>
                <a:cs typeface="Arial" pitchFamily="-112" charset="0"/>
              </a:defRPr>
            </a:lvl5pPr>
            <a:lvl6pPr marL="4572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6pPr>
            <a:lvl7pPr marL="9144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7pPr>
            <a:lvl8pPr marL="13716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8pPr>
            <a:lvl9pPr marL="18288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9pPr>
          </a:lstStyle>
          <a:p>
            <a:pPr algn="l" defTabSz="914400" eaLnBrk="1" hangingPunct="1">
              <a:defRPr/>
            </a:pPr>
            <a:r>
              <a:rPr lang="en-US" sz="2800" b="1" dirty="0">
                <a:solidFill>
                  <a:srgbClr val="FFFF00"/>
                </a:solidFill>
                <a:latin typeface="Arial" charset="0"/>
                <a:cs typeface="Arial" charset="0"/>
              </a:rPr>
              <a:t>"The model of women in tribal patriarchalism is a brood mare; </a:t>
            </a:r>
            <a:br>
              <a:rPr lang="en-US" sz="2800" b="1" dirty="0">
                <a:solidFill>
                  <a:srgbClr val="FFFFFF"/>
                </a:solidFill>
                <a:latin typeface="Arial" charset="0"/>
                <a:cs typeface="Arial" charset="0"/>
              </a:rPr>
            </a:br>
            <a:r>
              <a:rPr lang="en-US" sz="2800" b="1" dirty="0">
                <a:solidFill>
                  <a:srgbClr val="FFFFFF"/>
                </a:solidFill>
                <a:latin typeface="Arial" charset="0"/>
                <a:cs typeface="Arial" charset="0"/>
              </a:rPr>
              <a:t>in hedonistic naturalism, she is the bunny or plaything; </a:t>
            </a:r>
            <a:br>
              <a:rPr lang="en-US" sz="2800" b="1" dirty="0">
                <a:solidFill>
                  <a:srgbClr val="FFFFFF"/>
                </a:solidFill>
                <a:latin typeface="Arial" charset="0"/>
                <a:cs typeface="Arial" charset="0"/>
              </a:rPr>
            </a:br>
            <a:r>
              <a:rPr lang="en-US" sz="2800" b="1" dirty="0">
                <a:solidFill>
                  <a:srgbClr val="FFFF00"/>
                </a:solidFill>
                <a:latin typeface="Arial" charset="0"/>
                <a:cs typeface="Arial" charset="0"/>
              </a:rPr>
              <a:t>in feminist ideology, she is the self-sufficient career woman; </a:t>
            </a:r>
            <a:br>
              <a:rPr lang="en-US" sz="2800" b="1" dirty="0">
                <a:solidFill>
                  <a:srgbClr val="FFFF00"/>
                </a:solidFill>
                <a:latin typeface="Arial" charset="0"/>
                <a:cs typeface="Arial" charset="0"/>
              </a:rPr>
            </a:br>
            <a:r>
              <a:rPr lang="en-US" sz="2800" b="1" dirty="0">
                <a:solidFill>
                  <a:srgbClr val="FFFFFF"/>
                </a:solidFill>
                <a:latin typeface="Arial" charset="0"/>
                <a:cs typeface="Arial" charset="0"/>
              </a:rPr>
              <a:t>in romanticism, she is the fairy princess or maiden in distress waiting to be rescued; </a:t>
            </a:r>
            <a:br>
              <a:rPr lang="en-US" sz="2800" b="1" dirty="0">
                <a:solidFill>
                  <a:srgbClr val="FFFFFF"/>
                </a:solidFill>
                <a:latin typeface="Arial" charset="0"/>
                <a:cs typeface="Arial" charset="0"/>
              </a:rPr>
            </a:br>
            <a:r>
              <a:rPr lang="en-US" sz="2800" b="1" dirty="0">
                <a:solidFill>
                  <a:srgbClr val="FFFF00"/>
                </a:solidFill>
                <a:latin typeface="Arial" charset="0"/>
                <a:cs typeface="Arial" charset="0"/>
              </a:rPr>
              <a:t>in biblical faith, she is the partner in ministry."</a:t>
            </a:r>
          </a:p>
        </p:txBody>
      </p:sp>
      <p:sp>
        <p:nvSpPr>
          <p:cNvPr id="5" name="Rectangle 10"/>
          <p:cNvSpPr txBox="1">
            <a:spLocks noChangeArrowheads="1"/>
          </p:cNvSpPr>
          <p:nvPr/>
        </p:nvSpPr>
        <p:spPr bwMode="auto">
          <a:xfrm>
            <a:off x="5508104" y="5661248"/>
            <a:ext cx="3814441" cy="648072"/>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pitchFamily="-112" charset="0"/>
                <a:ea typeface="ＭＳ Ｐゴシック" charset="0"/>
                <a:cs typeface="Arial" pitchFamily="-112" charset="0"/>
              </a:defRPr>
            </a:lvl2pPr>
            <a:lvl3pPr algn="ctr" rtl="0" eaLnBrk="0" fontAlgn="base" hangingPunct="0">
              <a:spcBef>
                <a:spcPct val="0"/>
              </a:spcBef>
              <a:spcAft>
                <a:spcPct val="0"/>
              </a:spcAft>
              <a:defRPr sz="4400">
                <a:solidFill>
                  <a:schemeClr val="tx2"/>
                </a:solidFill>
                <a:latin typeface="Arial" pitchFamily="-112" charset="0"/>
                <a:ea typeface="ＭＳ Ｐゴシック" charset="0"/>
                <a:cs typeface="Arial" pitchFamily="-112" charset="0"/>
              </a:defRPr>
            </a:lvl3pPr>
            <a:lvl4pPr algn="ctr" rtl="0" eaLnBrk="0" fontAlgn="base" hangingPunct="0">
              <a:spcBef>
                <a:spcPct val="0"/>
              </a:spcBef>
              <a:spcAft>
                <a:spcPct val="0"/>
              </a:spcAft>
              <a:defRPr sz="4400">
                <a:solidFill>
                  <a:schemeClr val="tx2"/>
                </a:solidFill>
                <a:latin typeface="Arial" pitchFamily="-112" charset="0"/>
                <a:ea typeface="ＭＳ Ｐゴシック" charset="0"/>
                <a:cs typeface="Arial" pitchFamily="-112" charset="0"/>
              </a:defRPr>
            </a:lvl4pPr>
            <a:lvl5pPr algn="ctr" rtl="0" eaLnBrk="0" fontAlgn="base" hangingPunct="0">
              <a:spcBef>
                <a:spcPct val="0"/>
              </a:spcBef>
              <a:spcAft>
                <a:spcPct val="0"/>
              </a:spcAft>
              <a:defRPr sz="4400">
                <a:solidFill>
                  <a:schemeClr val="tx2"/>
                </a:solidFill>
                <a:latin typeface="Arial" pitchFamily="-112" charset="0"/>
                <a:ea typeface="ＭＳ Ｐゴシック" charset="0"/>
                <a:cs typeface="Arial" pitchFamily="-112" charset="0"/>
              </a:defRPr>
            </a:lvl5pPr>
            <a:lvl6pPr marL="4572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6pPr>
            <a:lvl7pPr marL="9144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7pPr>
            <a:lvl8pPr marL="13716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8pPr>
            <a:lvl9pPr marL="18288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9pPr>
          </a:lstStyle>
          <a:p>
            <a:pPr defTabSz="914400" eaLnBrk="1" hangingPunct="1">
              <a:defRPr/>
            </a:pPr>
            <a:r>
              <a:rPr lang="en-US" sz="2400" b="1" i="1" dirty="0">
                <a:solidFill>
                  <a:srgbClr val="FFFFFF"/>
                </a:solidFill>
                <a:latin typeface="Arial" charset="0"/>
                <a:cs typeface="Arial" charset="0"/>
              </a:rPr>
              <a:t>Theologian Donald Bloesch (1928-2010)</a:t>
            </a:r>
            <a:endParaRPr lang="en-US" sz="2800" b="1" i="1" dirty="0">
              <a:solidFill>
                <a:srgbClr val="000000"/>
              </a:solidFill>
              <a:latin typeface="Arial" charset="0"/>
              <a:cs typeface="Arial" charset="0"/>
            </a:endParaRPr>
          </a:p>
        </p:txBody>
      </p:sp>
      <p:pic>
        <p:nvPicPr>
          <p:cNvPr id="2" name="Picture 1"/>
          <p:cNvPicPr>
            <a:picLocks noChangeAspect="1"/>
          </p:cNvPicPr>
          <p:nvPr/>
        </p:nvPicPr>
        <p:blipFill>
          <a:blip r:embed="rId3"/>
          <a:stretch>
            <a:fillRect/>
          </a:stretch>
        </p:blipFill>
        <p:spPr>
          <a:xfrm>
            <a:off x="6156176" y="1556791"/>
            <a:ext cx="2592288" cy="3551079"/>
          </a:xfrm>
          <a:prstGeom prst="rect">
            <a:avLst/>
          </a:prstGeom>
        </p:spPr>
      </p:pic>
    </p:spTree>
    <p:extLst>
      <p:ext uri="{BB962C8B-B14F-4D97-AF65-F5344CB8AC3E}">
        <p14:creationId xmlns:p14="http://schemas.microsoft.com/office/powerpoint/2010/main" val="252481356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36898"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79388" y="1557338"/>
            <a:ext cx="8890000" cy="5207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Rectangle 10"/>
          <p:cNvSpPr txBox="1">
            <a:spLocks noChangeArrowheads="1"/>
          </p:cNvSpPr>
          <p:nvPr/>
        </p:nvSpPr>
        <p:spPr bwMode="auto">
          <a:xfrm>
            <a:off x="107950" y="333375"/>
            <a:ext cx="8891588" cy="1727200"/>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pitchFamily="-112" charset="0"/>
                <a:ea typeface="ＭＳ Ｐゴシック" charset="0"/>
                <a:cs typeface="Arial" pitchFamily="-112" charset="0"/>
              </a:defRPr>
            </a:lvl2pPr>
            <a:lvl3pPr algn="ctr" rtl="0" eaLnBrk="0" fontAlgn="base" hangingPunct="0">
              <a:spcBef>
                <a:spcPct val="0"/>
              </a:spcBef>
              <a:spcAft>
                <a:spcPct val="0"/>
              </a:spcAft>
              <a:defRPr sz="4400">
                <a:solidFill>
                  <a:schemeClr val="tx2"/>
                </a:solidFill>
                <a:latin typeface="Arial" pitchFamily="-112" charset="0"/>
                <a:ea typeface="ＭＳ Ｐゴシック" charset="0"/>
                <a:cs typeface="Arial" pitchFamily="-112" charset="0"/>
              </a:defRPr>
            </a:lvl3pPr>
            <a:lvl4pPr algn="ctr" rtl="0" eaLnBrk="0" fontAlgn="base" hangingPunct="0">
              <a:spcBef>
                <a:spcPct val="0"/>
              </a:spcBef>
              <a:spcAft>
                <a:spcPct val="0"/>
              </a:spcAft>
              <a:defRPr sz="4400">
                <a:solidFill>
                  <a:schemeClr val="tx2"/>
                </a:solidFill>
                <a:latin typeface="Arial" pitchFamily="-112" charset="0"/>
                <a:ea typeface="ＭＳ Ｐゴシック" charset="0"/>
                <a:cs typeface="Arial" pitchFamily="-112" charset="0"/>
              </a:defRPr>
            </a:lvl4pPr>
            <a:lvl5pPr algn="ctr" rtl="0" eaLnBrk="0" fontAlgn="base" hangingPunct="0">
              <a:spcBef>
                <a:spcPct val="0"/>
              </a:spcBef>
              <a:spcAft>
                <a:spcPct val="0"/>
              </a:spcAft>
              <a:defRPr sz="4400">
                <a:solidFill>
                  <a:schemeClr val="tx2"/>
                </a:solidFill>
                <a:latin typeface="Arial" pitchFamily="-112" charset="0"/>
                <a:ea typeface="ＭＳ Ｐゴシック" charset="0"/>
                <a:cs typeface="Arial" pitchFamily="-112" charset="0"/>
              </a:defRPr>
            </a:lvl5pPr>
            <a:lvl6pPr marL="4572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6pPr>
            <a:lvl7pPr marL="9144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7pPr>
            <a:lvl8pPr marL="13716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8pPr>
            <a:lvl9pPr marL="18288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9pPr>
          </a:lstStyle>
          <a:p>
            <a:pPr defTabSz="914400" eaLnBrk="1" hangingPunct="1">
              <a:defRPr/>
            </a:pPr>
            <a:r>
              <a:rPr lang="ru-RU" sz="3200" b="1" i="1" dirty="0">
                <a:solidFill>
                  <a:srgbClr val="FFFFFF"/>
                </a:solidFill>
                <a:latin typeface="Arial" charset="0"/>
                <a:cs typeface="Arial" charset="0"/>
              </a:rPr>
              <a:t>"</a:t>
            </a:r>
            <a:r>
              <a:rPr lang="en-US" sz="3200" b="1" i="1" dirty="0">
                <a:solidFill>
                  <a:srgbClr val="FFFFFF"/>
                </a:solidFill>
                <a:latin typeface="Arial" charset="0"/>
                <a:cs typeface="Arial" charset="0"/>
              </a:rPr>
              <a:t>Who can find a virtuous and capable wife?  She is more precious than rubies</a:t>
            </a:r>
            <a:r>
              <a:rPr lang="ru-RU" sz="3200" b="1" i="1" dirty="0">
                <a:solidFill>
                  <a:srgbClr val="FFFFFF"/>
                </a:solidFill>
                <a:latin typeface="Arial" charset="0"/>
                <a:cs typeface="Arial" charset="0"/>
              </a:rPr>
              <a:t>"</a:t>
            </a:r>
            <a:r>
              <a:rPr lang="en-US" sz="3200" b="1" i="1" dirty="0">
                <a:solidFill>
                  <a:srgbClr val="FFFFFF"/>
                </a:solidFill>
                <a:latin typeface="Arial" charset="0"/>
                <a:cs typeface="Arial" charset="0"/>
              </a:rPr>
              <a:t> </a:t>
            </a:r>
            <a:br>
              <a:rPr lang="en-US" sz="3200" b="1" i="1" dirty="0">
                <a:solidFill>
                  <a:srgbClr val="FFFFFF"/>
                </a:solidFill>
                <a:latin typeface="Arial" charset="0"/>
                <a:cs typeface="Arial" charset="0"/>
              </a:rPr>
            </a:br>
            <a:r>
              <a:rPr lang="en-US" sz="3200" b="1" i="1" dirty="0">
                <a:solidFill>
                  <a:srgbClr val="FFFFFF"/>
                </a:solidFill>
                <a:latin typeface="Arial" charset="0"/>
                <a:cs typeface="Arial" charset="0"/>
              </a:rPr>
              <a:t>(Prov. 31:10 </a:t>
            </a:r>
            <a:r>
              <a:rPr lang="en-US" sz="2800" b="1" i="1" dirty="0">
                <a:solidFill>
                  <a:srgbClr val="FFFFFF"/>
                </a:solidFill>
                <a:latin typeface="Arial" charset="0"/>
                <a:cs typeface="Arial" charset="0"/>
              </a:rPr>
              <a:t>NLT</a:t>
            </a:r>
            <a:r>
              <a:rPr lang="en-US" sz="3200" b="1" i="1" dirty="0">
                <a:solidFill>
                  <a:srgbClr val="FFFFFF"/>
                </a:solidFill>
                <a:latin typeface="Arial" charset="0"/>
                <a:cs typeface="Arial" charset="0"/>
              </a:rPr>
              <a:t>).</a:t>
            </a:r>
            <a:endParaRPr lang="en-US" sz="3600" b="1" i="1" dirty="0">
              <a:solidFill>
                <a:srgbClr val="000000"/>
              </a:solidFill>
              <a:latin typeface="Arial" charset="0"/>
              <a:cs typeface="Arial" charset="0"/>
            </a:endParaRPr>
          </a:p>
        </p:txBody>
      </p:sp>
    </p:spTree>
    <p:extLst>
      <p:ext uri="{BB962C8B-B14F-4D97-AF65-F5344CB8AC3E}">
        <p14:creationId xmlns:p14="http://schemas.microsoft.com/office/powerpoint/2010/main" val="110931229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78186" name="Rectangle 10"/>
          <p:cNvSpPr>
            <a:spLocks noGrp="1" noChangeArrowheads="1"/>
          </p:cNvSpPr>
          <p:nvPr>
            <p:ph type="title" idx="4294967295"/>
          </p:nvPr>
        </p:nvSpPr>
        <p:spPr>
          <a:xfrm>
            <a:off x="3552825" y="274638"/>
            <a:ext cx="5556250" cy="1143000"/>
          </a:xfrm>
          <a:effectLst>
            <a:outerShdw blurRad="63500" dist="35921" dir="2700000" algn="ctr" rotWithShape="0">
              <a:schemeClr val="tx2">
                <a:alpha val="74998"/>
              </a:schemeClr>
            </a:outerShdw>
          </a:effectLst>
        </p:spPr>
        <p:txBody>
          <a:bodyPr/>
          <a:lstStyle/>
          <a:p>
            <a:pPr eaLnBrk="1" hangingPunct="1">
              <a:defRPr/>
            </a:pPr>
            <a:r>
              <a:rPr lang="en-US" sz="5400" dirty="0">
                <a:solidFill>
                  <a:schemeClr val="bg1"/>
                </a:solidFill>
                <a:latin typeface="Arial" charset="0"/>
                <a:cs typeface="Arial" charset="0"/>
              </a:rPr>
              <a:t>Proverbs 31</a:t>
            </a:r>
            <a:endParaRPr lang="en-US" sz="6000" b="1" dirty="0">
              <a:latin typeface="Arial" charset="0"/>
              <a:cs typeface="Arial" charset="0"/>
            </a:endParaRPr>
          </a:p>
        </p:txBody>
      </p:sp>
      <p:pic>
        <p:nvPicPr>
          <p:cNvPr id="338947"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23850" y="0"/>
            <a:ext cx="9574213" cy="6794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38948" name="Rectangle 10"/>
          <p:cNvSpPr txBox="1">
            <a:spLocks noChangeArrowheads="1"/>
          </p:cNvSpPr>
          <p:nvPr/>
        </p:nvSpPr>
        <p:spPr bwMode="auto">
          <a:xfrm>
            <a:off x="0" y="5851525"/>
            <a:ext cx="9144000" cy="979488"/>
          </a:xfrm>
          <a:prstGeom prst="rect">
            <a:avLst/>
          </a:prstGeom>
          <a:solidFill>
            <a:srgbClr val="FFDDCE"/>
          </a:solidFill>
          <a:ln w="38100">
            <a:solidFill>
              <a:srgbClr val="000000"/>
            </a:solidFill>
            <a:miter lim="800000"/>
            <a:headEnd/>
            <a:tailEnd/>
          </a:ln>
          <a:extLs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0"/>
              </a:spcBef>
              <a:spcAft>
                <a:spcPct val="0"/>
              </a:spcAft>
            </a:pPr>
            <a:r>
              <a:rPr lang="ru-RU" b="1">
                <a:solidFill>
                  <a:srgbClr val="000000"/>
                </a:solidFill>
                <a:cs typeface="Arial" charset="0"/>
              </a:rPr>
              <a:t>"</a:t>
            </a:r>
            <a:r>
              <a:rPr lang="en-US" b="1">
                <a:solidFill>
                  <a:srgbClr val="000000"/>
                </a:solidFill>
                <a:cs typeface="Arial" charset="0"/>
              </a:rPr>
              <a:t>She rises while it is still night and gives food to her household and portions to her maidens</a:t>
            </a:r>
            <a:r>
              <a:rPr lang="ru-RU" b="1">
                <a:solidFill>
                  <a:srgbClr val="000000"/>
                </a:solidFill>
                <a:cs typeface="Arial" charset="0"/>
              </a:rPr>
              <a:t>"</a:t>
            </a:r>
            <a:r>
              <a:rPr lang="en-US" b="1">
                <a:solidFill>
                  <a:srgbClr val="000000"/>
                </a:solidFill>
                <a:cs typeface="Arial" charset="0"/>
              </a:rPr>
              <a:t> (Prov. 31:15)</a:t>
            </a:r>
          </a:p>
        </p:txBody>
      </p:sp>
      <p:sp>
        <p:nvSpPr>
          <p:cNvPr id="338949" name="Rectangle 10"/>
          <p:cNvSpPr txBox="1">
            <a:spLocks noChangeArrowheads="1"/>
          </p:cNvSpPr>
          <p:nvPr/>
        </p:nvSpPr>
        <p:spPr bwMode="auto">
          <a:xfrm>
            <a:off x="-287338" y="25400"/>
            <a:ext cx="9467851" cy="720725"/>
          </a:xfrm>
          <a:prstGeom prst="rect">
            <a:avLst/>
          </a:prstGeom>
          <a:solidFill>
            <a:srgbClr val="F2A0A1"/>
          </a:solidFill>
          <a:ln w="57150">
            <a:solidFill>
              <a:srgbClr val="000000"/>
            </a:solidFill>
            <a:miter lim="800000"/>
            <a:headEnd/>
            <a:tailEnd/>
          </a:ln>
          <a:extLs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0"/>
              </a:spcBef>
              <a:spcAft>
                <a:spcPct val="0"/>
              </a:spcAft>
            </a:pPr>
            <a:r>
              <a:rPr lang="en-US" sz="3600" b="1">
                <a:solidFill>
                  <a:srgbClr val="000000"/>
                </a:solidFill>
                <a:cs typeface="Arial" charset="0"/>
              </a:rPr>
              <a:t>She Rises Early</a:t>
            </a:r>
          </a:p>
        </p:txBody>
      </p:sp>
    </p:spTree>
    <p:extLst>
      <p:ext uri="{BB962C8B-B14F-4D97-AF65-F5344CB8AC3E}">
        <p14:creationId xmlns:p14="http://schemas.microsoft.com/office/powerpoint/2010/main" val="284856265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78186" name="Rectangle 10"/>
          <p:cNvSpPr>
            <a:spLocks noGrp="1" noChangeArrowheads="1"/>
          </p:cNvSpPr>
          <p:nvPr>
            <p:ph type="title" idx="4294967295"/>
          </p:nvPr>
        </p:nvSpPr>
        <p:spPr>
          <a:xfrm>
            <a:off x="3552825" y="274638"/>
            <a:ext cx="5556250" cy="1143000"/>
          </a:xfrm>
          <a:effectLst>
            <a:outerShdw blurRad="63500" dist="35921" dir="2700000" algn="ctr" rotWithShape="0">
              <a:schemeClr val="tx2">
                <a:alpha val="74998"/>
              </a:schemeClr>
            </a:outerShdw>
          </a:effectLst>
        </p:spPr>
        <p:txBody>
          <a:bodyPr/>
          <a:lstStyle/>
          <a:p>
            <a:pPr eaLnBrk="1" hangingPunct="1">
              <a:defRPr/>
            </a:pPr>
            <a:r>
              <a:rPr lang="en-US" sz="5400" dirty="0">
                <a:solidFill>
                  <a:schemeClr val="bg1"/>
                </a:solidFill>
                <a:latin typeface="Arial" charset="0"/>
                <a:cs typeface="Arial" charset="0"/>
              </a:rPr>
              <a:t>Proverbs 31</a:t>
            </a:r>
            <a:endParaRPr lang="en-US" sz="6000" b="1" dirty="0">
              <a:latin typeface="Arial" charset="0"/>
              <a:cs typeface="Arial" charset="0"/>
            </a:endParaRPr>
          </a:p>
        </p:txBody>
      </p:sp>
      <p:pic>
        <p:nvPicPr>
          <p:cNvPr id="340995" name="Picture 2"/>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55650" y="0"/>
            <a:ext cx="7954963"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40996" name="Rectangle 10"/>
          <p:cNvSpPr txBox="1">
            <a:spLocks noChangeArrowheads="1"/>
          </p:cNvSpPr>
          <p:nvPr/>
        </p:nvSpPr>
        <p:spPr bwMode="auto">
          <a:xfrm>
            <a:off x="827088" y="5876925"/>
            <a:ext cx="7848600" cy="981075"/>
          </a:xfrm>
          <a:prstGeom prst="rect">
            <a:avLst/>
          </a:prstGeom>
          <a:solidFill>
            <a:srgbClr val="FFFF00"/>
          </a:solidFill>
          <a:ln w="38100">
            <a:solidFill>
              <a:srgbClr val="000000"/>
            </a:solidFill>
            <a:miter lim="800000"/>
            <a:headEnd/>
            <a:tailEnd/>
          </a:ln>
          <a:extLs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0"/>
              </a:spcBef>
              <a:spcAft>
                <a:spcPct val="0"/>
              </a:spcAft>
            </a:pPr>
            <a:r>
              <a:rPr lang="ru-RU" sz="2800" b="1">
                <a:solidFill>
                  <a:srgbClr val="000000"/>
                </a:solidFill>
                <a:cs typeface="Arial" charset="0"/>
              </a:rPr>
              <a:t>"</a:t>
            </a:r>
            <a:r>
              <a:rPr lang="en-US" sz="2800" b="1">
                <a:solidFill>
                  <a:srgbClr val="000000"/>
                </a:solidFill>
                <a:cs typeface="Arial" charset="0"/>
              </a:rPr>
              <a:t>Strength and dignity are her clothing, and she smiles at the future</a:t>
            </a:r>
            <a:r>
              <a:rPr lang="ru-RU" sz="2800" b="1">
                <a:solidFill>
                  <a:srgbClr val="000000"/>
                </a:solidFill>
                <a:cs typeface="Arial" charset="0"/>
              </a:rPr>
              <a:t>"</a:t>
            </a:r>
            <a:r>
              <a:rPr lang="en-US" sz="2800" b="1">
                <a:solidFill>
                  <a:srgbClr val="000000"/>
                </a:solidFill>
                <a:cs typeface="Arial" charset="0"/>
              </a:rPr>
              <a:t> (Prov. 31:25)</a:t>
            </a:r>
          </a:p>
        </p:txBody>
      </p:sp>
      <p:sp>
        <p:nvSpPr>
          <p:cNvPr id="340997" name="Rectangle 10"/>
          <p:cNvSpPr txBox="1">
            <a:spLocks noChangeArrowheads="1"/>
          </p:cNvSpPr>
          <p:nvPr/>
        </p:nvSpPr>
        <p:spPr bwMode="auto">
          <a:xfrm>
            <a:off x="1331913" y="115888"/>
            <a:ext cx="6553200" cy="433387"/>
          </a:xfrm>
          <a:prstGeom prst="rect">
            <a:avLst/>
          </a:prstGeom>
          <a:solidFill>
            <a:srgbClr val="FFFF00"/>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0"/>
              </a:spcBef>
              <a:spcAft>
                <a:spcPct val="0"/>
              </a:spcAft>
            </a:pPr>
            <a:r>
              <a:rPr lang="en-US" sz="3200" b="1">
                <a:solidFill>
                  <a:srgbClr val="000000"/>
                </a:solidFill>
                <a:cs typeface="Arial" charset="0"/>
              </a:rPr>
              <a:t>She Smiles at Her Future</a:t>
            </a:r>
          </a:p>
        </p:txBody>
      </p:sp>
    </p:spTree>
    <p:extLst>
      <p:ext uri="{BB962C8B-B14F-4D97-AF65-F5344CB8AC3E}">
        <p14:creationId xmlns:p14="http://schemas.microsoft.com/office/powerpoint/2010/main" val="256633342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45090"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763" y="2205038"/>
            <a:ext cx="9144000" cy="4556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45091" name="Picture 2"/>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14288"/>
            <a:ext cx="2997200" cy="3657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45092" name="Picture 3"/>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4278313" y="0"/>
            <a:ext cx="4852987" cy="27289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8186" name="Rectangle 10"/>
          <p:cNvSpPr>
            <a:spLocks noGrp="1" noChangeArrowheads="1"/>
          </p:cNvSpPr>
          <p:nvPr>
            <p:ph type="title" idx="4294967295"/>
          </p:nvPr>
        </p:nvSpPr>
        <p:spPr>
          <a:xfrm>
            <a:off x="12700" y="6092825"/>
            <a:ext cx="9131300" cy="765175"/>
          </a:xfrm>
          <a:effectLst>
            <a:outerShdw blurRad="63500" dist="35921" dir="2700000" algn="ctr" rotWithShape="0">
              <a:schemeClr val="tx2">
                <a:alpha val="74998"/>
              </a:schemeClr>
            </a:outerShdw>
          </a:effectLst>
        </p:spPr>
        <p:txBody>
          <a:bodyPr/>
          <a:lstStyle/>
          <a:p>
            <a:pPr eaLnBrk="1" hangingPunct="1">
              <a:defRPr/>
            </a:pPr>
            <a:r>
              <a:rPr lang="en-US" sz="4000" b="1" dirty="0">
                <a:solidFill>
                  <a:schemeClr val="bg1"/>
                </a:solidFill>
                <a:latin typeface="Arial" charset="0"/>
                <a:cs typeface="Arial" charset="0"/>
              </a:rPr>
              <a:t>She is deemed the best model</a:t>
            </a:r>
            <a:endParaRPr lang="en-US" b="1" dirty="0">
              <a:latin typeface="Arial" charset="0"/>
              <a:cs typeface="Arial" charset="0"/>
            </a:endParaRPr>
          </a:p>
        </p:txBody>
      </p:sp>
    </p:spTree>
    <p:extLst>
      <p:ext uri="{BB962C8B-B14F-4D97-AF65-F5344CB8AC3E}">
        <p14:creationId xmlns:p14="http://schemas.microsoft.com/office/powerpoint/2010/main" val="330580501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47138"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71500" y="2200275"/>
            <a:ext cx="8001000" cy="3749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8186" name="Rectangle 10"/>
          <p:cNvSpPr>
            <a:spLocks noGrp="1" noChangeArrowheads="1"/>
          </p:cNvSpPr>
          <p:nvPr>
            <p:ph type="title" idx="4294967295"/>
          </p:nvPr>
        </p:nvSpPr>
        <p:spPr>
          <a:xfrm>
            <a:off x="0" y="790575"/>
            <a:ext cx="9144000" cy="1485900"/>
          </a:xfrm>
          <a:effectLst>
            <a:outerShdw blurRad="63500" dist="35921" dir="2700000" algn="ctr" rotWithShape="0">
              <a:schemeClr val="tx2">
                <a:alpha val="74998"/>
              </a:schemeClr>
            </a:outerShdw>
          </a:effectLst>
        </p:spPr>
        <p:txBody>
          <a:bodyPr/>
          <a:lstStyle/>
          <a:p>
            <a:pPr eaLnBrk="1" hangingPunct="1">
              <a:defRPr/>
            </a:pPr>
            <a:r>
              <a:rPr lang="en-US" sz="4000" b="1" dirty="0">
                <a:solidFill>
                  <a:schemeClr val="bg1"/>
                </a:solidFill>
                <a:latin typeface="Arial" charset="0"/>
                <a:cs typeface="Arial" charset="0"/>
              </a:rPr>
              <a:t>Stop comparing yourself to the Proverbs 31 woman.</a:t>
            </a:r>
            <a:endParaRPr lang="en-US" b="1" dirty="0">
              <a:latin typeface="Arial" charset="0"/>
              <a:cs typeface="Arial" charset="0"/>
            </a:endParaRPr>
          </a:p>
        </p:txBody>
      </p:sp>
      <p:sp>
        <p:nvSpPr>
          <p:cNvPr id="6" name="Rectangle 10"/>
          <p:cNvSpPr txBox="1">
            <a:spLocks noChangeArrowheads="1"/>
          </p:cNvSpPr>
          <p:nvPr/>
        </p:nvSpPr>
        <p:spPr bwMode="auto">
          <a:xfrm>
            <a:off x="107950" y="5949950"/>
            <a:ext cx="8891588" cy="836613"/>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pitchFamily="-112" charset="0"/>
                <a:ea typeface="ＭＳ Ｐゴシック" charset="0"/>
                <a:cs typeface="Arial" pitchFamily="-112" charset="0"/>
              </a:defRPr>
            </a:lvl2pPr>
            <a:lvl3pPr algn="ctr" rtl="0" eaLnBrk="0" fontAlgn="base" hangingPunct="0">
              <a:spcBef>
                <a:spcPct val="0"/>
              </a:spcBef>
              <a:spcAft>
                <a:spcPct val="0"/>
              </a:spcAft>
              <a:defRPr sz="4400">
                <a:solidFill>
                  <a:schemeClr val="tx2"/>
                </a:solidFill>
                <a:latin typeface="Arial" pitchFamily="-112" charset="0"/>
                <a:ea typeface="ＭＳ Ｐゴシック" charset="0"/>
                <a:cs typeface="Arial" pitchFamily="-112" charset="0"/>
              </a:defRPr>
            </a:lvl3pPr>
            <a:lvl4pPr algn="ctr" rtl="0" eaLnBrk="0" fontAlgn="base" hangingPunct="0">
              <a:spcBef>
                <a:spcPct val="0"/>
              </a:spcBef>
              <a:spcAft>
                <a:spcPct val="0"/>
              </a:spcAft>
              <a:defRPr sz="4400">
                <a:solidFill>
                  <a:schemeClr val="tx2"/>
                </a:solidFill>
                <a:latin typeface="Arial" pitchFamily="-112" charset="0"/>
                <a:ea typeface="ＭＳ Ｐゴシック" charset="0"/>
                <a:cs typeface="Arial" pitchFamily="-112" charset="0"/>
              </a:defRPr>
            </a:lvl4pPr>
            <a:lvl5pPr algn="ctr" rtl="0" eaLnBrk="0" fontAlgn="base" hangingPunct="0">
              <a:spcBef>
                <a:spcPct val="0"/>
              </a:spcBef>
              <a:spcAft>
                <a:spcPct val="0"/>
              </a:spcAft>
              <a:defRPr sz="4400">
                <a:solidFill>
                  <a:schemeClr val="tx2"/>
                </a:solidFill>
                <a:latin typeface="Arial" pitchFamily="-112" charset="0"/>
                <a:ea typeface="ＭＳ Ｐゴシック" charset="0"/>
                <a:cs typeface="Arial" pitchFamily="-112" charset="0"/>
              </a:defRPr>
            </a:lvl5pPr>
            <a:lvl6pPr marL="4572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6pPr>
            <a:lvl7pPr marL="9144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7pPr>
            <a:lvl8pPr marL="13716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8pPr>
            <a:lvl9pPr marL="18288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9pPr>
          </a:lstStyle>
          <a:p>
            <a:pPr defTabSz="914400" eaLnBrk="1" hangingPunct="1">
              <a:defRPr/>
            </a:pPr>
            <a:r>
              <a:rPr lang="en-US" sz="2000" b="1" i="1" dirty="0">
                <a:solidFill>
                  <a:srgbClr val="FFFFFF"/>
                </a:solidFill>
                <a:latin typeface="Arial" charset="0"/>
                <a:cs typeface="Arial" charset="0"/>
              </a:rPr>
              <a:t>Learn who invented the Proverbs 31 woman and why this list of </a:t>
            </a:r>
            <a:r>
              <a:rPr lang="ru-RU" sz="2000" b="1" i="1" dirty="0">
                <a:solidFill>
                  <a:srgbClr val="FFFFFF"/>
                </a:solidFill>
                <a:latin typeface="Arial" charset="0"/>
                <a:cs typeface="Arial" charset="0"/>
              </a:rPr>
              <a:t>"</a:t>
            </a:r>
            <a:r>
              <a:rPr lang="en-US" sz="2000" b="1" i="1" dirty="0">
                <a:solidFill>
                  <a:srgbClr val="FFFFFF"/>
                </a:solidFill>
                <a:latin typeface="Arial" charset="0"/>
                <a:cs typeface="Arial" charset="0"/>
              </a:rPr>
              <a:t>ideal</a:t>
            </a:r>
            <a:r>
              <a:rPr lang="ru-RU" sz="2000" b="1" i="1" dirty="0">
                <a:solidFill>
                  <a:srgbClr val="FFFFFF"/>
                </a:solidFill>
                <a:latin typeface="Arial" charset="0"/>
                <a:cs typeface="Arial" charset="0"/>
              </a:rPr>
              <a:t>"</a:t>
            </a:r>
            <a:r>
              <a:rPr lang="en-US" sz="2000" b="1" i="1" dirty="0">
                <a:solidFill>
                  <a:srgbClr val="FFFFFF"/>
                </a:solidFill>
                <a:latin typeface="Arial" charset="0"/>
                <a:cs typeface="Arial" charset="0"/>
              </a:rPr>
              <a:t> qualities </a:t>
            </a:r>
            <a:r>
              <a:rPr lang="en-US" sz="2000" b="1" i="1" dirty="0" err="1">
                <a:solidFill>
                  <a:srgbClr val="FFFFFF"/>
                </a:solidFill>
                <a:latin typeface="Arial" charset="0"/>
                <a:cs typeface="Arial" charset="0"/>
              </a:rPr>
              <a:t>doesn</a:t>
            </a:r>
            <a:r>
              <a:rPr lang="fr-FR" sz="2000" b="1" i="1" dirty="0">
                <a:solidFill>
                  <a:srgbClr val="FFFFFF"/>
                </a:solidFill>
                <a:latin typeface="Arial" charset="0"/>
                <a:cs typeface="Arial" charset="0"/>
              </a:rPr>
              <a:t>'</a:t>
            </a:r>
            <a:r>
              <a:rPr lang="en-US" sz="2000" b="1" i="1" dirty="0">
                <a:solidFill>
                  <a:srgbClr val="FFFFFF"/>
                </a:solidFill>
                <a:latin typeface="Arial" charset="0"/>
                <a:cs typeface="Arial" charset="0"/>
              </a:rPr>
              <a:t>t align with God</a:t>
            </a:r>
            <a:r>
              <a:rPr lang="fr-FR" sz="2000" b="1" i="1" dirty="0">
                <a:solidFill>
                  <a:srgbClr val="FFFFFF"/>
                </a:solidFill>
                <a:latin typeface="Arial" charset="0"/>
                <a:cs typeface="Arial" charset="0"/>
              </a:rPr>
              <a:t>'</a:t>
            </a:r>
            <a:r>
              <a:rPr lang="en-US" sz="2000" b="1" i="1" dirty="0">
                <a:solidFill>
                  <a:srgbClr val="FFFFFF"/>
                </a:solidFill>
                <a:latin typeface="Arial" charset="0"/>
                <a:cs typeface="Arial" charset="0"/>
              </a:rPr>
              <a:t>s priorities for you.</a:t>
            </a:r>
            <a:endParaRPr lang="en-US" sz="2400" b="1" i="1" dirty="0">
              <a:solidFill>
                <a:srgbClr val="000000"/>
              </a:solidFill>
              <a:latin typeface="Arial" charset="0"/>
              <a:cs typeface="Arial" charset="0"/>
            </a:endParaRPr>
          </a:p>
        </p:txBody>
      </p:sp>
      <p:sp>
        <p:nvSpPr>
          <p:cNvPr id="7" name="Rectangle 10"/>
          <p:cNvSpPr txBox="1">
            <a:spLocks noChangeArrowheads="1"/>
          </p:cNvSpPr>
          <p:nvPr/>
        </p:nvSpPr>
        <p:spPr bwMode="auto">
          <a:xfrm>
            <a:off x="0" y="0"/>
            <a:ext cx="9144000" cy="908050"/>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pitchFamily="-112" charset="0"/>
                <a:ea typeface="ＭＳ Ｐゴシック" charset="0"/>
                <a:cs typeface="Arial" pitchFamily="-112" charset="0"/>
              </a:defRPr>
            </a:lvl2pPr>
            <a:lvl3pPr algn="ctr" rtl="0" eaLnBrk="0" fontAlgn="base" hangingPunct="0">
              <a:spcBef>
                <a:spcPct val="0"/>
              </a:spcBef>
              <a:spcAft>
                <a:spcPct val="0"/>
              </a:spcAft>
              <a:defRPr sz="4400">
                <a:solidFill>
                  <a:schemeClr val="tx2"/>
                </a:solidFill>
                <a:latin typeface="Arial" pitchFamily="-112" charset="0"/>
                <a:ea typeface="ＭＳ Ｐゴシック" charset="0"/>
                <a:cs typeface="Arial" pitchFamily="-112" charset="0"/>
              </a:defRPr>
            </a:lvl3pPr>
            <a:lvl4pPr algn="ctr" rtl="0" eaLnBrk="0" fontAlgn="base" hangingPunct="0">
              <a:spcBef>
                <a:spcPct val="0"/>
              </a:spcBef>
              <a:spcAft>
                <a:spcPct val="0"/>
              </a:spcAft>
              <a:defRPr sz="4400">
                <a:solidFill>
                  <a:schemeClr val="tx2"/>
                </a:solidFill>
                <a:latin typeface="Arial" pitchFamily="-112" charset="0"/>
                <a:ea typeface="ＭＳ Ｐゴシック" charset="0"/>
                <a:cs typeface="Arial" pitchFamily="-112" charset="0"/>
              </a:defRPr>
            </a:lvl4pPr>
            <a:lvl5pPr algn="ctr" rtl="0" eaLnBrk="0" fontAlgn="base" hangingPunct="0">
              <a:spcBef>
                <a:spcPct val="0"/>
              </a:spcBef>
              <a:spcAft>
                <a:spcPct val="0"/>
              </a:spcAft>
              <a:defRPr sz="4400">
                <a:solidFill>
                  <a:schemeClr val="tx2"/>
                </a:solidFill>
                <a:latin typeface="Arial" pitchFamily="-112" charset="0"/>
                <a:ea typeface="ＭＳ Ｐゴシック" charset="0"/>
                <a:cs typeface="Arial" pitchFamily="-112" charset="0"/>
              </a:defRPr>
            </a:lvl5pPr>
            <a:lvl6pPr marL="4572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6pPr>
            <a:lvl7pPr marL="9144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7pPr>
            <a:lvl8pPr marL="13716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8pPr>
            <a:lvl9pPr marL="18288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9pPr>
          </a:lstStyle>
          <a:p>
            <a:pPr defTabSz="914400" eaLnBrk="1" hangingPunct="1">
              <a:defRPr/>
            </a:pPr>
            <a:r>
              <a:rPr lang="en-US" sz="2400" b="1" i="1" dirty="0">
                <a:solidFill>
                  <a:srgbClr val="FFFFFF"/>
                </a:solidFill>
                <a:latin typeface="Arial" charset="0"/>
                <a:cs typeface="Arial" charset="0"/>
              </a:rPr>
              <a:t>http://924jeremiah.wordpress.com/2014/03/21/stop-comparing-yourself-to-the-proverbs-31-woman/ advises…</a:t>
            </a:r>
            <a:endParaRPr lang="en-US" sz="2800" b="1" i="1" dirty="0">
              <a:solidFill>
                <a:srgbClr val="000000"/>
              </a:solidFill>
              <a:latin typeface="Arial" charset="0"/>
              <a:cs typeface="Arial" charset="0"/>
            </a:endParaRPr>
          </a:p>
        </p:txBody>
      </p:sp>
    </p:spTree>
    <p:extLst>
      <p:ext uri="{BB962C8B-B14F-4D97-AF65-F5344CB8AC3E}">
        <p14:creationId xmlns:p14="http://schemas.microsoft.com/office/powerpoint/2010/main" val="833787805"/>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49186" name="Picture 1" descr="prov 31 woman.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2700" y="0"/>
            <a:ext cx="4643438" cy="6942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8185" name="Text Box 9"/>
          <p:cNvSpPr txBox="1">
            <a:spLocks noChangeArrowheads="1"/>
          </p:cNvSpPr>
          <p:nvPr/>
        </p:nvSpPr>
        <p:spPr bwMode="auto">
          <a:xfrm>
            <a:off x="4500563" y="1557338"/>
            <a:ext cx="3944937" cy="1600200"/>
          </a:xfrm>
          <a:prstGeom prst="rect">
            <a:avLst/>
          </a:prstGeom>
          <a:noFill/>
          <a:ln w="9525">
            <a:noFill/>
            <a:miter lim="800000"/>
            <a:headEnd/>
            <a:tailEnd/>
          </a:ln>
          <a:effectLst>
            <a:outerShdw blurRad="63500" dist="35921" dir="2700000" algn="ctr" rotWithShape="0">
              <a:schemeClr val="tx2">
                <a:alpha val="74998"/>
              </a:schemeClr>
            </a:outerShdw>
          </a:effectLst>
        </p:spPr>
        <p:txBody>
          <a:bodyPr>
            <a:spAutoFit/>
          </a:bodyPr>
          <a:lstStyle/>
          <a:p>
            <a:pPr algn="ctr" defTabSz="914400" fontAlgn="base">
              <a:lnSpc>
                <a:spcPct val="80000"/>
              </a:lnSpc>
              <a:spcBef>
                <a:spcPct val="50000"/>
              </a:spcBef>
              <a:spcAft>
                <a:spcPct val="0"/>
              </a:spcAft>
              <a:defRPr/>
            </a:pPr>
            <a:r>
              <a:rPr lang="en-US" sz="6000" b="1" dirty="0">
                <a:solidFill>
                  <a:srgbClr val="FFFFFF"/>
                </a:solidFill>
                <a:latin typeface="Monotype Corsiva" pitchFamily="-112" charset="0"/>
                <a:ea typeface="Arial" pitchFamily="-112" charset="0"/>
                <a:cs typeface="Arial" pitchFamily="-112" charset="0"/>
              </a:rPr>
              <a:t>Is this for women only?</a:t>
            </a:r>
          </a:p>
        </p:txBody>
      </p:sp>
      <p:sp>
        <p:nvSpPr>
          <p:cNvPr id="178186" name="Rectangle 10"/>
          <p:cNvSpPr>
            <a:spLocks noGrp="1" noChangeArrowheads="1"/>
          </p:cNvSpPr>
          <p:nvPr>
            <p:ph type="title" idx="4294967295"/>
          </p:nvPr>
        </p:nvSpPr>
        <p:spPr>
          <a:xfrm>
            <a:off x="3552825" y="274638"/>
            <a:ext cx="5556250" cy="1143000"/>
          </a:xfrm>
          <a:effectLst>
            <a:outerShdw blurRad="63500" dist="35921" dir="2700000" algn="ctr" rotWithShape="0">
              <a:schemeClr val="tx2">
                <a:alpha val="74998"/>
              </a:schemeClr>
            </a:outerShdw>
          </a:effectLst>
        </p:spPr>
        <p:txBody>
          <a:bodyPr/>
          <a:lstStyle/>
          <a:p>
            <a:pPr eaLnBrk="1" hangingPunct="1">
              <a:defRPr/>
            </a:pPr>
            <a:r>
              <a:rPr lang="en-US" sz="5400" dirty="0">
                <a:solidFill>
                  <a:schemeClr val="bg1"/>
                </a:solidFill>
                <a:latin typeface="Arial" charset="0"/>
                <a:cs typeface="Arial" charset="0"/>
              </a:rPr>
              <a:t>Proverbs 31</a:t>
            </a:r>
            <a:endParaRPr lang="en-US" sz="6000" b="1" dirty="0">
              <a:latin typeface="Arial" charset="0"/>
              <a:cs typeface="Arial" charset="0"/>
            </a:endParaRPr>
          </a:p>
        </p:txBody>
      </p:sp>
      <p:sp>
        <p:nvSpPr>
          <p:cNvPr id="5" name="Text Box 9"/>
          <p:cNvSpPr txBox="1">
            <a:spLocks noChangeArrowheads="1"/>
          </p:cNvSpPr>
          <p:nvPr/>
        </p:nvSpPr>
        <p:spPr bwMode="auto">
          <a:xfrm>
            <a:off x="107950" y="4652963"/>
            <a:ext cx="8748713" cy="1890712"/>
          </a:xfrm>
          <a:prstGeom prst="rect">
            <a:avLst/>
          </a:prstGeom>
          <a:noFill/>
          <a:ln w="9525">
            <a:noFill/>
            <a:miter lim="800000"/>
            <a:headEnd/>
            <a:tailEnd/>
          </a:ln>
          <a:effectLst>
            <a:outerShdw blurRad="63500" dist="35921" dir="2700000" algn="ctr" rotWithShape="0">
              <a:schemeClr val="tx2">
                <a:alpha val="74998"/>
              </a:schemeClr>
            </a:outerShdw>
          </a:effectLst>
        </p:spPr>
        <p:txBody>
          <a:bodyPr>
            <a:spAutoFit/>
          </a:bodyPr>
          <a:lstStyle/>
          <a:p>
            <a:pPr algn="ctr" defTabSz="914400" fontAlgn="base">
              <a:lnSpc>
                <a:spcPct val="80000"/>
              </a:lnSpc>
              <a:spcBef>
                <a:spcPct val="50000"/>
              </a:spcBef>
              <a:spcAft>
                <a:spcPct val="0"/>
              </a:spcAft>
              <a:defRPr/>
            </a:pPr>
            <a:r>
              <a:rPr lang="en-US" sz="4800" b="1" dirty="0">
                <a:solidFill>
                  <a:srgbClr val="FFFFFF"/>
                </a:solidFill>
                <a:latin typeface="Monotype Corsiva" pitchFamily="-112" charset="0"/>
                <a:ea typeface="Arial" pitchFamily="-112" charset="0"/>
                <a:cs typeface="Arial" pitchFamily="-112" charset="0"/>
              </a:rPr>
              <a:t>Not really.  It gives an example of what wisdom looks like in a woman.  </a:t>
            </a:r>
            <a:br>
              <a:rPr lang="en-US" sz="4800" b="1" dirty="0">
                <a:solidFill>
                  <a:srgbClr val="FFFFFF"/>
                </a:solidFill>
                <a:latin typeface="Monotype Corsiva" pitchFamily="-112" charset="0"/>
                <a:ea typeface="Arial" pitchFamily="-112" charset="0"/>
                <a:cs typeface="Arial" pitchFamily="-112" charset="0"/>
              </a:rPr>
            </a:br>
            <a:r>
              <a:rPr lang="en-US" sz="4800" b="1" dirty="0">
                <a:solidFill>
                  <a:srgbClr val="FFFFFF"/>
                </a:solidFill>
                <a:latin typeface="Monotype Corsiva" pitchFamily="-112" charset="0"/>
                <a:ea typeface="Arial" pitchFamily="-112" charset="0"/>
                <a:cs typeface="Arial" pitchFamily="-112" charset="0"/>
              </a:rPr>
              <a:t>Men need the same qualities!</a:t>
            </a:r>
          </a:p>
        </p:txBody>
      </p:sp>
    </p:spTree>
    <p:extLst>
      <p:ext uri="{BB962C8B-B14F-4D97-AF65-F5344CB8AC3E}">
        <p14:creationId xmlns:p14="http://schemas.microsoft.com/office/powerpoint/2010/main" val="150681069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grpId="0" nodeType="afterEffect">
                                  <p:stCondLst>
                                    <p:cond delay="500"/>
                                  </p:stCondLst>
                                  <p:childTnLst>
                                    <p:set>
                                      <p:cBhvr>
                                        <p:cTn id="6" dur="1" fill="hold">
                                          <p:stCondLst>
                                            <p:cond delay="0"/>
                                          </p:stCondLst>
                                        </p:cTn>
                                        <p:tgtEl>
                                          <p:spTgt spid="178185"/>
                                        </p:tgtEl>
                                        <p:attrNameLst>
                                          <p:attrName>style.visibility</p:attrName>
                                        </p:attrNameLst>
                                      </p:cBhvr>
                                      <p:to>
                                        <p:strVal val="visible"/>
                                      </p:to>
                                    </p:set>
                                    <p:animEffect transition="in" filter="checkerboard(across)">
                                      <p:cBhvr>
                                        <p:cTn id="7" dur="1000"/>
                                        <p:tgtEl>
                                          <p:spTgt spid="178185"/>
                                        </p:tgtEl>
                                      </p:cBhvr>
                                    </p:animEffect>
                                  </p:childTnLst>
                                </p:cTn>
                              </p:par>
                            </p:childTnLst>
                          </p:cTn>
                        </p:par>
                        <p:par>
                          <p:cTn id="8" fill="hold" nodeType="afterGroup">
                            <p:stCondLst>
                              <p:cond delay="1500"/>
                            </p:stCondLst>
                            <p:childTnLst>
                              <p:par>
                                <p:cTn id="9" presetID="5" presetClass="entr" presetSubtype="10" fill="hold" grpId="0" nodeType="afterEffect">
                                  <p:stCondLst>
                                    <p:cond delay="500"/>
                                  </p:stCondLst>
                                  <p:childTnLst>
                                    <p:set>
                                      <p:cBhvr>
                                        <p:cTn id="10" dur="1" fill="hold">
                                          <p:stCondLst>
                                            <p:cond delay="0"/>
                                          </p:stCondLst>
                                        </p:cTn>
                                        <p:tgtEl>
                                          <p:spTgt spid="5"/>
                                        </p:tgtEl>
                                        <p:attrNameLst>
                                          <p:attrName>style.visibility</p:attrName>
                                        </p:attrNameLst>
                                      </p:cBhvr>
                                      <p:to>
                                        <p:strVal val="visible"/>
                                      </p:to>
                                    </p:set>
                                    <p:animEffect transition="in" filter="checkerboard(across)">
                                      <p:cBhvr>
                                        <p:cTn id="11"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8185" grpId="0"/>
      <p:bldP spid="5" grpId="0"/>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1108760"/>
          </a:xfrm>
          <a:effectLst>
            <a:outerShdw blurRad="63500" dist="35921" dir="2700000" algn="ctr" rotWithShape="0">
              <a:schemeClr val="tx2">
                <a:alpha val="74998"/>
              </a:schemeClr>
            </a:outerShdw>
          </a:effectLst>
        </p:spPr>
        <p:txBody>
          <a:bodyPr anchor="t"/>
          <a:lstStyle/>
          <a:p>
            <a:pPr>
              <a:defRPr/>
            </a:pPr>
            <a:r>
              <a:rPr lang="en-US" sz="5400" b="1" dirty="0">
                <a:solidFill>
                  <a:srgbClr val="FFFF00"/>
                </a:solidFill>
                <a:effectLst>
                  <a:glow rad="127000">
                    <a:schemeClr val="tx1"/>
                  </a:glow>
                </a:effectLst>
                <a:latin typeface="Arial" charset="0"/>
                <a:ea typeface="ＭＳ Ｐゴシック" charset="0"/>
                <a:cs typeface="ＭＳ Ｐゴシック" charset="0"/>
              </a:rPr>
              <a:t>How</a:t>
            </a:r>
            <a:r>
              <a:rPr lang="en-US" sz="5400" b="1" dirty="0">
                <a:effectLst>
                  <a:glow rad="127000">
                    <a:schemeClr val="tx1"/>
                  </a:glow>
                </a:effectLst>
                <a:latin typeface="Arial" charset="0"/>
                <a:ea typeface="ＭＳ Ｐゴシック" charset="0"/>
                <a:cs typeface="ＭＳ Ｐゴシック" charset="0"/>
              </a:rPr>
              <a:t> can you be wise?</a:t>
            </a:r>
          </a:p>
        </p:txBody>
      </p:sp>
      <p:pic>
        <p:nvPicPr>
          <p:cNvPr id="4" name="Picture 3"/>
          <p:cNvPicPr>
            <a:picLocks noChangeAspect="1"/>
          </p:cNvPicPr>
          <p:nvPr/>
        </p:nvPicPr>
        <p:blipFill>
          <a:blip r:embed="rId3"/>
          <a:stretch>
            <a:fillRect/>
          </a:stretch>
        </p:blipFill>
        <p:spPr>
          <a:xfrm>
            <a:off x="2492" y="1340768"/>
            <a:ext cx="9217024" cy="4608512"/>
          </a:xfrm>
          <a:prstGeom prst="rect">
            <a:avLst/>
          </a:prstGeom>
        </p:spPr>
      </p:pic>
      <p:sp>
        <p:nvSpPr>
          <p:cNvPr id="5" name="Rectangle 2"/>
          <p:cNvSpPr txBox="1">
            <a:spLocks noChangeArrowheads="1"/>
          </p:cNvSpPr>
          <p:nvPr/>
        </p:nvSpPr>
        <p:spPr bwMode="auto">
          <a:xfrm>
            <a:off x="0" y="5866805"/>
            <a:ext cx="9144000" cy="90872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5400" b="1" dirty="0">
                <a:solidFill>
                  <a:srgbClr val="FFFFFF"/>
                </a:solidFill>
                <a:effectLst>
                  <a:glow rad="127000">
                    <a:srgbClr val="000000"/>
                  </a:glow>
                </a:effectLst>
                <a:latin typeface="Arial" charset="0"/>
                <a:ea typeface="ＭＳ Ｐゴシック" charset="0"/>
                <a:cs typeface="ＭＳ Ｐゴシック" charset="0"/>
              </a:rPr>
              <a:t>Proverbs gives 3 ways.</a:t>
            </a:r>
          </a:p>
        </p:txBody>
      </p:sp>
    </p:spTree>
    <p:extLst>
      <p:ext uri="{BB962C8B-B14F-4D97-AF65-F5344CB8AC3E}">
        <p14:creationId xmlns:p14="http://schemas.microsoft.com/office/powerpoint/2010/main" val="1808575662"/>
      </p:ext>
    </p:extLst>
  </p:cSld>
  <p:clrMapOvr>
    <a:masterClrMapping/>
  </p:clrMapOvr>
</p:sld>
</file>

<file path=ppt/theme/theme1.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Refined">
  <a:themeElements>
    <a:clrScheme name="Refined 1">
      <a:dk1>
        <a:srgbClr val="666633"/>
      </a:dk1>
      <a:lt1>
        <a:srgbClr val="FFFFFF"/>
      </a:lt1>
      <a:dk2>
        <a:srgbClr val="000000"/>
      </a:dk2>
      <a:lt2>
        <a:srgbClr val="FFFFFF"/>
      </a:lt2>
      <a:accent1>
        <a:srgbClr val="666699"/>
      </a:accent1>
      <a:accent2>
        <a:srgbClr val="990000"/>
      </a:accent2>
      <a:accent3>
        <a:srgbClr val="AAAAAA"/>
      </a:accent3>
      <a:accent4>
        <a:srgbClr val="DADADA"/>
      </a:accent4>
      <a:accent5>
        <a:srgbClr val="B8B8CA"/>
      </a:accent5>
      <a:accent6>
        <a:srgbClr val="8A0000"/>
      </a:accent6>
      <a:hlink>
        <a:srgbClr val="999900"/>
      </a:hlink>
      <a:folHlink>
        <a:srgbClr val="FFFFFF"/>
      </a:folHlink>
    </a:clrScheme>
    <a:fontScheme name="Refined">
      <a:majorFont>
        <a:latin typeface="Times New Roman"/>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Refined 1">
        <a:dk1>
          <a:srgbClr val="666633"/>
        </a:dk1>
        <a:lt1>
          <a:srgbClr val="FFFFFF"/>
        </a:lt1>
        <a:dk2>
          <a:srgbClr val="000000"/>
        </a:dk2>
        <a:lt2>
          <a:srgbClr val="FFFFFF"/>
        </a:lt2>
        <a:accent1>
          <a:srgbClr val="666699"/>
        </a:accent1>
        <a:accent2>
          <a:srgbClr val="990000"/>
        </a:accent2>
        <a:accent3>
          <a:srgbClr val="AAAAAA"/>
        </a:accent3>
        <a:accent4>
          <a:srgbClr val="DADADA"/>
        </a:accent4>
        <a:accent5>
          <a:srgbClr val="B8B8CA"/>
        </a:accent5>
        <a:accent6>
          <a:srgbClr val="8A0000"/>
        </a:accent6>
        <a:hlink>
          <a:srgbClr val="999900"/>
        </a:hlink>
        <a:folHlink>
          <a:srgbClr val="FFFFFF"/>
        </a:folHlink>
      </a:clrScheme>
      <a:clrMap bg1="dk2" tx1="lt1" bg2="dk1" tx2="lt2" accent1="accent1" accent2="accent2" accent3="accent3" accent4="accent4" accent5="accent5" accent6="accent6" hlink="hlink" folHlink="folHlink"/>
    </a:extraClrScheme>
    <a:extraClrScheme>
      <a:clrScheme name="Refined 2">
        <a:dk1>
          <a:srgbClr val="4D4D4D"/>
        </a:dk1>
        <a:lt1>
          <a:srgbClr val="FFFFFF"/>
        </a:lt1>
        <a:dk2>
          <a:srgbClr val="4A1102"/>
        </a:dk2>
        <a:lt2>
          <a:srgbClr val="FFFFFF"/>
        </a:lt2>
        <a:accent1>
          <a:srgbClr val="CC3300"/>
        </a:accent1>
        <a:accent2>
          <a:srgbClr val="666699"/>
        </a:accent2>
        <a:accent3>
          <a:srgbClr val="B1AAAA"/>
        </a:accent3>
        <a:accent4>
          <a:srgbClr val="DADADA"/>
        </a:accent4>
        <a:accent5>
          <a:srgbClr val="E2ADAA"/>
        </a:accent5>
        <a:accent6>
          <a:srgbClr val="5C5C8A"/>
        </a:accent6>
        <a:hlink>
          <a:srgbClr val="FF9900"/>
        </a:hlink>
        <a:folHlink>
          <a:srgbClr val="FFFFFF"/>
        </a:folHlink>
      </a:clrScheme>
      <a:clrMap bg1="dk2" tx1="lt1" bg2="dk1" tx2="lt2" accent1="accent1" accent2="accent2" accent3="accent3" accent4="accent4" accent5="accent5" accent6="accent6" hlink="hlink" folHlink="folHlink"/>
    </a:extraClrScheme>
    <a:extraClrScheme>
      <a:clrScheme name="Refined 3">
        <a:dk1>
          <a:srgbClr val="666699"/>
        </a:dk1>
        <a:lt1>
          <a:srgbClr val="FFFFFF"/>
        </a:lt1>
        <a:dk2>
          <a:srgbClr val="400040"/>
        </a:dk2>
        <a:lt2>
          <a:srgbClr val="FFFFFF"/>
        </a:lt2>
        <a:accent1>
          <a:srgbClr val="FFCC00"/>
        </a:accent1>
        <a:accent2>
          <a:srgbClr val="FF3300"/>
        </a:accent2>
        <a:accent3>
          <a:srgbClr val="AFAAAF"/>
        </a:accent3>
        <a:accent4>
          <a:srgbClr val="DADADA"/>
        </a:accent4>
        <a:accent5>
          <a:srgbClr val="FFE2AA"/>
        </a:accent5>
        <a:accent6>
          <a:srgbClr val="E72D00"/>
        </a:accent6>
        <a:hlink>
          <a:srgbClr val="CC9900"/>
        </a:hlink>
        <a:folHlink>
          <a:srgbClr val="CC3300"/>
        </a:folHlink>
      </a:clrScheme>
      <a:clrMap bg1="dk2" tx1="lt1" bg2="dk1" tx2="lt2" accent1="accent1" accent2="accent2" accent3="accent3" accent4="accent4" accent5="accent5" accent6="accent6" hlink="hlink" folHlink="folHlink"/>
    </a:extraClrScheme>
    <a:extraClrScheme>
      <a:clrScheme name="Refined 4">
        <a:dk1>
          <a:srgbClr val="4D4D4D"/>
        </a:dk1>
        <a:lt1>
          <a:srgbClr val="FFFFFF"/>
        </a:lt1>
        <a:dk2>
          <a:srgbClr val="006699"/>
        </a:dk2>
        <a:lt2>
          <a:srgbClr val="CCECFF"/>
        </a:lt2>
        <a:accent1>
          <a:srgbClr val="339966"/>
        </a:accent1>
        <a:accent2>
          <a:srgbClr val="3366FF"/>
        </a:accent2>
        <a:accent3>
          <a:srgbClr val="AAB8CA"/>
        </a:accent3>
        <a:accent4>
          <a:srgbClr val="DADADA"/>
        </a:accent4>
        <a:accent5>
          <a:srgbClr val="ADCAB8"/>
        </a:accent5>
        <a:accent6>
          <a:srgbClr val="2D5CE7"/>
        </a:accent6>
        <a:hlink>
          <a:srgbClr val="33CCFF"/>
        </a:hlink>
        <a:folHlink>
          <a:srgbClr val="FFFFFF"/>
        </a:folHlink>
      </a:clrScheme>
      <a:clrMap bg1="dk2" tx1="lt1" bg2="dk1" tx2="lt2" accent1="accent1" accent2="accent2" accent3="accent3" accent4="accent4" accent5="accent5" accent6="accent6" hlink="hlink" folHlink="folHlink"/>
    </a:extraClrScheme>
    <a:extraClrScheme>
      <a:clrScheme name="Refined 5">
        <a:dk1>
          <a:srgbClr val="000000"/>
        </a:dk1>
        <a:lt1>
          <a:srgbClr val="FFFFFF"/>
        </a:lt1>
        <a:dk2>
          <a:srgbClr val="CC0000"/>
        </a:dk2>
        <a:lt2>
          <a:srgbClr val="666699"/>
        </a:lt2>
        <a:accent1>
          <a:srgbClr val="FF6600"/>
        </a:accent1>
        <a:accent2>
          <a:srgbClr val="FF9933"/>
        </a:accent2>
        <a:accent3>
          <a:srgbClr val="FFFFFF"/>
        </a:accent3>
        <a:accent4>
          <a:srgbClr val="000000"/>
        </a:accent4>
        <a:accent5>
          <a:srgbClr val="FFB8AA"/>
        </a:accent5>
        <a:accent6>
          <a:srgbClr val="E78A2D"/>
        </a:accent6>
        <a:hlink>
          <a:srgbClr val="FFCC00"/>
        </a:hlink>
        <a:folHlink>
          <a:srgbClr val="333399"/>
        </a:folHlink>
      </a:clrScheme>
      <a:clrMap bg1="lt1" tx1="dk1" bg2="lt2" tx2="dk2" accent1="accent1" accent2="accent2" accent3="accent3" accent4="accent4" accent5="accent5" accent6="accent6" hlink="hlink" folHlink="folHlink"/>
    </a:extraClrScheme>
    <a:extraClrScheme>
      <a:clrScheme name="Refined 6">
        <a:dk1>
          <a:srgbClr val="000000"/>
        </a:dk1>
        <a:lt1>
          <a:srgbClr val="FFFFFF"/>
        </a:lt1>
        <a:dk2>
          <a:srgbClr val="000000"/>
        </a:dk2>
        <a:lt2>
          <a:srgbClr val="C0C0C0"/>
        </a:lt2>
        <a:accent1>
          <a:srgbClr val="CC3300"/>
        </a:accent1>
        <a:accent2>
          <a:srgbClr val="666699"/>
        </a:accent2>
        <a:accent3>
          <a:srgbClr val="FFFFFF"/>
        </a:accent3>
        <a:accent4>
          <a:srgbClr val="000000"/>
        </a:accent4>
        <a:accent5>
          <a:srgbClr val="E2ADAA"/>
        </a:accent5>
        <a:accent6>
          <a:srgbClr val="5C5C8A"/>
        </a:accent6>
        <a:hlink>
          <a:srgbClr val="999900"/>
        </a:hlink>
        <a:folHlink>
          <a:srgbClr val="4D4D4D"/>
        </a:folHlink>
      </a:clrScheme>
      <a:clrMap bg1="lt1" tx1="dk1" bg2="lt2" tx2="dk2" accent1="accent1" accent2="accent2" accent3="accent3" accent4="accent4" accent5="accent5" accent6="accent6" hlink="hlink" folHlink="folHlink"/>
    </a:extraClrScheme>
    <a:extraClrScheme>
      <a:clrScheme name="Refined 7">
        <a:dk1>
          <a:srgbClr val="000000"/>
        </a:dk1>
        <a:lt1>
          <a:srgbClr val="FFFFFF"/>
        </a:lt1>
        <a:dk2>
          <a:srgbClr val="000066"/>
        </a:dk2>
        <a:lt2>
          <a:srgbClr val="333399"/>
        </a:lt2>
        <a:accent1>
          <a:srgbClr val="3399FF"/>
        </a:accent1>
        <a:accent2>
          <a:srgbClr val="9999FF"/>
        </a:accent2>
        <a:accent3>
          <a:srgbClr val="FFFFFF"/>
        </a:accent3>
        <a:accent4>
          <a:srgbClr val="000000"/>
        </a:accent4>
        <a:accent5>
          <a:srgbClr val="ADCAFF"/>
        </a:accent5>
        <a:accent6>
          <a:srgbClr val="8A8AE7"/>
        </a:accent6>
        <a:hlink>
          <a:srgbClr val="00CCFF"/>
        </a:hlink>
        <a:folHlink>
          <a:srgbClr val="5F5F5F"/>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8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_Curtain Call">
  <a:themeElements>
    <a:clrScheme name="Curtain Call 1">
      <a:dk1>
        <a:srgbClr val="602000"/>
      </a:dk1>
      <a:lt1>
        <a:srgbClr val="FFFFFF"/>
      </a:lt1>
      <a:dk2>
        <a:srgbClr val="800000"/>
      </a:dk2>
      <a:lt2>
        <a:srgbClr val="FFFFCC"/>
      </a:lt2>
      <a:accent1>
        <a:srgbClr val="FF3300"/>
      </a:accent1>
      <a:accent2>
        <a:srgbClr val="000000"/>
      </a:accent2>
      <a:accent3>
        <a:srgbClr val="C0AAAA"/>
      </a:accent3>
      <a:accent4>
        <a:srgbClr val="DADADA"/>
      </a:accent4>
      <a:accent5>
        <a:srgbClr val="FFADAA"/>
      </a:accent5>
      <a:accent6>
        <a:srgbClr val="000000"/>
      </a:accent6>
      <a:hlink>
        <a:srgbClr val="EBF25A"/>
      </a:hlink>
      <a:folHlink>
        <a:srgbClr val="F2AA68"/>
      </a:folHlink>
    </a:clrScheme>
    <a:fontScheme name="Curtain Call">
      <a:majorFont>
        <a:latin typeface="Tahoma"/>
        <a:ea typeface="Arial"/>
        <a:cs typeface="Arial"/>
      </a:majorFont>
      <a:minorFont>
        <a:latin typeface="Tahoma"/>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Curtain Call 1">
        <a:dk1>
          <a:srgbClr val="602000"/>
        </a:dk1>
        <a:lt1>
          <a:srgbClr val="FFFFFF"/>
        </a:lt1>
        <a:dk2>
          <a:srgbClr val="800000"/>
        </a:dk2>
        <a:lt2>
          <a:srgbClr val="FFFFCC"/>
        </a:lt2>
        <a:accent1>
          <a:srgbClr val="FF3300"/>
        </a:accent1>
        <a:accent2>
          <a:srgbClr val="000000"/>
        </a:accent2>
        <a:accent3>
          <a:srgbClr val="C0AAAA"/>
        </a:accent3>
        <a:accent4>
          <a:srgbClr val="DADADA"/>
        </a:accent4>
        <a:accent5>
          <a:srgbClr val="FFADAA"/>
        </a:accent5>
        <a:accent6>
          <a:srgbClr val="000000"/>
        </a:accent6>
        <a:hlink>
          <a:srgbClr val="EBF25A"/>
        </a:hlink>
        <a:folHlink>
          <a:srgbClr val="F2AA68"/>
        </a:folHlink>
      </a:clrScheme>
      <a:clrMap bg1="dk2" tx1="lt1" bg2="dk1" tx2="lt2" accent1="accent1" accent2="accent2" accent3="accent3" accent4="accent4" accent5="accent5" accent6="accent6" hlink="hlink" folHlink="folHlink"/>
    </a:extraClrScheme>
    <a:extraClrScheme>
      <a:clrScheme name="Curtain Call 2">
        <a:dk1>
          <a:srgbClr val="000066"/>
        </a:dk1>
        <a:lt1>
          <a:srgbClr val="FFFFFF"/>
        </a:lt1>
        <a:dk2>
          <a:srgbClr val="000099"/>
        </a:dk2>
        <a:lt2>
          <a:srgbClr val="D8F6F8"/>
        </a:lt2>
        <a:accent1>
          <a:srgbClr val="0099FF"/>
        </a:accent1>
        <a:accent2>
          <a:srgbClr val="00003A"/>
        </a:accent2>
        <a:accent3>
          <a:srgbClr val="AAAACA"/>
        </a:accent3>
        <a:accent4>
          <a:srgbClr val="DADADA"/>
        </a:accent4>
        <a:accent5>
          <a:srgbClr val="AACAFF"/>
        </a:accent5>
        <a:accent6>
          <a:srgbClr val="000034"/>
        </a:accent6>
        <a:hlink>
          <a:srgbClr val="DDD925"/>
        </a:hlink>
        <a:folHlink>
          <a:srgbClr val="72C676"/>
        </a:folHlink>
      </a:clrScheme>
      <a:clrMap bg1="dk2" tx1="lt1" bg2="dk1" tx2="lt2" accent1="accent1" accent2="accent2" accent3="accent3" accent4="accent4" accent5="accent5" accent6="accent6" hlink="hlink" folHlink="folHlink"/>
    </a:extraClrScheme>
    <a:extraClrScheme>
      <a:clrScheme name="Curtain Call 3">
        <a:dk1>
          <a:srgbClr val="4C3D57"/>
        </a:dk1>
        <a:lt1>
          <a:srgbClr val="FFFFFF"/>
        </a:lt1>
        <a:dk2>
          <a:srgbClr val="660066"/>
        </a:dk2>
        <a:lt2>
          <a:srgbClr val="FDFBE3"/>
        </a:lt2>
        <a:accent1>
          <a:srgbClr val="976C9E"/>
        </a:accent1>
        <a:accent2>
          <a:srgbClr val="1E1822"/>
        </a:accent2>
        <a:accent3>
          <a:srgbClr val="B8AAB8"/>
        </a:accent3>
        <a:accent4>
          <a:srgbClr val="DADADA"/>
        </a:accent4>
        <a:accent5>
          <a:srgbClr val="C9BACC"/>
        </a:accent5>
        <a:accent6>
          <a:srgbClr val="1A151E"/>
        </a:accent6>
        <a:hlink>
          <a:srgbClr val="D8C460"/>
        </a:hlink>
        <a:folHlink>
          <a:srgbClr val="C3C2BD"/>
        </a:folHlink>
      </a:clrScheme>
      <a:clrMap bg1="dk2" tx1="lt1" bg2="dk1" tx2="lt2" accent1="accent1" accent2="accent2" accent3="accent3" accent4="accent4" accent5="accent5" accent6="accent6" hlink="hlink" folHlink="folHlink"/>
    </a:extraClrScheme>
    <a:extraClrScheme>
      <a:clrScheme name="Curtain Call 4">
        <a:dk1>
          <a:srgbClr val="334D3F"/>
        </a:dk1>
        <a:lt1>
          <a:srgbClr val="FFFFFF"/>
        </a:lt1>
        <a:dk2>
          <a:srgbClr val="008000"/>
        </a:dk2>
        <a:lt2>
          <a:srgbClr val="D3F1DB"/>
        </a:lt2>
        <a:accent1>
          <a:srgbClr val="4A6D84"/>
        </a:accent1>
        <a:accent2>
          <a:srgbClr val="213329"/>
        </a:accent2>
        <a:accent3>
          <a:srgbClr val="AAC0AA"/>
        </a:accent3>
        <a:accent4>
          <a:srgbClr val="DADADA"/>
        </a:accent4>
        <a:accent5>
          <a:srgbClr val="B1BAC2"/>
        </a:accent5>
        <a:accent6>
          <a:srgbClr val="1D2D24"/>
        </a:accent6>
        <a:hlink>
          <a:srgbClr val="F0B100"/>
        </a:hlink>
        <a:folHlink>
          <a:srgbClr val="C37103"/>
        </a:folHlink>
      </a:clrScheme>
      <a:clrMap bg1="dk2" tx1="lt1" bg2="dk1" tx2="lt2" accent1="accent1" accent2="accent2" accent3="accent3" accent4="accent4" accent5="accent5" accent6="accent6" hlink="hlink" folHlink="folHlink"/>
    </a:extraClrScheme>
    <a:extraClrScheme>
      <a:clrScheme name="Curtain Call 5">
        <a:dk1>
          <a:srgbClr val="566858"/>
        </a:dk1>
        <a:lt1>
          <a:srgbClr val="FFFFFF"/>
        </a:lt1>
        <a:dk2>
          <a:srgbClr val="6D8771"/>
        </a:dk2>
        <a:lt2>
          <a:srgbClr val="ECECB2"/>
        </a:lt2>
        <a:accent1>
          <a:srgbClr val="76A571"/>
        </a:accent1>
        <a:accent2>
          <a:srgbClr val="465648"/>
        </a:accent2>
        <a:accent3>
          <a:srgbClr val="BAC3BB"/>
        </a:accent3>
        <a:accent4>
          <a:srgbClr val="DADADA"/>
        </a:accent4>
        <a:accent5>
          <a:srgbClr val="BDCFBB"/>
        </a:accent5>
        <a:accent6>
          <a:srgbClr val="3F4D40"/>
        </a:accent6>
        <a:hlink>
          <a:srgbClr val="FFDC0B"/>
        </a:hlink>
        <a:folHlink>
          <a:srgbClr val="FC9916"/>
        </a:folHlink>
      </a:clrScheme>
      <a:clrMap bg1="dk2" tx1="lt1" bg2="dk1" tx2="lt2" accent1="accent1" accent2="accent2" accent3="accent3" accent4="accent4" accent5="accent5" accent6="accent6" hlink="hlink" folHlink="folHlink"/>
    </a:extraClrScheme>
    <a:extraClrScheme>
      <a:clrScheme name="Curtain Call 6">
        <a:dk1>
          <a:srgbClr val="0A6866"/>
        </a:dk1>
        <a:lt1>
          <a:srgbClr val="FFFFFF"/>
        </a:lt1>
        <a:dk2>
          <a:srgbClr val="0D8784"/>
        </a:dk2>
        <a:lt2>
          <a:srgbClr val="B8DEC6"/>
        </a:lt2>
        <a:accent1>
          <a:srgbClr val="3C7652"/>
        </a:accent1>
        <a:accent2>
          <a:srgbClr val="005250"/>
        </a:accent2>
        <a:accent3>
          <a:srgbClr val="AAC3C2"/>
        </a:accent3>
        <a:accent4>
          <a:srgbClr val="DADADA"/>
        </a:accent4>
        <a:accent5>
          <a:srgbClr val="AFBDB3"/>
        </a:accent5>
        <a:accent6>
          <a:srgbClr val="004948"/>
        </a:accent6>
        <a:hlink>
          <a:srgbClr val="00E0A5"/>
        </a:hlink>
        <a:folHlink>
          <a:srgbClr val="00CCFF"/>
        </a:folHlink>
      </a:clrScheme>
      <a:clrMap bg1="dk2" tx1="lt1" bg2="dk1" tx2="lt2" accent1="accent1" accent2="accent2" accent3="accent3" accent4="accent4" accent5="accent5" accent6="accent6" hlink="hlink" folHlink="folHlink"/>
    </a:extraClrScheme>
    <a:extraClrScheme>
      <a:clrScheme name="Curtain Call 7">
        <a:dk1>
          <a:srgbClr val="50688C"/>
        </a:dk1>
        <a:lt1>
          <a:srgbClr val="FFFFFF"/>
        </a:lt1>
        <a:dk2>
          <a:srgbClr val="6E87AC"/>
        </a:dk2>
        <a:lt2>
          <a:srgbClr val="FFFFFF"/>
        </a:lt2>
        <a:accent1>
          <a:srgbClr val="376EA5"/>
        </a:accent1>
        <a:accent2>
          <a:srgbClr val="445876"/>
        </a:accent2>
        <a:accent3>
          <a:srgbClr val="BAC3D2"/>
        </a:accent3>
        <a:accent4>
          <a:srgbClr val="DADADA"/>
        </a:accent4>
        <a:accent5>
          <a:srgbClr val="AEBACF"/>
        </a:accent5>
        <a:accent6>
          <a:srgbClr val="3D4F6A"/>
        </a:accent6>
        <a:hlink>
          <a:srgbClr val="66CCFF"/>
        </a:hlink>
        <a:folHlink>
          <a:srgbClr val="CCCCFF"/>
        </a:folHlink>
      </a:clrScheme>
      <a:clrMap bg1="dk2" tx1="lt1" bg2="dk1" tx2="lt2" accent1="accent1" accent2="accent2" accent3="accent3" accent4="accent4" accent5="accent5" accent6="accent6" hlink="hlink" folHlink="folHlink"/>
    </a:extraClrScheme>
    <a:extraClrScheme>
      <a:clrScheme name="Curtain Call 8">
        <a:dk1>
          <a:srgbClr val="000000"/>
        </a:dk1>
        <a:lt1>
          <a:srgbClr val="DDDCC5"/>
        </a:lt1>
        <a:dk2>
          <a:srgbClr val="000000"/>
        </a:dk2>
        <a:lt2>
          <a:srgbClr val="C9C6A5"/>
        </a:lt2>
        <a:accent1>
          <a:srgbClr val="C0C0C0"/>
        </a:accent1>
        <a:accent2>
          <a:srgbClr val="B0AC90"/>
        </a:accent2>
        <a:accent3>
          <a:srgbClr val="EBEBDF"/>
        </a:accent3>
        <a:accent4>
          <a:srgbClr val="000000"/>
        </a:accent4>
        <a:accent5>
          <a:srgbClr val="DCDCDC"/>
        </a:accent5>
        <a:accent6>
          <a:srgbClr val="9F9B82"/>
        </a:accent6>
        <a:hlink>
          <a:srgbClr val="666699"/>
        </a:hlink>
        <a:folHlink>
          <a:srgbClr val="905C80"/>
        </a:folHlink>
      </a:clrScheme>
      <a:clrMap bg1="lt1" tx1="dk1" bg2="lt2" tx2="dk2" accent1="accent1" accent2="accent2" accent3="accent3" accent4="accent4" accent5="accent5" accent6="accent6" hlink="hlink" folHlink="folHlink"/>
    </a:extraClrScheme>
    <a:extraClrScheme>
      <a:clrScheme name="Curtain Call 9">
        <a:dk1>
          <a:srgbClr val="000000"/>
        </a:dk1>
        <a:lt1>
          <a:srgbClr val="FFFFFF"/>
        </a:lt1>
        <a:dk2>
          <a:srgbClr val="000099"/>
        </a:dk2>
        <a:lt2>
          <a:srgbClr val="DDDDDD"/>
        </a:lt2>
        <a:accent1>
          <a:srgbClr val="C6D4D4"/>
        </a:accent1>
        <a:accent2>
          <a:srgbClr val="C0C0C0"/>
        </a:accent2>
        <a:accent3>
          <a:srgbClr val="FFFFFF"/>
        </a:accent3>
        <a:accent4>
          <a:srgbClr val="000000"/>
        </a:accent4>
        <a:accent5>
          <a:srgbClr val="DFE6E6"/>
        </a:accent5>
        <a:accent6>
          <a:srgbClr val="AEAEAE"/>
        </a:accent6>
        <a:hlink>
          <a:srgbClr val="6600FF"/>
        </a:hlink>
        <a:folHlink>
          <a:srgbClr val="9900CC"/>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_Digital Dots">
  <a:themeElements>
    <a:clrScheme name="Digital Dots 2">
      <a:dk1>
        <a:srgbClr val="5B5B89"/>
      </a:dk1>
      <a:lt1>
        <a:srgbClr val="FFFFFF"/>
      </a:lt1>
      <a:dk2>
        <a:srgbClr val="666699"/>
      </a:dk2>
      <a:lt2>
        <a:srgbClr val="DFDEF6"/>
      </a:lt2>
      <a:accent1>
        <a:srgbClr val="6666FF"/>
      </a:accent1>
      <a:accent2>
        <a:srgbClr val="52527C"/>
      </a:accent2>
      <a:accent3>
        <a:srgbClr val="B8B8CA"/>
      </a:accent3>
      <a:accent4>
        <a:srgbClr val="DADADA"/>
      </a:accent4>
      <a:accent5>
        <a:srgbClr val="B8B8FF"/>
      </a:accent5>
      <a:accent6>
        <a:srgbClr val="494970"/>
      </a:accent6>
      <a:hlink>
        <a:srgbClr val="9999FF"/>
      </a:hlink>
      <a:folHlink>
        <a:srgbClr val="CCCCFF"/>
      </a:folHlink>
    </a:clrScheme>
    <a:fontScheme name="Digital Do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Digital Dots 1">
        <a:dk1>
          <a:srgbClr val="00008A"/>
        </a:dk1>
        <a:lt1>
          <a:srgbClr val="FFFFFF"/>
        </a:lt1>
        <a:dk2>
          <a:srgbClr val="000099"/>
        </a:dk2>
        <a:lt2>
          <a:srgbClr val="FFFFFF"/>
        </a:lt2>
        <a:accent1>
          <a:srgbClr val="0099FF"/>
        </a:accent1>
        <a:accent2>
          <a:srgbClr val="00007A"/>
        </a:accent2>
        <a:accent3>
          <a:srgbClr val="AAAACA"/>
        </a:accent3>
        <a:accent4>
          <a:srgbClr val="DADADA"/>
        </a:accent4>
        <a:accent5>
          <a:srgbClr val="AACAFF"/>
        </a:accent5>
        <a:accent6>
          <a:srgbClr val="00006E"/>
        </a:accent6>
        <a:hlink>
          <a:srgbClr val="EAEAEA"/>
        </a:hlink>
        <a:folHlink>
          <a:srgbClr val="FFCC00"/>
        </a:folHlink>
      </a:clrScheme>
      <a:clrMap bg1="dk2" tx1="lt1" bg2="dk1" tx2="lt2" accent1="accent1" accent2="accent2" accent3="accent3" accent4="accent4" accent5="accent5" accent6="accent6" hlink="hlink" folHlink="folHlink"/>
    </a:extraClrScheme>
    <a:extraClrScheme>
      <a:clrScheme name="Digital Dots 2">
        <a:dk1>
          <a:srgbClr val="5B5B89"/>
        </a:dk1>
        <a:lt1>
          <a:srgbClr val="FFFFFF"/>
        </a:lt1>
        <a:dk2>
          <a:srgbClr val="666699"/>
        </a:dk2>
        <a:lt2>
          <a:srgbClr val="DFDEF6"/>
        </a:lt2>
        <a:accent1>
          <a:srgbClr val="6666FF"/>
        </a:accent1>
        <a:accent2>
          <a:srgbClr val="52527C"/>
        </a:accent2>
        <a:accent3>
          <a:srgbClr val="B8B8CA"/>
        </a:accent3>
        <a:accent4>
          <a:srgbClr val="DADADA"/>
        </a:accent4>
        <a:accent5>
          <a:srgbClr val="B8B8FF"/>
        </a:accent5>
        <a:accent6>
          <a:srgbClr val="494970"/>
        </a:accent6>
        <a:hlink>
          <a:srgbClr val="9999FF"/>
        </a:hlink>
        <a:folHlink>
          <a:srgbClr val="CCCCFF"/>
        </a:folHlink>
      </a:clrScheme>
      <a:clrMap bg1="dk2" tx1="lt1" bg2="dk1" tx2="lt2" accent1="accent1" accent2="accent2" accent3="accent3" accent4="accent4" accent5="accent5" accent6="accent6" hlink="hlink" folHlink="folHlink"/>
    </a:extraClrScheme>
    <a:extraClrScheme>
      <a:clrScheme name="Digital Dots 3">
        <a:dk1>
          <a:srgbClr val="700000"/>
        </a:dk1>
        <a:lt1>
          <a:srgbClr val="FFFFFF"/>
        </a:lt1>
        <a:dk2>
          <a:srgbClr val="800000"/>
        </a:dk2>
        <a:lt2>
          <a:srgbClr val="FFFFCC"/>
        </a:lt2>
        <a:accent1>
          <a:srgbClr val="BE7960"/>
        </a:accent1>
        <a:accent2>
          <a:srgbClr val="600000"/>
        </a:accent2>
        <a:accent3>
          <a:srgbClr val="C0AAAA"/>
        </a:accent3>
        <a:accent4>
          <a:srgbClr val="DADADA"/>
        </a:accent4>
        <a:accent5>
          <a:srgbClr val="DBBEB6"/>
        </a:accent5>
        <a:accent6>
          <a:srgbClr val="560000"/>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gital Dots 4">
        <a:dk1>
          <a:srgbClr val="000000"/>
        </a:dk1>
        <a:lt1>
          <a:srgbClr val="FDEB9D"/>
        </a:lt1>
        <a:dk2>
          <a:srgbClr val="000000"/>
        </a:dk2>
        <a:lt2>
          <a:srgbClr val="E0CE82"/>
        </a:lt2>
        <a:accent1>
          <a:srgbClr val="EAEAEA"/>
        </a:accent1>
        <a:accent2>
          <a:srgbClr val="C2B476"/>
        </a:accent2>
        <a:accent3>
          <a:srgbClr val="FEF3CC"/>
        </a:accent3>
        <a:accent4>
          <a:srgbClr val="000000"/>
        </a:accent4>
        <a:accent5>
          <a:srgbClr val="F3F3F3"/>
        </a:accent5>
        <a:accent6>
          <a:srgbClr val="B0A36A"/>
        </a:accent6>
        <a:hlink>
          <a:srgbClr val="A47900"/>
        </a:hlink>
        <a:folHlink>
          <a:srgbClr val="8C8900"/>
        </a:folHlink>
      </a:clrScheme>
      <a:clrMap bg1="lt1" tx1="dk1" bg2="lt2" tx2="dk2" accent1="accent1" accent2="accent2" accent3="accent3" accent4="accent4" accent5="accent5" accent6="accent6" hlink="hlink" folHlink="folHlink"/>
    </a:extraClrScheme>
    <a:extraClrScheme>
      <a:clrScheme name="Digital Dots 5">
        <a:dk1>
          <a:srgbClr val="5B5E52"/>
        </a:dk1>
        <a:lt1>
          <a:srgbClr val="FFFFFF"/>
        </a:lt1>
        <a:dk2>
          <a:srgbClr val="686B5D"/>
        </a:dk2>
        <a:lt2>
          <a:srgbClr val="CCD5C7"/>
        </a:lt2>
        <a:accent1>
          <a:srgbClr val="809EA8"/>
        </a:accent1>
        <a:accent2>
          <a:srgbClr val="4F5147"/>
        </a:accent2>
        <a:accent3>
          <a:srgbClr val="B9BAB6"/>
        </a:accent3>
        <a:accent4>
          <a:srgbClr val="DADADA"/>
        </a:accent4>
        <a:accent5>
          <a:srgbClr val="C0CCD1"/>
        </a:accent5>
        <a:accent6>
          <a:srgbClr val="47493F"/>
        </a:accent6>
        <a:hlink>
          <a:srgbClr val="AAA854"/>
        </a:hlink>
        <a:folHlink>
          <a:srgbClr val="E1D09F"/>
        </a:folHlink>
      </a:clrScheme>
      <a:clrMap bg1="dk2" tx1="lt1" bg2="dk1" tx2="lt2" accent1="accent1" accent2="accent2" accent3="accent3" accent4="accent4" accent5="accent5" accent6="accent6" hlink="hlink" folHlink="folHlink"/>
    </a:extraClrScheme>
    <a:extraClrScheme>
      <a:clrScheme name="Digital Dots 6">
        <a:dk1>
          <a:srgbClr val="46532B"/>
        </a:dk1>
        <a:lt1>
          <a:srgbClr val="FFFFFF"/>
        </a:lt1>
        <a:dk2>
          <a:srgbClr val="4E5D31"/>
        </a:dk2>
        <a:lt2>
          <a:srgbClr val="FFFFCC"/>
        </a:lt2>
        <a:accent1>
          <a:srgbClr val="8F8C00"/>
        </a:accent1>
        <a:accent2>
          <a:srgbClr val="424F29"/>
        </a:accent2>
        <a:accent3>
          <a:srgbClr val="B2B6AD"/>
        </a:accent3>
        <a:accent4>
          <a:srgbClr val="DADADA"/>
        </a:accent4>
        <a:accent5>
          <a:srgbClr val="C6C5AA"/>
        </a:accent5>
        <a:accent6>
          <a:srgbClr val="3B4724"/>
        </a:accent6>
        <a:hlink>
          <a:srgbClr val="33CC33"/>
        </a:hlink>
        <a:folHlink>
          <a:srgbClr val="00A1B2"/>
        </a:folHlink>
      </a:clrScheme>
      <a:clrMap bg1="dk2" tx1="lt1" bg2="dk1" tx2="lt2" accent1="accent1" accent2="accent2" accent3="accent3" accent4="accent4" accent5="accent5" accent6="accent6" hlink="hlink" folHlink="folHlink"/>
    </a:extraClrScheme>
    <a:extraClrScheme>
      <a:clrScheme name="Digital Dots 7">
        <a:dk1>
          <a:srgbClr val="007673"/>
        </a:dk1>
        <a:lt1>
          <a:srgbClr val="FFFFFF"/>
        </a:lt1>
        <a:dk2>
          <a:srgbClr val="008080"/>
        </a:dk2>
        <a:lt2>
          <a:srgbClr val="FFFF99"/>
        </a:lt2>
        <a:accent1>
          <a:srgbClr val="33CCCC"/>
        </a:accent1>
        <a:accent2>
          <a:srgbClr val="006462"/>
        </a:accent2>
        <a:accent3>
          <a:srgbClr val="AAC0C0"/>
        </a:accent3>
        <a:accent4>
          <a:srgbClr val="DADADA"/>
        </a:accent4>
        <a:accent5>
          <a:srgbClr val="ADE2E2"/>
        </a:accent5>
        <a:accent6>
          <a:srgbClr val="005A58"/>
        </a:accent6>
        <a:hlink>
          <a:srgbClr val="FFCC00"/>
        </a:hlink>
        <a:folHlink>
          <a:srgbClr val="CC3300"/>
        </a:folHlink>
      </a:clrScheme>
      <a:clrMap bg1="dk2" tx1="lt1" bg2="dk1" tx2="lt2" accent1="accent1" accent2="accent2" accent3="accent3" accent4="accent4" accent5="accent5" accent6="accent6" hlink="hlink" folHlink="folHlink"/>
    </a:extraClrScheme>
    <a:extraClrScheme>
      <a:clrScheme name="Digital Dots 8">
        <a:dk1>
          <a:srgbClr val="000000"/>
        </a:dk1>
        <a:lt1>
          <a:srgbClr val="E6F8F4"/>
        </a:lt1>
        <a:dk2>
          <a:srgbClr val="000000"/>
        </a:dk2>
        <a:lt2>
          <a:srgbClr val="C5DBD6"/>
        </a:lt2>
        <a:accent1>
          <a:srgbClr val="CCFF99"/>
        </a:accent1>
        <a:accent2>
          <a:srgbClr val="ACBAB7"/>
        </a:accent2>
        <a:accent3>
          <a:srgbClr val="F0FBF8"/>
        </a:accent3>
        <a:accent4>
          <a:srgbClr val="000000"/>
        </a:accent4>
        <a:accent5>
          <a:srgbClr val="E2FFCA"/>
        </a:accent5>
        <a:accent6>
          <a:srgbClr val="9BA8A6"/>
        </a:accent6>
        <a:hlink>
          <a:srgbClr val="008080"/>
        </a:hlink>
        <a:folHlink>
          <a:srgbClr val="0066CC"/>
        </a:folHlink>
      </a:clrScheme>
      <a:clrMap bg1="lt1" tx1="dk1" bg2="lt2" tx2="dk2" accent1="accent1" accent2="accent2" accent3="accent3" accent4="accent4" accent5="accent5" accent6="accent6" hlink="hlink" folHlink="folHlink"/>
    </a:extraClrScheme>
    <a:extraClrScheme>
      <a:clrScheme name="Digital Dots 9">
        <a:dk1>
          <a:srgbClr val="000000"/>
        </a:dk1>
        <a:lt1>
          <a:srgbClr val="EAEAEA"/>
        </a:lt1>
        <a:dk2>
          <a:srgbClr val="000000"/>
        </a:dk2>
        <a:lt2>
          <a:srgbClr val="D1D1D1"/>
        </a:lt2>
        <a:accent1>
          <a:srgbClr val="CCECFF"/>
        </a:accent1>
        <a:accent2>
          <a:srgbClr val="B2B2B2"/>
        </a:accent2>
        <a:accent3>
          <a:srgbClr val="F3F3F3"/>
        </a:accent3>
        <a:accent4>
          <a:srgbClr val="000000"/>
        </a:accent4>
        <a:accent5>
          <a:srgbClr val="E2F4FF"/>
        </a:accent5>
        <a:accent6>
          <a:srgbClr val="A1A1A1"/>
        </a:accent6>
        <a:hlink>
          <a:srgbClr val="7200E4"/>
        </a:hlink>
        <a:folHlink>
          <a:srgbClr val="003399"/>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10_Default Design">
  <a:themeElements>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Default Design">
      <a:majorFont>
        <a:latin typeface="Arial Unicode MS"/>
        <a:ea typeface="Arial Unicode MS"/>
        <a:cs typeface="Arial Unicode MS"/>
      </a:majorFont>
      <a:minorFont>
        <a:latin typeface="Arial Unicode MS"/>
        <a:ea typeface="Arial Unicode MS"/>
        <a:cs typeface="Arial Unicode M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1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2_Textured">
  <a:themeElements>
    <a:clrScheme name="1_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fontScheme name="1_Textured">
      <a:majorFont>
        <a:latin typeface="Tahoma"/>
        <a:ea typeface="Arial"/>
        <a:cs typeface="Arial"/>
      </a:majorFont>
      <a:minorFont>
        <a:latin typeface="Tahoma"/>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Textured 1">
        <a:dk1>
          <a:srgbClr val="660000"/>
        </a:dk1>
        <a:lt1>
          <a:srgbClr val="FFFFFF"/>
        </a:lt1>
        <a:dk2>
          <a:srgbClr val="800000"/>
        </a:dk2>
        <a:lt2>
          <a:srgbClr val="FFFFCC"/>
        </a:lt2>
        <a:accent1>
          <a:srgbClr val="BE7960"/>
        </a:accent1>
        <a:accent2>
          <a:srgbClr val="CC6600"/>
        </a:accent2>
        <a:accent3>
          <a:srgbClr val="C0AAAA"/>
        </a:accent3>
        <a:accent4>
          <a:srgbClr val="DADADA"/>
        </a:accent4>
        <a:accent5>
          <a:srgbClr val="DBBEB6"/>
        </a:accent5>
        <a:accent6>
          <a:srgbClr val="B95C00"/>
        </a:accent6>
        <a:hlink>
          <a:srgbClr val="FFCC66"/>
        </a:hlink>
        <a:folHlink>
          <a:srgbClr val="CC3300"/>
        </a:folHlink>
      </a:clrScheme>
      <a:clrMap bg1="dk2" tx1="lt1" bg2="dk1" tx2="lt2" accent1="accent1" accent2="accent2" accent3="accent3" accent4="accent4" accent5="accent5" accent6="accent6" hlink="hlink" folHlink="folHlink"/>
    </a:extraClrScheme>
    <a:extraClrScheme>
      <a:clrScheme name="1_Textured 2">
        <a:dk1>
          <a:srgbClr val="003300"/>
        </a:dk1>
        <a:lt1>
          <a:srgbClr val="FFFFFF"/>
        </a:lt1>
        <a:dk2>
          <a:srgbClr val="4D6A2A"/>
        </a:dk2>
        <a:lt2>
          <a:srgbClr val="CCFF99"/>
        </a:lt2>
        <a:accent1>
          <a:srgbClr val="33CC33"/>
        </a:accent1>
        <a:accent2>
          <a:srgbClr val="46562A"/>
        </a:accent2>
        <a:accent3>
          <a:srgbClr val="B2B9AC"/>
        </a:accent3>
        <a:accent4>
          <a:srgbClr val="DADADA"/>
        </a:accent4>
        <a:accent5>
          <a:srgbClr val="ADE2AD"/>
        </a:accent5>
        <a:accent6>
          <a:srgbClr val="3F4D25"/>
        </a:accent6>
        <a:hlink>
          <a:srgbClr val="009999"/>
        </a:hlink>
        <a:folHlink>
          <a:srgbClr val="CCCC00"/>
        </a:folHlink>
      </a:clrScheme>
      <a:clrMap bg1="dk2" tx1="lt1" bg2="dk1" tx2="lt2" accent1="accent1" accent2="accent2" accent3="accent3" accent4="accent4" accent5="accent5" accent6="accent6" hlink="hlink" folHlink="folHlink"/>
    </a:extraClrScheme>
    <a:extraClrScheme>
      <a:clrScheme name="1_Textured 3">
        <a:dk1>
          <a:srgbClr val="4E4E74"/>
        </a:dk1>
        <a:lt1>
          <a:srgbClr val="FFFFFF"/>
        </a:lt1>
        <a:dk2>
          <a:srgbClr val="666699"/>
        </a:dk2>
        <a:lt2>
          <a:srgbClr val="FFFFCC"/>
        </a:lt2>
        <a:accent1>
          <a:srgbClr val="5E5884"/>
        </a:accent1>
        <a:accent2>
          <a:srgbClr val="8AB29D"/>
        </a:accent2>
        <a:accent3>
          <a:srgbClr val="B8B8CA"/>
        </a:accent3>
        <a:accent4>
          <a:srgbClr val="DADADA"/>
        </a:accent4>
        <a:accent5>
          <a:srgbClr val="B6B4C2"/>
        </a:accent5>
        <a:accent6>
          <a:srgbClr val="7DA18E"/>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1_Textured 4">
        <a:dk1>
          <a:srgbClr val="004E4C"/>
        </a:dk1>
        <a:lt1>
          <a:srgbClr val="FFFFFF"/>
        </a:lt1>
        <a:dk2>
          <a:srgbClr val="006666"/>
        </a:dk2>
        <a:lt2>
          <a:srgbClr val="FFFFCC"/>
        </a:lt2>
        <a:accent1>
          <a:srgbClr val="FFCC00"/>
        </a:accent1>
        <a:accent2>
          <a:srgbClr val="00B0AC"/>
        </a:accent2>
        <a:accent3>
          <a:srgbClr val="AAB8B8"/>
        </a:accent3>
        <a:accent4>
          <a:srgbClr val="DADADA"/>
        </a:accent4>
        <a:accent5>
          <a:srgbClr val="FFE2AA"/>
        </a:accent5>
        <a:accent6>
          <a:srgbClr val="009F9B"/>
        </a:accent6>
        <a:hlink>
          <a:srgbClr val="BA7C3E"/>
        </a:hlink>
        <a:folHlink>
          <a:srgbClr val="724C00"/>
        </a:folHlink>
      </a:clrScheme>
      <a:clrMap bg1="dk2" tx1="lt1" bg2="dk1" tx2="lt2" accent1="accent1" accent2="accent2" accent3="accent3" accent4="accent4" accent5="accent5" accent6="accent6" hlink="hlink" folHlink="folHlink"/>
    </a:extraClrScheme>
    <a:extraClrScheme>
      <a:clrScheme name="1_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
      <a:clrScheme name="1_Textured 6">
        <a:dk1>
          <a:srgbClr val="080808"/>
        </a:dk1>
        <a:lt1>
          <a:srgbClr val="FFFFFF"/>
        </a:lt1>
        <a:dk2>
          <a:srgbClr val="4D4D4D"/>
        </a:dk2>
        <a:lt2>
          <a:srgbClr val="FFFFFF"/>
        </a:lt2>
        <a:accent1>
          <a:srgbClr val="666699"/>
        </a:accent1>
        <a:accent2>
          <a:srgbClr val="3366CC"/>
        </a:accent2>
        <a:accent3>
          <a:srgbClr val="B2B2B2"/>
        </a:accent3>
        <a:accent4>
          <a:srgbClr val="DADADA"/>
        </a:accent4>
        <a:accent5>
          <a:srgbClr val="B8B8CA"/>
        </a:accent5>
        <a:accent6>
          <a:srgbClr val="2D5CB9"/>
        </a:accent6>
        <a:hlink>
          <a:srgbClr val="00CCFF"/>
        </a:hlink>
        <a:folHlink>
          <a:srgbClr val="CCCCFF"/>
        </a:folHlink>
      </a:clrScheme>
      <a:clrMap bg1="dk2" tx1="lt1" bg2="dk1" tx2="lt2" accent1="accent1" accent2="accent2" accent3="accent3" accent4="accent4" accent5="accent5" accent6="accent6" hlink="hlink" folHlink="folHlink"/>
    </a:extraClrScheme>
    <a:extraClrScheme>
      <a:clrScheme name="1_Textured 7">
        <a:dk1>
          <a:srgbClr val="000000"/>
        </a:dk1>
        <a:lt1>
          <a:srgbClr val="DBDAC2"/>
        </a:lt1>
        <a:dk2>
          <a:srgbClr val="827F4C"/>
        </a:dk2>
        <a:lt2>
          <a:srgbClr val="C0BC94"/>
        </a:lt2>
        <a:accent1>
          <a:srgbClr val="AAA578"/>
        </a:accent1>
        <a:accent2>
          <a:srgbClr val="A2A4AC"/>
        </a:accent2>
        <a:accent3>
          <a:srgbClr val="EAEADD"/>
        </a:accent3>
        <a:accent4>
          <a:srgbClr val="000000"/>
        </a:accent4>
        <a:accent5>
          <a:srgbClr val="D2CFBE"/>
        </a:accent5>
        <a:accent6>
          <a:srgbClr val="92949B"/>
        </a:accent6>
        <a:hlink>
          <a:srgbClr val="5B8800"/>
        </a:hlink>
        <a:folHlink>
          <a:srgbClr val="686532"/>
        </a:folHlink>
      </a:clrScheme>
      <a:clrMap bg1="lt1" tx1="dk1" bg2="lt2" tx2="dk2" accent1="accent1" accent2="accent2" accent3="accent3" accent4="accent4" accent5="accent5" accent6="accent6" hlink="hlink" folHlink="folHlink"/>
    </a:extraClrScheme>
    <a:extraClrScheme>
      <a:clrScheme name="1_Textured 8">
        <a:dk1>
          <a:srgbClr val="000000"/>
        </a:dk1>
        <a:lt1>
          <a:srgbClr val="DCE8F4"/>
        </a:lt1>
        <a:dk2>
          <a:srgbClr val="7B9CB5"/>
        </a:dk2>
        <a:lt2>
          <a:srgbClr val="969696"/>
        </a:lt2>
        <a:accent1>
          <a:srgbClr val="FFFFFF"/>
        </a:accent1>
        <a:accent2>
          <a:srgbClr val="00BAB6"/>
        </a:accent2>
        <a:accent3>
          <a:srgbClr val="EBF2F8"/>
        </a:accent3>
        <a:accent4>
          <a:srgbClr val="000000"/>
        </a:accent4>
        <a:accent5>
          <a:srgbClr val="FFFFFF"/>
        </a:accent5>
        <a:accent6>
          <a:srgbClr val="00A8A5"/>
        </a:accent6>
        <a:hlink>
          <a:srgbClr val="8A8AD8"/>
        </a:hlink>
        <a:folHlink>
          <a:srgbClr val="24249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9_Default Design">
  <a:themeElements>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99CC00"/>
      </a:folHlink>
    </a:clrScheme>
    <a:fontScheme name="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tx1"/>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2.xml><?xml version="1.0" encoding="utf-8"?>
<a:themeOverride xmlns:a="http://schemas.openxmlformats.org/drawingml/2006/main">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3.xml><?xml version="1.0" encoding="utf-8"?>
<a:themeOverride xmlns:a="http://schemas.openxmlformats.org/drawingml/2006/main">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4.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5.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docProps/app.xml><?xml version="1.0" encoding="utf-8"?>
<Properties xmlns="http://schemas.openxmlformats.org/officeDocument/2006/extended-properties" xmlns:vt="http://schemas.openxmlformats.org/officeDocument/2006/docPropsVTypes">
  <TotalTime>1814</TotalTime>
  <Words>5614</Words>
  <Application>Microsoft Macintosh PowerPoint</Application>
  <PresentationFormat>On-screen Show (4:3)</PresentationFormat>
  <Paragraphs>511</Paragraphs>
  <Slides>106</Slides>
  <Notes>88</Notes>
  <HiddenSlides>0</HiddenSlides>
  <MMClips>0</MMClips>
  <ScaleCrop>false</ScaleCrop>
  <HeadingPairs>
    <vt:vector size="6" baseType="variant">
      <vt:variant>
        <vt:lpstr>Fonts Used</vt:lpstr>
      </vt:variant>
      <vt:variant>
        <vt:i4>13</vt:i4>
      </vt:variant>
      <vt:variant>
        <vt:lpstr>Theme</vt:lpstr>
      </vt:variant>
      <vt:variant>
        <vt:i4>19</vt:i4>
      </vt:variant>
      <vt:variant>
        <vt:lpstr>Slide Titles</vt:lpstr>
      </vt:variant>
      <vt:variant>
        <vt:i4>106</vt:i4>
      </vt:variant>
    </vt:vector>
  </HeadingPairs>
  <TitlesOfParts>
    <vt:vector size="138" baseType="lpstr">
      <vt:lpstr>Arial Unicode MS</vt:lpstr>
      <vt:lpstr>Arial</vt:lpstr>
      <vt:lpstr>Arial Narrow</vt:lpstr>
      <vt:lpstr>Book Antiqua</vt:lpstr>
      <vt:lpstr>Bookman Old Style</vt:lpstr>
      <vt:lpstr>Calibri</vt:lpstr>
      <vt:lpstr>Comic Sans MS</vt:lpstr>
      <vt:lpstr>Geneva</vt:lpstr>
      <vt:lpstr>Haettenschweiler</vt:lpstr>
      <vt:lpstr>Monotype Corsiva</vt:lpstr>
      <vt:lpstr>Tahoma</vt:lpstr>
      <vt:lpstr>Times New Roman</vt:lpstr>
      <vt:lpstr>Wingdings</vt:lpstr>
      <vt:lpstr>49_Blank Presentation</vt:lpstr>
      <vt:lpstr>Default Design</vt:lpstr>
      <vt:lpstr>1_Default Design</vt:lpstr>
      <vt:lpstr>Blank Presentation</vt:lpstr>
      <vt:lpstr>3_Default Design</vt:lpstr>
      <vt:lpstr>4_Default Design</vt:lpstr>
      <vt:lpstr>3_Office Theme</vt:lpstr>
      <vt:lpstr>5_Default Design</vt:lpstr>
      <vt:lpstr>9_Default Design</vt:lpstr>
      <vt:lpstr>6_Default Design</vt:lpstr>
      <vt:lpstr>7_Default Design</vt:lpstr>
      <vt:lpstr>Refined</vt:lpstr>
      <vt:lpstr>8_Default Design</vt:lpstr>
      <vt:lpstr>1_Curtain Call</vt:lpstr>
      <vt:lpstr>50_Blank Presentation</vt:lpstr>
      <vt:lpstr>1_Digital Dots</vt:lpstr>
      <vt:lpstr>10_Default Design</vt:lpstr>
      <vt:lpstr>11_Default Design</vt:lpstr>
      <vt:lpstr>2_Textured</vt:lpstr>
      <vt:lpstr>Be Wise</vt:lpstr>
      <vt:lpstr>What are people passionate about?</vt:lpstr>
      <vt:lpstr>Do you want to be wise?</vt:lpstr>
      <vt:lpstr>How can you be wise?</vt:lpstr>
      <vt:lpstr>Let's Study Through Scripture</vt:lpstr>
      <vt:lpstr>Modern Day Proverbs</vt:lpstr>
      <vt:lpstr>Modern Day Proverbs</vt:lpstr>
      <vt:lpstr>Modern Day Proverbs</vt:lpstr>
      <vt:lpstr>Modern Day Proverbs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Wisdom is good for you</vt:lpstr>
      <vt:lpstr>Key Word of Proverbs:</vt:lpstr>
      <vt:lpstr>Title &amp; Date</vt:lpstr>
      <vt:lpstr>Title of the Book</vt:lpstr>
      <vt:lpstr>Themes in Proverbs</vt:lpstr>
      <vt:lpstr>Words and Speech</vt:lpstr>
      <vt:lpstr>Money</vt:lpstr>
      <vt:lpstr>Godliness over Gold</vt:lpstr>
      <vt:lpstr>True Success</vt:lpstr>
      <vt:lpstr>Proverbs 21:19</vt:lpstr>
      <vt:lpstr>Proverbs 26:11</vt:lpstr>
      <vt:lpstr>Diligence and Laziness</vt:lpstr>
      <vt:lpstr>American, idle</vt:lpstr>
      <vt:lpstr>Relationships</vt:lpstr>
      <vt:lpstr>How can you be wise?</vt:lpstr>
      <vt:lpstr>I. Learn discipline and fear of the LORD (1:1-7). </vt:lpstr>
      <vt:lpstr>Slides on  Proverbs 1</vt:lpstr>
      <vt:lpstr>Why Read Proverbs?</vt:lpstr>
      <vt:lpstr>PowerPoint Presentation</vt:lpstr>
      <vt:lpstr>PowerPoint Presentation</vt:lpstr>
      <vt:lpstr>PowerPoint Presentation</vt:lpstr>
      <vt:lpstr>I. Learn discipline and fear of the LORD (1:1-7). </vt:lpstr>
      <vt:lpstr>II. Value wisdom that leads to a prosperous life (1:8–9:18).  </vt:lpstr>
      <vt:lpstr>Wisdom</vt:lpstr>
      <vt:lpstr>Wisdom</vt:lpstr>
      <vt:lpstr>Slides on  Proverbs 2</vt:lpstr>
      <vt:lpstr>Wisdom</vt:lpstr>
      <vt:lpstr>Book Chart</vt:lpstr>
      <vt:lpstr>Slides on  Proverbs 3</vt:lpstr>
      <vt:lpstr>Wisdom</vt:lpstr>
      <vt:lpstr>Key Verse</vt:lpstr>
      <vt:lpstr>Key Verse</vt:lpstr>
      <vt:lpstr>Key Verse</vt:lpstr>
      <vt:lpstr>Key Verse</vt:lpstr>
      <vt:lpstr>Slides on  Proverbs 4</vt:lpstr>
      <vt:lpstr>Wisdom</vt:lpstr>
      <vt:lpstr>Wisdom</vt:lpstr>
      <vt:lpstr>Wisdom</vt:lpstr>
      <vt:lpstr>Slides on  Proverbs 5</vt:lpstr>
      <vt:lpstr>Wisdom</vt:lpstr>
      <vt:lpstr>"My son, pay attention to my wisdom;  listen carefully to my wise counsel.  2Then you will show discernment,  and your lips will express what you've learned" (5:1-2 NLT).</vt:lpstr>
      <vt:lpstr>"For the lips of an immoral woman are as sweet as honey,  and her mouth is smoother than oil"  (5:3 NLT).</vt:lpstr>
      <vt:lpstr>SIGN UP FOR      COVENANT EYES    SOFTWARE</vt:lpstr>
      <vt:lpstr>Covenant Eyes</vt:lpstr>
      <vt:lpstr>Slides on  Proverbs 6</vt:lpstr>
      <vt:lpstr>Wisdom</vt:lpstr>
      <vt:lpstr>Wisdom</vt:lpstr>
      <vt:lpstr>Wisdom</vt:lpstr>
      <vt:lpstr>Slides on  Proverbs 8</vt:lpstr>
      <vt:lpstr>Wisdom</vt:lpstr>
      <vt:lpstr>Slides on  Proverbs 9</vt:lpstr>
      <vt:lpstr>Wisdom</vt:lpstr>
      <vt:lpstr>I. Learn discipline and fear of the LORD (1:1-7). </vt:lpstr>
      <vt:lpstr>II. Value wisdom that leads to a prosperous life (1:8–9:18).  </vt:lpstr>
      <vt:lpstr>III. Heed advice of wise men on relationships  (Prov 10–31). </vt:lpstr>
      <vt:lpstr>Slides on  Proverbs 10</vt:lpstr>
      <vt:lpstr>About 375 two-line proverbs of Solomon teach the practical benefits of wisdom over wickedness in everyday life (10:1–22:16). </vt:lpstr>
      <vt:lpstr>Slides on  Proverbs 11</vt:lpstr>
      <vt:lpstr>VERY Descriptive!</vt:lpstr>
      <vt:lpstr>Slides on  Proverbs 22</vt:lpstr>
      <vt:lpstr>Wisdom</vt:lpstr>
      <vt:lpstr>Slides on  Proverbs 25</vt:lpstr>
      <vt:lpstr>Wisdom</vt:lpstr>
      <vt:lpstr>Slides on  Proverbs 30</vt:lpstr>
      <vt:lpstr>Wisdom</vt:lpstr>
      <vt:lpstr>Proverbs 30:18-20 (NIV)</vt:lpstr>
      <vt:lpstr>Slides on  Proverbs 31</vt:lpstr>
      <vt:lpstr>Wisdom</vt:lpstr>
      <vt:lpstr>Wisdom</vt:lpstr>
      <vt:lpstr>The Two Women:</vt:lpstr>
      <vt:lpstr>Proverbs 31</vt:lpstr>
      <vt:lpstr>PowerPoint Presentation</vt:lpstr>
      <vt:lpstr>PowerPoint Presentation</vt:lpstr>
      <vt:lpstr>Proverbs 31</vt:lpstr>
      <vt:lpstr>Proverbs 31</vt:lpstr>
      <vt:lpstr>She is deemed the best model</vt:lpstr>
      <vt:lpstr>Stop comparing yourself to the Proverbs 31 woman.</vt:lpstr>
      <vt:lpstr>Proverbs 31</vt:lpstr>
      <vt:lpstr>How can you be wise?</vt:lpstr>
      <vt:lpstr>Main Idea of Proverbs</vt:lpstr>
      <vt:lpstr>I. Learn discipline and fear of the LORD (1:1-7). </vt:lpstr>
      <vt:lpstr>II. Value wisdom that leads to a prosperous life (1:8–9:18).  </vt:lpstr>
      <vt:lpstr>III. Heed advice of wise men on relationships  (Prov 10–31). </vt:lpstr>
      <vt:lpstr>Applications</vt:lpstr>
      <vt:lpstr>Black</vt:lpstr>
      <vt:lpstr>OT Preaching link at BibleStudyDownloads.org</vt:lpstr>
    </vt:vector>
  </TitlesOfParts>
  <Company>Singapore Bible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Sermon Title</dc:title>
  <dc:creator>Rick Griffith</dc:creator>
  <cp:lastModifiedBy>Rick Griffith</cp:lastModifiedBy>
  <cp:revision>124</cp:revision>
  <dcterms:created xsi:type="dcterms:W3CDTF">2014-08-02T06:39:19Z</dcterms:created>
  <dcterms:modified xsi:type="dcterms:W3CDTF">2020-03-02T08:36:51Z</dcterms:modified>
</cp:coreProperties>
</file>