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3.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4.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5.xml" ContentType="application/vnd.openxmlformats-officedocument.themeOverride+xml"/>
  <Override PartName="/ppt/notesSlides/notesSlide40.xml" ContentType="application/vnd.openxmlformats-officedocument.presentationml.notesSlide+xml"/>
  <Override PartName="/ppt/theme/themeOverride6.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7.xml" ContentType="application/vnd.openxmlformats-officedocument.themeOverride+xml"/>
  <Override PartName="/ppt/notesSlides/notesSlide48.xml" ContentType="application/vnd.openxmlformats-officedocument.presentationml.notesSlide+xml"/>
  <Override PartName="/ppt/theme/themeOverride8.xml" ContentType="application/vnd.openxmlformats-officedocument.themeOverride+xml"/>
  <Override PartName="/ppt/notesSlides/notesSlide49.xml" ContentType="application/vnd.openxmlformats-officedocument.presentationml.notesSlide+xml"/>
  <Override PartName="/ppt/theme/themeOverride9.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10.xml" ContentType="application/vnd.openxmlformats-officedocument.themeOverride+xml"/>
  <Override PartName="/ppt/notesSlides/notesSlide54.xml" ContentType="application/vnd.openxmlformats-officedocument.presentationml.notesSlide+xml"/>
  <Override PartName="/ppt/theme/themeOverride11.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63" r:id="rId2"/>
    <p:sldMasterId id="2147483800" r:id="rId3"/>
    <p:sldMasterId id="2147483836" r:id="rId4"/>
    <p:sldMasterId id="2147484763" r:id="rId5"/>
    <p:sldMasterId id="2147484813" r:id="rId6"/>
    <p:sldMasterId id="2147484827" r:id="rId7"/>
    <p:sldMasterId id="2147484876" r:id="rId8"/>
    <p:sldMasterId id="2147484888" r:id="rId9"/>
    <p:sldMasterId id="2147484911" r:id="rId10"/>
    <p:sldMasterId id="2147484923" r:id="rId11"/>
    <p:sldMasterId id="2147484935" r:id="rId12"/>
    <p:sldMasterId id="2147484959" r:id="rId13"/>
    <p:sldMasterId id="2147484985" r:id="rId14"/>
    <p:sldMasterId id="2147484997" r:id="rId15"/>
    <p:sldMasterId id="2147485009" r:id="rId16"/>
  </p:sldMasterIdLst>
  <p:notesMasterIdLst>
    <p:notesMasterId r:id="rId91"/>
  </p:notesMasterIdLst>
  <p:sldIdLst>
    <p:sldId id="1160" r:id="rId17"/>
    <p:sldId id="2489" r:id="rId18"/>
    <p:sldId id="513" r:id="rId19"/>
    <p:sldId id="613" r:id="rId20"/>
    <p:sldId id="1165" r:id="rId21"/>
    <p:sldId id="1166" r:id="rId22"/>
    <p:sldId id="1162" r:id="rId23"/>
    <p:sldId id="1164" r:id="rId24"/>
    <p:sldId id="1146" r:id="rId25"/>
    <p:sldId id="704" r:id="rId26"/>
    <p:sldId id="1181" r:id="rId27"/>
    <p:sldId id="1182" r:id="rId28"/>
    <p:sldId id="1184" r:id="rId29"/>
    <p:sldId id="1185" r:id="rId30"/>
    <p:sldId id="1188" r:id="rId31"/>
    <p:sldId id="1199" r:id="rId32"/>
    <p:sldId id="439" r:id="rId33"/>
    <p:sldId id="498" r:id="rId34"/>
    <p:sldId id="440" r:id="rId35"/>
    <p:sldId id="1197" r:id="rId36"/>
    <p:sldId id="1195" r:id="rId37"/>
    <p:sldId id="1163" r:id="rId38"/>
    <p:sldId id="527" r:id="rId39"/>
    <p:sldId id="528" r:id="rId40"/>
    <p:sldId id="529" r:id="rId41"/>
    <p:sldId id="530" r:id="rId42"/>
    <p:sldId id="2486" r:id="rId43"/>
    <p:sldId id="526" r:id="rId44"/>
    <p:sldId id="1177" r:id="rId45"/>
    <p:sldId id="429" r:id="rId46"/>
    <p:sldId id="1176" r:id="rId47"/>
    <p:sldId id="532" r:id="rId48"/>
    <p:sldId id="263" r:id="rId49"/>
    <p:sldId id="531" r:id="rId50"/>
    <p:sldId id="1198" r:id="rId51"/>
    <p:sldId id="2488" r:id="rId52"/>
    <p:sldId id="1200" r:id="rId53"/>
    <p:sldId id="834" r:id="rId54"/>
    <p:sldId id="835" r:id="rId55"/>
    <p:sldId id="562" r:id="rId56"/>
    <p:sldId id="536" r:id="rId57"/>
    <p:sldId id="537" r:id="rId58"/>
    <p:sldId id="538" r:id="rId59"/>
    <p:sldId id="421" r:id="rId60"/>
    <p:sldId id="838" r:id="rId61"/>
    <p:sldId id="541" r:id="rId62"/>
    <p:sldId id="286" r:id="rId63"/>
    <p:sldId id="1192" r:id="rId64"/>
    <p:sldId id="1193" r:id="rId65"/>
    <p:sldId id="850" r:id="rId66"/>
    <p:sldId id="371" r:id="rId67"/>
    <p:sldId id="1190" r:id="rId68"/>
    <p:sldId id="1191" r:id="rId69"/>
    <p:sldId id="542" r:id="rId70"/>
    <p:sldId id="683" r:id="rId71"/>
    <p:sldId id="506" r:id="rId72"/>
    <p:sldId id="507" r:id="rId73"/>
    <p:sldId id="504" r:id="rId74"/>
    <p:sldId id="843" r:id="rId75"/>
    <p:sldId id="550" r:id="rId76"/>
    <p:sldId id="1196" r:id="rId77"/>
    <p:sldId id="1201" r:id="rId78"/>
    <p:sldId id="2487" r:id="rId79"/>
    <p:sldId id="430" r:id="rId80"/>
    <p:sldId id="1204" r:id="rId81"/>
    <p:sldId id="431" r:id="rId82"/>
    <p:sldId id="1203" r:id="rId83"/>
    <p:sldId id="1202" r:id="rId84"/>
    <p:sldId id="2485" r:id="rId85"/>
    <p:sldId id="1154" r:id="rId86"/>
    <p:sldId id="1170" r:id="rId87"/>
    <p:sldId id="1137" r:id="rId88"/>
    <p:sldId id="557" r:id="rId89"/>
    <p:sldId id="310" r:id="rId9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000"/>
    <a:srgbClr val="FF9300"/>
    <a:srgbClr val="A74000"/>
    <a:srgbClr val="BB383A"/>
    <a:srgbClr val="0972BF"/>
    <a:srgbClr val="01A0CD"/>
    <a:srgbClr val="4180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79" autoAdjust="0"/>
    <p:restoredTop sz="76391" autoAdjust="0"/>
  </p:normalViewPr>
  <p:slideViewPr>
    <p:cSldViewPr snapToGrid="0" snapToObjects="1">
      <p:cViewPr varScale="1">
        <p:scale>
          <a:sx n="143" d="100"/>
          <a:sy n="143" d="100"/>
        </p:scale>
        <p:origin x="1568" y="-8"/>
      </p:cViewPr>
      <p:guideLst>
        <p:guide orient="horz" pos="162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p:scale>
        <a:sx n="110" d="100"/>
        <a:sy n="110" d="100"/>
      </p:scale>
      <p:origin x="0" y="263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tableStyles" Target="tableStyles.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3/5/20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xfrm>
            <a:off x="381000" y="685800"/>
            <a:ext cx="6096000" cy="3429000"/>
          </a:xfrm>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60810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F60E32-1191-E043-BCA7-A0AB5AA71693}"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1106" name="Rectangle 2"/>
          <p:cNvSpPr>
            <a:spLocks noGrp="1" noRot="1" noChangeAspect="1" noChangeArrowheads="1" noTextEdit="1"/>
          </p:cNvSpPr>
          <p:nvPr>
            <p:ph type="sldImg"/>
          </p:nvPr>
        </p:nvSpPr>
        <p:spPr>
          <a:xfrm>
            <a:off x="381000" y="685800"/>
            <a:ext cx="6096000" cy="3429000"/>
          </a:xfrm>
          <a:ln/>
        </p:spPr>
      </p:sp>
      <p:sp>
        <p:nvSpPr>
          <p:cNvPr id="431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They shed the Passover lamb’s blood and put it on their doorposts. </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8784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C9B671-86BD-DA4D-A0C2-BA4C90CDF5D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0770" name="Rectangle 2"/>
          <p:cNvSpPr>
            <a:spLocks noGrp="1" noRot="1" noChangeAspect="1" noChangeArrowheads="1" noTextEdit="1"/>
          </p:cNvSpPr>
          <p:nvPr>
            <p:ph type="sldImg"/>
          </p:nvPr>
        </p:nvSpPr>
        <p:spPr>
          <a:xfrm>
            <a:off x="381000" y="685800"/>
            <a:ext cx="6096000" cy="3429000"/>
          </a:xfrm>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Then God miraculously parted the Sea and led his people out of Egypt—a picture of salvation for the believers since each of those redeemed had been saved from death by the Passover lamb’s blood. In other words, they had a personal relationship with God.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71582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381000" y="685800"/>
            <a:ext cx="6096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Israel invited God’s presence at Mt. Sinai and God was pleased to dwell with them (Exodus 39:34).</a:t>
            </a:r>
            <a:r>
              <a:rPr lang="en-SG" dirty="0">
                <a:effectLst/>
                <a:latin typeface="Arial"/>
                <a:cs typeface="Arial"/>
              </a:rPr>
              <a:t> </a:t>
            </a:r>
          </a:p>
          <a:p>
            <a:r>
              <a:rPr lang="en-US" sz="1200" kern="1200" dirty="0">
                <a:solidFill>
                  <a:schemeClr val="tx1"/>
                </a:solidFill>
                <a:effectLst/>
                <a:latin typeface="Arial"/>
                <a:ea typeface="+mn-ea"/>
                <a:cs typeface="Arial"/>
              </a:rPr>
              <a:t>Despite God’s awesome holiness at Sinai, they had come into a relationship with God though the Passover lamb at the Exodus.</a:t>
            </a:r>
            <a:endParaRPr lang="en-US" dirty="0">
              <a:latin typeface="Arial"/>
              <a:cs typeface="Arial"/>
            </a:endParaRPr>
          </a:p>
        </p:txBody>
      </p:sp>
    </p:spTree>
    <p:extLst>
      <p:ext uri="{BB962C8B-B14F-4D97-AF65-F5344CB8AC3E}">
        <p14:creationId xmlns:p14="http://schemas.microsoft.com/office/powerpoint/2010/main" val="1585328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381000" y="685800"/>
            <a:ext cx="6096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Now they stand there at the tabernacle wondering how long this will last. </a:t>
            </a:r>
            <a:r>
              <a:rPr lang="en-US" sz="1200" dirty="0">
                <a:effectLst/>
                <a:latin typeface="Arial" panose="020B0604020202020204" pitchFamily="34" charset="0"/>
                <a:ea typeface="Times New Roman"/>
                <a:cs typeface="Arial" panose="020B0604020202020204" pitchFamily="34" charset="0"/>
              </a:rPr>
              <a:t>How could they experience God’s blessing, guidance and reality continually?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724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CC2CCC-D217-3441-8193-C6ABD2F2485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8962" name="Rectangle 2"/>
          <p:cNvSpPr>
            <a:spLocks noGrp="1" noRot="1" noChangeAspect="1" noChangeArrowheads="1" noTextEdit="1"/>
          </p:cNvSpPr>
          <p:nvPr>
            <p:ph type="sldImg"/>
          </p:nvPr>
        </p:nvSpPr>
        <p:spPr>
          <a:xfrm>
            <a:off x="381000" y="685800"/>
            <a:ext cx="6096000" cy="3429000"/>
          </a:xfrm>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The tabernacle was finished but now they needed to know what to do with it!</a:t>
            </a:r>
            <a:endParaRPr lang="en-SG" sz="1200" b="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2657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(So what is the first way to maintain fellowship with your holy God?)</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18386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Do things that are voluntary to honor the Lord—especially when life is so busy that we don’t do anything optional.</a:t>
            </a:r>
          </a:p>
        </p:txBody>
      </p:sp>
    </p:spTree>
    <p:extLst>
      <p:ext uri="{BB962C8B-B14F-4D97-AF65-F5344CB8AC3E}">
        <p14:creationId xmlns:p14="http://schemas.microsoft.com/office/powerpoint/2010/main" val="1679452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Israel could continue to enjoy God’s presence by three sacrifices for consecration when in fellowship (Lev 1–3).</a:t>
            </a:r>
          </a:p>
          <a:p>
            <a:r>
              <a:rPr lang="en-US" sz="1200" kern="1200" dirty="0">
                <a:solidFill>
                  <a:schemeClr val="tx1"/>
                </a:solidFill>
                <a:effectLst/>
                <a:latin typeface="Arial" panose="020B0604020202020204" pitchFamily="34" charset="0"/>
                <a:ea typeface="+mn-ea"/>
                <a:cs typeface="Arial" panose="020B0604020202020204" pitchFamily="34" charset="0"/>
              </a:rPr>
              <a:t>We also should express our love to God in new ways.</a:t>
            </a:r>
            <a:r>
              <a:rPr lang="en-SG" dirty="0">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20191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burnt offering was a voluntary sacrifice that totally consumed the animal to draw near to God in total dedication (Lev 1).</a:t>
            </a:r>
          </a:p>
        </p:txBody>
      </p:sp>
    </p:spTree>
    <p:extLst>
      <p:ext uri="{BB962C8B-B14F-4D97-AF65-F5344CB8AC3E}">
        <p14:creationId xmlns:p14="http://schemas.microsoft.com/office/powerpoint/2010/main" val="1693596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xfrm>
            <a:off x="381000" y="685800"/>
            <a:ext cx="6096000" cy="3429000"/>
          </a:xfrm>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aseline="0" dirty="0">
                <a:latin typeface="Arial" panose="020B0604020202020204" pitchFamily="34" charset="0"/>
                <a:ea typeface="ＭＳ Ｐゴシック" charset="0"/>
                <a:cs typeface="Arial" panose="020B0604020202020204" pitchFamily="34" charset="0"/>
              </a:rPr>
              <a:t>The burnt offering begins with instructions to offer a bull. Wow, what an expensive gift to God! This would be several months or even a year or more wages for people!</a:t>
            </a:r>
            <a:endParaRPr lang="en-US" dirty="0">
              <a:latin typeface="Arial"/>
              <a:cs typeface="Arial"/>
            </a:endParaRPr>
          </a:p>
        </p:txBody>
      </p:sp>
    </p:spTree>
    <p:extLst>
      <p:ext uri="{BB962C8B-B14F-4D97-AF65-F5344CB8AC3E}">
        <p14:creationId xmlns:p14="http://schemas.microsoft.com/office/powerpoint/2010/main" val="3625238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381000" y="685800"/>
            <a:ext cx="6096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Tell your answer to this question to the person next to you.</a:t>
            </a:r>
          </a:p>
        </p:txBody>
      </p:sp>
    </p:spTree>
    <p:extLst>
      <p:ext uri="{BB962C8B-B14F-4D97-AF65-F5344CB8AC3E}">
        <p14:creationId xmlns:p14="http://schemas.microsoft.com/office/powerpoint/2010/main" val="2731171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xfrm>
            <a:off x="381000" y="685800"/>
            <a:ext cx="6096000" cy="3429000"/>
          </a:xfrm>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aseline="0" dirty="0">
                <a:latin typeface="Arial" panose="020B0604020202020204" pitchFamily="34" charset="0"/>
                <a:ea typeface="ＭＳ Ｐゴシック" charset="0"/>
                <a:cs typeface="Arial" panose="020B0604020202020204" pitchFamily="34" charset="0"/>
              </a:rPr>
              <a:t>But notice that God allowed various types of animals for the same offering.</a:t>
            </a:r>
          </a:p>
          <a:p>
            <a:r>
              <a:rPr lang="en-US" baseline="0" dirty="0">
                <a:latin typeface="Arial" panose="020B0604020202020204" pitchFamily="34" charset="0"/>
                <a:ea typeface="ＭＳ Ｐゴシック" charset="0"/>
                <a:cs typeface="Arial" panose="020B0604020202020204" pitchFamily="34" charset="0"/>
              </a:rPr>
              <a:t>“1:2. This verse forms a transition to the law of the burnt offering by referring to an offering (</a:t>
            </a:r>
            <a:r>
              <a:rPr lang="en-US" sz="1800" baseline="0" dirty="0" err="1">
                <a:latin typeface="Yehudit" pitchFamily="2" charset="77"/>
                <a:ea typeface="Yehudit" pitchFamily="2" charset="77"/>
                <a:cs typeface="Arial" panose="020B0604020202020204" pitchFamily="34" charset="0"/>
              </a:rPr>
              <a:t>NA;b√r∂q</a:t>
            </a:r>
            <a:r>
              <a:rPr lang="en-US" baseline="0" dirty="0">
                <a:latin typeface="Arial" panose="020B0604020202020204" pitchFamily="34" charset="0"/>
                <a:ea typeface="ＭＳ Ｐゴシック" charset="0"/>
                <a:cs typeface="Arial" panose="020B0604020202020204" pitchFamily="34" charset="0"/>
              </a:rPr>
              <a:t>, “that which is brought” to God—a general term covering all sacrifice) from either the herd (i.e., a bull, vv. 3-9) or the flock (i.e., a sheep or goat, vv. 10-13). With the addition of birds (vv. 14-17), this provides the formal outline of the law of burnt offering (see also 6:8-13), the animals of the offering being listed in a descending order of value” (BKC).</a:t>
            </a:r>
          </a:p>
          <a:p>
            <a:r>
              <a:rPr lang="en-US" baseline="0" dirty="0">
                <a:latin typeface="Arial" panose="020B0604020202020204" pitchFamily="34" charset="0"/>
                <a:ea typeface="ＭＳ Ｐゴシック" charset="0"/>
                <a:cs typeface="Arial" panose="020B0604020202020204" pitchFamily="34" charset="0"/>
              </a:rPr>
              <a:t>God allowed expensive offerings (bulls) for the wealthy, moderate animals for the middle class (lambs, goats), and the poor could offer as simple an animal as a bird. Likewise, he instituted the tithe because he made sure that even the poorest person could live on 90% of his income.</a:t>
            </a:r>
          </a:p>
        </p:txBody>
      </p:sp>
    </p:spTree>
    <p:extLst>
      <p:ext uri="{BB962C8B-B14F-4D97-AF65-F5344CB8AC3E}">
        <p14:creationId xmlns:p14="http://schemas.microsoft.com/office/powerpoint/2010/main" val="1379069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381000" y="685800"/>
            <a:ext cx="6096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But one thing that characterized all of these offerings is that they must be perfect animals without defect—just like our Lord Jesus Christ.</a:t>
            </a:r>
          </a:p>
        </p:txBody>
      </p:sp>
    </p:spTree>
    <p:extLst>
      <p:ext uri="{BB962C8B-B14F-4D97-AF65-F5344CB8AC3E}">
        <p14:creationId xmlns:p14="http://schemas.microsoft.com/office/powerpoint/2010/main" val="3798795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6631AD-D120-8849-BE19-E4B34E37C93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2754" name="Rectangle 2"/>
          <p:cNvSpPr>
            <a:spLocks noGrp="1" noRot="1" noChangeAspect="1" noChangeArrowheads="1" noTextEdit="1"/>
          </p:cNvSpPr>
          <p:nvPr>
            <p:ph type="sldImg"/>
          </p:nvPr>
        </p:nvSpPr>
        <p:spPr>
          <a:xfrm>
            <a:off x="381000" y="685800"/>
            <a:ext cx="6096000" cy="3429000"/>
          </a:xfrm>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process was also clearly given.</a:t>
            </a:r>
          </a:p>
        </p:txBody>
      </p:sp>
    </p:spTree>
    <p:extLst>
      <p:ext uri="{BB962C8B-B14F-4D97-AF65-F5344CB8AC3E}">
        <p14:creationId xmlns:p14="http://schemas.microsoft.com/office/powerpoint/2010/main" val="3029351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101A08C-5F0C-D447-8939-6F15038D251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2994" name="Rectangle 2"/>
          <p:cNvSpPr>
            <a:spLocks noGrp="1" noRot="1" noChangeAspect="1" noChangeArrowheads="1"/>
          </p:cNvSpPr>
          <p:nvPr>
            <p:ph type="sldImg"/>
          </p:nvPr>
        </p:nvSpPr>
        <p:spPr>
          <a:xfrm>
            <a:off x="381000" y="685800"/>
            <a:ext cx="6096000" cy="3429000"/>
          </a:xfrm>
          <a:solidFill>
            <a:srgbClr val="FFFFFF"/>
          </a:solidFill>
          <a:ln/>
        </p:spPr>
      </p:sp>
      <p:sp>
        <p:nvSpPr>
          <p:cNvPr id="21299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71678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EB1B1D-83E9-DC4A-9212-DDE512F0440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5042" name="Rectangle 2"/>
          <p:cNvSpPr>
            <a:spLocks noGrp="1" noRot="1" noChangeAspect="1" noChangeArrowheads="1"/>
          </p:cNvSpPr>
          <p:nvPr>
            <p:ph type="sldImg"/>
          </p:nvPr>
        </p:nvSpPr>
        <p:spPr>
          <a:xfrm>
            <a:off x="381000" y="685800"/>
            <a:ext cx="6096000" cy="3429000"/>
          </a:xfrm>
          <a:solidFill>
            <a:srgbClr val="FFFFFF"/>
          </a:solidFill>
          <a:ln/>
        </p:spPr>
      </p:sp>
      <p:sp>
        <p:nvSpPr>
          <p:cNvPr id="2150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93970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225A73-B596-C748-9AA9-F9B81884935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7090" name="Rectangle 2"/>
          <p:cNvSpPr>
            <a:spLocks noGrp="1" noRot="1" noChangeAspect="1" noChangeArrowheads="1"/>
          </p:cNvSpPr>
          <p:nvPr>
            <p:ph type="sldImg"/>
          </p:nvPr>
        </p:nvSpPr>
        <p:spPr>
          <a:xfrm>
            <a:off x="381000" y="685800"/>
            <a:ext cx="6096000" cy="3429000"/>
          </a:xfrm>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But for a burnt offering, the ENTIRE sacrifice was burned.</a:t>
            </a:r>
          </a:p>
        </p:txBody>
      </p:sp>
    </p:spTree>
    <p:extLst>
      <p:ext uri="{BB962C8B-B14F-4D97-AF65-F5344CB8AC3E}">
        <p14:creationId xmlns:p14="http://schemas.microsoft.com/office/powerpoint/2010/main" val="3511464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225A73-B596-C748-9AA9-F9B81884935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7090" name="Rectangle 2"/>
          <p:cNvSpPr>
            <a:spLocks noGrp="1" noRot="1" noChangeAspect="1" noChangeArrowheads="1"/>
          </p:cNvSpPr>
          <p:nvPr>
            <p:ph type="sldImg"/>
          </p:nvPr>
        </p:nvSpPr>
        <p:spPr>
          <a:xfrm>
            <a:off x="381000" y="685800"/>
            <a:ext cx="6096000" cy="3429000"/>
          </a:xfrm>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3196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staple of our diet comes from grain.</a:t>
            </a:r>
          </a:p>
        </p:txBody>
      </p:sp>
    </p:spTree>
    <p:extLst>
      <p:ext uri="{BB962C8B-B14F-4D97-AF65-F5344CB8AC3E}">
        <p14:creationId xmlns:p14="http://schemas.microsoft.com/office/powerpoint/2010/main" val="1297993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When God provided grain, Israelites could offer some back to God to say thank you.</a:t>
            </a:r>
          </a:p>
        </p:txBody>
      </p:sp>
    </p:spTree>
    <p:extLst>
      <p:ext uri="{BB962C8B-B14F-4D97-AF65-F5344CB8AC3E}">
        <p14:creationId xmlns:p14="http://schemas.microsoft.com/office/powerpoint/2010/main" val="3732199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Sometimes grain could be in the form of baked loaves.</a:t>
            </a:r>
          </a:p>
        </p:txBody>
      </p:sp>
    </p:spTree>
    <p:extLst>
      <p:ext uri="{BB962C8B-B14F-4D97-AF65-F5344CB8AC3E}">
        <p14:creationId xmlns:p14="http://schemas.microsoft.com/office/powerpoint/2010/main" val="3078697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381000" y="685800"/>
            <a:ext cx="6096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4227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72BC96-A4AF-ED46-820A-1695C222CD7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9138" name="Rectangle 2"/>
          <p:cNvSpPr>
            <a:spLocks noGrp="1" noRot="1" noChangeAspect="1" noChangeArrowheads="1" noTextEdit="1"/>
          </p:cNvSpPr>
          <p:nvPr>
            <p:ph type="sldImg"/>
          </p:nvPr>
        </p:nvSpPr>
        <p:spPr>
          <a:xfrm>
            <a:off x="381000" y="685800"/>
            <a:ext cx="6096000" cy="3429000"/>
          </a:xfrm>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grain offering was a voluntary act of worship in recognition of God's goodness and provisions. It symbolized our devotion to God in response to his goodness to us.</a:t>
            </a:r>
          </a:p>
        </p:txBody>
      </p:sp>
    </p:spTree>
    <p:extLst>
      <p:ext uri="{BB962C8B-B14F-4D97-AF65-F5344CB8AC3E}">
        <p14:creationId xmlns:p14="http://schemas.microsoft.com/office/powerpoint/2010/main" val="1491621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D9E9E1-6F15-F849-A183-6A49EA1848BD}" type="slidenum">
              <a:rPr kumimoji="0" lang="zh-CN" altLang="en-US" sz="1200" b="0" i="0" u="none" strike="noStrike" kern="1200" cap="none" spc="0" normalizeH="0" baseline="0" noProof="0">
                <a:ln>
                  <a:noFill/>
                </a:ln>
                <a:solidFill>
                  <a:srgbClr val="000000"/>
                </a:solidFill>
                <a:effectLst/>
                <a:uLnTx/>
                <a:uFillTx/>
                <a:latin typeface="Times New Roman"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zh-CN" sz="12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182275" name="Rectangle 2"/>
          <p:cNvSpPr>
            <a:spLocks noGrp="1" noRot="1" noChangeAspect="1" noChangeArrowheads="1" noTextEdit="1"/>
          </p:cNvSpPr>
          <p:nvPr>
            <p:ph type="sldImg"/>
          </p:nvPr>
        </p:nvSpPr>
        <p:spPr>
          <a:xfrm>
            <a:off x="381000" y="685800"/>
            <a:ext cx="6096000" cy="3429000"/>
          </a:xfrm>
          <a:ln/>
        </p:spPr>
      </p:sp>
      <p:sp>
        <p:nvSpPr>
          <p:cNvPr id="1822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8503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 </a:t>
            </a:r>
            <a:r>
              <a:rPr lang="en-SG" sz="1200" i="1" kern="1200" dirty="0">
                <a:solidFill>
                  <a:schemeClr val="tx1"/>
                </a:solidFill>
                <a:effectLst/>
                <a:latin typeface="Arial" panose="020B0604020202020204" pitchFamily="34" charset="0"/>
                <a:ea typeface="+mn-ea"/>
                <a:cs typeface="Arial" panose="020B0604020202020204" pitchFamily="34" charset="0"/>
              </a:rPr>
              <a:t>distinctiveness</a:t>
            </a:r>
            <a:r>
              <a:rPr lang="en-SG" sz="1200" kern="1200" dirty="0">
                <a:solidFill>
                  <a:schemeClr val="tx1"/>
                </a:solidFill>
                <a:effectLst/>
                <a:latin typeface="Arial" panose="020B0604020202020204" pitchFamily="34" charset="0"/>
                <a:ea typeface="+mn-ea"/>
                <a:cs typeface="Arial" panose="020B0604020202020204" pitchFamily="34" charset="0"/>
              </a:rPr>
              <a:t> of the fellowship offering was in the communal meal which the worshiper and his family ate before the Lord (cf. 7:15). It was essentially a voluntary act in which the worshiper accepted the meat from God as a token of His covenant faithfulness and gave God acknowledgment or thankful praise for His past blessings bestowed, whether in answer to prayer, or granted unexpectedly, or the normal blessings [1:180] such as a good harvest” )” (Lindsey, </a:t>
            </a:r>
            <a:r>
              <a:rPr lang="en-SG" sz="1200" i="1" kern="1200" dirty="0">
                <a:solidFill>
                  <a:schemeClr val="tx1"/>
                </a:solidFill>
                <a:effectLst/>
                <a:latin typeface="Arial" panose="020B0604020202020204" pitchFamily="34" charset="0"/>
                <a:ea typeface="+mn-ea"/>
                <a:cs typeface="Arial" panose="020B0604020202020204" pitchFamily="34" charset="0"/>
              </a:rPr>
              <a:t>BKC</a:t>
            </a:r>
            <a:r>
              <a:rPr lang="en-SG" sz="1200" i="0" kern="1200" dirty="0">
                <a:solidFill>
                  <a:schemeClr val="tx1"/>
                </a:solidFill>
                <a:effectLst/>
                <a:latin typeface="Arial" panose="020B0604020202020204" pitchFamily="34" charset="0"/>
                <a:ea typeface="+mn-ea"/>
                <a:cs typeface="Arial" panose="020B0604020202020204" pitchFamily="34" charset="0"/>
              </a:rPr>
              <a:t>, 1:179-80). </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48802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Why are these offerings called “an aroma pleasing to the L</a:t>
            </a:r>
            <a:r>
              <a:rPr lang="en-SG" sz="1100" kern="1200" dirty="0">
                <a:solidFill>
                  <a:schemeClr val="tx1"/>
                </a:solidFill>
                <a:effectLst/>
                <a:latin typeface="Arial" panose="020B0604020202020204" pitchFamily="34" charset="0"/>
                <a:ea typeface="+mn-ea"/>
                <a:cs typeface="Arial" panose="020B0604020202020204" pitchFamily="34" charset="0"/>
              </a:rPr>
              <a:t>ORD</a:t>
            </a:r>
            <a:r>
              <a:rPr lang="en-SG" sz="1200" kern="1200" dirty="0">
                <a:solidFill>
                  <a:schemeClr val="tx1"/>
                </a:solidFill>
                <a:effectLst/>
                <a:latin typeface="Arial" panose="020B0604020202020204" pitchFamily="34" charset="0"/>
                <a:ea typeface="+mn-ea"/>
                <a:cs typeface="Arial" panose="020B0604020202020204" pitchFamily="34" charset="0"/>
              </a:rPr>
              <a:t>” (Lev. 1:9, 17; 2:2, 9, 12; 3:5, 16; 4:31)? </a:t>
            </a:r>
          </a:p>
          <a:p>
            <a:r>
              <a:rPr lang="en-SG" sz="1200" kern="1200" dirty="0">
                <a:solidFill>
                  <a:schemeClr val="tx1"/>
                </a:solidFill>
                <a:effectLst/>
                <a:latin typeface="Arial" panose="020B0604020202020204" pitchFamily="34" charset="0"/>
                <a:ea typeface="+mn-ea"/>
                <a:cs typeface="Arial" panose="020B0604020202020204" pitchFamily="34" charset="0"/>
              </a:rPr>
              <a:t>• Simply put, God likes BBQ!</a:t>
            </a:r>
            <a:r>
              <a:rPr lang="en-SG" dirty="0">
                <a:effectLst/>
                <a:latin typeface="Arial" panose="020B0604020202020204" pitchFamily="34" charset="0"/>
                <a:cs typeface="Arial" panose="020B0604020202020204" pitchFamily="34"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More seriously, the Lord is pleased to see his people follow his ways. All obedience is like a sweet fragrance to God—especially sacrifices that express our love for him or restore our fellowship with him</a:t>
            </a:r>
          </a:p>
        </p:txBody>
      </p:sp>
    </p:spTree>
    <p:extLst>
      <p:ext uri="{BB962C8B-B14F-4D97-AF65-F5344CB8AC3E}">
        <p14:creationId xmlns:p14="http://schemas.microsoft.com/office/powerpoint/2010/main" val="3600050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Do things that are voluntary to honor the Lord—especially when life is so busy that we don’t do anything optional.</a:t>
            </a:r>
          </a:p>
        </p:txBody>
      </p:sp>
    </p:spTree>
    <p:extLst>
      <p:ext uri="{BB962C8B-B14F-4D97-AF65-F5344CB8AC3E}">
        <p14:creationId xmlns:p14="http://schemas.microsoft.com/office/powerpoint/2010/main" val="16904531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A820FC-3371-EB49-842B-4C4BBAC617D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30819" name="Rectangle 2"/>
          <p:cNvSpPr>
            <a:spLocks noGrp="1" noRot="1" noChangeAspect="1" noChangeArrowheads="1"/>
          </p:cNvSpPr>
          <p:nvPr>
            <p:ph type="sldImg"/>
          </p:nvPr>
        </p:nvSpPr>
        <p:spPr>
          <a:xfrm>
            <a:off x="381000" y="685800"/>
            <a:ext cx="6096000" cy="3429000"/>
          </a:xfrm>
          <a:solidFill>
            <a:srgbClr val="FFFFFF"/>
          </a:solidFill>
          <a:ln/>
        </p:spPr>
      </p:sp>
      <p:sp>
        <p:nvSpPr>
          <p:cNvPr id="930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SG" sz="1200" kern="1200" dirty="0">
                <a:solidFill>
                  <a:schemeClr val="tx1"/>
                </a:solidFill>
                <a:effectLst/>
                <a:latin typeface="Arial" panose="020B0604020202020204" pitchFamily="34" charset="0"/>
                <a:ea typeface="+mn-ea"/>
                <a:cs typeface="Arial" panose="020B0604020202020204" pitchFamily="34" charset="0"/>
              </a:rPr>
              <a:t>Offering our bodies continually is our counterpart to the whole burnt offering (Rom 12:1)—but staying alive on the altar is challenging.</a:t>
            </a:r>
            <a:endParaRPr lang="en-US" dirty="0">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514231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91046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06479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xfrm>
            <a:off x="381000" y="685800"/>
            <a:ext cx="6096000" cy="3429000"/>
          </a:xfrm>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Thanking God for our food parallels the grain offering.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33440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CDD4F-431B-C446-AB6F-9A6E15CC6F8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35939" name="Rectangle 2"/>
          <p:cNvSpPr>
            <a:spLocks noGrp="1" noRot="1" noChangeAspect="1" noChangeArrowheads="1"/>
          </p:cNvSpPr>
          <p:nvPr>
            <p:ph type="sldImg"/>
          </p:nvPr>
        </p:nvSpPr>
        <p:spPr>
          <a:xfrm>
            <a:off x="381000" y="685800"/>
            <a:ext cx="6096000" cy="3429000"/>
          </a:xfrm>
          <a:solidFill>
            <a:srgbClr val="FFFFFF"/>
          </a:solidFill>
          <a:ln/>
        </p:spPr>
      </p:sp>
      <p:sp>
        <p:nvSpPr>
          <p:cNvPr id="93594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b="0" kern="1200" dirty="0">
                <a:solidFill>
                  <a:schemeClr val="tx1"/>
                </a:solidFill>
                <a:effectLst/>
                <a:latin typeface="Arial" panose="020B0604020202020204" pitchFamily="34" charset="0"/>
                <a:ea typeface="+mn-ea"/>
                <a:cs typeface="Arial" panose="020B0604020202020204" pitchFamily="34" charset="0"/>
              </a:rPr>
              <a:t>Community worship is also a fantastic privilege! Don’t look at church as a burden but as a blessing. That’s why the fellowship offering is also called the peace offering.  “The </a:t>
            </a:r>
            <a:r>
              <a:rPr lang="en-SG" sz="1200" b="0" i="1" kern="1200" dirty="0">
                <a:solidFill>
                  <a:schemeClr val="tx1"/>
                </a:solidFill>
                <a:effectLst/>
                <a:latin typeface="Arial" panose="020B0604020202020204" pitchFamily="34" charset="0"/>
                <a:ea typeface="+mn-ea"/>
                <a:cs typeface="Arial" panose="020B0604020202020204" pitchFamily="34" charset="0"/>
              </a:rPr>
              <a:t>typology</a:t>
            </a:r>
            <a:r>
              <a:rPr lang="en-SG" sz="1200" b="0" kern="1200" dirty="0">
                <a:solidFill>
                  <a:schemeClr val="tx1"/>
                </a:solidFill>
                <a:effectLst/>
                <a:latin typeface="Arial" panose="020B0604020202020204" pitchFamily="34" charset="0"/>
                <a:ea typeface="+mn-ea"/>
                <a:cs typeface="Arial" panose="020B0604020202020204" pitchFamily="34" charset="0"/>
              </a:rPr>
              <a:t> of the fellowship offering pictures the fellowship that the New Testament believer has with God and with other believers on the basis of Christ’s death on the cross (1 John 1:3). This is one phase of Christ’s ‘making peace through His blood, shed on the cross’ (Col. 1:20). In fact, ‘He Himself is our peace’ (Eph. 2:14)” (Lindsey, </a:t>
            </a:r>
            <a:r>
              <a:rPr lang="en-SG" sz="1200" b="0" i="1" kern="1200" dirty="0">
                <a:solidFill>
                  <a:schemeClr val="tx1"/>
                </a:solidFill>
                <a:effectLst/>
                <a:latin typeface="Arial" panose="020B0604020202020204" pitchFamily="34" charset="0"/>
                <a:ea typeface="+mn-ea"/>
                <a:cs typeface="Arial" panose="020B0604020202020204" pitchFamily="34" charset="0"/>
              </a:rPr>
              <a:t>BKC</a:t>
            </a:r>
            <a:r>
              <a:rPr lang="en-SG" sz="1200" b="0" kern="1200" dirty="0">
                <a:solidFill>
                  <a:schemeClr val="tx1"/>
                </a:solidFill>
                <a:effectLst/>
                <a:latin typeface="Arial" panose="020B0604020202020204" pitchFamily="34" charset="0"/>
                <a:ea typeface="+mn-ea"/>
                <a:cs typeface="Arial" panose="020B0604020202020204" pitchFamily="34" charset="0"/>
              </a:rPr>
              <a:t>, 1:180).</a:t>
            </a:r>
          </a:p>
          <a:p>
            <a:pPr eaLnBrk="1" hangingPunct="1"/>
            <a:endParaRPr lang="en-US" b="0" dirty="0">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56024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xfrm>
            <a:off x="381000" y="685800"/>
            <a:ext cx="6096000" cy="3429000"/>
          </a:xfrm>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 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 Occasionally the pipe gets a clog—like sin.</a:t>
            </a:r>
          </a:p>
          <a:p>
            <a:pPr eaLnBrk="1" hangingPunct="1"/>
            <a:r>
              <a:rPr lang="en-US" dirty="0">
                <a:latin typeface="Arial" panose="020B0604020202020204" pitchFamily="34" charset="0"/>
                <a:ea typeface="ＭＳ Ｐゴシック" charset="0"/>
                <a:cs typeface="Arial" panose="020B0604020202020204" pitchFamily="34" charset="0"/>
              </a:rPr>
              <a:t>• This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 But how do you unclog the pipe?</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405291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7B32E75-8ED0-754B-A760-6C22B35533A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xfrm>
            <a:off x="381000" y="685800"/>
            <a:ext cx="6096000" cy="3429000"/>
          </a:xfrm>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Peace and fellowship were experienced in a group meal.</a:t>
            </a:r>
          </a:p>
        </p:txBody>
      </p:sp>
    </p:spTree>
    <p:extLst>
      <p:ext uri="{BB962C8B-B14F-4D97-AF65-F5344CB8AC3E}">
        <p14:creationId xmlns:p14="http://schemas.microsoft.com/office/powerpoint/2010/main" val="18347461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8C18FE-1FEF-184E-8465-BA4F810FD36B}" type="slidenum">
              <a:rPr kumimoji="0" lang="zh-CN" altLang="en-US" sz="1200" b="0" i="0" u="none" strike="noStrike" kern="1200" cap="none" spc="0" normalizeH="0" baseline="0" noProof="0">
                <a:ln>
                  <a:noFill/>
                </a:ln>
                <a:solidFill>
                  <a:srgbClr val="000000"/>
                </a:solidFill>
                <a:effectLst/>
                <a:uLnTx/>
                <a:uFillTx/>
                <a:latin typeface="Times New Roman"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zh-CN" sz="12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183299" name="Rectangle 2"/>
          <p:cNvSpPr>
            <a:spLocks noGrp="1" noRot="1" noChangeAspect="1" noChangeArrowheads="1" noTextEdit="1"/>
          </p:cNvSpPr>
          <p:nvPr>
            <p:ph type="sldImg"/>
          </p:nvPr>
        </p:nvSpPr>
        <p:spPr>
          <a:xfrm>
            <a:off x="381000" y="685800"/>
            <a:ext cx="6096000" cy="3429000"/>
          </a:xfrm>
          <a:ln/>
        </p:spPr>
      </p:sp>
      <p:sp>
        <p:nvSpPr>
          <p:cNvPr id="1833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Peace and fellowship were experienced in a group meal.</a:t>
            </a:r>
          </a:p>
        </p:txBody>
      </p:sp>
    </p:spTree>
    <p:extLst>
      <p:ext uri="{BB962C8B-B14F-4D97-AF65-F5344CB8AC3E}">
        <p14:creationId xmlns:p14="http://schemas.microsoft.com/office/powerpoint/2010/main" val="42644115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Do things that are voluntary to honor the Lord—especially when life is so busy that we don’t do anything optional.</a:t>
            </a:r>
          </a:p>
        </p:txBody>
      </p:sp>
    </p:spTree>
    <p:extLst>
      <p:ext uri="{BB962C8B-B14F-4D97-AF65-F5344CB8AC3E}">
        <p14:creationId xmlns:p14="http://schemas.microsoft.com/office/powerpoint/2010/main" val="8633501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Israel could continue to enjoy God’s presence by three sacrifices for consecration when in fellowship (Lev 1–3).</a:t>
            </a:r>
          </a:p>
          <a:p>
            <a:r>
              <a:rPr lang="en-US" sz="1200" kern="1200" dirty="0">
                <a:solidFill>
                  <a:schemeClr val="tx1"/>
                </a:solidFill>
                <a:effectLst/>
                <a:latin typeface="Arial" panose="020B0604020202020204" pitchFamily="34" charset="0"/>
                <a:ea typeface="+mn-ea"/>
                <a:cs typeface="Arial" panose="020B0604020202020204" pitchFamily="34" charset="0"/>
              </a:rPr>
              <a:t>We also should express our love to God in ways he does not specifically command.</a:t>
            </a:r>
          </a:p>
        </p:txBody>
      </p:sp>
    </p:spTree>
    <p:extLst>
      <p:ext uri="{BB962C8B-B14F-4D97-AF65-F5344CB8AC3E}">
        <p14:creationId xmlns:p14="http://schemas.microsoft.com/office/powerpoint/2010/main" val="19715952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C109D5E-7BC8-5B42-8EF8-26646D4101E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0946" name="Rectangle 2"/>
          <p:cNvSpPr>
            <a:spLocks noGrp="1" noRot="1" noChangeAspect="1" noChangeArrowheads="1"/>
          </p:cNvSpPr>
          <p:nvPr>
            <p:ph type="sldImg"/>
          </p:nvPr>
        </p:nvSpPr>
        <p:spPr>
          <a:xfrm>
            <a:off x="381000" y="685800"/>
            <a:ext cx="6096000" cy="3429000"/>
          </a:xfrm>
          <a:solidFill>
            <a:srgbClr val="FFFFFF"/>
          </a:solidFill>
          <a:ln/>
        </p:spPr>
      </p:sp>
      <p:sp>
        <p:nvSpPr>
          <p:cNvPr id="21094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 So the first group of three offerings tell us to do what is not required—</a:t>
            </a:r>
          </a:p>
          <a:p>
            <a:pPr eaLnBrk="1" hangingPunct="1"/>
            <a:r>
              <a:rPr lang="en-US" dirty="0">
                <a:latin typeface="Arial" panose="020B0604020202020204" pitchFamily="34" charset="0"/>
                <a:ea typeface="ＭＳ Ｐゴシック" charset="0"/>
                <a:cs typeface="Arial" panose="020B0604020202020204" pitchFamily="34" charset="0"/>
              </a:rPr>
              <a:t>• extra acts of worship from consecration to God. </a:t>
            </a:r>
          </a:p>
          <a:p>
            <a:pPr eaLnBrk="1" hangingPunct="1"/>
            <a:r>
              <a:rPr lang="en-US" dirty="0">
                <a:latin typeface="Arial" panose="020B0604020202020204" pitchFamily="34" charset="0"/>
                <a:ea typeface="ＭＳ Ｐゴシック" charset="0"/>
                <a:cs typeface="Arial" panose="020B0604020202020204" pitchFamily="34" charset="0"/>
              </a:rPr>
              <a:t>• But now we will see another group, so what is the difference between this group of sacrifices? Why have two different groups of offerings? The first three simply expressed thanks and worship of God.</a:t>
            </a:r>
          </a:p>
          <a:p>
            <a:pPr eaLnBrk="1" hangingPunct="1"/>
            <a:r>
              <a:rPr lang="en-US" dirty="0">
                <a:latin typeface="Arial" panose="020B0604020202020204" pitchFamily="34" charset="0"/>
                <a:ea typeface="ＭＳ Ｐゴシック" charset="0"/>
                <a:cs typeface="Arial" panose="020B0604020202020204" pitchFamily="34" charset="0"/>
              </a:rPr>
              <a:t>• But now the last two enabled worshippers to confess their sin in a very tangible way. </a:t>
            </a:r>
          </a:p>
          <a:p>
            <a:pPr eaLnBrk="1" hangingPunct="1"/>
            <a:r>
              <a:rPr lang="en-US" dirty="0">
                <a:latin typeface="Arial" panose="020B0604020202020204" pitchFamily="34" charset="0"/>
                <a:ea typeface="ＭＳ Ｐゴシック" charset="0"/>
                <a:cs typeface="Arial" panose="020B0604020202020204" pitchFamily="34" charset="0"/>
              </a:rPr>
              <a:t>• Sacrifices of consecration were voluntary.</a:t>
            </a:r>
          </a:p>
          <a:p>
            <a:pPr eaLnBrk="1" hangingPunct="1"/>
            <a:r>
              <a:rPr lang="en-US" dirty="0">
                <a:latin typeface="Arial" panose="020B0604020202020204" pitchFamily="34" charset="0"/>
                <a:ea typeface="ＭＳ Ｐゴシック" charset="0"/>
                <a:cs typeface="Arial" panose="020B0604020202020204" pitchFamily="34" charset="0"/>
              </a:rPr>
              <a:t>• But sacrifices of cleansing were obligatory.</a:t>
            </a:r>
          </a:p>
          <a:p>
            <a:pPr eaLnBrk="1" hangingPunct="1"/>
            <a:r>
              <a:rPr lang="en-US" dirty="0">
                <a:latin typeface="Arial" panose="020B0604020202020204" pitchFamily="34" charset="0"/>
                <a:ea typeface="ＭＳ Ｐゴシック" charset="0"/>
                <a:cs typeface="Arial" panose="020B0604020202020204" pitchFamily="34" charset="0"/>
              </a:rPr>
              <a:t>So what is the second way to maintain fellowship with your holy God? These last two offerings teach us to…</a:t>
            </a:r>
          </a:p>
        </p:txBody>
      </p:sp>
    </p:spTree>
    <p:extLst>
      <p:ext uri="{BB962C8B-B14F-4D97-AF65-F5344CB8AC3E}">
        <p14:creationId xmlns:p14="http://schemas.microsoft.com/office/powerpoint/2010/main" val="20505488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8A8C4D-B0B9-0C4B-AF0C-DBDE18A9CB82}" type="slidenum">
              <a:rPr kumimoji="0" lang="zh-CN" altLang="en-US" sz="1200" b="0" i="0" u="none" strike="noStrike" kern="1200" cap="none" spc="0" normalizeH="0" baseline="0" noProof="0">
                <a:ln>
                  <a:noFill/>
                </a:ln>
                <a:solidFill>
                  <a:srgbClr val="000000"/>
                </a:solidFill>
                <a:effectLst/>
                <a:uLnTx/>
                <a:uFillTx/>
                <a:latin typeface="Times New Roman"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zh-CN" sz="12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175107"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7510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 So the first group of three offerings tell us to do what is not required—</a:t>
            </a:r>
          </a:p>
          <a:p>
            <a:pPr eaLnBrk="1" hangingPunct="1"/>
            <a:r>
              <a:rPr lang="en-US" dirty="0">
                <a:latin typeface="Arial" panose="020B0604020202020204" pitchFamily="34" charset="0"/>
                <a:ea typeface="ＭＳ Ｐゴシック" charset="0"/>
                <a:cs typeface="Arial" panose="020B0604020202020204" pitchFamily="34" charset="0"/>
              </a:rPr>
              <a:t>• extra acts of worship from consecration to God. </a:t>
            </a:r>
          </a:p>
          <a:p>
            <a:pPr eaLnBrk="1" hangingPunct="1"/>
            <a:r>
              <a:rPr lang="en-US" dirty="0">
                <a:latin typeface="Arial" panose="020B0604020202020204" pitchFamily="34" charset="0"/>
                <a:ea typeface="ＭＳ Ｐゴシック" charset="0"/>
                <a:cs typeface="Arial" panose="020B0604020202020204" pitchFamily="34" charset="0"/>
              </a:rPr>
              <a:t>• But now we will see another group, so what is the difference between this group of sacrifices? Why have two different groups of offerings? The first three simply expressed thanks and worship of God.</a:t>
            </a:r>
          </a:p>
          <a:p>
            <a:pPr eaLnBrk="1" hangingPunct="1"/>
            <a:r>
              <a:rPr lang="en-US" dirty="0">
                <a:latin typeface="Arial" panose="020B0604020202020204" pitchFamily="34" charset="0"/>
                <a:ea typeface="ＭＳ Ｐゴシック" charset="0"/>
                <a:cs typeface="Arial" panose="020B0604020202020204" pitchFamily="34" charset="0"/>
              </a:rPr>
              <a:t>• But now the last two enabled worshippers to confess their sin in a very tangible way. </a:t>
            </a:r>
          </a:p>
          <a:p>
            <a:pPr eaLnBrk="1" hangingPunct="1"/>
            <a:r>
              <a:rPr lang="en-US" dirty="0">
                <a:latin typeface="Arial" panose="020B0604020202020204" pitchFamily="34" charset="0"/>
                <a:ea typeface="ＭＳ Ｐゴシック" charset="0"/>
                <a:cs typeface="Arial" panose="020B0604020202020204" pitchFamily="34" charset="0"/>
              </a:rPr>
              <a:t>• Sacrifices of consecration were voluntary.</a:t>
            </a:r>
          </a:p>
          <a:p>
            <a:pPr eaLnBrk="1" hangingPunct="1"/>
            <a:r>
              <a:rPr lang="en-US" dirty="0">
                <a:latin typeface="Arial" panose="020B0604020202020204" pitchFamily="34" charset="0"/>
                <a:ea typeface="ＭＳ Ｐゴシック" charset="0"/>
                <a:cs typeface="Arial" panose="020B0604020202020204" pitchFamily="34" charset="0"/>
              </a:rPr>
              <a:t>• But sacrifices of cleansing were obligatory.</a:t>
            </a:r>
          </a:p>
          <a:p>
            <a:pPr eaLnBrk="1" hangingPunct="1"/>
            <a:r>
              <a:rPr lang="en-US" dirty="0">
                <a:latin typeface="Arial" panose="020B0604020202020204" pitchFamily="34" charset="0"/>
                <a:ea typeface="ＭＳ Ｐゴシック" charset="0"/>
                <a:cs typeface="Arial" panose="020B0604020202020204" pitchFamily="34" charset="0"/>
              </a:rPr>
              <a:t>So what is the second way to maintain fellowship with your holy God? These last two offerings teach us to…</a:t>
            </a:r>
          </a:p>
        </p:txBody>
      </p:sp>
    </p:spTree>
    <p:extLst>
      <p:ext uri="{BB962C8B-B14F-4D97-AF65-F5344CB8AC3E}">
        <p14:creationId xmlns:p14="http://schemas.microsoft.com/office/powerpoint/2010/main" val="24245816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Do things that are compulsory to restore our walk the Lord. </a:t>
            </a:r>
          </a:p>
        </p:txBody>
      </p:sp>
    </p:spTree>
    <p:extLst>
      <p:ext uri="{BB962C8B-B14F-4D97-AF65-F5344CB8AC3E}">
        <p14:creationId xmlns:p14="http://schemas.microsoft.com/office/powerpoint/2010/main" val="13410702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Do things that are compulsory to restore our walk the Lord (Lev 4:1-6:7).</a:t>
            </a:r>
          </a:p>
          <a:p>
            <a:r>
              <a:rPr lang="en-US" dirty="0">
                <a:latin typeface="Arial" panose="020B0604020202020204" pitchFamily="34" charset="0"/>
                <a:cs typeface="Arial" panose="020B0604020202020204" pitchFamily="34" charset="0"/>
              </a:rPr>
              <a:t>Israel could continue to enjoy God’s presence by sacrifices for cleansing when out of fellowship (4:1–6:7).</a:t>
            </a:r>
          </a:p>
          <a:p>
            <a:r>
              <a:rPr lang="en-US" dirty="0">
                <a:latin typeface="Arial" panose="020B0604020202020204" pitchFamily="34" charset="0"/>
                <a:cs typeface="Arial" panose="020B0604020202020204" pitchFamily="34" charset="0"/>
              </a:rPr>
              <a:t>Give priority to take time to agree with God about your own sin.</a:t>
            </a:r>
          </a:p>
        </p:txBody>
      </p:sp>
    </p:spTree>
    <p:extLst>
      <p:ext uri="{BB962C8B-B14F-4D97-AF65-F5344CB8AC3E}">
        <p14:creationId xmlns:p14="http://schemas.microsoft.com/office/powerpoint/2010/main" val="12597705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87E880-94DB-5947-8FAD-79CE1229DBF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4322" name="Rectangle 2"/>
          <p:cNvSpPr>
            <a:spLocks noGrp="1" noRot="1" noChangeAspect="1" noChangeArrowheads="1" noTextEdit="1"/>
          </p:cNvSpPr>
          <p:nvPr>
            <p:ph type="sldImg"/>
          </p:nvPr>
        </p:nvSpPr>
        <p:spPr>
          <a:xfrm>
            <a:off x="381000" y="685800"/>
            <a:ext cx="6096000" cy="3429000"/>
          </a:xfrm>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b="0" kern="1200" dirty="0">
                <a:solidFill>
                  <a:schemeClr val="tx1"/>
                </a:solidFill>
                <a:effectLst/>
                <a:latin typeface="Arial" panose="020B0604020202020204" pitchFamily="34" charset="0"/>
                <a:ea typeface="+mn-ea"/>
                <a:cs typeface="Arial" panose="020B0604020202020204" pitchFamily="34" charset="0"/>
              </a:rPr>
              <a:t>Did these sacrifices forgive sin in the sense that they established a relationship with God? </a:t>
            </a: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78483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xfrm>
            <a:off x="381000" y="685800"/>
            <a:ext cx="6096000" cy="3429000"/>
          </a:xfrm>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b="0" kern="1200" dirty="0">
                <a:solidFill>
                  <a:schemeClr val="tx1"/>
                </a:solidFill>
                <a:effectLst/>
                <a:latin typeface="Arial" panose="020B0604020202020204" pitchFamily="34" charset="0"/>
                <a:ea typeface="+mn-ea"/>
                <a:cs typeface="Arial" panose="020B0604020202020204" pitchFamily="34" charset="0"/>
              </a:rPr>
              <a:t>The answer is NO, for Israel was already a saved community. </a:t>
            </a:r>
          </a:p>
        </p:txBody>
      </p:sp>
    </p:spTree>
    <p:extLst>
      <p:ext uri="{BB962C8B-B14F-4D97-AF65-F5344CB8AC3E}">
        <p14:creationId xmlns:p14="http://schemas.microsoft.com/office/powerpoint/2010/main" val="2400000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 Some people make promises to God that they will go wherever he wants them to go.</a:t>
            </a:r>
          </a:p>
          <a:p>
            <a:r>
              <a:rPr lang="en-US" dirty="0">
                <a:latin typeface="Arial" panose="020B0604020202020204" pitchFamily="34" charset="0"/>
                <a:cs typeface="Arial" panose="020B0604020202020204" pitchFamily="34" charset="0"/>
              </a:rPr>
              <a:t>• Others vow that they will never miss a day of Bible reading the rest of their life. </a:t>
            </a:r>
          </a:p>
          <a:p>
            <a:r>
              <a:rPr lang="en-US" dirty="0">
                <a:latin typeface="Arial" panose="020B0604020202020204" pitchFamily="34" charset="0"/>
                <a:cs typeface="Arial" panose="020B0604020202020204" pitchFamily="34" charset="0"/>
              </a:rPr>
              <a:t>• Still others promise daily prayer.</a:t>
            </a:r>
          </a:p>
          <a:p>
            <a:r>
              <a:rPr lang="en-US" dirty="0">
                <a:latin typeface="Arial" panose="020B0604020202020204" pitchFamily="34" charset="0"/>
                <a:cs typeface="Arial" panose="020B0604020202020204" pitchFamily="34" charset="0"/>
              </a:rPr>
              <a:t>• How do you sustain your walk with God? What should you do?</a:t>
            </a:r>
          </a:p>
        </p:txBody>
      </p:sp>
    </p:spTree>
    <p:extLst>
      <p:ext uri="{BB962C8B-B14F-4D97-AF65-F5344CB8AC3E}">
        <p14:creationId xmlns:p14="http://schemas.microsoft.com/office/powerpoint/2010/main" val="41261968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xfrm>
            <a:off x="381000" y="685800"/>
            <a:ext cx="6096000" cy="3429000"/>
          </a:xfrm>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SG" sz="1200" b="0" kern="1200" dirty="0">
                <a:solidFill>
                  <a:schemeClr val="tx1"/>
                </a:solidFill>
                <a:effectLst/>
                <a:latin typeface="Arial" panose="020B0604020202020204" pitchFamily="34" charset="0"/>
                <a:ea typeface="+mn-ea"/>
                <a:cs typeface="Arial" panose="020B0604020202020204" pitchFamily="34" charset="0"/>
              </a:rPr>
              <a:t>They only needed to know how to maintain their fellowship with a holy God.</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95448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Jews restored their fellowship with the Lord through sin and guilt sacrifices</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84214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b="0" kern="1200" dirty="0">
                <a:solidFill>
                  <a:schemeClr val="tx1"/>
                </a:solidFill>
                <a:effectLst/>
                <a:latin typeface="Arial" panose="020B0604020202020204" pitchFamily="34" charset="0"/>
                <a:ea typeface="+mn-ea"/>
                <a:cs typeface="Arial" panose="020B0604020202020204" pitchFamily="34" charset="0"/>
              </a:rPr>
              <a:t>The guilt (trespass) offering was an obligatory sacrifice to make restitution for withholding proper due from God or man (5:14–6:7).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 </a:t>
            </a:r>
            <a:r>
              <a:rPr lang="en-SG" sz="1200" b="0" kern="1200" dirty="0">
                <a:solidFill>
                  <a:schemeClr val="tx1"/>
                </a:solidFill>
                <a:effectLst/>
                <a:latin typeface="Arial" panose="020B0604020202020204" pitchFamily="34" charset="0"/>
                <a:ea typeface="+mn-ea"/>
                <a:cs typeface="Arial" panose="020B0604020202020204" pitchFamily="34" charset="0"/>
              </a:rPr>
              <a:t>It required an additional 20% restitution for doing wrong to someone else.</a:t>
            </a:r>
          </a:p>
        </p:txBody>
      </p:sp>
    </p:spTree>
    <p:extLst>
      <p:ext uri="{BB962C8B-B14F-4D97-AF65-F5344CB8AC3E}">
        <p14:creationId xmlns:p14="http://schemas.microsoft.com/office/powerpoint/2010/main" val="28845810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xfrm>
            <a:off x="381000" y="685800"/>
            <a:ext cx="6096000" cy="3429000"/>
          </a:xfrm>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aseline="0" dirty="0">
                <a:latin typeface="Arial" panose="020B0604020202020204" pitchFamily="34" charset="0"/>
                <a:ea typeface="ＭＳ Ｐゴシック" charset="0"/>
                <a:cs typeface="Arial" panose="020B0604020202020204" pitchFamily="34" charset="0"/>
              </a:rPr>
              <a:t>God made covering one’s guilt possible no matter his social status!</a:t>
            </a:r>
            <a:endParaRPr lang="en-US" dirty="0">
              <a:latin typeface="Arial"/>
              <a:cs typeface="Arial"/>
            </a:endParaRPr>
          </a:p>
        </p:txBody>
      </p:sp>
    </p:spTree>
    <p:extLst>
      <p:ext uri="{BB962C8B-B14F-4D97-AF65-F5344CB8AC3E}">
        <p14:creationId xmlns:p14="http://schemas.microsoft.com/office/powerpoint/2010/main" val="36200207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xfrm>
            <a:off x="381000" y="685800"/>
            <a:ext cx="6096000" cy="3429000"/>
          </a:xfrm>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zh-CN" altLang="en-US" dirty="0">
                <a:latin typeface="Times New Roman" charset="0"/>
                <a:ea typeface="ＭＳ Ｐゴシック" charset="0"/>
                <a:cs typeface="ＭＳ Ｐゴシック" charset="0"/>
              </a:rPr>
              <a:t>当我们犯罪时我们与神仍然有关系吗？是的！</a:t>
            </a:r>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zh-CN" altLang="en-US" baseline="0" dirty="0">
                <a:latin typeface="Times New Roman" charset="0"/>
                <a:ea typeface="ＭＳ Ｐゴシック" charset="0"/>
                <a:cs typeface="ＭＳ Ｐゴシック" charset="0"/>
              </a:rPr>
              <a:t>罪不阻碍我们与神的关系但会阻碍我们与神的交通。</a:t>
            </a:r>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zh-CN" altLang="en-US" baseline="0" dirty="0">
                <a:latin typeface="Times New Roman" charset="0"/>
                <a:ea typeface="ＭＳ Ｐゴシック" charset="0"/>
                <a:cs typeface="ＭＳ Ｐゴシック" charset="0"/>
              </a:rPr>
              <a:t>旧约中的献祭并不能帮助人与神建立关系，而是帮助人恢复与神的交通。</a:t>
            </a:r>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06801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xfrm>
            <a:off x="381000" y="685800"/>
            <a:ext cx="6096000" cy="3429000"/>
          </a:xfrm>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 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 Occasionally the pipe gets a clog—like sin.</a:t>
            </a:r>
          </a:p>
          <a:p>
            <a:pPr eaLnBrk="1" hangingPunct="1"/>
            <a:r>
              <a:rPr lang="en-US" dirty="0">
                <a:latin typeface="Arial" panose="020B0604020202020204" pitchFamily="34" charset="0"/>
                <a:ea typeface="ＭＳ Ｐゴシック" charset="0"/>
                <a:cs typeface="Arial" panose="020B0604020202020204" pitchFamily="34" charset="0"/>
              </a:rPr>
              <a:t>• This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 But how do you unclog the pipe?</a:t>
            </a:r>
          </a:p>
          <a:p>
            <a:pPr eaLnBrk="1" hangingPunct="1"/>
            <a:r>
              <a:rPr lang="en-SG" sz="1200" kern="1200" dirty="0">
                <a:solidFill>
                  <a:schemeClr val="tx1"/>
                </a:solidFill>
                <a:effectLst/>
                <a:latin typeface="Arial" panose="020B0604020202020204" pitchFamily="34" charset="0"/>
                <a:ea typeface="+mn-ea"/>
                <a:cs typeface="Arial" panose="020B0604020202020204" pitchFamily="34" charset="0"/>
              </a:rPr>
              <a:t>• Give priority to take time to agree with God about your own sin.</a:t>
            </a:r>
          </a:p>
          <a:p>
            <a:pPr eaLnBrk="1" hangingPunct="1"/>
            <a:r>
              <a:rPr lang="en-SG" sz="1200" kern="1200" dirty="0">
                <a:solidFill>
                  <a:schemeClr val="tx1"/>
                </a:solidFill>
                <a:effectLst/>
                <a:latin typeface="Arial" panose="020B0604020202020204" pitchFamily="34" charset="0"/>
                <a:ea typeface="+mn-ea"/>
                <a:cs typeface="Arial" panose="020B0604020202020204" pitchFamily="34" charset="0"/>
              </a:rPr>
              <a:t>• The word “confess” (</a:t>
            </a:r>
            <a:r>
              <a:rPr lang="en-SG" sz="1200" i="1" kern="1200" dirty="0">
                <a:solidFill>
                  <a:schemeClr val="tx1"/>
                </a:solidFill>
                <a:effectLst/>
                <a:latin typeface="Arial" panose="020B0604020202020204" pitchFamily="34" charset="0"/>
                <a:ea typeface="+mn-ea"/>
                <a:cs typeface="Arial" panose="020B0604020202020204" pitchFamily="34" charset="0"/>
              </a:rPr>
              <a:t>homologeo</a:t>
            </a:r>
            <a:r>
              <a:rPr lang="en-SG" sz="1200" kern="1200" dirty="0">
                <a:solidFill>
                  <a:schemeClr val="tx1"/>
                </a:solidFill>
                <a:effectLst/>
                <a:latin typeface="Arial" panose="020B0604020202020204" pitchFamily="34" charset="0"/>
                <a:ea typeface="+mn-ea"/>
                <a:cs typeface="Arial" panose="020B0604020202020204" pitchFamily="34" charset="0"/>
              </a:rPr>
              <a:t>) means to “say the same” as God does about your sin</a:t>
            </a:r>
            <a:r>
              <a:rPr lang="en-SG" dirty="0">
                <a:effectLst/>
                <a:latin typeface="Arial" panose="020B0604020202020204" pitchFamily="34" charset="0"/>
                <a:cs typeface="Arial" panose="020B0604020202020204" pitchFamily="34" charset="0"/>
              </a:rPr>
              <a:t> </a:t>
            </a:r>
            <a:endParaRPr lang="en-US" baseline="0" dirty="0">
              <a:latin typeface="Arial" panose="020B0604020202020204" pitchFamily="34" charset="0"/>
              <a:ea typeface="ＭＳ Ｐゴシック" charset="0"/>
              <a:cs typeface="Arial" panose="020B0604020202020204" pitchFamily="34" charset="0"/>
            </a:endParaRP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OS-03-Leviticus-72, 141</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54198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Imagine every sin costing you a month’s pay—would you sin less?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61256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We began with this simple question.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We saw two ways it is answered.</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700969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381000" y="685800"/>
            <a:ext cx="6096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Reverence Him and agree when you fail [restatement].</a:t>
            </a:r>
          </a:p>
        </p:txBody>
      </p:sp>
    </p:spTree>
    <p:extLst>
      <p:ext uri="{BB962C8B-B14F-4D97-AF65-F5344CB8AC3E}">
        <p14:creationId xmlns:p14="http://schemas.microsoft.com/office/powerpoint/2010/main" val="31117450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Do things that are voluntary to honor the Lord—especially when life is so busy that we don’t do anything optional.</a:t>
            </a:r>
          </a:p>
        </p:txBody>
      </p:sp>
    </p:spTree>
    <p:extLst>
      <p:ext uri="{BB962C8B-B14F-4D97-AF65-F5344CB8AC3E}">
        <p14:creationId xmlns:p14="http://schemas.microsoft.com/office/powerpoint/2010/main" val="1884753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819017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Do things that are compulsory to restore our walk the Lord. </a:t>
            </a:r>
          </a:p>
        </p:txBody>
      </p:sp>
    </p:spTree>
    <p:extLst>
      <p:ext uri="{BB962C8B-B14F-4D97-AF65-F5344CB8AC3E}">
        <p14:creationId xmlns:p14="http://schemas.microsoft.com/office/powerpoint/2010/main" val="6842911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xfrm>
            <a:off x="381000" y="685800"/>
            <a:ext cx="6096000" cy="3429000"/>
          </a:xfrm>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Christ made the way for us. </a:t>
            </a:r>
          </a:p>
          <a:p>
            <a:r>
              <a:rPr lang="en-SG" sz="1200" kern="1200" dirty="0">
                <a:solidFill>
                  <a:schemeClr val="tx1"/>
                </a:solidFill>
                <a:effectLst/>
                <a:latin typeface="Arial" panose="020B0604020202020204" pitchFamily="34" charset="0"/>
                <a:ea typeface="+mn-ea"/>
                <a:cs typeface="Arial" panose="020B0604020202020204" pitchFamily="34" charset="0"/>
              </a:rPr>
              <a:t>Without the shedding of blood there is no forgiveness.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6840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DF6879-5CBE-A947-ACAF-4267921C1B9A}"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1346" name="Rectangle 2"/>
          <p:cNvSpPr>
            <a:spLocks noGrp="1" noRot="1" noChangeAspect="1" noChangeArrowheads="1" noTextEdit="1"/>
          </p:cNvSpPr>
          <p:nvPr>
            <p:ph type="sldImg"/>
          </p:nvPr>
        </p:nvSpPr>
        <p:spPr>
          <a:xfrm>
            <a:off x="381000" y="685800"/>
            <a:ext cx="6096000" cy="3429000"/>
          </a:xfrm>
          <a:ln/>
        </p:spPr>
      </p:sp>
      <p:sp>
        <p:nvSpPr>
          <p:cNvPr id="441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SG" sz="1200" kern="1200" dirty="0">
                <a:solidFill>
                  <a:schemeClr val="tx1"/>
                </a:solidFill>
                <a:effectLst/>
                <a:latin typeface="Arial" panose="020B0604020202020204" pitchFamily="34" charset="0"/>
                <a:ea typeface="+mn-ea"/>
                <a:cs typeface="Arial" panose="020B0604020202020204" pitchFamily="34" charset="0"/>
              </a:rPr>
              <a:t>We celebrate forgiveness at the Lord’s Supper.</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88296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Admit, like a turtle on a fencepost, “I didn’t get here by myself.” </a:t>
            </a:r>
          </a:p>
        </p:txBody>
      </p:sp>
    </p:spTree>
    <p:extLst>
      <p:ext uri="{BB962C8B-B14F-4D97-AF65-F5344CB8AC3E}">
        <p14:creationId xmlns:p14="http://schemas.microsoft.com/office/powerpoint/2010/main" val="29450462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381000" y="685800"/>
            <a:ext cx="6096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issue do you need to address with God now?</a:t>
            </a:r>
          </a:p>
          <a:p>
            <a:r>
              <a:rPr lang="en-US" dirty="0">
                <a:latin typeface="Arial" panose="020B0604020202020204" pitchFamily="34" charset="0"/>
                <a:cs typeface="Arial" panose="020B0604020202020204" pitchFamily="34" charset="0"/>
              </a:rPr>
              <a:t>Telling the Lord that you love him?</a:t>
            </a:r>
          </a:p>
          <a:p>
            <a:r>
              <a:rPr lang="en-US" dirty="0">
                <a:latin typeface="Arial" panose="020B0604020202020204" pitchFamily="34" charset="0"/>
                <a:cs typeface="Arial" panose="020B0604020202020204" pitchFamily="34" charset="0"/>
              </a:rPr>
              <a:t>Neglecting community?</a:t>
            </a:r>
          </a:p>
          <a:p>
            <a:r>
              <a:rPr lang="en-US" dirty="0">
                <a:latin typeface="Arial" panose="020B0604020202020204" pitchFamily="34" charset="0"/>
                <a:cs typeface="Arial" panose="020B0604020202020204" pitchFamily="34" charset="0"/>
              </a:rPr>
              <a:t>Resisting his promptings?</a:t>
            </a:r>
          </a:p>
        </p:txBody>
      </p:sp>
    </p:spTree>
    <p:extLst>
      <p:ext uri="{BB962C8B-B14F-4D97-AF65-F5344CB8AC3E}">
        <p14:creationId xmlns:p14="http://schemas.microsoft.com/office/powerpoint/2010/main" val="5630736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53353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xfrm>
            <a:off x="381000" y="685800"/>
            <a:ext cx="6096000" cy="3429000"/>
          </a:xfrm>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ea typeface="ＭＳ Ｐゴシック" charset="0"/>
                <a:cs typeface="Arial" panose="020B0604020202020204" pitchFamily="34" charset="0"/>
              </a:rPr>
              <a:t>We can gain insight today from studying the various offerings in the OT book of Leviticus.</a:t>
            </a:r>
          </a:p>
          <a:p>
            <a:r>
              <a:rPr lang="en-US" baseline="0" dirty="0">
                <a:latin typeface="Arial" panose="020B0604020202020204" pitchFamily="34" charset="0"/>
                <a:ea typeface="ＭＳ Ｐゴシック" charset="0"/>
                <a:cs typeface="Arial" panose="020B0604020202020204" pitchFamily="34" charset="0"/>
              </a:rPr>
              <a:t>How?</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ea typeface="ＭＳ Ｐゴシック" charset="0"/>
                <a:cs typeface="Arial" panose="020B0604020202020204" pitchFamily="34" charset="0"/>
              </a:rPr>
              <a:t>OT sacrifices did not establish a </a:t>
            </a:r>
            <a:r>
              <a:rPr lang="en-US" i="1" baseline="0" dirty="0">
                <a:latin typeface="Arial" panose="020B0604020202020204" pitchFamily="34" charset="0"/>
                <a:ea typeface="ＭＳ Ｐゴシック" charset="0"/>
                <a:cs typeface="Arial" panose="020B0604020202020204" pitchFamily="34" charset="0"/>
              </a:rPr>
              <a:t>relationship</a:t>
            </a:r>
            <a:r>
              <a:rPr lang="en-US" baseline="0" dirty="0">
                <a:latin typeface="Arial" panose="020B0604020202020204" pitchFamily="34" charset="0"/>
                <a:ea typeface="ＭＳ Ｐゴシック" charset="0"/>
                <a:cs typeface="Arial" panose="020B0604020202020204" pitchFamily="34" charset="0"/>
              </a:rPr>
              <a:t> with God but rather they restored </a:t>
            </a:r>
            <a:r>
              <a:rPr lang="en-US" i="1" baseline="0" dirty="0">
                <a:latin typeface="Arial" panose="020B0604020202020204" pitchFamily="34" charset="0"/>
                <a:ea typeface="ＭＳ Ｐゴシック" charset="0"/>
                <a:cs typeface="Arial" panose="020B0604020202020204" pitchFamily="34" charset="0"/>
              </a:rPr>
              <a:t>fellowship</a:t>
            </a:r>
            <a:r>
              <a:rPr lang="en-US" baseline="0" dirty="0">
                <a:latin typeface="Arial" panose="020B0604020202020204" pitchFamily="34" charset="0"/>
                <a:ea typeface="ＭＳ Ｐゴシック" charset="0"/>
                <a:cs typeface="Arial" panose="020B0604020202020204" pitchFamily="34" charset="0"/>
              </a:rPr>
              <a:t> with God for Israelites .</a:t>
            </a:r>
            <a:endParaRPr lang="en-US" dirty="0">
              <a:latin typeface="Arial"/>
              <a:cs typeface="Arial"/>
            </a:endParaRPr>
          </a:p>
        </p:txBody>
      </p:sp>
    </p:spTree>
    <p:extLst>
      <p:ext uri="{BB962C8B-B14F-4D97-AF65-F5344CB8AC3E}">
        <p14:creationId xmlns:p14="http://schemas.microsoft.com/office/powerpoint/2010/main" val="3370714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381000" y="685800"/>
            <a:ext cx="6096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Israel already had a </a:t>
            </a:r>
            <a:r>
              <a:rPr lang="en-US" i="1" dirty="0">
                <a:latin typeface="Arial"/>
                <a:cs typeface="Arial"/>
              </a:rPr>
              <a:t>relationship</a:t>
            </a:r>
            <a:r>
              <a:rPr lang="en-US" dirty="0">
                <a:latin typeface="Arial"/>
                <a:cs typeface="Arial"/>
              </a:rPr>
              <a:t> with God—the new nation just needed to know how to sustain their </a:t>
            </a:r>
            <a:r>
              <a:rPr lang="en-US" i="1" dirty="0">
                <a:latin typeface="Arial"/>
                <a:cs typeface="Arial"/>
              </a:rPr>
              <a:t>fellowship</a:t>
            </a:r>
            <a:r>
              <a:rPr lang="en-US" dirty="0">
                <a:latin typeface="Arial"/>
                <a:cs typeface="Arial"/>
              </a:rPr>
              <a:t> with God. </a:t>
            </a:r>
          </a:p>
        </p:txBody>
      </p:sp>
    </p:spTree>
    <p:extLst>
      <p:ext uri="{BB962C8B-B14F-4D97-AF65-F5344CB8AC3E}">
        <p14:creationId xmlns:p14="http://schemas.microsoft.com/office/powerpoint/2010/main" val="3971487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7BC120-92EF-8C40-A4CC-C4811D284E92}"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9058" name="Rectangle 2"/>
          <p:cNvSpPr>
            <a:spLocks noGrp="1" noRot="1" noChangeAspect="1" noChangeArrowheads="1" noTextEdit="1"/>
          </p:cNvSpPr>
          <p:nvPr>
            <p:ph type="sldImg"/>
          </p:nvPr>
        </p:nvSpPr>
        <p:spPr>
          <a:xfrm>
            <a:off x="381000" y="685800"/>
            <a:ext cx="6096000" cy="3429000"/>
          </a:xfrm>
          <a:ln/>
        </p:spPr>
      </p:sp>
      <p:sp>
        <p:nvSpPr>
          <p:cNvPr id="429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 year earlier, each Israelite had been saved from death by faith in an innocent lamb</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909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pPr>
                <a:defRPr/>
              </a:pPr>
              <a:t>‹#›</a:t>
            </a:fld>
            <a:endParaRPr lang="en-US"/>
          </a:p>
        </p:txBody>
      </p:sp>
    </p:spTree>
    <p:extLst>
      <p:ext uri="{BB962C8B-B14F-4D97-AF65-F5344CB8AC3E}">
        <p14:creationId xmlns:p14="http://schemas.microsoft.com/office/powerpoint/2010/main" val="118298106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pPr>
                <a:defRPr/>
              </a:pPr>
              <a:t>‹#›</a:t>
            </a:fld>
            <a:endParaRPr lang="en-US"/>
          </a:p>
        </p:txBody>
      </p:sp>
    </p:spTree>
    <p:extLst>
      <p:ext uri="{BB962C8B-B14F-4D97-AF65-F5344CB8AC3E}">
        <p14:creationId xmlns:p14="http://schemas.microsoft.com/office/powerpoint/2010/main" val="585493420"/>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pPr>
                <a:defRPr/>
              </a:pPr>
              <a:t>‹#›</a:t>
            </a:fld>
            <a:endParaRPr lang="en-US"/>
          </a:p>
        </p:txBody>
      </p:sp>
    </p:spTree>
    <p:extLst>
      <p:ext uri="{BB962C8B-B14F-4D97-AF65-F5344CB8AC3E}">
        <p14:creationId xmlns:p14="http://schemas.microsoft.com/office/powerpoint/2010/main" val="148970166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pPr>
                <a:defRPr/>
              </a:pPr>
              <a:t>‹#›</a:t>
            </a:fld>
            <a:endParaRPr lang="en-US"/>
          </a:p>
        </p:txBody>
      </p:sp>
    </p:spTree>
    <p:extLst>
      <p:ext uri="{BB962C8B-B14F-4D97-AF65-F5344CB8AC3E}">
        <p14:creationId xmlns:p14="http://schemas.microsoft.com/office/powerpoint/2010/main" val="64001064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pPr>
                <a:defRPr/>
              </a:pPr>
              <a:t>‹#›</a:t>
            </a:fld>
            <a:endParaRPr lang="en-US"/>
          </a:p>
        </p:txBody>
      </p:sp>
    </p:spTree>
    <p:extLst>
      <p:ext uri="{BB962C8B-B14F-4D97-AF65-F5344CB8AC3E}">
        <p14:creationId xmlns:p14="http://schemas.microsoft.com/office/powerpoint/2010/main" val="504548801"/>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pPr>
                <a:defRPr/>
              </a:pPr>
              <a:t>‹#›</a:t>
            </a:fld>
            <a:endParaRPr lang="en-US"/>
          </a:p>
        </p:txBody>
      </p:sp>
    </p:spTree>
    <p:extLst>
      <p:ext uri="{BB962C8B-B14F-4D97-AF65-F5344CB8AC3E}">
        <p14:creationId xmlns:p14="http://schemas.microsoft.com/office/powerpoint/2010/main" val="1993530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pPr>
                <a:defRPr/>
              </a:pPr>
              <a:t>‹#›</a:t>
            </a:fld>
            <a:endParaRPr lang="en-US"/>
          </a:p>
        </p:txBody>
      </p:sp>
    </p:spTree>
    <p:extLst>
      <p:ext uri="{BB962C8B-B14F-4D97-AF65-F5344CB8AC3E}">
        <p14:creationId xmlns:p14="http://schemas.microsoft.com/office/powerpoint/2010/main" val="3414925909"/>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pPr>
                <a:defRPr/>
              </a:pPr>
              <a:t>‹#›</a:t>
            </a:fld>
            <a:endParaRPr lang="en-US"/>
          </a:p>
        </p:txBody>
      </p:sp>
    </p:spTree>
    <p:extLst>
      <p:ext uri="{BB962C8B-B14F-4D97-AF65-F5344CB8AC3E}">
        <p14:creationId xmlns:p14="http://schemas.microsoft.com/office/powerpoint/2010/main" val="327531425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88106"/>
            <a:ext cx="9142413" cy="5054204"/>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grpSp>
      </p:grpSp>
      <p:sp>
        <p:nvSpPr>
          <p:cNvPr id="561180" name="Rectangle 28"/>
          <p:cNvSpPr>
            <a:spLocks noGrp="1" noChangeArrowheads="1"/>
          </p:cNvSpPr>
          <p:nvPr>
            <p:ph type="ctrTitle" sz="quarter"/>
          </p:nvPr>
        </p:nvSpPr>
        <p:spPr>
          <a:xfrm>
            <a:off x="685800" y="1714500"/>
            <a:ext cx="7772400" cy="857250"/>
          </a:xfrm>
        </p:spPr>
        <p:txBody>
          <a:bodyPr/>
          <a:lstStyle>
            <a:lvl1pPr>
              <a:defRPr/>
            </a:lvl1pPr>
          </a:lstStyle>
          <a:p>
            <a:r>
              <a:rPr lang="en-US"/>
              <a:t>Click to edit Master title style</a:t>
            </a:r>
          </a:p>
        </p:txBody>
      </p:sp>
      <p:sp>
        <p:nvSpPr>
          <p:cNvPr id="561181" name="Rectangle 29"/>
          <p:cNvSpPr>
            <a:spLocks noGrp="1" noChangeArrowheads="1"/>
          </p:cNvSpPr>
          <p:nvPr>
            <p:ph type="subTitle" sz="quarter" idx="1"/>
          </p:nvPr>
        </p:nvSpPr>
        <p:spPr>
          <a:xfrm>
            <a:off x="2057400" y="3086100"/>
            <a:ext cx="6400800" cy="131445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0BE35B84-9E75-6943-8198-0B69769C38B9}" type="slidenum">
              <a:rPr lang="en-US"/>
              <a:pPr>
                <a:defRPr/>
              </a:pPr>
              <a:t>‹#›</a:t>
            </a:fld>
            <a:endParaRPr lang="en-US"/>
          </a:p>
        </p:txBody>
      </p:sp>
    </p:spTree>
    <p:extLst>
      <p:ext uri="{BB962C8B-B14F-4D97-AF65-F5344CB8AC3E}">
        <p14:creationId xmlns:p14="http://schemas.microsoft.com/office/powerpoint/2010/main" val="413114578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CD4AA30B-50F1-CE46-B475-15E4427E31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707331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8E838B94-12FA-F24A-83EF-496687674C1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872538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4A44E04B-7388-1240-A46D-AF03B4D87D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1183668"/>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ACCD74D0-A574-7243-BF9B-64FF9AE977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738798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039EB70C-1481-D248-86EB-775C1A835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696640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p:txBody>
          <a:bodyPr/>
          <a:lstStyle>
            <a:lvl1pPr>
              <a:defRPr/>
            </a:lvl1pPr>
          </a:lstStyle>
          <a:p>
            <a:pPr>
              <a:defRPr/>
            </a:pPr>
            <a:fld id="{BCD390D7-B4A2-0845-BA37-093ABF4F0D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455383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16BA0D75-EEFC-F14F-87CD-893DB65C3A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2433541"/>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9C7B95BC-1187-1C4B-A6C4-527CC62481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653399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E3E90263-0CFB-904C-8EB9-70BEB6E2EE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769069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8F01957B-9877-C248-A8C1-0F0B17D617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701896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5A4F4F5-DAFF-6447-AA78-2B9FAAA30742}" type="slidenum">
              <a:rPr lang="en-US"/>
              <a:pPr>
                <a:defRPr/>
              </a:pPr>
              <a:t>‹#›</a:t>
            </a:fld>
            <a:endParaRPr lang="en-US"/>
          </a:p>
        </p:txBody>
      </p:sp>
    </p:spTree>
    <p:extLst>
      <p:ext uri="{BB962C8B-B14F-4D97-AF65-F5344CB8AC3E}">
        <p14:creationId xmlns:p14="http://schemas.microsoft.com/office/powerpoint/2010/main" val="285944085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457200"/>
            <a:ext cx="7772400" cy="857250"/>
          </a:xfrm>
        </p:spPr>
        <p:txBody>
          <a:bodyPr/>
          <a:lstStyle/>
          <a:p>
            <a:r>
              <a:rPr lang="en-US"/>
              <a:t>Click to edit Master title style</a:t>
            </a:r>
          </a:p>
        </p:txBody>
      </p:sp>
      <p:sp>
        <p:nvSpPr>
          <p:cNvPr id="3" name="Content Placeholder 2"/>
          <p:cNvSpPr>
            <a:spLocks noGrp="1"/>
          </p:cNvSpPr>
          <p:nvPr>
            <p:ph sz="quarter" idx="1"/>
          </p:nvPr>
        </p:nvSpPr>
        <p:spPr>
          <a:xfrm>
            <a:off x="685800" y="14859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4859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086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086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2F8F288-886C-384A-A8AB-08E01DD83500}" type="slidenum">
              <a:rPr lang="en-US"/>
              <a:pPr>
                <a:defRPr/>
              </a:pPr>
              <a:t>‹#›</a:t>
            </a:fld>
            <a:endParaRPr lang="en-US"/>
          </a:p>
        </p:txBody>
      </p:sp>
    </p:spTree>
    <p:extLst>
      <p:ext uri="{BB962C8B-B14F-4D97-AF65-F5344CB8AC3E}">
        <p14:creationId xmlns:p14="http://schemas.microsoft.com/office/powerpoint/2010/main" val="2544671693"/>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64EA909-ABC3-AF46-8A98-7CC4D7EC19AE}" type="slidenum">
              <a:rPr lang="en-US"/>
              <a:pPr>
                <a:defRPr/>
              </a:pPr>
              <a:t>‹#›</a:t>
            </a:fld>
            <a:endParaRPr lang="en-US"/>
          </a:p>
        </p:txBody>
      </p:sp>
    </p:spTree>
    <p:extLst>
      <p:ext uri="{BB962C8B-B14F-4D97-AF65-F5344CB8AC3E}">
        <p14:creationId xmlns:p14="http://schemas.microsoft.com/office/powerpoint/2010/main" val="61743628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0F3EB76-0C13-3846-80E7-6E6644712705}" type="slidenum">
              <a:rPr lang="en-US"/>
              <a:pPr>
                <a:defRPr/>
              </a:pPr>
              <a:t>‹#›</a:t>
            </a:fld>
            <a:endParaRPr lang="en-US"/>
          </a:p>
        </p:txBody>
      </p:sp>
    </p:spTree>
    <p:extLst>
      <p:ext uri="{BB962C8B-B14F-4D97-AF65-F5344CB8AC3E}">
        <p14:creationId xmlns:p14="http://schemas.microsoft.com/office/powerpoint/2010/main" val="41679471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D29FD13-B949-E14C-A221-9B2D9DD0CDC6}" type="slidenum">
              <a:rPr lang="en-US"/>
              <a:pPr>
                <a:defRPr/>
              </a:pPr>
              <a:t>‹#›</a:t>
            </a:fld>
            <a:endParaRPr lang="en-US"/>
          </a:p>
        </p:txBody>
      </p:sp>
    </p:spTree>
    <p:extLst>
      <p:ext uri="{BB962C8B-B14F-4D97-AF65-F5344CB8AC3E}">
        <p14:creationId xmlns:p14="http://schemas.microsoft.com/office/powerpoint/2010/main" val="110884510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CAA5D45-F669-7844-A60F-E7B9D88CEA99}" type="slidenum">
              <a:rPr lang="en-US"/>
              <a:pPr>
                <a:defRPr/>
              </a:pPr>
              <a:t>‹#›</a:t>
            </a:fld>
            <a:endParaRPr lang="en-US"/>
          </a:p>
        </p:txBody>
      </p:sp>
    </p:spTree>
    <p:extLst>
      <p:ext uri="{BB962C8B-B14F-4D97-AF65-F5344CB8AC3E}">
        <p14:creationId xmlns:p14="http://schemas.microsoft.com/office/powerpoint/2010/main" val="2465423524"/>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0A062E3-A661-5F4A-8D69-417079B819B4}" type="slidenum">
              <a:rPr lang="en-US"/>
              <a:pPr>
                <a:defRPr/>
              </a:pPr>
              <a:t>‹#›</a:t>
            </a:fld>
            <a:endParaRPr lang="en-US"/>
          </a:p>
        </p:txBody>
      </p:sp>
    </p:spTree>
    <p:extLst>
      <p:ext uri="{BB962C8B-B14F-4D97-AF65-F5344CB8AC3E}">
        <p14:creationId xmlns:p14="http://schemas.microsoft.com/office/powerpoint/2010/main" val="4031604513"/>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ECA6EB2-9434-BB4A-B3F5-1A2BE5301762}" type="slidenum">
              <a:rPr lang="en-US"/>
              <a:pPr>
                <a:defRPr/>
              </a:pPr>
              <a:t>‹#›</a:t>
            </a:fld>
            <a:endParaRPr lang="en-US"/>
          </a:p>
        </p:txBody>
      </p:sp>
    </p:spTree>
    <p:extLst>
      <p:ext uri="{BB962C8B-B14F-4D97-AF65-F5344CB8AC3E}">
        <p14:creationId xmlns:p14="http://schemas.microsoft.com/office/powerpoint/2010/main" val="1113895440"/>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2D2A3BD-647F-974B-81BA-1B445E3A6BAF}" type="slidenum">
              <a:rPr lang="en-US"/>
              <a:pPr>
                <a:defRPr/>
              </a:pPr>
              <a:t>‹#›</a:t>
            </a:fld>
            <a:endParaRPr lang="en-US"/>
          </a:p>
        </p:txBody>
      </p:sp>
    </p:spTree>
    <p:extLst>
      <p:ext uri="{BB962C8B-B14F-4D97-AF65-F5344CB8AC3E}">
        <p14:creationId xmlns:p14="http://schemas.microsoft.com/office/powerpoint/2010/main" val="132719995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CE01FD3-D6D9-6347-B317-AA20F009794D}" type="slidenum">
              <a:rPr lang="en-US"/>
              <a:pPr>
                <a:defRPr/>
              </a:pPr>
              <a:t>‹#›</a:t>
            </a:fld>
            <a:endParaRPr lang="en-US"/>
          </a:p>
        </p:txBody>
      </p:sp>
    </p:spTree>
    <p:extLst>
      <p:ext uri="{BB962C8B-B14F-4D97-AF65-F5344CB8AC3E}">
        <p14:creationId xmlns:p14="http://schemas.microsoft.com/office/powerpoint/2010/main" val="140381885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76C793E-EF41-574B-AA58-24279D8A0AF8}" type="slidenum">
              <a:rPr lang="en-US"/>
              <a:pPr>
                <a:defRPr/>
              </a:pPr>
              <a:t>‹#›</a:t>
            </a:fld>
            <a:endParaRPr lang="en-US"/>
          </a:p>
        </p:txBody>
      </p:sp>
    </p:spTree>
    <p:extLst>
      <p:ext uri="{BB962C8B-B14F-4D97-AF65-F5344CB8AC3E}">
        <p14:creationId xmlns:p14="http://schemas.microsoft.com/office/powerpoint/2010/main" val="10817411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4859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086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p:txBody>
          <a:bodyPr/>
          <a:lstStyle>
            <a:lvl1pPr>
              <a:defRPr/>
            </a:lvl1pPr>
          </a:lstStyle>
          <a:p>
            <a:pPr>
              <a:defRPr/>
            </a:pPr>
            <a:fld id="{D381C45C-BA30-4C49-9FCE-FFB1E180027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498231939"/>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p:txBody>
          <a:bodyPr/>
          <a:lstStyle>
            <a:lvl1pPr>
              <a:defRPr/>
            </a:lvl1pPr>
          </a:lstStyle>
          <a:p>
            <a:pPr>
              <a:defRPr/>
            </a:pPr>
            <a:fld id="{8212FE6F-6996-B346-B265-8053F5805AF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551390411"/>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6" y="1198960"/>
            <a:ext cx="3616325" cy="337304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198960"/>
            <a:ext cx="3617913" cy="337304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p:txBody>
          <a:bodyPr/>
          <a:lstStyle>
            <a:lvl1pPr>
              <a:defRPr/>
            </a:lvl1pPr>
          </a:lstStyle>
          <a:p>
            <a:pPr>
              <a:defRPr/>
            </a:pPr>
            <a:fld id="{D713D86C-78B5-B746-ACC9-8B247B278A7A}"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785287405"/>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8"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9" name="Rectangle 61"/>
          <p:cNvSpPr>
            <a:spLocks noGrp="1" noChangeArrowheads="1"/>
          </p:cNvSpPr>
          <p:nvPr>
            <p:ph type="sldNum" sz="quarter" idx="12"/>
          </p:nvPr>
        </p:nvSpPr>
        <p:spPr/>
        <p:txBody>
          <a:bodyPr/>
          <a:lstStyle>
            <a:lvl1pPr>
              <a:defRPr/>
            </a:lvl1pPr>
          </a:lstStyle>
          <a:p>
            <a:pPr>
              <a:defRPr/>
            </a:pPr>
            <a:fld id="{1BD97759-5967-614E-A555-1AC5421CC03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78685290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4"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5" name="Rectangle 61"/>
          <p:cNvSpPr>
            <a:spLocks noGrp="1" noChangeArrowheads="1"/>
          </p:cNvSpPr>
          <p:nvPr>
            <p:ph type="sldNum" sz="quarter" idx="12"/>
          </p:nvPr>
        </p:nvSpPr>
        <p:spPr/>
        <p:txBody>
          <a:bodyPr/>
          <a:lstStyle>
            <a:lvl1pPr>
              <a:defRPr/>
            </a:lvl1pPr>
          </a:lstStyle>
          <a:p>
            <a:pPr>
              <a:defRPr/>
            </a:pPr>
            <a:fld id="{7972664A-7D69-6B42-B38E-1E8DD3B9827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367558403"/>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3"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4" name="Rectangle 61"/>
          <p:cNvSpPr>
            <a:spLocks noGrp="1" noChangeArrowheads="1"/>
          </p:cNvSpPr>
          <p:nvPr>
            <p:ph type="sldNum" sz="quarter" idx="12"/>
          </p:nvPr>
        </p:nvSpPr>
        <p:spPr/>
        <p:txBody>
          <a:bodyPr/>
          <a:lstStyle>
            <a:lvl1pPr>
              <a:defRPr/>
            </a:lvl1pPr>
          </a:lstStyle>
          <a:p>
            <a:pPr>
              <a:defRPr/>
            </a:pPr>
            <a:fld id="{0673DE45-ABD3-1647-86A1-8B7F718C1C71}"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115316327"/>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p:txBody>
          <a:bodyPr/>
          <a:lstStyle>
            <a:lvl1pPr>
              <a:defRPr/>
            </a:lvl1pPr>
          </a:lstStyle>
          <a:p>
            <a:pPr>
              <a:defRPr/>
            </a:pPr>
            <a:fld id="{8F34BAA7-AF58-BC4C-8428-9BFD69A60E4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816060611"/>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p:txBody>
          <a:bodyPr/>
          <a:lstStyle>
            <a:lvl1pPr>
              <a:defRPr/>
            </a:lvl1pPr>
          </a:lstStyle>
          <a:p>
            <a:pPr>
              <a:defRPr/>
            </a:pPr>
            <a:fld id="{F45989A5-0C4C-8E4B-942F-7ACF8696B8CC}"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72324938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p:txBody>
          <a:bodyPr/>
          <a:lstStyle>
            <a:lvl1pPr>
              <a:defRPr/>
            </a:lvl1pPr>
          </a:lstStyle>
          <a:p>
            <a:pPr>
              <a:defRPr/>
            </a:pPr>
            <a:fld id="{F125A3D8-451D-2A4C-BA2D-3F1A6DF02A8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981626741"/>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4" y="170260"/>
            <a:ext cx="1868487" cy="440174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170260"/>
            <a:ext cx="5456238" cy="44017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p:txBody>
          <a:bodyPr/>
          <a:lstStyle>
            <a:lvl1pPr>
              <a:defRPr/>
            </a:lvl1pPr>
          </a:lstStyle>
          <a:p>
            <a:pPr>
              <a:defRPr/>
            </a:pPr>
            <a:fld id="{EA209A00-E77D-E74F-9AF3-8D04FD2FF186}"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2048653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88106"/>
            <a:ext cx="9142413" cy="5054204"/>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1714500"/>
            <a:ext cx="7772400" cy="85725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3086100"/>
            <a:ext cx="6400800" cy="131445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810490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88106"/>
            <a:ext cx="9142413" cy="5054204"/>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350"/>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350"/>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350"/>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350"/>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350"/>
              </a:p>
            </p:txBody>
          </p:sp>
        </p:grpSp>
      </p:grpSp>
      <p:sp>
        <p:nvSpPr>
          <p:cNvPr id="8220" name="Rectangle 28"/>
          <p:cNvSpPr>
            <a:spLocks noGrp="1" noChangeArrowheads="1"/>
          </p:cNvSpPr>
          <p:nvPr>
            <p:ph type="ctrTitle" sz="quarter"/>
          </p:nvPr>
        </p:nvSpPr>
        <p:spPr>
          <a:xfrm>
            <a:off x="685800" y="1714500"/>
            <a:ext cx="7772400" cy="85725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3086100"/>
            <a:ext cx="6400800" cy="131445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11246829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57823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35100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59279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4153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51433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07895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65455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65409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2844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14082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11051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Table Placeholder 2"/>
          <p:cNvSpPr>
            <a:spLocks noGrp="1"/>
          </p:cNvSpPr>
          <p:nvPr>
            <p:ph type="tbl" idx="1"/>
          </p:nvPr>
        </p:nvSpPr>
        <p:spPr>
          <a:xfrm>
            <a:off x="685800" y="1485900"/>
            <a:ext cx="7772400" cy="30861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69415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3DC84F-E63B-3A44-8C3F-A71073BE272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566563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7D2E8B-80B3-9449-ACDA-62A13EE61FD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406623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4BA50D-455B-6E4B-BF9A-F82CF80FA6F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378028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161B78-BF9D-F240-84E0-3846AE7F0D4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866197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8D55A98-88EF-8A4B-AA56-6857AFFDE86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444990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FE5F4D2-9E58-2748-8310-34B56DE0B4A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010457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91B1AC-AF8D-D245-BC1B-E0C4368FB8F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330366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E0931B-9C62-9D48-A459-95B97F304E3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2956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70973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AC79E4-909D-1F48-9619-AA9A1E40251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315344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8FA27D-9D9D-6043-B4EC-9DDC4C7E7E8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4486989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00D555-9108-B240-A3C6-9DD71851D40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219347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zh-CN" altLang="en-US"/>
          </a:p>
        </p:txBody>
      </p:sp>
      <p:sp>
        <p:nvSpPr>
          <p:cNvPr id="5" name="Rectangle 5"/>
          <p:cNvSpPr>
            <a:spLocks noGrp="1" noChangeArrowheads="1"/>
          </p:cNvSpPr>
          <p:nvPr>
            <p:ph type="ftr" sz="quarter" idx="11"/>
          </p:nvPr>
        </p:nvSpPr>
        <p:spPr>
          <a:ln/>
        </p:spPr>
        <p:txBody>
          <a:bodyPr/>
          <a:lstStyle>
            <a:lvl1pPr>
              <a:defRPr/>
            </a:lvl1pPr>
          </a:lstStyle>
          <a:p>
            <a:endParaRPr lang="zh-CN" altLang="en-US"/>
          </a:p>
        </p:txBody>
      </p:sp>
      <p:sp>
        <p:nvSpPr>
          <p:cNvPr id="6" name="Rectangle 6"/>
          <p:cNvSpPr>
            <a:spLocks noGrp="1" noChangeArrowheads="1"/>
          </p:cNvSpPr>
          <p:nvPr>
            <p:ph type="sldNum" sz="quarter" idx="12"/>
          </p:nvPr>
        </p:nvSpPr>
        <p:spPr>
          <a:ln/>
        </p:spPr>
        <p:txBody>
          <a:bodyPr/>
          <a:lstStyle>
            <a:lvl1pPr>
              <a:defRPr/>
            </a:lvl1pPr>
          </a:lstStyle>
          <a:p>
            <a:fld id="{413A00D5-A99C-8A40-93FA-7345D7CEFEB9}" type="slidenum">
              <a:rPr lang="zh-CN" altLang="en-US"/>
              <a:pPr/>
              <a:t>‹#›</a:t>
            </a:fld>
            <a:endParaRPr lang="en-US" altLang="zh-CN"/>
          </a:p>
        </p:txBody>
      </p:sp>
    </p:spTree>
    <p:extLst>
      <p:ext uri="{BB962C8B-B14F-4D97-AF65-F5344CB8AC3E}">
        <p14:creationId xmlns:p14="http://schemas.microsoft.com/office/powerpoint/2010/main" val="128412523"/>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zh-CN" altLang="en-US"/>
          </a:p>
        </p:txBody>
      </p:sp>
      <p:sp>
        <p:nvSpPr>
          <p:cNvPr id="5" name="Rectangle 5"/>
          <p:cNvSpPr>
            <a:spLocks noGrp="1" noChangeArrowheads="1"/>
          </p:cNvSpPr>
          <p:nvPr>
            <p:ph type="ftr" sz="quarter" idx="11"/>
          </p:nvPr>
        </p:nvSpPr>
        <p:spPr>
          <a:ln/>
        </p:spPr>
        <p:txBody>
          <a:bodyPr/>
          <a:lstStyle>
            <a:lvl1pPr>
              <a:defRPr/>
            </a:lvl1pPr>
          </a:lstStyle>
          <a:p>
            <a:endParaRPr lang="zh-CN" altLang="en-US"/>
          </a:p>
        </p:txBody>
      </p:sp>
      <p:sp>
        <p:nvSpPr>
          <p:cNvPr id="6" name="Rectangle 6"/>
          <p:cNvSpPr>
            <a:spLocks noGrp="1" noChangeArrowheads="1"/>
          </p:cNvSpPr>
          <p:nvPr>
            <p:ph type="sldNum" sz="quarter" idx="12"/>
          </p:nvPr>
        </p:nvSpPr>
        <p:spPr>
          <a:ln/>
        </p:spPr>
        <p:txBody>
          <a:bodyPr/>
          <a:lstStyle>
            <a:lvl1pPr>
              <a:defRPr/>
            </a:lvl1pPr>
          </a:lstStyle>
          <a:p>
            <a:fld id="{74D019FD-F2AF-F545-94A2-8F3D67CEAD28}" type="slidenum">
              <a:rPr lang="zh-CN" altLang="en-US"/>
              <a:pPr/>
              <a:t>‹#›</a:t>
            </a:fld>
            <a:endParaRPr lang="en-US" altLang="zh-CN"/>
          </a:p>
        </p:txBody>
      </p:sp>
    </p:spTree>
    <p:extLst>
      <p:ext uri="{BB962C8B-B14F-4D97-AF65-F5344CB8AC3E}">
        <p14:creationId xmlns:p14="http://schemas.microsoft.com/office/powerpoint/2010/main" val="356990612"/>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zh-CN" altLang="en-US"/>
          </a:p>
        </p:txBody>
      </p:sp>
      <p:sp>
        <p:nvSpPr>
          <p:cNvPr id="5" name="Rectangle 5"/>
          <p:cNvSpPr>
            <a:spLocks noGrp="1" noChangeArrowheads="1"/>
          </p:cNvSpPr>
          <p:nvPr>
            <p:ph type="ftr" sz="quarter" idx="11"/>
          </p:nvPr>
        </p:nvSpPr>
        <p:spPr>
          <a:ln/>
        </p:spPr>
        <p:txBody>
          <a:bodyPr/>
          <a:lstStyle>
            <a:lvl1pPr>
              <a:defRPr/>
            </a:lvl1pPr>
          </a:lstStyle>
          <a:p>
            <a:endParaRPr lang="zh-CN" altLang="en-US"/>
          </a:p>
        </p:txBody>
      </p:sp>
      <p:sp>
        <p:nvSpPr>
          <p:cNvPr id="6" name="Rectangle 6"/>
          <p:cNvSpPr>
            <a:spLocks noGrp="1" noChangeArrowheads="1"/>
          </p:cNvSpPr>
          <p:nvPr>
            <p:ph type="sldNum" sz="quarter" idx="12"/>
          </p:nvPr>
        </p:nvSpPr>
        <p:spPr>
          <a:ln/>
        </p:spPr>
        <p:txBody>
          <a:bodyPr/>
          <a:lstStyle>
            <a:lvl1pPr>
              <a:defRPr/>
            </a:lvl1pPr>
          </a:lstStyle>
          <a:p>
            <a:fld id="{1E21A020-00E5-2047-89F6-09E77EBD7701}" type="slidenum">
              <a:rPr lang="zh-CN" altLang="en-US"/>
              <a:pPr/>
              <a:t>‹#›</a:t>
            </a:fld>
            <a:endParaRPr lang="en-US" altLang="zh-CN"/>
          </a:p>
        </p:txBody>
      </p:sp>
    </p:spTree>
    <p:extLst>
      <p:ext uri="{BB962C8B-B14F-4D97-AF65-F5344CB8AC3E}">
        <p14:creationId xmlns:p14="http://schemas.microsoft.com/office/powerpoint/2010/main" val="4289445793"/>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zh-CN" altLang="en-US"/>
          </a:p>
        </p:txBody>
      </p:sp>
      <p:sp>
        <p:nvSpPr>
          <p:cNvPr id="6" name="Rectangle 5"/>
          <p:cNvSpPr>
            <a:spLocks noGrp="1" noChangeArrowheads="1"/>
          </p:cNvSpPr>
          <p:nvPr>
            <p:ph type="ftr" sz="quarter" idx="11"/>
          </p:nvPr>
        </p:nvSpPr>
        <p:spPr>
          <a:ln/>
        </p:spPr>
        <p:txBody>
          <a:bodyPr/>
          <a:lstStyle>
            <a:lvl1pPr>
              <a:defRPr/>
            </a:lvl1pPr>
          </a:lstStyle>
          <a:p>
            <a:endParaRPr lang="zh-CN" altLang="en-US"/>
          </a:p>
        </p:txBody>
      </p:sp>
      <p:sp>
        <p:nvSpPr>
          <p:cNvPr id="7" name="Rectangle 6"/>
          <p:cNvSpPr>
            <a:spLocks noGrp="1" noChangeArrowheads="1"/>
          </p:cNvSpPr>
          <p:nvPr>
            <p:ph type="sldNum" sz="quarter" idx="12"/>
          </p:nvPr>
        </p:nvSpPr>
        <p:spPr>
          <a:ln/>
        </p:spPr>
        <p:txBody>
          <a:bodyPr/>
          <a:lstStyle>
            <a:lvl1pPr>
              <a:defRPr/>
            </a:lvl1pPr>
          </a:lstStyle>
          <a:p>
            <a:fld id="{87C6D259-1C0C-5147-9983-4A85F3D8067F}" type="slidenum">
              <a:rPr lang="zh-CN" altLang="en-US"/>
              <a:pPr/>
              <a:t>‹#›</a:t>
            </a:fld>
            <a:endParaRPr lang="en-US" altLang="zh-CN"/>
          </a:p>
        </p:txBody>
      </p:sp>
    </p:spTree>
    <p:extLst>
      <p:ext uri="{BB962C8B-B14F-4D97-AF65-F5344CB8AC3E}">
        <p14:creationId xmlns:p14="http://schemas.microsoft.com/office/powerpoint/2010/main" val="3094601450"/>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zh-CN" altLang="en-US"/>
          </a:p>
        </p:txBody>
      </p:sp>
      <p:sp>
        <p:nvSpPr>
          <p:cNvPr id="8" name="Rectangle 5"/>
          <p:cNvSpPr>
            <a:spLocks noGrp="1" noChangeArrowheads="1"/>
          </p:cNvSpPr>
          <p:nvPr>
            <p:ph type="ftr" sz="quarter" idx="11"/>
          </p:nvPr>
        </p:nvSpPr>
        <p:spPr>
          <a:ln/>
        </p:spPr>
        <p:txBody>
          <a:bodyPr/>
          <a:lstStyle>
            <a:lvl1pPr>
              <a:defRPr/>
            </a:lvl1pPr>
          </a:lstStyle>
          <a:p>
            <a:endParaRPr lang="zh-CN" altLang="en-US"/>
          </a:p>
        </p:txBody>
      </p:sp>
      <p:sp>
        <p:nvSpPr>
          <p:cNvPr id="9" name="Rectangle 6"/>
          <p:cNvSpPr>
            <a:spLocks noGrp="1" noChangeArrowheads="1"/>
          </p:cNvSpPr>
          <p:nvPr>
            <p:ph type="sldNum" sz="quarter" idx="12"/>
          </p:nvPr>
        </p:nvSpPr>
        <p:spPr>
          <a:ln/>
        </p:spPr>
        <p:txBody>
          <a:bodyPr/>
          <a:lstStyle>
            <a:lvl1pPr>
              <a:defRPr/>
            </a:lvl1pPr>
          </a:lstStyle>
          <a:p>
            <a:fld id="{F2B91CD8-A1CD-624B-9E0A-1665FCA4D6F6}" type="slidenum">
              <a:rPr lang="zh-CN" altLang="en-US"/>
              <a:pPr/>
              <a:t>‹#›</a:t>
            </a:fld>
            <a:endParaRPr lang="en-US" altLang="zh-CN"/>
          </a:p>
        </p:txBody>
      </p:sp>
    </p:spTree>
    <p:extLst>
      <p:ext uri="{BB962C8B-B14F-4D97-AF65-F5344CB8AC3E}">
        <p14:creationId xmlns:p14="http://schemas.microsoft.com/office/powerpoint/2010/main" val="3773449074"/>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zh-CN" altLang="en-US"/>
          </a:p>
        </p:txBody>
      </p:sp>
      <p:sp>
        <p:nvSpPr>
          <p:cNvPr id="4" name="Rectangle 5"/>
          <p:cNvSpPr>
            <a:spLocks noGrp="1" noChangeArrowheads="1"/>
          </p:cNvSpPr>
          <p:nvPr>
            <p:ph type="ftr" sz="quarter" idx="11"/>
          </p:nvPr>
        </p:nvSpPr>
        <p:spPr>
          <a:ln/>
        </p:spPr>
        <p:txBody>
          <a:bodyPr/>
          <a:lstStyle>
            <a:lvl1pPr>
              <a:defRPr/>
            </a:lvl1pPr>
          </a:lstStyle>
          <a:p>
            <a:endParaRPr lang="zh-CN" altLang="en-US"/>
          </a:p>
        </p:txBody>
      </p:sp>
      <p:sp>
        <p:nvSpPr>
          <p:cNvPr id="5" name="Rectangle 6"/>
          <p:cNvSpPr>
            <a:spLocks noGrp="1" noChangeArrowheads="1"/>
          </p:cNvSpPr>
          <p:nvPr>
            <p:ph type="sldNum" sz="quarter" idx="12"/>
          </p:nvPr>
        </p:nvSpPr>
        <p:spPr>
          <a:ln/>
        </p:spPr>
        <p:txBody>
          <a:bodyPr/>
          <a:lstStyle>
            <a:lvl1pPr>
              <a:defRPr/>
            </a:lvl1pPr>
          </a:lstStyle>
          <a:p>
            <a:fld id="{3D5DF6C5-A805-ED47-9DA7-9D105FF13638}" type="slidenum">
              <a:rPr lang="zh-CN" altLang="en-US"/>
              <a:pPr/>
              <a:t>‹#›</a:t>
            </a:fld>
            <a:endParaRPr lang="en-US" altLang="zh-CN"/>
          </a:p>
        </p:txBody>
      </p:sp>
    </p:spTree>
    <p:extLst>
      <p:ext uri="{BB962C8B-B14F-4D97-AF65-F5344CB8AC3E}">
        <p14:creationId xmlns:p14="http://schemas.microsoft.com/office/powerpoint/2010/main" val="3889110211"/>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zh-CN" altLang="en-US"/>
          </a:p>
        </p:txBody>
      </p:sp>
      <p:sp>
        <p:nvSpPr>
          <p:cNvPr id="3" name="Rectangle 5"/>
          <p:cNvSpPr>
            <a:spLocks noGrp="1" noChangeArrowheads="1"/>
          </p:cNvSpPr>
          <p:nvPr>
            <p:ph type="ftr" sz="quarter" idx="11"/>
          </p:nvPr>
        </p:nvSpPr>
        <p:spPr>
          <a:ln/>
        </p:spPr>
        <p:txBody>
          <a:bodyPr/>
          <a:lstStyle>
            <a:lvl1pPr>
              <a:defRPr/>
            </a:lvl1pPr>
          </a:lstStyle>
          <a:p>
            <a:endParaRPr lang="zh-CN" altLang="en-US"/>
          </a:p>
        </p:txBody>
      </p:sp>
      <p:sp>
        <p:nvSpPr>
          <p:cNvPr id="4" name="Rectangle 6"/>
          <p:cNvSpPr>
            <a:spLocks noGrp="1" noChangeArrowheads="1"/>
          </p:cNvSpPr>
          <p:nvPr>
            <p:ph type="sldNum" sz="quarter" idx="12"/>
          </p:nvPr>
        </p:nvSpPr>
        <p:spPr>
          <a:ln/>
        </p:spPr>
        <p:txBody>
          <a:bodyPr/>
          <a:lstStyle>
            <a:lvl1pPr>
              <a:defRPr/>
            </a:lvl1pPr>
          </a:lstStyle>
          <a:p>
            <a:fld id="{CA57FFDF-FBFA-5941-99F8-CE4BC3E29A97}" type="slidenum">
              <a:rPr lang="zh-CN" altLang="en-US"/>
              <a:pPr/>
              <a:t>‹#›</a:t>
            </a:fld>
            <a:endParaRPr lang="en-US" altLang="zh-CN"/>
          </a:p>
        </p:txBody>
      </p:sp>
    </p:spTree>
    <p:extLst>
      <p:ext uri="{BB962C8B-B14F-4D97-AF65-F5344CB8AC3E}">
        <p14:creationId xmlns:p14="http://schemas.microsoft.com/office/powerpoint/2010/main" val="1788120585"/>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22001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zh-CN" altLang="en-US"/>
          </a:p>
        </p:txBody>
      </p:sp>
      <p:sp>
        <p:nvSpPr>
          <p:cNvPr id="6" name="Rectangle 5"/>
          <p:cNvSpPr>
            <a:spLocks noGrp="1" noChangeArrowheads="1"/>
          </p:cNvSpPr>
          <p:nvPr>
            <p:ph type="ftr" sz="quarter" idx="11"/>
          </p:nvPr>
        </p:nvSpPr>
        <p:spPr>
          <a:ln/>
        </p:spPr>
        <p:txBody>
          <a:bodyPr/>
          <a:lstStyle>
            <a:lvl1pPr>
              <a:defRPr/>
            </a:lvl1pPr>
          </a:lstStyle>
          <a:p>
            <a:endParaRPr lang="zh-CN" altLang="en-US"/>
          </a:p>
        </p:txBody>
      </p:sp>
      <p:sp>
        <p:nvSpPr>
          <p:cNvPr id="7" name="Rectangle 6"/>
          <p:cNvSpPr>
            <a:spLocks noGrp="1" noChangeArrowheads="1"/>
          </p:cNvSpPr>
          <p:nvPr>
            <p:ph type="sldNum" sz="quarter" idx="12"/>
          </p:nvPr>
        </p:nvSpPr>
        <p:spPr>
          <a:ln/>
        </p:spPr>
        <p:txBody>
          <a:bodyPr/>
          <a:lstStyle>
            <a:lvl1pPr>
              <a:defRPr/>
            </a:lvl1pPr>
          </a:lstStyle>
          <a:p>
            <a:fld id="{BD10C9EF-1E6F-8F41-A332-54CC9A3AA906}" type="slidenum">
              <a:rPr lang="zh-CN" altLang="en-US"/>
              <a:pPr/>
              <a:t>‹#›</a:t>
            </a:fld>
            <a:endParaRPr lang="en-US" altLang="zh-CN"/>
          </a:p>
        </p:txBody>
      </p:sp>
    </p:spTree>
    <p:extLst>
      <p:ext uri="{BB962C8B-B14F-4D97-AF65-F5344CB8AC3E}">
        <p14:creationId xmlns:p14="http://schemas.microsoft.com/office/powerpoint/2010/main" val="3986123372"/>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zh-CN" altLang="en-US"/>
          </a:p>
        </p:txBody>
      </p:sp>
      <p:sp>
        <p:nvSpPr>
          <p:cNvPr id="6" name="Rectangle 5"/>
          <p:cNvSpPr>
            <a:spLocks noGrp="1" noChangeArrowheads="1"/>
          </p:cNvSpPr>
          <p:nvPr>
            <p:ph type="ftr" sz="quarter" idx="11"/>
          </p:nvPr>
        </p:nvSpPr>
        <p:spPr>
          <a:ln/>
        </p:spPr>
        <p:txBody>
          <a:bodyPr/>
          <a:lstStyle>
            <a:lvl1pPr>
              <a:defRPr/>
            </a:lvl1pPr>
          </a:lstStyle>
          <a:p>
            <a:endParaRPr lang="zh-CN" altLang="en-US"/>
          </a:p>
        </p:txBody>
      </p:sp>
      <p:sp>
        <p:nvSpPr>
          <p:cNvPr id="7" name="Rectangle 6"/>
          <p:cNvSpPr>
            <a:spLocks noGrp="1" noChangeArrowheads="1"/>
          </p:cNvSpPr>
          <p:nvPr>
            <p:ph type="sldNum" sz="quarter" idx="12"/>
          </p:nvPr>
        </p:nvSpPr>
        <p:spPr>
          <a:ln/>
        </p:spPr>
        <p:txBody>
          <a:bodyPr/>
          <a:lstStyle>
            <a:lvl1pPr>
              <a:defRPr/>
            </a:lvl1pPr>
          </a:lstStyle>
          <a:p>
            <a:fld id="{74742D0E-ADF1-AB48-9EAC-51E6D9236B81}" type="slidenum">
              <a:rPr lang="zh-CN" altLang="en-US"/>
              <a:pPr/>
              <a:t>‹#›</a:t>
            </a:fld>
            <a:endParaRPr lang="en-US" altLang="zh-CN"/>
          </a:p>
        </p:txBody>
      </p:sp>
    </p:spTree>
    <p:extLst>
      <p:ext uri="{BB962C8B-B14F-4D97-AF65-F5344CB8AC3E}">
        <p14:creationId xmlns:p14="http://schemas.microsoft.com/office/powerpoint/2010/main" val="3243887059"/>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zh-CN" altLang="en-US"/>
          </a:p>
        </p:txBody>
      </p:sp>
      <p:sp>
        <p:nvSpPr>
          <p:cNvPr id="5" name="Rectangle 5"/>
          <p:cNvSpPr>
            <a:spLocks noGrp="1" noChangeArrowheads="1"/>
          </p:cNvSpPr>
          <p:nvPr>
            <p:ph type="ftr" sz="quarter" idx="11"/>
          </p:nvPr>
        </p:nvSpPr>
        <p:spPr>
          <a:ln/>
        </p:spPr>
        <p:txBody>
          <a:bodyPr/>
          <a:lstStyle>
            <a:lvl1pPr>
              <a:defRPr/>
            </a:lvl1pPr>
          </a:lstStyle>
          <a:p>
            <a:endParaRPr lang="zh-CN" altLang="en-US"/>
          </a:p>
        </p:txBody>
      </p:sp>
      <p:sp>
        <p:nvSpPr>
          <p:cNvPr id="6" name="Rectangle 6"/>
          <p:cNvSpPr>
            <a:spLocks noGrp="1" noChangeArrowheads="1"/>
          </p:cNvSpPr>
          <p:nvPr>
            <p:ph type="sldNum" sz="quarter" idx="12"/>
          </p:nvPr>
        </p:nvSpPr>
        <p:spPr>
          <a:ln/>
        </p:spPr>
        <p:txBody>
          <a:bodyPr/>
          <a:lstStyle>
            <a:lvl1pPr>
              <a:defRPr/>
            </a:lvl1pPr>
          </a:lstStyle>
          <a:p>
            <a:fld id="{661F7AF0-4B06-AA4A-8B34-1994ABE34100}" type="slidenum">
              <a:rPr lang="zh-CN" altLang="en-US"/>
              <a:pPr/>
              <a:t>‹#›</a:t>
            </a:fld>
            <a:endParaRPr lang="en-US" altLang="zh-CN"/>
          </a:p>
        </p:txBody>
      </p:sp>
    </p:spTree>
    <p:extLst>
      <p:ext uri="{BB962C8B-B14F-4D97-AF65-F5344CB8AC3E}">
        <p14:creationId xmlns:p14="http://schemas.microsoft.com/office/powerpoint/2010/main" val="1477681152"/>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zh-CN" altLang="en-US"/>
          </a:p>
        </p:txBody>
      </p:sp>
      <p:sp>
        <p:nvSpPr>
          <p:cNvPr id="5" name="Rectangle 5"/>
          <p:cNvSpPr>
            <a:spLocks noGrp="1" noChangeArrowheads="1"/>
          </p:cNvSpPr>
          <p:nvPr>
            <p:ph type="ftr" sz="quarter" idx="11"/>
          </p:nvPr>
        </p:nvSpPr>
        <p:spPr>
          <a:ln/>
        </p:spPr>
        <p:txBody>
          <a:bodyPr/>
          <a:lstStyle>
            <a:lvl1pPr>
              <a:defRPr/>
            </a:lvl1pPr>
          </a:lstStyle>
          <a:p>
            <a:endParaRPr lang="zh-CN" altLang="en-US"/>
          </a:p>
        </p:txBody>
      </p:sp>
      <p:sp>
        <p:nvSpPr>
          <p:cNvPr id="6" name="Rectangle 6"/>
          <p:cNvSpPr>
            <a:spLocks noGrp="1" noChangeArrowheads="1"/>
          </p:cNvSpPr>
          <p:nvPr>
            <p:ph type="sldNum" sz="quarter" idx="12"/>
          </p:nvPr>
        </p:nvSpPr>
        <p:spPr>
          <a:ln/>
        </p:spPr>
        <p:txBody>
          <a:bodyPr/>
          <a:lstStyle>
            <a:lvl1pPr>
              <a:defRPr/>
            </a:lvl1pPr>
          </a:lstStyle>
          <a:p>
            <a:fld id="{A88D131A-B082-7641-9DFE-F80E34275794}" type="slidenum">
              <a:rPr lang="zh-CN" altLang="en-US"/>
              <a:pPr/>
              <a:t>‹#›</a:t>
            </a:fld>
            <a:endParaRPr lang="en-US" altLang="zh-CN"/>
          </a:p>
        </p:txBody>
      </p:sp>
    </p:spTree>
    <p:extLst>
      <p:ext uri="{BB962C8B-B14F-4D97-AF65-F5344CB8AC3E}">
        <p14:creationId xmlns:p14="http://schemas.microsoft.com/office/powerpoint/2010/main" val="2757623355"/>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718143442"/>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92786621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91405918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5242205"/>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54666875"/>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83372059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71117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433198947"/>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949301824"/>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39751800"/>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8360"/>
            <a:ext cx="2057400" cy="438983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8360"/>
            <a:ext cx="6019800" cy="43898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0272032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31845812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8031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1183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576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990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5140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27205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Table Placeholder 2"/>
          <p:cNvSpPr>
            <a:spLocks noGrp="1"/>
          </p:cNvSpPr>
          <p:nvPr>
            <p:ph type="tbl" idx="1"/>
          </p:nvPr>
        </p:nvSpPr>
        <p:spPr>
          <a:xfrm>
            <a:off x="685800" y="1485900"/>
            <a:ext cx="7772400" cy="30861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7263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0889142"/>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1972498"/>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837640"/>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0363993"/>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3661748"/>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4164537"/>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6888061"/>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6401201"/>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0366646"/>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3275262"/>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1406139"/>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1714500"/>
            <a:ext cx="7772400" cy="85725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2914650"/>
            <a:ext cx="6400800" cy="131445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latin typeface="Arial"/>
              </a:rPr>
              <a:pPr/>
              <a:t>‹#›</a:t>
            </a:fld>
            <a:endParaRPr lang="en-US">
              <a:latin typeface="Arial"/>
            </a:endParaRPr>
          </a:p>
        </p:txBody>
      </p:sp>
    </p:spTree>
    <p:extLst>
      <p:ext uri="{BB962C8B-B14F-4D97-AF65-F5344CB8AC3E}">
        <p14:creationId xmlns:p14="http://schemas.microsoft.com/office/powerpoint/2010/main" val="1288811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latin typeface="Arial"/>
              </a:rPr>
              <a:pPr/>
              <a:t>‹#›</a:t>
            </a:fld>
            <a:endParaRPr lang="en-US">
              <a:latin typeface="Arial"/>
            </a:endParaRPr>
          </a:p>
        </p:txBody>
      </p:sp>
    </p:spTree>
    <p:extLst>
      <p:ext uri="{BB962C8B-B14F-4D97-AF65-F5344CB8AC3E}">
        <p14:creationId xmlns:p14="http://schemas.microsoft.com/office/powerpoint/2010/main" val="7605562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latin typeface="Arial"/>
              </a:rPr>
              <a:pPr/>
              <a:t>‹#›</a:t>
            </a:fld>
            <a:endParaRPr lang="en-US">
              <a:latin typeface="Arial"/>
            </a:endParaRPr>
          </a:p>
        </p:txBody>
      </p:sp>
    </p:spTree>
    <p:extLst>
      <p:ext uri="{BB962C8B-B14F-4D97-AF65-F5344CB8AC3E}">
        <p14:creationId xmlns:p14="http://schemas.microsoft.com/office/powerpoint/2010/main" val="3119767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latin typeface="Arial"/>
              </a:rPr>
              <a:pPr/>
              <a:t>‹#›</a:t>
            </a:fld>
            <a:endParaRPr lang="en-US">
              <a:latin typeface="Arial"/>
            </a:endParaRPr>
          </a:p>
        </p:txBody>
      </p:sp>
    </p:spTree>
    <p:extLst>
      <p:ext uri="{BB962C8B-B14F-4D97-AF65-F5344CB8AC3E}">
        <p14:creationId xmlns:p14="http://schemas.microsoft.com/office/powerpoint/2010/main" val="10291147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latin typeface="Arial"/>
              </a:rPr>
              <a:pPr/>
              <a:t>‹#›</a:t>
            </a:fld>
            <a:endParaRPr lang="en-US">
              <a:latin typeface="Arial"/>
            </a:endParaRPr>
          </a:p>
        </p:txBody>
      </p:sp>
    </p:spTree>
    <p:extLst>
      <p:ext uri="{BB962C8B-B14F-4D97-AF65-F5344CB8AC3E}">
        <p14:creationId xmlns:p14="http://schemas.microsoft.com/office/powerpoint/2010/main" val="3075086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latin typeface="Arial"/>
              </a:rPr>
              <a:pPr/>
              <a:t>‹#›</a:t>
            </a:fld>
            <a:endParaRPr lang="en-US">
              <a:latin typeface="Arial"/>
            </a:endParaRPr>
          </a:p>
        </p:txBody>
      </p:sp>
    </p:spTree>
    <p:extLst>
      <p:ext uri="{BB962C8B-B14F-4D97-AF65-F5344CB8AC3E}">
        <p14:creationId xmlns:p14="http://schemas.microsoft.com/office/powerpoint/2010/main" val="45837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latin typeface="Arial"/>
              </a:rPr>
              <a:pPr/>
              <a:t>‹#›</a:t>
            </a:fld>
            <a:endParaRPr lang="en-US">
              <a:latin typeface="Arial"/>
            </a:endParaRPr>
          </a:p>
        </p:txBody>
      </p:sp>
    </p:spTree>
    <p:extLst>
      <p:ext uri="{BB962C8B-B14F-4D97-AF65-F5344CB8AC3E}">
        <p14:creationId xmlns:p14="http://schemas.microsoft.com/office/powerpoint/2010/main" val="2025424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latin typeface="Arial"/>
              </a:rPr>
              <a:pPr/>
              <a:t>‹#›</a:t>
            </a:fld>
            <a:endParaRPr lang="en-US">
              <a:latin typeface="Arial"/>
            </a:endParaRPr>
          </a:p>
        </p:txBody>
      </p:sp>
    </p:spTree>
    <p:extLst>
      <p:ext uri="{BB962C8B-B14F-4D97-AF65-F5344CB8AC3E}">
        <p14:creationId xmlns:p14="http://schemas.microsoft.com/office/powerpoint/2010/main" val="4658784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latin typeface="Arial"/>
              </a:rPr>
              <a:pPr/>
              <a:t>‹#›</a:t>
            </a:fld>
            <a:endParaRPr lang="en-US">
              <a:latin typeface="Arial"/>
            </a:endParaRPr>
          </a:p>
        </p:txBody>
      </p:sp>
    </p:spTree>
    <p:extLst>
      <p:ext uri="{BB962C8B-B14F-4D97-AF65-F5344CB8AC3E}">
        <p14:creationId xmlns:p14="http://schemas.microsoft.com/office/powerpoint/2010/main" val="38012899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latin typeface="Arial"/>
              </a:rPr>
              <a:pPr/>
              <a:t>‹#›</a:t>
            </a:fld>
            <a:endParaRPr lang="en-US">
              <a:latin typeface="Arial"/>
            </a:endParaRPr>
          </a:p>
        </p:txBody>
      </p:sp>
    </p:spTree>
    <p:extLst>
      <p:ext uri="{BB962C8B-B14F-4D97-AF65-F5344CB8AC3E}">
        <p14:creationId xmlns:p14="http://schemas.microsoft.com/office/powerpoint/2010/main" val="20684114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latin typeface="Arial"/>
              </a:rPr>
              <a:pPr/>
              <a:t>‹#›</a:t>
            </a:fld>
            <a:endParaRPr lang="en-US">
              <a:latin typeface="Arial"/>
            </a:endParaRPr>
          </a:p>
        </p:txBody>
      </p:sp>
    </p:spTree>
    <p:extLst>
      <p:ext uri="{BB962C8B-B14F-4D97-AF65-F5344CB8AC3E}">
        <p14:creationId xmlns:p14="http://schemas.microsoft.com/office/powerpoint/2010/main" val="13479355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42106822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383029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3582992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7916705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13472237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41282273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17315541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34913280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18761768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31871344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18929695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457200"/>
            <a:ext cx="7772400" cy="857250"/>
          </a:xfrm>
        </p:spPr>
        <p:txBody>
          <a:bodyPr/>
          <a:lstStyle/>
          <a:p>
            <a:r>
              <a:rPr lang="en-US"/>
              <a:t>Click to edit Master title style</a:t>
            </a:r>
          </a:p>
        </p:txBody>
      </p:sp>
      <p:sp>
        <p:nvSpPr>
          <p:cNvPr id="3" name="Content Placeholder 2"/>
          <p:cNvSpPr>
            <a:spLocks noGrp="1"/>
          </p:cNvSpPr>
          <p:nvPr>
            <p:ph sz="quarter" idx="1"/>
          </p:nvPr>
        </p:nvSpPr>
        <p:spPr>
          <a:xfrm>
            <a:off x="685800" y="14859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4859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086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086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257564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4859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086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23742776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341835"/>
            <a:ext cx="5340350" cy="3792140"/>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350">
                <a:solidFill>
                  <a:srgbClr val="FFFFFF"/>
                </a:solidFill>
                <a:latin typeface="Tahoma" pitchFamily="-107"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350">
                <a:solidFill>
                  <a:srgbClr val="FFFFFF"/>
                </a:solidFill>
                <a:latin typeface="Tahoma" pitchFamily="-107"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350">
                <a:solidFill>
                  <a:srgbClr val="FFFFFF"/>
                </a:solidFill>
                <a:latin typeface="Tahoma" pitchFamily="-107"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350">
                <a:solidFill>
                  <a:srgbClr val="FFFFFF"/>
                </a:solidFill>
                <a:latin typeface="Tahoma" pitchFamily="-107"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350">
                <a:solidFill>
                  <a:srgbClr val="FFFFFF"/>
                </a:solidFill>
                <a:latin typeface="Tahoma" pitchFamily="-107"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350">
                <a:solidFill>
                  <a:srgbClr val="FFFFFF"/>
                </a:solidFill>
                <a:latin typeface="Tahoma" pitchFamily="-107"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350">
                <a:solidFill>
                  <a:srgbClr val="FFFFFF"/>
                </a:solidFill>
                <a:latin typeface="Tahoma" pitchFamily="-107"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eaLnBrk="0" hangingPunct="0">
                <a:defRPr/>
              </a:pPr>
              <a:endParaRPr lang="en-US" sz="1350">
                <a:solidFill>
                  <a:srgbClr val="FFFFFF"/>
                </a:solidFill>
                <a:latin typeface="Tahoma" pitchFamily="-107"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350">
                <a:solidFill>
                  <a:srgbClr val="FFFFFF"/>
                </a:solidFill>
                <a:latin typeface="Tahoma" pitchFamily="-107"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grpSp>
      <p:sp>
        <p:nvSpPr>
          <p:cNvPr id="5159" name="Rectangle 39"/>
          <p:cNvSpPr>
            <a:spLocks noGrp="1" noChangeArrowheads="1"/>
          </p:cNvSpPr>
          <p:nvPr>
            <p:ph type="subTitle" idx="1"/>
          </p:nvPr>
        </p:nvSpPr>
        <p:spPr>
          <a:xfrm>
            <a:off x="1371600" y="2914650"/>
            <a:ext cx="6400800" cy="131445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326357"/>
            <a:ext cx="7772400" cy="1302544"/>
          </a:xfrm>
        </p:spPr>
        <p:txBody>
          <a:bodyPr anchor="b" anchorCtr="1"/>
          <a:lstStyle>
            <a:lvl1pPr>
              <a:defRPr sz="405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F1751F9-87F1-A54B-9789-88A597FDB2AF}" type="slidenum">
              <a:rPr lang="zh-CN" altLang="en-US"/>
              <a:pPr>
                <a:defRPr/>
              </a:pPr>
              <a:t>‹#›</a:t>
            </a:fld>
            <a:endParaRPr lang="en-US" altLang="zh-CN"/>
          </a:p>
        </p:txBody>
      </p:sp>
    </p:spTree>
    <p:extLst>
      <p:ext uri="{BB962C8B-B14F-4D97-AF65-F5344CB8AC3E}">
        <p14:creationId xmlns:p14="http://schemas.microsoft.com/office/powerpoint/2010/main" val="20491445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64A651FF-8522-1A46-BE6F-0A33CED84E00}" type="slidenum">
              <a:rPr lang="zh-CN" altLang="en-US"/>
              <a:pPr>
                <a:defRPr/>
              </a:pPr>
              <a:t>‹#›</a:t>
            </a:fld>
            <a:endParaRPr lang="en-US" altLang="zh-CN"/>
          </a:p>
        </p:txBody>
      </p:sp>
    </p:spTree>
    <p:extLst>
      <p:ext uri="{BB962C8B-B14F-4D97-AF65-F5344CB8AC3E}">
        <p14:creationId xmlns:p14="http://schemas.microsoft.com/office/powerpoint/2010/main" val="14606607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1445DBC-D89A-544F-80F8-37D42A0615D0}" type="slidenum">
              <a:rPr lang="zh-CN" altLang="en-US"/>
              <a:pPr>
                <a:defRPr/>
              </a:pPr>
              <a:t>‹#›</a:t>
            </a:fld>
            <a:endParaRPr lang="en-US" altLang="zh-CN"/>
          </a:p>
        </p:txBody>
      </p:sp>
    </p:spTree>
    <p:extLst>
      <p:ext uri="{BB962C8B-B14F-4D97-AF65-F5344CB8AC3E}">
        <p14:creationId xmlns:p14="http://schemas.microsoft.com/office/powerpoint/2010/main" val="4232595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804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804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DF05BA87-50AB-3A4C-BF13-57B77B4357A6}" type="slidenum">
              <a:rPr lang="zh-CN" altLang="en-US"/>
              <a:pPr>
                <a:defRPr/>
              </a:pPr>
              <a:t>‹#›</a:t>
            </a:fld>
            <a:endParaRPr lang="en-US" altLang="zh-CN"/>
          </a:p>
        </p:txBody>
      </p:sp>
    </p:spTree>
    <p:extLst>
      <p:ext uri="{BB962C8B-B14F-4D97-AF65-F5344CB8AC3E}">
        <p14:creationId xmlns:p14="http://schemas.microsoft.com/office/powerpoint/2010/main" val="1333144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097440F4-4205-1746-850F-3F0935F7AEBE}" type="slidenum">
              <a:rPr lang="zh-CN" altLang="en-US"/>
              <a:pPr>
                <a:defRPr/>
              </a:pPr>
              <a:t>‹#›</a:t>
            </a:fld>
            <a:endParaRPr lang="en-US" altLang="zh-CN"/>
          </a:p>
        </p:txBody>
      </p:sp>
    </p:spTree>
    <p:extLst>
      <p:ext uri="{BB962C8B-B14F-4D97-AF65-F5344CB8AC3E}">
        <p14:creationId xmlns:p14="http://schemas.microsoft.com/office/powerpoint/2010/main" val="40541404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EB572834-F494-5A4A-9D87-F8C801F5DB48}" type="slidenum">
              <a:rPr lang="zh-CN" altLang="en-US"/>
              <a:pPr>
                <a:defRPr/>
              </a:pPr>
              <a:t>‹#›</a:t>
            </a:fld>
            <a:endParaRPr lang="en-US" altLang="zh-CN"/>
          </a:p>
        </p:txBody>
      </p:sp>
    </p:spTree>
    <p:extLst>
      <p:ext uri="{BB962C8B-B14F-4D97-AF65-F5344CB8AC3E}">
        <p14:creationId xmlns:p14="http://schemas.microsoft.com/office/powerpoint/2010/main" val="40516933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4F0344BF-D17E-2A41-9B40-E13EF86D15E3}" type="slidenum">
              <a:rPr lang="zh-CN" altLang="en-US"/>
              <a:pPr>
                <a:defRPr/>
              </a:pPr>
              <a:t>‹#›</a:t>
            </a:fld>
            <a:endParaRPr lang="en-US" altLang="zh-CN"/>
          </a:p>
        </p:txBody>
      </p:sp>
    </p:spTree>
    <p:extLst>
      <p:ext uri="{BB962C8B-B14F-4D97-AF65-F5344CB8AC3E}">
        <p14:creationId xmlns:p14="http://schemas.microsoft.com/office/powerpoint/2010/main" val="32129376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A4048F95-7B1E-194F-8970-5DE776787908}" type="slidenum">
              <a:rPr lang="zh-CN" altLang="en-US"/>
              <a:pPr>
                <a:defRPr/>
              </a:pPr>
              <a:t>‹#›</a:t>
            </a:fld>
            <a:endParaRPr lang="en-US" altLang="zh-CN"/>
          </a:p>
        </p:txBody>
      </p:sp>
    </p:spTree>
    <p:extLst>
      <p:ext uri="{BB962C8B-B14F-4D97-AF65-F5344CB8AC3E}">
        <p14:creationId xmlns:p14="http://schemas.microsoft.com/office/powerpoint/2010/main" val="1298177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7F8A8601-1047-6847-A303-9541EAABACEF}" type="slidenum">
              <a:rPr lang="zh-CN" altLang="en-US"/>
              <a:pPr>
                <a:defRPr/>
              </a:pPr>
              <a:t>‹#›</a:t>
            </a:fld>
            <a:endParaRPr lang="en-US" altLang="zh-CN"/>
          </a:p>
        </p:txBody>
      </p:sp>
    </p:spTree>
    <p:extLst>
      <p:ext uri="{BB962C8B-B14F-4D97-AF65-F5344CB8AC3E}">
        <p14:creationId xmlns:p14="http://schemas.microsoft.com/office/powerpoint/2010/main" val="1984399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AA99AF2F-9CD3-6C49-8A9E-71499F92949E}" type="slidenum">
              <a:rPr lang="zh-CN" altLang="en-US"/>
              <a:pPr>
                <a:defRPr/>
              </a:pPr>
              <a:t>‹#›</a:t>
            </a:fld>
            <a:endParaRPr lang="en-US" altLang="zh-CN"/>
          </a:p>
        </p:txBody>
      </p:sp>
    </p:spTree>
    <p:extLst>
      <p:ext uri="{BB962C8B-B14F-4D97-AF65-F5344CB8AC3E}">
        <p14:creationId xmlns:p14="http://schemas.microsoft.com/office/powerpoint/2010/main" val="32763130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8360"/>
            <a:ext cx="2057400" cy="438983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8360"/>
            <a:ext cx="6019800" cy="43898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F57B38F2-97D8-924D-8250-5BDB944BE306}" type="slidenum">
              <a:rPr lang="zh-CN" altLang="en-US"/>
              <a:pPr>
                <a:defRPr/>
              </a:pPr>
              <a:t>‹#›</a:t>
            </a:fld>
            <a:endParaRPr lang="en-US" altLang="zh-CN"/>
          </a:p>
        </p:txBody>
      </p:sp>
    </p:spTree>
    <p:extLst>
      <p:ext uri="{BB962C8B-B14F-4D97-AF65-F5344CB8AC3E}">
        <p14:creationId xmlns:p14="http://schemas.microsoft.com/office/powerpoint/2010/main" val="17024553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0"/>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1"/>
            <a:ext cx="4038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6322"/>
            <a:ext cx="4038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pPr>
              <a:defRPr/>
            </a:pPr>
            <a:endParaRPr lang="en-US"/>
          </a:p>
        </p:txBody>
      </p:sp>
      <p:sp>
        <p:nvSpPr>
          <p:cNvPr id="7" name="Rectangle 40"/>
          <p:cNvSpPr>
            <a:spLocks noGrp="1" noChangeArrowheads="1"/>
          </p:cNvSpPr>
          <p:nvPr>
            <p:ph type="ftr" sz="quarter" idx="11"/>
          </p:nvPr>
        </p:nvSpPr>
        <p:spPr/>
        <p:txBody>
          <a:bodyPr/>
          <a:lstStyle>
            <a:lvl1pPr>
              <a:defRPr/>
            </a:lvl1pPr>
          </a:lstStyle>
          <a:p>
            <a:pPr>
              <a:defRPr/>
            </a:pPr>
            <a:endParaRPr lang="en-US"/>
          </a:p>
        </p:txBody>
      </p:sp>
      <p:sp>
        <p:nvSpPr>
          <p:cNvPr id="8" name="Rectangle 41"/>
          <p:cNvSpPr>
            <a:spLocks noGrp="1" noChangeArrowheads="1"/>
          </p:cNvSpPr>
          <p:nvPr>
            <p:ph type="sldNum" sz="quarter" idx="12"/>
          </p:nvPr>
        </p:nvSpPr>
        <p:spPr/>
        <p:txBody>
          <a:bodyPr/>
          <a:lstStyle>
            <a:lvl1pPr>
              <a:defRPr>
                <a:latin typeface="Times New Roman" charset="0"/>
              </a:defRPr>
            </a:lvl1pPr>
          </a:lstStyle>
          <a:p>
            <a:pPr>
              <a:defRPr/>
            </a:pPr>
            <a:fld id="{75513F9D-839D-4B42-86BE-B83DA27926C8}" type="slidenum">
              <a:rPr lang="zh-CN" altLang="en-US"/>
              <a:pPr>
                <a:defRPr/>
              </a:pPr>
              <a:t>‹#›</a:t>
            </a:fld>
            <a:endParaRPr lang="en-US" altLang="zh-CN"/>
          </a:p>
        </p:txBody>
      </p:sp>
    </p:spTree>
    <p:extLst>
      <p:ext uri="{BB962C8B-B14F-4D97-AF65-F5344CB8AC3E}">
        <p14:creationId xmlns:p14="http://schemas.microsoft.com/office/powerpoint/2010/main" val="434157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0"/>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22BBD339-476F-F74E-9521-F3380512DF30}" type="slidenum">
              <a:rPr lang="zh-CN" altLang="en-US"/>
              <a:pPr>
                <a:defRPr/>
              </a:pPr>
              <a:t>‹#›</a:t>
            </a:fld>
            <a:endParaRPr lang="en-US" altLang="zh-CN"/>
          </a:p>
        </p:txBody>
      </p:sp>
    </p:spTree>
    <p:extLst>
      <p:ext uri="{BB962C8B-B14F-4D97-AF65-F5344CB8AC3E}">
        <p14:creationId xmlns:p14="http://schemas.microsoft.com/office/powerpoint/2010/main" val="17327018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16734360"/>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95034979"/>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81572605"/>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83738641"/>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86426288"/>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11656542"/>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82489755"/>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99935205"/>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81467118"/>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27889841"/>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77841026"/>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87258655"/>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1714500"/>
            <a:ext cx="7772400" cy="85725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163368692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3473418940"/>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4162994547"/>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1621518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323208264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80484883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905490011"/>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1878677225"/>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265911814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147823398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111324090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pPr>
                <a:defRPr/>
              </a:pPr>
              <a:t>‹#›</a:t>
            </a:fld>
            <a:endParaRPr lang="en-US"/>
          </a:p>
        </p:txBody>
      </p:sp>
    </p:spTree>
    <p:extLst>
      <p:ext uri="{BB962C8B-B14F-4D97-AF65-F5344CB8AC3E}">
        <p14:creationId xmlns:p14="http://schemas.microsoft.com/office/powerpoint/2010/main" val="424995687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pPr>
                <a:defRPr/>
              </a:pPr>
              <a:t>‹#›</a:t>
            </a:fld>
            <a:endParaRPr lang="en-US"/>
          </a:p>
        </p:txBody>
      </p:sp>
    </p:spTree>
    <p:extLst>
      <p:ext uri="{BB962C8B-B14F-4D97-AF65-F5344CB8AC3E}">
        <p14:creationId xmlns:p14="http://schemas.microsoft.com/office/powerpoint/2010/main" val="132214685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pPr>
                <a:defRPr/>
              </a:pPr>
              <a:t>‹#›</a:t>
            </a:fld>
            <a:endParaRPr lang="en-US"/>
          </a:p>
        </p:txBody>
      </p:sp>
    </p:spTree>
    <p:extLst>
      <p:ext uri="{BB962C8B-B14F-4D97-AF65-F5344CB8AC3E}">
        <p14:creationId xmlns:p14="http://schemas.microsoft.com/office/powerpoint/2010/main" val="137160557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3.pn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image" Target="../media/image2.emf"/><Relationship Id="rId2" Type="http://schemas.openxmlformats.org/officeDocument/2006/relationships/slideLayout" Target="../slideLayouts/slideLayout131.xml"/><Relationship Id="rId16" Type="http://schemas.openxmlformats.org/officeDocument/2006/relationships/image" Target="../media/image6.png"/><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theme" Target="../theme/theme12.xml"/><Relationship Id="rId5" Type="http://schemas.openxmlformats.org/officeDocument/2006/relationships/slideLayout" Target="../slideLayouts/slideLayout134.xml"/><Relationship Id="rId15" Type="http://schemas.openxmlformats.org/officeDocument/2006/relationships/image" Target="../media/image5.png"/><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4.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3.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1.jpe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33338"/>
            <a:ext cx="9070975"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50">
                <a:solidFill>
                  <a:srgbClr val="000000"/>
                </a:solidFill>
                <a:latin typeface="Times New Roman" pitchFamily="-111" charset="0"/>
                <a:ea typeface="+mn-ea"/>
                <a:cs typeface="+mn-cs"/>
              </a:defRPr>
            </a:lvl1pPr>
          </a:lstStyle>
          <a:p>
            <a:pPr defTabSz="6858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solidFill>
                  <a:srgbClr val="000000"/>
                </a:solidFill>
                <a:latin typeface="Times New Roman" pitchFamily="-111" charset="0"/>
                <a:ea typeface="+mn-ea"/>
                <a:cs typeface="+mn-cs"/>
              </a:defRPr>
            </a:lvl1pPr>
          </a:lstStyle>
          <a:p>
            <a:pPr defTabSz="6858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solidFill>
                  <a:srgbClr val="000000"/>
                </a:solidFill>
                <a:latin typeface="Times New Roman" charset="0"/>
              </a:defRPr>
            </a:lvl1pPr>
          </a:lstStyle>
          <a:p>
            <a:pPr defTabSz="685800" eaLnBrk="0" fontAlgn="base" hangingPunct="0">
              <a:spcBef>
                <a:spcPct val="0"/>
              </a:spcBef>
              <a:spcAft>
                <a:spcPct val="0"/>
              </a:spcAft>
              <a:defRPr/>
            </a:pPr>
            <a:fld id="{C7FCEC4A-0619-534F-AB0C-4C4D1986DF16}" type="slidenum">
              <a:rPr lang="en-US" smtClean="0">
                <a:ea typeface="ＭＳ Ｐゴシック" charset="0"/>
                <a:cs typeface="ＭＳ Ｐゴシック" charset="0"/>
              </a:rPr>
              <a:pPr defTabSz="6858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33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33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33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33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3300">
          <a:solidFill>
            <a:schemeClr val="bg1"/>
          </a:solidFill>
          <a:latin typeface="Arial" charset="0"/>
          <a:ea typeface="ＭＳ Ｐゴシック" pitchFamily="-108" charset="-128"/>
          <a:cs typeface="ＭＳ Ｐゴシック" pitchFamily="-108" charset="-128"/>
        </a:defRPr>
      </a:lvl5pPr>
      <a:lvl6pPr marL="342900" algn="ctr" rtl="0" eaLnBrk="0" fontAlgn="base" hangingPunct="0">
        <a:spcBef>
          <a:spcPct val="0"/>
        </a:spcBef>
        <a:spcAft>
          <a:spcPct val="0"/>
        </a:spcAft>
        <a:defRPr sz="3300">
          <a:solidFill>
            <a:schemeClr val="tx2"/>
          </a:solidFill>
          <a:latin typeface="Times New Roman" pitchFamily="-112" charset="0"/>
        </a:defRPr>
      </a:lvl6pPr>
      <a:lvl7pPr marL="685800" algn="ctr" rtl="0" eaLnBrk="0" fontAlgn="base" hangingPunct="0">
        <a:spcBef>
          <a:spcPct val="0"/>
        </a:spcBef>
        <a:spcAft>
          <a:spcPct val="0"/>
        </a:spcAft>
        <a:defRPr sz="3300">
          <a:solidFill>
            <a:schemeClr val="tx2"/>
          </a:solidFill>
          <a:latin typeface="Times New Roman" pitchFamily="-112" charset="0"/>
        </a:defRPr>
      </a:lvl7pPr>
      <a:lvl8pPr marL="1028700" algn="ctr" rtl="0" eaLnBrk="0" fontAlgn="base" hangingPunct="0">
        <a:spcBef>
          <a:spcPct val="0"/>
        </a:spcBef>
        <a:spcAft>
          <a:spcPct val="0"/>
        </a:spcAft>
        <a:defRPr sz="3300">
          <a:solidFill>
            <a:schemeClr val="tx2"/>
          </a:solidFill>
          <a:latin typeface="Times New Roman" pitchFamily="-112" charset="0"/>
        </a:defRPr>
      </a:lvl8pPr>
      <a:lvl9pPr marL="1371600" algn="ctr" rtl="0" eaLnBrk="0" fontAlgn="base" hangingPunct="0">
        <a:spcBef>
          <a:spcPct val="0"/>
        </a:spcBef>
        <a:spcAft>
          <a:spcPct val="0"/>
        </a:spcAft>
        <a:defRPr sz="3300">
          <a:solidFill>
            <a:schemeClr val="tx2"/>
          </a:solidFill>
          <a:latin typeface="Times New Roman" pitchFamily="-112" charset="0"/>
        </a:defRPr>
      </a:lvl9pPr>
    </p:titleStyle>
    <p:bodyStyle>
      <a:lvl1pPr marL="257175" indent="-257175" algn="l" rtl="0" eaLnBrk="0" fontAlgn="base" hangingPunct="0">
        <a:spcBef>
          <a:spcPct val="20000"/>
        </a:spcBef>
        <a:spcAft>
          <a:spcPct val="0"/>
        </a:spcAft>
        <a:buChar char="•"/>
        <a:defRPr sz="2400">
          <a:solidFill>
            <a:schemeClr val="bg1"/>
          </a:solidFill>
          <a:latin typeface="Arial"/>
          <a:ea typeface="ＭＳ Ｐゴシック" pitchFamily="-108" charset="-128"/>
          <a:cs typeface="Arial"/>
        </a:defRPr>
      </a:lvl1pPr>
      <a:lvl2pPr marL="557213" indent="-214313" algn="l" rtl="0" eaLnBrk="0" fontAlgn="base" hangingPunct="0">
        <a:spcBef>
          <a:spcPct val="20000"/>
        </a:spcBef>
        <a:spcAft>
          <a:spcPct val="0"/>
        </a:spcAft>
        <a:buChar char="–"/>
        <a:defRPr sz="2100">
          <a:solidFill>
            <a:schemeClr val="bg1"/>
          </a:solidFill>
          <a:latin typeface="Arial"/>
          <a:ea typeface="ＭＳ Ｐゴシック" pitchFamily="-112" charset="-128"/>
          <a:cs typeface="Arial"/>
        </a:defRPr>
      </a:lvl2pPr>
      <a:lvl3pPr marL="857250" indent="-171450" algn="l" rtl="0" eaLnBrk="0" fontAlgn="base" hangingPunct="0">
        <a:spcBef>
          <a:spcPct val="20000"/>
        </a:spcBef>
        <a:spcAft>
          <a:spcPct val="0"/>
        </a:spcAft>
        <a:buChar char="•"/>
        <a:defRPr sz="1800">
          <a:solidFill>
            <a:schemeClr val="bg1"/>
          </a:solidFill>
          <a:latin typeface="Arial"/>
          <a:ea typeface="ＭＳ Ｐゴシック" charset="0"/>
          <a:cs typeface="Arial"/>
        </a:defRPr>
      </a:lvl3pPr>
      <a:lvl4pPr marL="1200150" indent="-171450" algn="l" rtl="0" eaLnBrk="0" fontAlgn="base" hangingPunct="0">
        <a:spcBef>
          <a:spcPct val="20000"/>
        </a:spcBef>
        <a:spcAft>
          <a:spcPct val="0"/>
        </a:spcAft>
        <a:buChar char="–"/>
        <a:defRPr sz="1500">
          <a:solidFill>
            <a:schemeClr val="bg1"/>
          </a:solidFill>
          <a:latin typeface="Arial"/>
          <a:ea typeface="Geneva" charset="-128"/>
          <a:cs typeface="Arial"/>
        </a:defRPr>
      </a:lvl4pPr>
      <a:lvl5pPr marL="1543050" indent="-171450" algn="l" rtl="0" eaLnBrk="0" fontAlgn="base" hangingPunct="0">
        <a:spcBef>
          <a:spcPct val="20000"/>
        </a:spcBef>
        <a:spcAft>
          <a:spcPct val="0"/>
        </a:spcAft>
        <a:buChar char="»"/>
        <a:defRPr sz="1500">
          <a:solidFill>
            <a:schemeClr val="bg1"/>
          </a:solidFill>
          <a:latin typeface="Arial"/>
          <a:ea typeface="ＭＳ Ｐゴシック" charset="-128"/>
          <a:cs typeface="Arial"/>
        </a:defRPr>
      </a:lvl5pPr>
      <a:lvl6pPr marL="1885950" indent="-171450" algn="l" rtl="0" eaLnBrk="0" fontAlgn="base" hangingPunct="0">
        <a:spcBef>
          <a:spcPct val="20000"/>
        </a:spcBef>
        <a:spcAft>
          <a:spcPct val="0"/>
        </a:spcAft>
        <a:buChar char="»"/>
        <a:defRPr sz="1500">
          <a:solidFill>
            <a:schemeClr val="tx1"/>
          </a:solidFill>
          <a:latin typeface="+mn-lt"/>
          <a:ea typeface="ＭＳ Ｐゴシック" pitchFamily="-112" charset="-128"/>
        </a:defRPr>
      </a:lvl6pPr>
      <a:lvl7pPr marL="2228850" indent="-171450" algn="l" rtl="0" eaLnBrk="0" fontAlgn="base" hangingPunct="0">
        <a:spcBef>
          <a:spcPct val="20000"/>
        </a:spcBef>
        <a:spcAft>
          <a:spcPct val="0"/>
        </a:spcAft>
        <a:buChar char="»"/>
        <a:defRPr sz="1500">
          <a:solidFill>
            <a:schemeClr val="tx1"/>
          </a:solidFill>
          <a:latin typeface="+mn-lt"/>
          <a:ea typeface="ＭＳ Ｐゴシック" pitchFamily="-112" charset="-128"/>
        </a:defRPr>
      </a:lvl7pPr>
      <a:lvl8pPr marL="2571750" indent="-171450" algn="l" rtl="0" eaLnBrk="0" fontAlgn="base" hangingPunct="0">
        <a:spcBef>
          <a:spcPct val="20000"/>
        </a:spcBef>
        <a:spcAft>
          <a:spcPct val="0"/>
        </a:spcAft>
        <a:buChar char="»"/>
        <a:defRPr sz="1500">
          <a:solidFill>
            <a:schemeClr val="tx1"/>
          </a:solidFill>
          <a:latin typeface="+mn-lt"/>
          <a:ea typeface="ＭＳ Ｐゴシック" pitchFamily="-112" charset="-128"/>
        </a:defRPr>
      </a:lvl8pPr>
      <a:lvl9pPr marL="2914650" indent="-171450" algn="l" rtl="0" eaLnBrk="0" fontAlgn="base" hangingPunct="0">
        <a:spcBef>
          <a:spcPct val="20000"/>
        </a:spcBef>
        <a:spcAft>
          <a:spcPct val="0"/>
        </a:spcAft>
        <a:buChar char="»"/>
        <a:defRPr sz="1500">
          <a:solidFill>
            <a:schemeClr val="tx1"/>
          </a:solidFill>
          <a:latin typeface="+mn-lt"/>
          <a:ea typeface="ＭＳ Ｐゴシック" pitchFamily="-112"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685801" y="88106"/>
            <a:ext cx="8456613" cy="5054204"/>
            <a:chOff x="432" y="74"/>
            <a:chExt cx="5327" cy="4245"/>
          </a:xfrm>
        </p:grpSpPr>
        <p:sp>
          <p:nvSpPr>
            <p:cNvPr id="51208" name="Rectangle 3"/>
            <p:cNvSpPr>
              <a:spLocks noChangeArrowheads="1"/>
            </p:cNvSpPr>
            <p:nvPr/>
          </p:nvSpPr>
          <p:spPr bwMode="invGray">
            <a:xfrm>
              <a:off x="432" y="4176"/>
              <a:ext cx="2208" cy="143"/>
            </a:xfrm>
            <a:prstGeom prst="rect">
              <a:avLst/>
            </a:prstGeom>
            <a:solidFill>
              <a:schemeClr val="hlink"/>
            </a:solidFill>
            <a:ln w="9525">
              <a:noFill/>
              <a:miter lim="800000"/>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grpSp>
          <p:nvGrpSpPr>
            <p:cNvPr id="73737" name="Group 4"/>
            <p:cNvGrpSpPr>
              <a:grpSpLocks/>
            </p:cNvGrpSpPr>
            <p:nvPr/>
          </p:nvGrpSpPr>
          <p:grpSpPr bwMode="auto">
            <a:xfrm>
              <a:off x="2859" y="4250"/>
              <a:ext cx="2729" cy="41"/>
              <a:chOff x="2859" y="4250"/>
              <a:chExt cx="2729" cy="41"/>
            </a:xfrm>
          </p:grpSpPr>
          <p:sp>
            <p:nvSpPr>
              <p:cNvPr id="51214" name="Oval 5"/>
              <p:cNvSpPr>
                <a:spLocks noChangeArrowheads="1"/>
              </p:cNvSpPr>
              <p:nvPr/>
            </p:nvSpPr>
            <p:spPr bwMode="invGray">
              <a:xfrm>
                <a:off x="2859" y="4250"/>
                <a:ext cx="42"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51215" name="Oval 6"/>
              <p:cNvSpPr>
                <a:spLocks noChangeArrowheads="1"/>
              </p:cNvSpPr>
              <p:nvPr/>
            </p:nvSpPr>
            <p:spPr bwMode="invGray">
              <a:xfrm>
                <a:off x="3243" y="4250"/>
                <a:ext cx="42"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51216" name="Oval 7"/>
              <p:cNvSpPr>
                <a:spLocks noChangeArrowheads="1"/>
              </p:cNvSpPr>
              <p:nvPr/>
            </p:nvSpPr>
            <p:spPr bwMode="invGray">
              <a:xfrm>
                <a:off x="3627" y="4250"/>
                <a:ext cx="41"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51217" name="Oval 8"/>
              <p:cNvSpPr>
                <a:spLocks noChangeArrowheads="1"/>
              </p:cNvSpPr>
              <p:nvPr/>
            </p:nvSpPr>
            <p:spPr bwMode="invGray">
              <a:xfrm>
                <a:off x="4011" y="4250"/>
                <a:ext cx="41"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51218" name="Oval 9"/>
              <p:cNvSpPr>
                <a:spLocks noChangeArrowheads="1"/>
              </p:cNvSpPr>
              <p:nvPr/>
            </p:nvSpPr>
            <p:spPr bwMode="invGray">
              <a:xfrm>
                <a:off x="4395" y="4250"/>
                <a:ext cx="42"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51219" name="Oval 10"/>
              <p:cNvSpPr>
                <a:spLocks noChangeArrowheads="1"/>
              </p:cNvSpPr>
              <p:nvPr/>
            </p:nvSpPr>
            <p:spPr bwMode="invGray">
              <a:xfrm>
                <a:off x="4779" y="4250"/>
                <a:ext cx="42"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51220" name="Oval 11"/>
              <p:cNvSpPr>
                <a:spLocks noChangeArrowheads="1"/>
              </p:cNvSpPr>
              <p:nvPr/>
            </p:nvSpPr>
            <p:spPr bwMode="invGray">
              <a:xfrm>
                <a:off x="5163" y="4250"/>
                <a:ext cx="42"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51221" name="Oval 12"/>
              <p:cNvSpPr>
                <a:spLocks noChangeArrowheads="1"/>
              </p:cNvSpPr>
              <p:nvPr/>
            </p:nvSpPr>
            <p:spPr bwMode="invGray">
              <a:xfrm>
                <a:off x="5547" y="4250"/>
                <a:ext cx="41"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grpSp>
        <p:sp>
          <p:nvSpPr>
            <p:cNvPr id="51210" name="Rectangle 13"/>
            <p:cNvSpPr>
              <a:spLocks noChangeArrowheads="1"/>
            </p:cNvSpPr>
            <p:nvPr/>
          </p:nvSpPr>
          <p:spPr bwMode="invGray">
            <a:xfrm>
              <a:off x="480" y="480"/>
              <a:ext cx="5279" cy="480"/>
            </a:xfrm>
            <a:prstGeom prst="rect">
              <a:avLst/>
            </a:prstGeom>
            <a:solidFill>
              <a:schemeClr val="hlink"/>
            </a:solidFill>
            <a:ln w="9525">
              <a:noFill/>
              <a:miter lim="800000"/>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51211" name="Oval 14"/>
            <p:cNvSpPr>
              <a:spLocks noChangeArrowheads="1"/>
            </p:cNvSpPr>
            <p:nvPr/>
          </p:nvSpPr>
          <p:spPr bwMode="invGray">
            <a:xfrm>
              <a:off x="507" y="74"/>
              <a:ext cx="42" cy="42"/>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51212" name="Oval 15"/>
            <p:cNvSpPr>
              <a:spLocks noChangeArrowheads="1"/>
            </p:cNvSpPr>
            <p:nvPr/>
          </p:nvSpPr>
          <p:spPr bwMode="invGray">
            <a:xfrm>
              <a:off x="507" y="219"/>
              <a:ext cx="42"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sp>
          <p:nvSpPr>
            <p:cNvPr id="51213" name="Oval 16"/>
            <p:cNvSpPr>
              <a:spLocks noChangeArrowheads="1"/>
            </p:cNvSpPr>
            <p:nvPr/>
          </p:nvSpPr>
          <p:spPr bwMode="invGray">
            <a:xfrm>
              <a:off x="507" y="362"/>
              <a:ext cx="42" cy="41"/>
            </a:xfrm>
            <a:prstGeom prst="ellipse">
              <a:avLst/>
            </a:prstGeom>
            <a:solidFill>
              <a:schemeClr val="tx2"/>
            </a:solidFill>
            <a:ln w="9525">
              <a:noFill/>
              <a:round/>
              <a:headEnd/>
              <a:tailEnd/>
            </a:ln>
          </p:spPr>
          <p:txBody>
            <a:bodyPr>
              <a:prstTxWarp prst="textNoShape">
                <a:avLst/>
              </a:prstTxWarp>
            </a:bodyPr>
            <a:lstStyle/>
            <a:p>
              <a:pPr defTabSz="685800" fontAlgn="base">
                <a:spcBef>
                  <a:spcPct val="0"/>
                </a:spcBef>
                <a:spcAft>
                  <a:spcPct val="0"/>
                </a:spcAft>
                <a:defRPr/>
              </a:pPr>
              <a:endParaRPr lang="en-US" sz="1800">
                <a:solidFill>
                  <a:srgbClr val="FFFFFF"/>
                </a:solidFill>
                <a:latin typeface="Times New Roman" charset="0"/>
                <a:ea typeface="ＭＳ Ｐゴシック" charset="-128"/>
                <a:cs typeface="ＭＳ Ｐゴシック" charset="-128"/>
              </a:endParaRPr>
            </a:p>
          </p:txBody>
        </p:sp>
      </p:grpSp>
      <p:sp>
        <p:nvSpPr>
          <p:cNvPr id="73731" name="Rectangle 17"/>
          <p:cNvSpPr>
            <a:spLocks noGrp="1" noChangeArrowheads="1"/>
          </p:cNvSpPr>
          <p:nvPr>
            <p:ph type="title"/>
          </p:nvPr>
        </p:nvSpPr>
        <p:spPr bwMode="auto">
          <a:xfrm>
            <a:off x="685800" y="457200"/>
            <a:ext cx="7772400" cy="85725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3732" name="Rectangle 18"/>
          <p:cNvSpPr>
            <a:spLocks noGrp="1" noChangeArrowheads="1"/>
          </p:cNvSpPr>
          <p:nvPr>
            <p:ph type="body" idx="1"/>
          </p:nvPr>
        </p:nvSpPr>
        <p:spPr bwMode="auto">
          <a:xfrm>
            <a:off x="685800" y="1485900"/>
            <a:ext cx="7772400" cy="30861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47" name="Rectangle 19"/>
          <p:cNvSpPr>
            <a:spLocks noGrp="1" noChangeArrowheads="1"/>
          </p:cNvSpPr>
          <p:nvPr>
            <p:ph type="dt" sz="half" idx="2"/>
          </p:nvPr>
        </p:nvSpPr>
        <p:spPr bwMode="auto">
          <a:xfrm>
            <a:off x="685800" y="4686300"/>
            <a:ext cx="1905000" cy="3429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050">
                <a:latin typeface="Times New Roman" pitchFamily="-112" charset="0"/>
                <a:ea typeface="+mn-ea"/>
                <a:cs typeface="+mn-cs"/>
              </a:defRPr>
            </a:lvl1pPr>
          </a:lstStyle>
          <a:p>
            <a:pPr defTabSz="685800" fontAlgn="base">
              <a:spcAft>
                <a:spcPct val="0"/>
              </a:spcAft>
              <a:defRPr/>
            </a:pPr>
            <a:endParaRPr lang="en-US">
              <a:solidFill>
                <a:srgbClr val="FFFFFF"/>
              </a:solidFill>
            </a:endParaRPr>
          </a:p>
        </p:txBody>
      </p:sp>
      <p:sp>
        <p:nvSpPr>
          <p:cNvPr id="560148" name="Rectangle 20"/>
          <p:cNvSpPr>
            <a:spLocks noGrp="1" noChangeArrowheads="1"/>
          </p:cNvSpPr>
          <p:nvPr>
            <p:ph type="ftr" sz="quarter" idx="3"/>
          </p:nvPr>
        </p:nvSpPr>
        <p:spPr bwMode="auto">
          <a:xfrm>
            <a:off x="3124200" y="4686300"/>
            <a:ext cx="2895600" cy="3429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050">
                <a:latin typeface="Times New Roman" pitchFamily="-112" charset="0"/>
                <a:ea typeface="+mn-ea"/>
                <a:cs typeface="+mn-cs"/>
              </a:defRPr>
            </a:lvl1pPr>
          </a:lstStyle>
          <a:p>
            <a:pPr defTabSz="685800" fontAlgn="base">
              <a:spcAft>
                <a:spcPct val="0"/>
              </a:spcAft>
              <a:defRPr/>
            </a:pPr>
            <a:endParaRPr lang="en-US">
              <a:solidFill>
                <a:srgbClr val="FFFFFF"/>
              </a:solidFill>
            </a:endParaRPr>
          </a:p>
        </p:txBody>
      </p:sp>
      <p:sp>
        <p:nvSpPr>
          <p:cNvPr id="560149" name="Rectangle 21"/>
          <p:cNvSpPr>
            <a:spLocks noGrp="1" noChangeArrowheads="1"/>
          </p:cNvSpPr>
          <p:nvPr>
            <p:ph type="sldNum" sz="quarter" idx="4"/>
          </p:nvPr>
        </p:nvSpPr>
        <p:spPr bwMode="auto">
          <a:xfrm>
            <a:off x="6553200" y="4686300"/>
            <a:ext cx="1905000" cy="3429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050"/>
            </a:lvl1pPr>
          </a:lstStyle>
          <a:p>
            <a:pPr defTabSz="685800" fontAlgn="base">
              <a:spcAft>
                <a:spcPct val="0"/>
              </a:spcAft>
              <a:defRPr/>
            </a:pPr>
            <a:fld id="{CE478EC6-59A0-8B46-A209-7238C1E4A507}" type="slidenum">
              <a:rPr lang="en-US" smtClean="0">
                <a:solidFill>
                  <a:srgbClr val="FFFFFF"/>
                </a:solidFill>
                <a:ea typeface="ＭＳ Ｐゴシック" charset="-128"/>
                <a:cs typeface="ＭＳ Ｐゴシック" charset="-128"/>
              </a:rPr>
              <a:pPr defTabSz="685800" fontAlgn="base">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029759755"/>
      </p:ext>
    </p:extLst>
  </p:cSld>
  <p:clrMap bg1="dk2" tx1="lt1" bg2="dk1" tx2="lt2" accent1="accent1" accent2="accent2" accent3="accent3" accent4="accent4" accent5="accent5" accent6="accent6" hlink="hlink" folHlink="folHlink"/>
  <p:sldLayoutIdLst>
    <p:sldLayoutId id="2147484912" r:id="rId1"/>
    <p:sldLayoutId id="2147484913" r:id="rId2"/>
    <p:sldLayoutId id="2147484914" r:id="rId3"/>
    <p:sldLayoutId id="2147484915" r:id="rId4"/>
    <p:sldLayoutId id="2147484916" r:id="rId5"/>
    <p:sldLayoutId id="2147484917" r:id="rId6"/>
    <p:sldLayoutId id="2147484918" r:id="rId7"/>
    <p:sldLayoutId id="2147484919" r:id="rId8"/>
    <p:sldLayoutId id="2147484920" r:id="rId9"/>
    <p:sldLayoutId id="2147484921" r:id="rId10"/>
    <p:sldLayoutId id="2147484922" r:id="rId11"/>
  </p:sldLayoutIdLst>
  <p:transition/>
  <p:txStyles>
    <p:titleStyle>
      <a:lvl1pPr algn="ctr" rtl="0" eaLnBrk="0" fontAlgn="base" hangingPunct="0">
        <a:spcBef>
          <a:spcPct val="0"/>
        </a:spcBef>
        <a:spcAft>
          <a:spcPct val="0"/>
        </a:spcAft>
        <a:defRPr kumimoji="1" sz="33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33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33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33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3300">
          <a:solidFill>
            <a:schemeClr val="tx2"/>
          </a:solidFill>
          <a:latin typeface="Arial" charset="0"/>
          <a:ea typeface="ＭＳ Ｐゴシック" pitchFamily="-111" charset="-128"/>
          <a:cs typeface="ＭＳ Ｐゴシック" pitchFamily="-111" charset="-128"/>
        </a:defRPr>
      </a:lvl5pPr>
      <a:lvl6pPr marL="342900" algn="ctr" rtl="0" eaLnBrk="0" fontAlgn="base" hangingPunct="0">
        <a:spcBef>
          <a:spcPct val="0"/>
        </a:spcBef>
        <a:spcAft>
          <a:spcPct val="0"/>
        </a:spcAft>
        <a:defRPr kumimoji="1" sz="3300">
          <a:solidFill>
            <a:schemeClr val="tx2"/>
          </a:solidFill>
          <a:latin typeface="Times New Roman" pitchFamily="-111" charset="0"/>
        </a:defRPr>
      </a:lvl6pPr>
      <a:lvl7pPr marL="685800" algn="ctr" rtl="0" eaLnBrk="0" fontAlgn="base" hangingPunct="0">
        <a:spcBef>
          <a:spcPct val="0"/>
        </a:spcBef>
        <a:spcAft>
          <a:spcPct val="0"/>
        </a:spcAft>
        <a:defRPr kumimoji="1" sz="3300">
          <a:solidFill>
            <a:schemeClr val="tx2"/>
          </a:solidFill>
          <a:latin typeface="Times New Roman" pitchFamily="-111" charset="0"/>
        </a:defRPr>
      </a:lvl7pPr>
      <a:lvl8pPr marL="1028700" algn="ctr" rtl="0" eaLnBrk="0" fontAlgn="base" hangingPunct="0">
        <a:spcBef>
          <a:spcPct val="0"/>
        </a:spcBef>
        <a:spcAft>
          <a:spcPct val="0"/>
        </a:spcAft>
        <a:defRPr kumimoji="1" sz="3300">
          <a:solidFill>
            <a:schemeClr val="tx2"/>
          </a:solidFill>
          <a:latin typeface="Times New Roman" pitchFamily="-111" charset="0"/>
        </a:defRPr>
      </a:lvl8pPr>
      <a:lvl9pPr marL="1371600" algn="ctr" rtl="0" eaLnBrk="0" fontAlgn="base" hangingPunct="0">
        <a:spcBef>
          <a:spcPct val="0"/>
        </a:spcBef>
        <a:spcAft>
          <a:spcPct val="0"/>
        </a:spcAft>
        <a:defRPr kumimoji="1" sz="3300">
          <a:solidFill>
            <a:schemeClr val="tx2"/>
          </a:solidFill>
          <a:latin typeface="Times New Roman" pitchFamily="-111" charset="0"/>
        </a:defRPr>
      </a:lvl9pPr>
    </p:titleStyle>
    <p:bodyStyle>
      <a:lvl1pPr marL="257175" indent="-257175" algn="l" rtl="0" eaLnBrk="0" fontAlgn="base" hangingPunct="0">
        <a:spcBef>
          <a:spcPct val="20000"/>
        </a:spcBef>
        <a:spcAft>
          <a:spcPct val="0"/>
        </a:spcAft>
        <a:buChar char="•"/>
        <a:defRPr kumimoji="1" sz="2400">
          <a:solidFill>
            <a:schemeClr val="tx1"/>
          </a:solidFill>
          <a:latin typeface="Arial"/>
          <a:ea typeface="ＭＳ Ｐゴシック" pitchFamily="-111" charset="-128"/>
          <a:cs typeface="Arial"/>
        </a:defRPr>
      </a:lvl1pPr>
      <a:lvl2pPr marL="557213" indent="-214313" algn="l" rtl="0" eaLnBrk="0" fontAlgn="base" hangingPunct="0">
        <a:spcBef>
          <a:spcPct val="20000"/>
        </a:spcBef>
        <a:spcAft>
          <a:spcPct val="0"/>
        </a:spcAft>
        <a:buChar char="–"/>
        <a:defRPr kumimoji="1" sz="2100">
          <a:solidFill>
            <a:schemeClr val="tx1"/>
          </a:solidFill>
          <a:latin typeface="Arial"/>
          <a:ea typeface="ＭＳ Ｐゴシック" pitchFamily="-111" charset="-128"/>
          <a:cs typeface="Arial"/>
        </a:defRPr>
      </a:lvl2pPr>
      <a:lvl3pPr marL="857250" indent="-171450" algn="l" rtl="0" eaLnBrk="0" fontAlgn="base" hangingPunct="0">
        <a:spcBef>
          <a:spcPct val="20000"/>
        </a:spcBef>
        <a:spcAft>
          <a:spcPct val="0"/>
        </a:spcAft>
        <a:buChar char="•"/>
        <a:defRPr kumimoji="1" sz="1800">
          <a:solidFill>
            <a:schemeClr val="tx1"/>
          </a:solidFill>
          <a:latin typeface="Arial"/>
          <a:ea typeface="ＭＳ Ｐゴシック" charset="0"/>
          <a:cs typeface="Arial"/>
        </a:defRPr>
      </a:lvl3pPr>
      <a:lvl4pPr marL="1200150" indent="-171450" algn="l" rtl="0" eaLnBrk="0" fontAlgn="base" hangingPunct="0">
        <a:spcBef>
          <a:spcPct val="20000"/>
        </a:spcBef>
        <a:spcAft>
          <a:spcPct val="0"/>
        </a:spcAft>
        <a:buChar char="–"/>
        <a:defRPr kumimoji="1" sz="1500">
          <a:solidFill>
            <a:schemeClr val="tx1"/>
          </a:solidFill>
          <a:latin typeface="Arial"/>
          <a:ea typeface="Geneva" charset="-128"/>
          <a:cs typeface="Arial"/>
        </a:defRPr>
      </a:lvl4pPr>
      <a:lvl5pPr marL="1543050" indent="-171450" algn="l" rtl="0" eaLnBrk="0" fontAlgn="base" hangingPunct="0">
        <a:spcBef>
          <a:spcPct val="20000"/>
        </a:spcBef>
        <a:spcAft>
          <a:spcPct val="0"/>
        </a:spcAft>
        <a:buChar char="•"/>
        <a:defRPr kumimoji="1" sz="1500">
          <a:solidFill>
            <a:schemeClr val="tx1"/>
          </a:solidFill>
          <a:latin typeface="Arial"/>
          <a:ea typeface="Geneva" charset="-128"/>
          <a:cs typeface="Arial"/>
        </a:defRPr>
      </a:lvl5pPr>
      <a:lvl6pPr marL="1885950" indent="-171450" algn="l" rtl="0" eaLnBrk="0" fontAlgn="base" hangingPunct="0">
        <a:spcBef>
          <a:spcPct val="20000"/>
        </a:spcBef>
        <a:spcAft>
          <a:spcPct val="0"/>
        </a:spcAft>
        <a:buChar char="•"/>
        <a:defRPr kumimoji="1" sz="1500">
          <a:solidFill>
            <a:schemeClr val="tx1"/>
          </a:solidFill>
          <a:latin typeface="+mn-lt"/>
          <a:ea typeface="ＭＳ Ｐゴシック" pitchFamily="-111" charset="-128"/>
        </a:defRPr>
      </a:lvl6pPr>
      <a:lvl7pPr marL="2228850" indent="-171450" algn="l" rtl="0" eaLnBrk="0" fontAlgn="base" hangingPunct="0">
        <a:spcBef>
          <a:spcPct val="20000"/>
        </a:spcBef>
        <a:spcAft>
          <a:spcPct val="0"/>
        </a:spcAft>
        <a:buChar char="•"/>
        <a:defRPr kumimoji="1" sz="1500">
          <a:solidFill>
            <a:schemeClr val="tx1"/>
          </a:solidFill>
          <a:latin typeface="+mn-lt"/>
          <a:ea typeface="ＭＳ Ｐゴシック" pitchFamily="-111" charset="-128"/>
        </a:defRPr>
      </a:lvl7pPr>
      <a:lvl8pPr marL="2571750" indent="-171450" algn="l" rtl="0" eaLnBrk="0" fontAlgn="base" hangingPunct="0">
        <a:spcBef>
          <a:spcPct val="20000"/>
        </a:spcBef>
        <a:spcAft>
          <a:spcPct val="0"/>
        </a:spcAft>
        <a:buChar char="•"/>
        <a:defRPr kumimoji="1" sz="1500">
          <a:solidFill>
            <a:schemeClr val="tx1"/>
          </a:solidFill>
          <a:latin typeface="+mn-lt"/>
          <a:ea typeface="ＭＳ Ｐゴシック" pitchFamily="-111" charset="-128"/>
        </a:defRPr>
      </a:lvl8pPr>
      <a:lvl9pPr marL="2914650" indent="-171450" algn="l" rtl="0" eaLnBrk="0" fontAlgn="base" hangingPunct="0">
        <a:spcBef>
          <a:spcPct val="20000"/>
        </a:spcBef>
        <a:spcAft>
          <a:spcPct val="0"/>
        </a:spcAft>
        <a:buChar char="•"/>
        <a:defRPr kumimoji="1" sz="1500">
          <a:solidFill>
            <a:schemeClr val="tx1"/>
          </a:solidFill>
          <a:latin typeface="+mn-lt"/>
          <a:ea typeface="ＭＳ Ｐゴシック" pitchFamily="-111"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bwMode="auto">
          <a:xfrm>
            <a:off x="685800" y="457200"/>
            <a:ext cx="77724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p:cNvSpPr>
            <a:spLocks noGrp="1" noChangeArrowheads="1"/>
          </p:cNvSpPr>
          <p:nvPr>
            <p:ph type="body" idx="1"/>
          </p:nvPr>
        </p:nvSpPr>
        <p:spPr bwMode="auto">
          <a:xfrm>
            <a:off x="685800" y="1485900"/>
            <a:ext cx="7772400"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050">
                <a:solidFill>
                  <a:srgbClr val="000000"/>
                </a:solidFill>
                <a:latin typeface="Arial" charset="0"/>
                <a:ea typeface="ヒラギノ角ゴ Pro W3" charset="0"/>
                <a:cs typeface="ヒラギノ角ゴ Pro W3" charset="0"/>
              </a:defRPr>
            </a:lvl1pPr>
          </a:lstStyle>
          <a:p>
            <a:pPr defTabSz="6858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050">
                <a:solidFill>
                  <a:srgbClr val="000000"/>
                </a:solidFill>
                <a:latin typeface="Arial" charset="0"/>
                <a:ea typeface="ヒラギノ角ゴ Pro W3" charset="0"/>
                <a:cs typeface="ヒラギノ角ゴ Pro W3" charset="0"/>
              </a:defRPr>
            </a:lvl1pPr>
          </a:lstStyle>
          <a:p>
            <a:pPr defTabSz="6858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4686300"/>
            <a:ext cx="1905000" cy="3429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050">
                <a:solidFill>
                  <a:srgbClr val="000000"/>
                </a:solidFill>
                <a:latin typeface="Arial" charset="0"/>
                <a:ea typeface="ヒラギノ角ゴ Pro W3" charset="-128"/>
                <a:cs typeface="ヒラギノ角ゴ Pro W3" charset="-128"/>
              </a:defRPr>
            </a:lvl1pPr>
          </a:lstStyle>
          <a:p>
            <a:pPr defTabSz="685800" fontAlgn="base">
              <a:spcBef>
                <a:spcPct val="0"/>
              </a:spcBef>
              <a:spcAft>
                <a:spcPct val="0"/>
              </a:spcAft>
              <a:defRPr/>
            </a:pPr>
            <a:fld id="{C688EB4F-E169-2240-A34E-11F0C301D178}" type="slidenum">
              <a:rPr lang="en-US" smtClean="0"/>
              <a:pPr defTabSz="685800" fontAlgn="base">
                <a:spcBef>
                  <a:spcPct val="0"/>
                </a:spcBef>
                <a:spcAft>
                  <a:spcPct val="0"/>
                </a:spcAft>
                <a:defRPr/>
              </a:pPr>
              <a:t>‹#›</a:t>
            </a:fld>
            <a:endParaRPr lang="en-US"/>
          </a:p>
        </p:txBody>
      </p:sp>
    </p:spTree>
    <p:extLst>
      <p:ext uri="{BB962C8B-B14F-4D97-AF65-F5344CB8AC3E}">
        <p14:creationId xmlns:p14="http://schemas.microsoft.com/office/powerpoint/2010/main" val="1717611641"/>
      </p:ext>
    </p:extLst>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Lst>
  <p:transition/>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33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33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3300">
          <a:solidFill>
            <a:schemeClr val="tx2"/>
          </a:solidFill>
          <a:latin typeface="Arial" charset="0"/>
          <a:ea typeface="ヒラギノ角ゴ Pro W3" charset="0"/>
          <a:cs typeface="ヒラギノ角ゴ Pro W3" charset="0"/>
        </a:defRPr>
      </a:lvl5pPr>
      <a:lvl6pPr marL="342900" algn="ctr" rtl="0" fontAlgn="base">
        <a:spcBef>
          <a:spcPct val="0"/>
        </a:spcBef>
        <a:spcAft>
          <a:spcPct val="0"/>
        </a:spcAft>
        <a:defRPr sz="3300">
          <a:solidFill>
            <a:schemeClr val="tx2"/>
          </a:solidFill>
          <a:latin typeface="Arial" charset="0"/>
          <a:ea typeface="ヒラギノ角ゴ Pro W3" charset="0"/>
          <a:cs typeface="ヒラギノ角ゴ Pro W3" charset="0"/>
        </a:defRPr>
      </a:lvl6pPr>
      <a:lvl7pPr marL="685800" algn="ctr" rtl="0" fontAlgn="base">
        <a:spcBef>
          <a:spcPct val="0"/>
        </a:spcBef>
        <a:spcAft>
          <a:spcPct val="0"/>
        </a:spcAft>
        <a:defRPr sz="3300">
          <a:solidFill>
            <a:schemeClr val="tx2"/>
          </a:solidFill>
          <a:latin typeface="Arial" charset="0"/>
          <a:ea typeface="ヒラギノ角ゴ Pro W3" charset="0"/>
          <a:cs typeface="ヒラギノ角ゴ Pro W3" charset="0"/>
        </a:defRPr>
      </a:lvl7pPr>
      <a:lvl8pPr marL="1028700" algn="ctr" rtl="0" fontAlgn="base">
        <a:spcBef>
          <a:spcPct val="0"/>
        </a:spcBef>
        <a:spcAft>
          <a:spcPct val="0"/>
        </a:spcAft>
        <a:defRPr sz="3300">
          <a:solidFill>
            <a:schemeClr val="tx2"/>
          </a:solidFill>
          <a:latin typeface="Arial" charset="0"/>
          <a:ea typeface="ヒラギノ角ゴ Pro W3" charset="0"/>
          <a:cs typeface="ヒラギノ角ゴ Pro W3" charset="0"/>
        </a:defRPr>
      </a:lvl8pPr>
      <a:lvl9pPr marL="1371600" algn="ctr" rtl="0" fontAlgn="base">
        <a:spcBef>
          <a:spcPct val="0"/>
        </a:spcBef>
        <a:spcAft>
          <a:spcPct val="0"/>
        </a:spcAft>
        <a:defRPr sz="3300">
          <a:solidFill>
            <a:schemeClr val="tx2"/>
          </a:solidFill>
          <a:latin typeface="Arial" charset="0"/>
          <a:ea typeface="ヒラギノ角ゴ Pro W3" charset="0"/>
          <a:cs typeface="ヒラギノ角ゴ Pro W3"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a:solidFill>
            <a:schemeClr val="tx1"/>
          </a:solidFill>
          <a:latin typeface="+mn-lt"/>
          <a:ea typeface="+mn-ea"/>
          <a:cs typeface="+mn-cs"/>
        </a:defRPr>
      </a:lvl5pPr>
      <a:lvl6pPr marL="1885950" indent="-171450" algn="l" rtl="0" fontAlgn="base">
        <a:spcBef>
          <a:spcPct val="20000"/>
        </a:spcBef>
        <a:spcAft>
          <a:spcPct val="0"/>
        </a:spcAft>
        <a:buChar char="»"/>
        <a:defRPr sz="1500">
          <a:solidFill>
            <a:schemeClr val="tx1"/>
          </a:solidFill>
          <a:latin typeface="+mn-lt"/>
          <a:ea typeface="+mn-ea"/>
          <a:cs typeface="+mn-cs"/>
        </a:defRPr>
      </a:lvl6pPr>
      <a:lvl7pPr marL="2228850" indent="-171450" algn="l" rtl="0" fontAlgn="base">
        <a:spcBef>
          <a:spcPct val="20000"/>
        </a:spcBef>
        <a:spcAft>
          <a:spcPct val="0"/>
        </a:spcAft>
        <a:buChar char="»"/>
        <a:defRPr sz="1500">
          <a:solidFill>
            <a:schemeClr val="tx1"/>
          </a:solidFill>
          <a:latin typeface="+mn-lt"/>
          <a:ea typeface="+mn-ea"/>
          <a:cs typeface="+mn-cs"/>
        </a:defRPr>
      </a:lvl7pPr>
      <a:lvl8pPr marL="2571750" indent="-171450" algn="l" rtl="0" fontAlgn="base">
        <a:spcBef>
          <a:spcPct val="20000"/>
        </a:spcBef>
        <a:spcAft>
          <a:spcPct val="0"/>
        </a:spcAft>
        <a:buChar char="»"/>
        <a:defRPr sz="1500">
          <a:solidFill>
            <a:schemeClr val="tx1"/>
          </a:solidFill>
          <a:latin typeface="+mn-lt"/>
          <a:ea typeface="+mn-ea"/>
          <a:cs typeface="+mn-cs"/>
        </a:defRPr>
      </a:lvl8pPr>
      <a:lvl9pPr marL="2914650" indent="-171450" algn="l" rtl="0" fontAlgn="base">
        <a:spcBef>
          <a:spcPct val="20000"/>
        </a:spcBef>
        <a:spcAft>
          <a:spcPct val="0"/>
        </a:spcAft>
        <a:buChar char="»"/>
        <a:defRPr sz="15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1250" name="Group 2"/>
          <p:cNvGrpSpPr>
            <a:grpSpLocks/>
          </p:cNvGrpSpPr>
          <p:nvPr/>
        </p:nvGrpSpPr>
        <p:grpSpPr bwMode="auto">
          <a:xfrm>
            <a:off x="1" y="0"/>
            <a:ext cx="9159875" cy="5153025"/>
            <a:chOff x="0" y="0"/>
            <a:chExt cx="5770" cy="4328"/>
          </a:xfrm>
        </p:grpSpPr>
        <p:sp>
          <p:nvSpPr>
            <p:cNvPr id="147464"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prstTxWarp prst="textNoShape">
                <a:avLst/>
              </a:prstTxWarp>
            </a:bodyPr>
            <a:lstStyle/>
            <a:p>
              <a:pPr algn="ctr" defTabSz="685800" fontAlgn="base">
                <a:spcBef>
                  <a:spcPct val="0"/>
                </a:spcBef>
                <a:spcAft>
                  <a:spcPct val="0"/>
                </a:spcAft>
                <a:defRPr/>
              </a:pPr>
              <a:endParaRPr kumimoji="1" lang="en-US" sz="1350">
                <a:solidFill>
                  <a:srgbClr val="2F1311"/>
                </a:solidFill>
                <a:latin typeface="Arial" charset="0"/>
                <a:ea typeface="ＭＳ Ｐゴシック" charset="-128"/>
                <a:cs typeface="ＭＳ Ｐゴシック" charset="-128"/>
              </a:endParaRPr>
            </a:p>
          </p:txBody>
        </p:sp>
        <p:sp>
          <p:nvSpPr>
            <p:cNvPr id="147465"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prstTxWarp prst="textNoShape">
                <a:avLst/>
              </a:prstTxWarp>
            </a:bodyPr>
            <a:lstStyle/>
            <a:p>
              <a:pPr algn="ctr" defTabSz="685800" fontAlgn="base">
                <a:spcBef>
                  <a:spcPct val="0"/>
                </a:spcBef>
                <a:spcAft>
                  <a:spcPct val="0"/>
                </a:spcAft>
                <a:defRPr/>
              </a:pPr>
              <a:endParaRPr kumimoji="1" lang="en-US" sz="1350">
                <a:solidFill>
                  <a:srgbClr val="2F1311"/>
                </a:solidFill>
                <a:latin typeface="Arial" charset="0"/>
                <a:ea typeface="ＭＳ Ｐゴシック" charset="-128"/>
                <a:cs typeface="ＭＳ Ｐゴシック" charset="-128"/>
              </a:endParaRPr>
            </a:p>
          </p:txBody>
        </p:sp>
        <p:sp>
          <p:nvSpPr>
            <p:cNvPr id="18842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685800" fontAlgn="base">
                <a:spcBef>
                  <a:spcPct val="0"/>
                </a:spcBef>
                <a:spcAft>
                  <a:spcPct val="0"/>
                </a:spcAft>
                <a:defRPr/>
              </a:pPr>
              <a:endParaRPr kumimoji="1" lang="en-US" sz="1350">
                <a:solidFill>
                  <a:srgbClr val="2F1311"/>
                </a:solidFill>
                <a:latin typeface="Arial" pitchFamily="-112" charset="0"/>
                <a:ea typeface="ＭＳ Ｐゴシック" charset="-128"/>
                <a:cs typeface="ＭＳ Ｐゴシック" charset="-128"/>
              </a:endParaRPr>
            </a:p>
          </p:txBody>
        </p:sp>
        <p:grpSp>
          <p:nvGrpSpPr>
            <p:cNvPr id="181259" name="Group 6"/>
            <p:cNvGrpSpPr>
              <a:grpSpLocks/>
            </p:cNvGrpSpPr>
            <p:nvPr/>
          </p:nvGrpSpPr>
          <p:grpSpPr bwMode="auto">
            <a:xfrm>
              <a:off x="4944" y="1"/>
              <a:ext cx="816" cy="3974"/>
              <a:chOff x="4944" y="1"/>
              <a:chExt cx="816" cy="3974"/>
            </a:xfrm>
          </p:grpSpPr>
          <p:grpSp>
            <p:nvGrpSpPr>
              <p:cNvPr id="181271" name="Group 7"/>
              <p:cNvGrpSpPr>
                <a:grpSpLocks/>
              </p:cNvGrpSpPr>
              <p:nvPr userDrawn="1"/>
            </p:nvGrpSpPr>
            <p:grpSpPr bwMode="auto">
              <a:xfrm>
                <a:off x="5280" y="1"/>
                <a:ext cx="480" cy="1430"/>
                <a:chOff x="5280" y="1"/>
                <a:chExt cx="480" cy="1430"/>
              </a:xfrm>
            </p:grpSpPr>
            <p:grpSp>
              <p:nvGrpSpPr>
                <p:cNvPr id="181292" name="Group 8"/>
                <p:cNvGrpSpPr>
                  <a:grpSpLocks/>
                </p:cNvGrpSpPr>
                <p:nvPr userDrawn="1"/>
              </p:nvGrpSpPr>
              <p:grpSpPr bwMode="auto">
                <a:xfrm rot="-5400000">
                  <a:off x="5484" y="0"/>
                  <a:ext cx="174" cy="176"/>
                  <a:chOff x="1657" y="323"/>
                  <a:chExt cx="1691" cy="2560"/>
                </a:xfrm>
              </p:grpSpPr>
              <p:grpSp>
                <p:nvGrpSpPr>
                  <p:cNvPr id="181301" name="Group 9"/>
                  <p:cNvGrpSpPr>
                    <a:grpSpLocks/>
                  </p:cNvGrpSpPr>
                  <p:nvPr/>
                </p:nvGrpSpPr>
                <p:grpSpPr bwMode="auto">
                  <a:xfrm>
                    <a:off x="1657" y="323"/>
                    <a:ext cx="1691" cy="2560"/>
                    <a:chOff x="1657" y="323"/>
                    <a:chExt cx="1691" cy="2560"/>
                  </a:xfrm>
                </p:grpSpPr>
                <p:sp>
                  <p:nvSpPr>
                    <p:cNvPr id="147516" name="Freeform 10"/>
                    <p:cNvSpPr>
                      <a:spLocks/>
                    </p:cNvSpPr>
                    <p:nvPr/>
                  </p:nvSpPr>
                  <p:spPr bwMode="auto">
                    <a:xfrm>
                      <a:off x="2580" y="323"/>
                      <a:ext cx="1234" cy="2560"/>
                    </a:xfrm>
                    <a:custGeom>
                      <a:avLst/>
                      <a:gdLst>
                        <a:gd name="T0" fmla="*/ 352 w 1231"/>
                        <a:gd name="T1" fmla="*/ 283 h 2560"/>
                        <a:gd name="T2" fmla="*/ 430 w 1231"/>
                        <a:gd name="T3" fmla="*/ 115 h 2560"/>
                        <a:gd name="T4" fmla="*/ 598 w 1231"/>
                        <a:gd name="T5" fmla="*/ 7 h 2560"/>
                        <a:gd name="T6" fmla="*/ 925 w 1231"/>
                        <a:gd name="T7" fmla="*/ 61 h 2560"/>
                        <a:gd name="T8" fmla="*/ 1096 w 1231"/>
                        <a:gd name="T9" fmla="*/ 349 h 2560"/>
                        <a:gd name="T10" fmla="*/ 1009 w 1231"/>
                        <a:gd name="T11" fmla="*/ 769 h 2560"/>
                        <a:gd name="T12" fmla="*/ 973 w 1231"/>
                        <a:gd name="T13" fmla="*/ 943 h 2560"/>
                        <a:gd name="T14" fmla="*/ 1150 w 1231"/>
                        <a:gd name="T15" fmla="*/ 1075 h 2560"/>
                        <a:gd name="T16" fmla="*/ 1276 w 1231"/>
                        <a:gd name="T17" fmla="*/ 1525 h 2560"/>
                        <a:gd name="T18" fmla="*/ 1168 w 1231"/>
                        <a:gd name="T19" fmla="*/ 1969 h 2560"/>
                        <a:gd name="T20" fmla="*/ 937 w 1231"/>
                        <a:gd name="T21" fmla="*/ 2077 h 2560"/>
                        <a:gd name="T22" fmla="*/ 751 w 1231"/>
                        <a:gd name="T23" fmla="*/ 2059 h 2560"/>
                        <a:gd name="T24" fmla="*/ 685 w 1231"/>
                        <a:gd name="T25" fmla="*/ 2251 h 2560"/>
                        <a:gd name="T26" fmla="*/ 544 w 1231"/>
                        <a:gd name="T27" fmla="*/ 2527 h 2560"/>
                        <a:gd name="T28" fmla="*/ 226 w 1231"/>
                        <a:gd name="T29" fmla="*/ 2509 h 2560"/>
                        <a:gd name="T30" fmla="*/ 31 w 1231"/>
                        <a:gd name="T31" fmla="*/ 2227 h 2560"/>
                        <a:gd name="T32" fmla="*/ 25 w 1231"/>
                        <a:gd name="T33" fmla="*/ 1969 h 2560"/>
                        <a:gd name="T34" fmla="*/ 145 w 1231"/>
                        <a:gd name="T35" fmla="*/ 1651 h 2560"/>
                        <a:gd name="T36" fmla="*/ 274 w 1231"/>
                        <a:gd name="T37" fmla="*/ 1513 h 2560"/>
                        <a:gd name="T38" fmla="*/ 232 w 1231"/>
                        <a:gd name="T39" fmla="*/ 1729 h 2560"/>
                        <a:gd name="T40" fmla="*/ 73 w 1231"/>
                        <a:gd name="T41" fmla="*/ 2023 h 2560"/>
                        <a:gd name="T42" fmla="*/ 169 w 1231"/>
                        <a:gd name="T43" fmla="*/ 2323 h 2560"/>
                        <a:gd name="T44" fmla="*/ 454 w 1231"/>
                        <a:gd name="T45" fmla="*/ 2431 h 2560"/>
                        <a:gd name="T46" fmla="*/ 610 w 1231"/>
                        <a:gd name="T47" fmla="*/ 2227 h 2560"/>
                        <a:gd name="T48" fmla="*/ 592 w 1231"/>
                        <a:gd name="T49" fmla="*/ 1807 h 2560"/>
                        <a:gd name="T50" fmla="*/ 508 w 1231"/>
                        <a:gd name="T51" fmla="*/ 1531 h 2560"/>
                        <a:gd name="T52" fmla="*/ 550 w 1231"/>
                        <a:gd name="T53" fmla="*/ 1459 h 2560"/>
                        <a:gd name="T54" fmla="*/ 655 w 1231"/>
                        <a:gd name="T55" fmla="*/ 1633 h 2560"/>
                        <a:gd name="T56" fmla="*/ 751 w 1231"/>
                        <a:gd name="T57" fmla="*/ 1933 h 2560"/>
                        <a:gd name="T58" fmla="*/ 997 w 1231"/>
                        <a:gd name="T59" fmla="*/ 1963 h 2560"/>
                        <a:gd name="T60" fmla="*/ 1180 w 1231"/>
                        <a:gd name="T61" fmla="*/ 1687 h 2560"/>
                        <a:gd name="T62" fmla="*/ 1162 w 1231"/>
                        <a:gd name="T63" fmla="*/ 1273 h 2560"/>
                        <a:gd name="T64" fmla="*/ 913 w 1231"/>
                        <a:gd name="T65" fmla="*/ 1057 h 2560"/>
                        <a:gd name="T66" fmla="*/ 709 w 1231"/>
                        <a:gd name="T67" fmla="*/ 1129 h 2560"/>
                        <a:gd name="T68" fmla="*/ 592 w 1231"/>
                        <a:gd name="T69" fmla="*/ 1117 h 2560"/>
                        <a:gd name="T70" fmla="*/ 649 w 1231"/>
                        <a:gd name="T71" fmla="*/ 1033 h 2560"/>
                        <a:gd name="T72" fmla="*/ 841 w 1231"/>
                        <a:gd name="T73" fmla="*/ 937 h 2560"/>
                        <a:gd name="T74" fmla="*/ 979 w 1231"/>
                        <a:gd name="T75" fmla="*/ 613 h 2560"/>
                        <a:gd name="T76" fmla="*/ 913 w 1231"/>
                        <a:gd name="T77" fmla="*/ 175 h 2560"/>
                        <a:gd name="T78" fmla="*/ 649 w 1231"/>
                        <a:gd name="T79" fmla="*/ 103 h 2560"/>
                        <a:gd name="T80" fmla="*/ 406 w 1231"/>
                        <a:gd name="T81" fmla="*/ 355 h 2560"/>
                        <a:gd name="T82" fmla="*/ 418 w 1231"/>
                        <a:gd name="T83" fmla="*/ 763 h 2560"/>
                        <a:gd name="T84" fmla="*/ 358 w 1231"/>
                        <a:gd name="T85" fmla="*/ 949 h 2560"/>
                        <a:gd name="T86" fmla="*/ 304 w 1231"/>
                        <a:gd name="T87" fmla="*/ 685 h 2560"/>
                        <a:gd name="T88" fmla="*/ 322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685800" fontAlgn="base">
                        <a:spcBef>
                          <a:spcPct val="0"/>
                        </a:spcBef>
                        <a:spcAft>
                          <a:spcPct val="0"/>
                        </a:spcAft>
                        <a:defRPr/>
                      </a:pPr>
                      <a:endParaRPr lang="en-US" sz="1800">
                        <a:solidFill>
                          <a:srgbClr val="2F1311"/>
                        </a:solidFill>
                        <a:latin typeface="Times New Roman" charset="0"/>
                        <a:ea typeface="ＭＳ Ｐゴシック" charset="-128"/>
                        <a:cs typeface="ＭＳ Ｐゴシック" charset="-128"/>
                      </a:endParaRPr>
                    </a:p>
                  </p:txBody>
                </p:sp>
                <p:sp>
                  <p:nvSpPr>
                    <p:cNvPr id="147517" name="Freeform 11"/>
                    <p:cNvSpPr>
                      <a:spLocks/>
                    </p:cNvSpPr>
                    <p:nvPr/>
                  </p:nvSpPr>
                  <p:spPr bwMode="auto">
                    <a:xfrm>
                      <a:off x="1890" y="32"/>
                      <a:ext cx="865" cy="2065"/>
                    </a:xfrm>
                    <a:custGeom>
                      <a:avLst/>
                      <a:gdLst>
                        <a:gd name="T0" fmla="*/ 785 w 865"/>
                        <a:gd name="T1" fmla="*/ 508 h 2071"/>
                        <a:gd name="T2" fmla="*/ 797 w 865"/>
                        <a:gd name="T3" fmla="*/ 335 h 2071"/>
                        <a:gd name="T4" fmla="*/ 863 w 865"/>
                        <a:gd name="T5" fmla="*/ 191 h 2071"/>
                        <a:gd name="T6" fmla="*/ 809 w 865"/>
                        <a:gd name="T7" fmla="*/ 203 h 2071"/>
                        <a:gd name="T8" fmla="*/ 749 w 865"/>
                        <a:gd name="T9" fmla="*/ 203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1 h 2071"/>
                        <a:gd name="T22" fmla="*/ 119 w 865"/>
                        <a:gd name="T23" fmla="*/ 389 h 2071"/>
                        <a:gd name="T24" fmla="*/ 131 w 865"/>
                        <a:gd name="T25" fmla="*/ 560 h 2071"/>
                        <a:gd name="T26" fmla="*/ 173 w 865"/>
                        <a:gd name="T27" fmla="*/ 752 h 2071"/>
                        <a:gd name="T28" fmla="*/ 197 w 865"/>
                        <a:gd name="T29" fmla="*/ 846 h 2071"/>
                        <a:gd name="T30" fmla="*/ 167 w 865"/>
                        <a:gd name="T31" fmla="*/ 941 h 2071"/>
                        <a:gd name="T32" fmla="*/ 65 w 865"/>
                        <a:gd name="T33" fmla="*/ 1079 h 2071"/>
                        <a:gd name="T34" fmla="*/ 17 w 865"/>
                        <a:gd name="T35" fmla="*/ 1238 h 2071"/>
                        <a:gd name="T36" fmla="*/ 5 w 865"/>
                        <a:gd name="T37" fmla="*/ 1490 h 2071"/>
                        <a:gd name="T38" fmla="*/ 47 w 865"/>
                        <a:gd name="T39" fmla="*/ 1673 h 2071"/>
                        <a:gd name="T40" fmla="*/ 131 w 865"/>
                        <a:gd name="T41" fmla="*/ 1823 h 2071"/>
                        <a:gd name="T42" fmla="*/ 299 w 865"/>
                        <a:gd name="T43" fmla="*/ 1898 h 2071"/>
                        <a:gd name="T44" fmla="*/ 425 w 865"/>
                        <a:gd name="T45" fmla="*/ 1893 h 2071"/>
                        <a:gd name="T46" fmla="*/ 467 w 865"/>
                        <a:gd name="T47" fmla="*/ 1904 h 2071"/>
                        <a:gd name="T48" fmla="*/ 497 w 865"/>
                        <a:gd name="T49" fmla="*/ 1976 h 2071"/>
                        <a:gd name="T50" fmla="*/ 497 w 865"/>
                        <a:gd name="T51" fmla="*/ 1878 h 2071"/>
                        <a:gd name="T52" fmla="*/ 557 w 865"/>
                        <a:gd name="T53" fmla="*/ 1703 h 2071"/>
                        <a:gd name="T54" fmla="*/ 617 w 865"/>
                        <a:gd name="T55" fmla="*/ 1583 h 2071"/>
                        <a:gd name="T56" fmla="*/ 581 w 865"/>
                        <a:gd name="T57" fmla="*/ 1625 h 2071"/>
                        <a:gd name="T58" fmla="*/ 515 w 865"/>
                        <a:gd name="T59" fmla="*/ 1745 h 2071"/>
                        <a:gd name="T60" fmla="*/ 407 w 865"/>
                        <a:gd name="T61" fmla="*/ 1828 h 2071"/>
                        <a:gd name="T62" fmla="*/ 269 w 865"/>
                        <a:gd name="T63" fmla="*/ 1823 h 2071"/>
                        <a:gd name="T64" fmla="*/ 179 w 865"/>
                        <a:gd name="T65" fmla="*/ 1739 h 2071"/>
                        <a:gd name="T66" fmla="*/ 113 w 865"/>
                        <a:gd name="T67" fmla="*/ 1565 h 2071"/>
                        <a:gd name="T68" fmla="*/ 107 w 865"/>
                        <a:gd name="T69" fmla="*/ 1334 h 2071"/>
                        <a:gd name="T70" fmla="*/ 137 w 865"/>
                        <a:gd name="T71" fmla="*/ 1145 h 2071"/>
                        <a:gd name="T72" fmla="*/ 203 w 865"/>
                        <a:gd name="T73" fmla="*/ 1025 h 2071"/>
                        <a:gd name="T74" fmla="*/ 323 w 865"/>
                        <a:gd name="T75" fmla="*/ 977 h 2071"/>
                        <a:gd name="T76" fmla="*/ 509 w 865"/>
                        <a:gd name="T77" fmla="*/ 1031 h 2071"/>
                        <a:gd name="T78" fmla="*/ 611 w 865"/>
                        <a:gd name="T79" fmla="*/ 1079 h 2071"/>
                        <a:gd name="T80" fmla="*/ 665 w 865"/>
                        <a:gd name="T81" fmla="*/ 1055 h 2071"/>
                        <a:gd name="T82" fmla="*/ 659 w 865"/>
                        <a:gd name="T83" fmla="*/ 1001 h 2071"/>
                        <a:gd name="T84" fmla="*/ 611 w 865"/>
                        <a:gd name="T85" fmla="*/ 959 h 2071"/>
                        <a:gd name="T86" fmla="*/ 497 w 865"/>
                        <a:gd name="T87" fmla="*/ 935 h 2071"/>
                        <a:gd name="T88" fmla="*/ 323 w 865"/>
                        <a:gd name="T89" fmla="*/ 854 h 2071"/>
                        <a:gd name="T90" fmla="*/ 233 w 865"/>
                        <a:gd name="T91" fmla="*/ 650 h 2071"/>
                        <a:gd name="T92" fmla="*/ 209 w 865"/>
                        <a:gd name="T93" fmla="*/ 401 h 2071"/>
                        <a:gd name="T94" fmla="*/ 317 w 865"/>
                        <a:gd name="T95" fmla="*/ 170 h 2071"/>
                        <a:gd name="T96" fmla="*/ 485 w 865"/>
                        <a:gd name="T97" fmla="*/ 110 h 2071"/>
                        <a:gd name="T98" fmla="*/ 617 w 865"/>
                        <a:gd name="T99" fmla="*/ 164 h 2071"/>
                        <a:gd name="T100" fmla="*/ 707 w 865"/>
                        <a:gd name="T101" fmla="*/ 275 h 2071"/>
                        <a:gd name="T102" fmla="*/ 737 w 865"/>
                        <a:gd name="T103" fmla="*/ 413 h 2071"/>
                        <a:gd name="T104" fmla="*/ 773 w 865"/>
                        <a:gd name="T105" fmla="*/ 572 h 2071"/>
                        <a:gd name="T106" fmla="*/ 809 w 865"/>
                        <a:gd name="T107" fmla="*/ 554 h 2071"/>
                        <a:gd name="T108" fmla="*/ 785 w 865"/>
                        <a:gd name="T109" fmla="*/ 50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685800" fontAlgn="base">
                        <a:spcBef>
                          <a:spcPct val="0"/>
                        </a:spcBef>
                        <a:spcAft>
                          <a:spcPct val="0"/>
                        </a:spcAft>
                        <a:defRPr/>
                      </a:pPr>
                      <a:endParaRPr lang="en-US" sz="1800">
                        <a:solidFill>
                          <a:srgbClr val="2F1311"/>
                        </a:solidFill>
                        <a:latin typeface="Times New Roman" charset="0"/>
                        <a:ea typeface="ＭＳ Ｐゴシック" charset="-128"/>
                        <a:cs typeface="ＭＳ Ｐゴシック" charset="-128"/>
                      </a:endParaRPr>
                    </a:p>
                  </p:txBody>
                </p:sp>
              </p:grpSp>
              <p:sp>
                <p:nvSpPr>
                  <p:cNvPr id="147510" name="Oval 12"/>
                  <p:cNvSpPr>
                    <a:spLocks noChangeArrowheads="1"/>
                  </p:cNvSpPr>
                  <p:nvPr/>
                </p:nvSpPr>
                <p:spPr bwMode="auto">
                  <a:xfrm>
                    <a:off x="2434" y="1079"/>
                    <a:ext cx="175" cy="247"/>
                  </a:xfrm>
                  <a:prstGeom prst="ellipse">
                    <a:avLst/>
                  </a:prstGeom>
                  <a:solidFill>
                    <a:srgbClr val="E7D6B7"/>
                  </a:solidFill>
                  <a:ln w="9525">
                    <a:noFill/>
                    <a:round/>
                    <a:headEnd/>
                    <a:tailEnd/>
                  </a:ln>
                </p:spPr>
                <p:txBody>
                  <a:bodyPr wrap="none" anchor="ctr">
                    <a:prstTxWarp prst="textNoShape">
                      <a:avLst/>
                    </a:prstTxWarp>
                  </a:bodyPr>
                  <a:lstStyle/>
                  <a:p>
                    <a:pPr defTabSz="685800" fontAlgn="base">
                      <a:spcBef>
                        <a:spcPct val="0"/>
                      </a:spcBef>
                      <a:spcAft>
                        <a:spcPct val="0"/>
                      </a:spcAft>
                      <a:defRPr/>
                    </a:pPr>
                    <a:endParaRPr lang="en-US" sz="1800">
                      <a:solidFill>
                        <a:srgbClr val="2F1311"/>
                      </a:solidFill>
                      <a:latin typeface="Times New Roman" charset="0"/>
                      <a:ea typeface="ＭＳ Ｐゴシック" charset="-128"/>
                      <a:cs typeface="ＭＳ Ｐゴシック" charset="-128"/>
                    </a:endParaRPr>
                  </a:p>
                </p:txBody>
              </p:sp>
              <p:sp>
                <p:nvSpPr>
                  <p:cNvPr id="147511" name="Freeform 13"/>
                  <p:cNvSpPr>
                    <a:spLocks/>
                  </p:cNvSpPr>
                  <p:nvPr/>
                </p:nvSpPr>
                <p:spPr bwMode="auto">
                  <a:xfrm>
                    <a:off x="3066" y="396"/>
                    <a:ext cx="262" cy="524"/>
                  </a:xfrm>
                  <a:custGeom>
                    <a:avLst/>
                    <a:gdLst>
                      <a:gd name="T0" fmla="*/ 3 w 266"/>
                      <a:gd name="T1" fmla="*/ 528 h 521"/>
                      <a:gd name="T2" fmla="*/ 27 w 266"/>
                      <a:gd name="T3" fmla="*/ 303 h 521"/>
                      <a:gd name="T4" fmla="*/ 90 w 266"/>
                      <a:gd name="T5" fmla="*/ 45 h 521"/>
                      <a:gd name="T6" fmla="*/ 147 w 266"/>
                      <a:gd name="T7" fmla="*/ 3 h 521"/>
                      <a:gd name="T8" fmla="*/ 190 w 266"/>
                      <a:gd name="T9" fmla="*/ 39 h 521"/>
                      <a:gd name="T10" fmla="*/ 208 w 266"/>
                      <a:gd name="T11" fmla="*/ 144 h 521"/>
                      <a:gd name="T12" fmla="*/ 163 w 266"/>
                      <a:gd name="T13" fmla="*/ 303 h 521"/>
                      <a:gd name="T14" fmla="*/ 87 w 266"/>
                      <a:gd name="T15" fmla="*/ 522 h 521"/>
                      <a:gd name="T16" fmla="*/ 33 w 266"/>
                      <a:gd name="T17" fmla="*/ 546 h 521"/>
                      <a:gd name="T18" fmla="*/ 3 w 266"/>
                      <a:gd name="T19" fmla="*/ 528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685800" fontAlgn="base">
                      <a:spcBef>
                        <a:spcPct val="0"/>
                      </a:spcBef>
                      <a:spcAft>
                        <a:spcPct val="0"/>
                      </a:spcAft>
                      <a:defRPr/>
                    </a:pPr>
                    <a:endParaRPr lang="en-US" sz="1800">
                      <a:solidFill>
                        <a:srgbClr val="2F1311"/>
                      </a:solidFill>
                      <a:latin typeface="Times New Roman" charset="0"/>
                      <a:ea typeface="ＭＳ Ｐゴシック" charset="-128"/>
                      <a:cs typeface="ＭＳ Ｐゴシック" charset="-128"/>
                    </a:endParaRPr>
                  </a:p>
                </p:txBody>
              </p:sp>
              <p:sp>
                <p:nvSpPr>
                  <p:cNvPr id="147512" name="Freeform 14"/>
                  <p:cNvSpPr>
                    <a:spLocks/>
                  </p:cNvSpPr>
                  <p:nvPr/>
                </p:nvSpPr>
                <p:spPr bwMode="auto">
                  <a:xfrm>
                    <a:off x="3134" y="1588"/>
                    <a:ext cx="398" cy="349"/>
                  </a:xfrm>
                  <a:custGeom>
                    <a:avLst/>
                    <a:gdLst>
                      <a:gd name="T0" fmla="*/ 130 w 392"/>
                      <a:gd name="T1" fmla="*/ 297 h 340"/>
                      <a:gd name="T2" fmla="*/ 16 w 392"/>
                      <a:gd name="T3" fmla="*/ 128 h 340"/>
                      <a:gd name="T4" fmla="*/ 4 w 392"/>
                      <a:gd name="T5" fmla="*/ 63 h 340"/>
                      <a:gd name="T6" fmla="*/ 28 w 392"/>
                      <a:gd name="T7" fmla="*/ 3 h 340"/>
                      <a:gd name="T8" fmla="*/ 160 w 392"/>
                      <a:gd name="T9" fmla="*/ 42 h 340"/>
                      <a:gd name="T10" fmla="*/ 314 w 392"/>
                      <a:gd name="T11" fmla="*/ 110 h 340"/>
                      <a:gd name="T12" fmla="*/ 458 w 392"/>
                      <a:gd name="T13" fmla="*/ 235 h 340"/>
                      <a:gd name="T14" fmla="*/ 486 w 392"/>
                      <a:gd name="T15" fmla="*/ 403 h 340"/>
                      <a:gd name="T16" fmla="*/ 426 w 392"/>
                      <a:gd name="T17" fmla="*/ 493 h 340"/>
                      <a:gd name="T18" fmla="*/ 306 w 392"/>
                      <a:gd name="T19" fmla="*/ 467 h 340"/>
                      <a:gd name="T20" fmla="*/ 130 w 392"/>
                      <a:gd name="T21" fmla="*/ 29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685800" fontAlgn="base">
                      <a:spcBef>
                        <a:spcPct val="0"/>
                      </a:spcBef>
                      <a:spcAft>
                        <a:spcPct val="0"/>
                      </a:spcAft>
                      <a:defRPr/>
                    </a:pPr>
                    <a:endParaRPr lang="en-US" sz="1800">
                      <a:solidFill>
                        <a:srgbClr val="2F1311"/>
                      </a:solidFill>
                      <a:latin typeface="Times New Roman" charset="0"/>
                      <a:ea typeface="ＭＳ Ｐゴシック" charset="-128"/>
                      <a:cs typeface="ＭＳ Ｐゴシック" charset="-128"/>
                    </a:endParaRPr>
                  </a:p>
                </p:txBody>
              </p:sp>
              <p:sp>
                <p:nvSpPr>
                  <p:cNvPr id="147513" name="Freeform 15"/>
                  <p:cNvSpPr>
                    <a:spLocks/>
                  </p:cNvSpPr>
                  <p:nvPr/>
                </p:nvSpPr>
                <p:spPr bwMode="auto">
                  <a:xfrm>
                    <a:off x="2833" y="1923"/>
                    <a:ext cx="146" cy="567"/>
                  </a:xfrm>
                  <a:custGeom>
                    <a:avLst/>
                    <a:gdLst>
                      <a:gd name="T0" fmla="*/ 15 w 151"/>
                      <a:gd name="T1" fmla="*/ 210 h 558"/>
                      <a:gd name="T2" fmla="*/ 27 w 151"/>
                      <a:gd name="T3" fmla="*/ 54 h 558"/>
                      <a:gd name="T4" fmla="*/ 40 w 151"/>
                      <a:gd name="T5" fmla="*/ 3 h 558"/>
                      <a:gd name="T6" fmla="*/ 66 w 151"/>
                      <a:gd name="T7" fmla="*/ 27 h 558"/>
                      <a:gd name="T8" fmla="*/ 84 w 151"/>
                      <a:gd name="T9" fmla="*/ 210 h 558"/>
                      <a:gd name="T10" fmla="*/ 87 w 151"/>
                      <a:gd name="T11" fmla="*/ 538 h 558"/>
                      <a:gd name="T12" fmla="*/ 59 w 151"/>
                      <a:gd name="T13" fmla="*/ 690 h 558"/>
                      <a:gd name="T14" fmla="*/ 15 w 151"/>
                      <a:gd name="T15" fmla="*/ 652 h 558"/>
                      <a:gd name="T16" fmla="*/ 0 w 151"/>
                      <a:gd name="T17" fmla="*/ 399 h 558"/>
                      <a:gd name="T18" fmla="*/ 15 w 151"/>
                      <a:gd name="T19" fmla="*/ 210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685800" fontAlgn="base">
                      <a:spcBef>
                        <a:spcPct val="0"/>
                      </a:spcBef>
                      <a:spcAft>
                        <a:spcPct val="0"/>
                      </a:spcAft>
                      <a:defRPr/>
                    </a:pPr>
                    <a:endParaRPr lang="en-US" sz="1800">
                      <a:solidFill>
                        <a:srgbClr val="2F1311"/>
                      </a:solidFill>
                      <a:latin typeface="Times New Roman" charset="0"/>
                      <a:ea typeface="ＭＳ Ｐゴシック" charset="-128"/>
                      <a:cs typeface="ＭＳ Ｐゴシック" charset="-128"/>
                    </a:endParaRPr>
                  </a:p>
                </p:txBody>
              </p:sp>
              <p:sp>
                <p:nvSpPr>
                  <p:cNvPr id="147514" name="Freeform 16"/>
                  <p:cNvSpPr>
                    <a:spLocks/>
                  </p:cNvSpPr>
                  <p:nvPr/>
                </p:nvSpPr>
                <p:spPr bwMode="auto">
                  <a:xfrm>
                    <a:off x="1910" y="1588"/>
                    <a:ext cx="389" cy="247"/>
                  </a:xfrm>
                  <a:custGeom>
                    <a:avLst/>
                    <a:gdLst>
                      <a:gd name="T0" fmla="*/ 160 w 392"/>
                      <a:gd name="T1" fmla="*/ 46 h 253"/>
                      <a:gd name="T2" fmla="*/ 277 w 392"/>
                      <a:gd name="T3" fmla="*/ 19 h 253"/>
                      <a:gd name="T4" fmla="*/ 323 w 392"/>
                      <a:gd name="T5" fmla="*/ 7 h 253"/>
                      <a:gd name="T6" fmla="*/ 340 w 392"/>
                      <a:gd name="T7" fmla="*/ 46 h 253"/>
                      <a:gd name="T8" fmla="*/ 295 w 392"/>
                      <a:gd name="T9" fmla="*/ 93 h 253"/>
                      <a:gd name="T10" fmla="*/ 178 w 392"/>
                      <a:gd name="T11" fmla="*/ 156 h 253"/>
                      <a:gd name="T12" fmla="*/ 37 w 392"/>
                      <a:gd name="T13" fmla="*/ 173 h 253"/>
                      <a:gd name="T14" fmla="*/ 1 w 392"/>
                      <a:gd name="T15" fmla="*/ 132 h 253"/>
                      <a:gd name="T16" fmla="*/ 43 w 392"/>
                      <a:gd name="T17" fmla="*/ 81 h 253"/>
                      <a:gd name="T18" fmla="*/ 160 w 392"/>
                      <a:gd name="T19" fmla="*/ 46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685800" fontAlgn="base">
                      <a:spcBef>
                        <a:spcPct val="0"/>
                      </a:spcBef>
                      <a:spcAft>
                        <a:spcPct val="0"/>
                      </a:spcAft>
                      <a:defRPr/>
                    </a:pPr>
                    <a:endParaRPr lang="en-US" sz="1800">
                      <a:solidFill>
                        <a:srgbClr val="2F1311"/>
                      </a:solidFill>
                      <a:latin typeface="Times New Roman" charset="0"/>
                      <a:ea typeface="ＭＳ Ｐゴシック" charset="-128"/>
                      <a:cs typeface="ＭＳ Ｐゴシック" charset="-128"/>
                    </a:endParaRPr>
                  </a:p>
                </p:txBody>
              </p:sp>
              <p:sp>
                <p:nvSpPr>
                  <p:cNvPr id="147515" name="Freeform 17"/>
                  <p:cNvSpPr>
                    <a:spLocks/>
                  </p:cNvSpPr>
                  <p:nvPr/>
                </p:nvSpPr>
                <p:spPr bwMode="auto">
                  <a:xfrm>
                    <a:off x="2094" y="585"/>
                    <a:ext cx="233" cy="378"/>
                  </a:xfrm>
                  <a:custGeom>
                    <a:avLst/>
                    <a:gdLst>
                      <a:gd name="T0" fmla="*/ 59 w 238"/>
                      <a:gd name="T1" fmla="*/ 198 h 386"/>
                      <a:gd name="T2" fmla="*/ 23 w 238"/>
                      <a:gd name="T3" fmla="*/ 141 h 386"/>
                      <a:gd name="T4" fmla="*/ 0 w 238"/>
                      <a:gd name="T5" fmla="*/ 69 h 386"/>
                      <a:gd name="T6" fmla="*/ 23 w 238"/>
                      <a:gd name="T7" fmla="*/ 12 h 386"/>
                      <a:gd name="T8" fmla="*/ 89 w 238"/>
                      <a:gd name="T9" fmla="*/ 24 h 386"/>
                      <a:gd name="T10" fmla="*/ 131 w 238"/>
                      <a:gd name="T11" fmla="*/ 98 h 386"/>
                      <a:gd name="T12" fmla="*/ 170 w 238"/>
                      <a:gd name="T13" fmla="*/ 224 h 386"/>
                      <a:gd name="T14" fmla="*/ 149 w 238"/>
                      <a:gd name="T15" fmla="*/ 276 h 386"/>
                      <a:gd name="T16" fmla="*/ 122 w 238"/>
                      <a:gd name="T17" fmla="*/ 259 h 386"/>
                      <a:gd name="T18" fmla="*/ 59 w 238"/>
                      <a:gd name="T19" fmla="*/ 198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685800" fontAlgn="base">
                      <a:spcBef>
                        <a:spcPct val="0"/>
                      </a:spcBef>
                      <a:spcAft>
                        <a:spcPct val="0"/>
                      </a:spcAft>
                      <a:defRPr/>
                    </a:pPr>
                    <a:endParaRPr lang="en-US" sz="1800">
                      <a:solidFill>
                        <a:srgbClr val="2F1311"/>
                      </a:solidFill>
                      <a:latin typeface="Times New Roman" charset="0"/>
                      <a:ea typeface="ＭＳ Ｐゴシック" charset="-128"/>
                      <a:cs typeface="ＭＳ Ｐゴシック" charset="-128"/>
                    </a:endParaRPr>
                  </a:p>
                </p:txBody>
              </p:sp>
            </p:grpSp>
            <p:pic>
              <p:nvPicPr>
                <p:cNvPr id="181293" name="Picture 1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w="9525">
                  <a:noFill/>
                  <a:miter lim="800000"/>
                  <a:headEnd/>
                  <a:tailEnd/>
                </a:ln>
              </p:spPr>
            </p:pic>
            <p:pic>
              <p:nvPicPr>
                <p:cNvPr id="181294" name="Picture 1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w="9525">
                  <a:noFill/>
                  <a:miter lim="800000"/>
                  <a:headEnd/>
                  <a:tailEnd/>
                </a:ln>
              </p:spPr>
            </p:pic>
            <p:pic>
              <p:nvPicPr>
                <p:cNvPr id="181295" name="Picture 2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w="9525">
                  <a:noFill/>
                  <a:miter lim="800000"/>
                  <a:headEnd/>
                  <a:tailEnd/>
                </a:ln>
              </p:spPr>
            </p:pic>
            <p:pic>
              <p:nvPicPr>
                <p:cNvPr id="181296" name="Picture 2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w="9525">
                  <a:noFill/>
                  <a:miter lim="800000"/>
                  <a:headEnd/>
                  <a:tailEnd/>
                </a:ln>
              </p:spPr>
            </p:pic>
            <p:pic>
              <p:nvPicPr>
                <p:cNvPr id="181297" name="Picture 2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w="9525">
                  <a:noFill/>
                  <a:miter lim="800000"/>
                  <a:headEnd/>
                  <a:tailEnd/>
                </a:ln>
              </p:spPr>
            </p:pic>
            <p:pic>
              <p:nvPicPr>
                <p:cNvPr id="181298" name="Picture 2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w="9525">
                  <a:noFill/>
                  <a:miter lim="800000"/>
                  <a:headEnd/>
                  <a:tailEnd/>
                </a:ln>
              </p:spPr>
            </p:pic>
            <p:pic>
              <p:nvPicPr>
                <p:cNvPr id="181299" name="Picture 2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w="9525">
                  <a:noFill/>
                  <a:miter lim="800000"/>
                  <a:headEnd/>
                  <a:tailEnd/>
                </a:ln>
              </p:spPr>
            </p:pic>
            <p:pic>
              <p:nvPicPr>
                <p:cNvPr id="181300" name="Picture 2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w="9525">
                  <a:noFill/>
                  <a:miter lim="800000"/>
                  <a:headEnd/>
                  <a:tailEnd/>
                </a:ln>
              </p:spPr>
            </p:pic>
          </p:grpSp>
          <p:grpSp>
            <p:nvGrpSpPr>
              <p:cNvPr id="181272" name="Group 26"/>
              <p:cNvGrpSpPr>
                <a:grpSpLocks/>
              </p:cNvGrpSpPr>
              <p:nvPr userDrawn="1"/>
            </p:nvGrpSpPr>
            <p:grpSpPr bwMode="auto">
              <a:xfrm>
                <a:off x="4944" y="1008"/>
                <a:ext cx="522" cy="2967"/>
                <a:chOff x="4944" y="1008"/>
                <a:chExt cx="522" cy="2967"/>
              </a:xfrm>
            </p:grpSpPr>
            <p:pic>
              <p:nvPicPr>
                <p:cNvPr id="181273" name="Picture 27"/>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w="9525">
                  <a:noFill/>
                  <a:miter lim="800000"/>
                  <a:headEnd/>
                  <a:tailEnd/>
                </a:ln>
              </p:spPr>
            </p:pic>
            <p:pic>
              <p:nvPicPr>
                <p:cNvPr id="181274" name="Picture 2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w="9525">
                  <a:noFill/>
                  <a:miter lim="800000"/>
                  <a:headEnd/>
                  <a:tailEnd/>
                </a:ln>
              </p:spPr>
            </p:pic>
            <p:pic>
              <p:nvPicPr>
                <p:cNvPr id="181275" name="Picture 2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w="9525">
                  <a:noFill/>
                  <a:miter lim="800000"/>
                  <a:headEnd/>
                  <a:tailEnd/>
                </a:ln>
              </p:spPr>
            </p:pic>
            <p:pic>
              <p:nvPicPr>
                <p:cNvPr id="181276" name="Picture 3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w="9525">
                  <a:noFill/>
                  <a:miter lim="800000"/>
                  <a:headEnd/>
                  <a:tailEnd/>
                </a:ln>
              </p:spPr>
            </p:pic>
            <p:pic>
              <p:nvPicPr>
                <p:cNvPr id="181277" name="Picture 3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w="9525">
                  <a:noFill/>
                  <a:miter lim="800000"/>
                  <a:headEnd/>
                  <a:tailEnd/>
                </a:ln>
              </p:spPr>
            </p:pic>
            <p:pic>
              <p:nvPicPr>
                <p:cNvPr id="181278" name="Picture 3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w="9525">
                  <a:noFill/>
                  <a:miter lim="800000"/>
                  <a:headEnd/>
                  <a:tailEnd/>
                </a:ln>
              </p:spPr>
            </p:pic>
            <p:pic>
              <p:nvPicPr>
                <p:cNvPr id="181279" name="Picture 3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w="9525">
                  <a:noFill/>
                  <a:miter lim="800000"/>
                  <a:headEnd/>
                  <a:tailEnd/>
                </a:ln>
              </p:spPr>
            </p:pic>
            <p:pic>
              <p:nvPicPr>
                <p:cNvPr id="181280" name="Picture 3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w="9525">
                  <a:noFill/>
                  <a:miter lim="800000"/>
                  <a:headEnd/>
                  <a:tailEnd/>
                </a:ln>
              </p:spPr>
            </p:pic>
            <p:pic>
              <p:nvPicPr>
                <p:cNvPr id="181281" name="Picture 3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w="9525">
                  <a:noFill/>
                  <a:miter lim="800000"/>
                  <a:headEnd/>
                  <a:tailEnd/>
                </a:ln>
              </p:spPr>
            </p:pic>
            <p:pic>
              <p:nvPicPr>
                <p:cNvPr id="181282" name="Picture 36"/>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w="9525">
                  <a:noFill/>
                  <a:miter lim="800000"/>
                  <a:headEnd/>
                  <a:tailEnd/>
                </a:ln>
              </p:spPr>
            </p:pic>
            <p:pic>
              <p:nvPicPr>
                <p:cNvPr id="181283" name="Picture 37"/>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w="9525">
                  <a:noFill/>
                  <a:miter lim="800000"/>
                  <a:headEnd/>
                  <a:tailEnd/>
                </a:ln>
              </p:spPr>
            </p:pic>
            <p:pic>
              <p:nvPicPr>
                <p:cNvPr id="181284" name="Picture 3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w="9525">
                  <a:noFill/>
                  <a:miter lim="800000"/>
                  <a:headEnd/>
                  <a:tailEnd/>
                </a:ln>
              </p:spPr>
            </p:pic>
            <p:pic>
              <p:nvPicPr>
                <p:cNvPr id="181285" name="Picture 3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w="9525">
                  <a:noFill/>
                  <a:miter lim="800000"/>
                  <a:headEnd/>
                  <a:tailEnd/>
                </a:ln>
              </p:spPr>
            </p:pic>
            <p:pic>
              <p:nvPicPr>
                <p:cNvPr id="181286" name="Picture 4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w="9525">
                  <a:noFill/>
                  <a:miter lim="800000"/>
                  <a:headEnd/>
                  <a:tailEnd/>
                </a:ln>
              </p:spPr>
            </p:pic>
            <p:pic>
              <p:nvPicPr>
                <p:cNvPr id="181287" name="Picture 4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w="9525">
                  <a:noFill/>
                  <a:miter lim="800000"/>
                  <a:headEnd/>
                  <a:tailEnd/>
                </a:ln>
              </p:spPr>
            </p:pic>
            <p:pic>
              <p:nvPicPr>
                <p:cNvPr id="181288" name="Picture 4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w="9525">
                  <a:noFill/>
                  <a:miter lim="800000"/>
                  <a:headEnd/>
                  <a:tailEnd/>
                </a:ln>
              </p:spPr>
            </p:pic>
            <p:pic>
              <p:nvPicPr>
                <p:cNvPr id="181289" name="Picture 4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w="9525">
                  <a:noFill/>
                  <a:miter lim="800000"/>
                  <a:headEnd/>
                  <a:tailEnd/>
                </a:ln>
              </p:spPr>
            </p:pic>
            <p:pic>
              <p:nvPicPr>
                <p:cNvPr id="181290" name="Picture 4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w="9525">
                  <a:noFill/>
                  <a:miter lim="800000"/>
                  <a:headEnd/>
                  <a:tailEnd/>
                </a:ln>
              </p:spPr>
            </p:pic>
            <p:pic>
              <p:nvPicPr>
                <p:cNvPr id="181291" name="Picture 4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w="9525">
                  <a:noFill/>
                  <a:miter lim="800000"/>
                  <a:headEnd/>
                  <a:tailEnd/>
                </a:ln>
              </p:spPr>
            </p:pic>
          </p:grpSp>
        </p:grpSp>
        <p:sp>
          <p:nvSpPr>
            <p:cNvPr id="147468"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p:spPr>
          <p:txBody>
            <a:bodyPr wrap="none" anchor="ctr">
              <a:prstTxWarp prst="textNoShape">
                <a:avLst/>
              </a:prstTxWarp>
            </a:bodyPr>
            <a:lstStyle/>
            <a:p>
              <a:pPr defTabSz="685800" fontAlgn="base">
                <a:spcBef>
                  <a:spcPct val="0"/>
                </a:spcBef>
                <a:spcAft>
                  <a:spcPct val="0"/>
                </a:spcAft>
                <a:defRPr/>
              </a:pPr>
              <a:endParaRPr lang="en-US" sz="1800">
                <a:solidFill>
                  <a:srgbClr val="2F1311"/>
                </a:solidFill>
                <a:latin typeface="Times New Roman" charset="0"/>
                <a:ea typeface="ＭＳ Ｐゴシック" charset="-128"/>
                <a:cs typeface="ＭＳ Ｐゴシック" charset="-128"/>
              </a:endParaRPr>
            </a:p>
          </p:txBody>
        </p:sp>
        <p:sp>
          <p:nvSpPr>
            <p:cNvPr id="18846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685800" fontAlgn="base">
                <a:spcBef>
                  <a:spcPct val="0"/>
                </a:spcBef>
                <a:spcAft>
                  <a:spcPct val="0"/>
                </a:spcAft>
                <a:defRPr/>
              </a:pPr>
              <a:endParaRPr lang="en-US" sz="1800">
                <a:solidFill>
                  <a:srgbClr val="2F1311"/>
                </a:solidFill>
                <a:latin typeface="Times New Roman" pitchFamily="-112" charset="0"/>
                <a:ea typeface="ＭＳ Ｐゴシック" charset="-128"/>
                <a:cs typeface="ＭＳ Ｐゴシック" charset="-128"/>
              </a:endParaRPr>
            </a:p>
          </p:txBody>
        </p:sp>
        <p:sp>
          <p:nvSpPr>
            <p:cNvPr id="18846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defTabSz="685800" fontAlgn="base">
                <a:spcBef>
                  <a:spcPct val="0"/>
                </a:spcBef>
                <a:spcAft>
                  <a:spcPct val="0"/>
                </a:spcAft>
                <a:defRPr/>
              </a:pPr>
              <a:endParaRPr lang="en-US" sz="1800">
                <a:solidFill>
                  <a:srgbClr val="2F1311"/>
                </a:solidFill>
                <a:latin typeface="Times New Roman" pitchFamily="-112" charset="0"/>
                <a:ea typeface="ＭＳ Ｐゴシック" charset="-128"/>
                <a:cs typeface="ＭＳ Ｐゴシック" charset="-128"/>
              </a:endParaRPr>
            </a:p>
          </p:txBody>
        </p:sp>
        <p:sp>
          <p:nvSpPr>
            <p:cNvPr id="147471"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3">
                <a:extLst>
                  <a:ext uri="{28A0092B-C50C-407E-A947-70E740481C1C}">
                    <a14:useLocalDpi xmlns:a14="http://schemas.microsoft.com/office/drawing/2010/main"/>
                  </a:ext>
                </a:extLst>
              </a:blip>
              <a:srcRect/>
              <a:tile tx="0" ty="0" sx="100000" sy="100000" flip="none" algn="tl"/>
            </a:blipFill>
            <a:ln w="9525" cap="flat" cmpd="sng">
              <a:noFill/>
              <a:prstDash val="solid"/>
              <a:round/>
              <a:headEnd/>
              <a:tailEnd/>
            </a:ln>
          </p:spPr>
          <p:txBody>
            <a:bodyPr wrap="none" anchor="ctr">
              <a:prstTxWarp prst="textNoShape">
                <a:avLst/>
              </a:prstTxWarp>
            </a:bodyPr>
            <a:lstStyle/>
            <a:p>
              <a:pPr defTabSz="685800" fontAlgn="base">
                <a:spcBef>
                  <a:spcPct val="0"/>
                </a:spcBef>
                <a:spcAft>
                  <a:spcPct val="0"/>
                </a:spcAft>
                <a:defRPr/>
              </a:pPr>
              <a:endParaRPr lang="en-US" sz="1800">
                <a:solidFill>
                  <a:srgbClr val="2F1311"/>
                </a:solidFill>
                <a:latin typeface="Times New Roman" charset="0"/>
                <a:ea typeface="ＭＳ Ｐゴシック" charset="-128"/>
                <a:cs typeface="ＭＳ Ｐゴシック" charset="-128"/>
              </a:endParaRPr>
            </a:p>
          </p:txBody>
        </p:sp>
        <p:sp>
          <p:nvSpPr>
            <p:cNvPr id="147472"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3">
                <a:extLst>
                  <a:ext uri="{28A0092B-C50C-407E-A947-70E740481C1C}">
                    <a14:useLocalDpi xmlns:a14="http://schemas.microsoft.com/office/drawing/2010/main"/>
                  </a:ext>
                </a:extLst>
              </a:blip>
              <a:srcRect/>
              <a:tile tx="0" ty="0" sx="100000" sy="100000" flip="none" algn="tl"/>
            </a:blipFill>
            <a:ln w="9525" cap="flat" cmpd="sng">
              <a:noFill/>
              <a:prstDash val="solid"/>
              <a:round/>
              <a:headEnd/>
              <a:tailEnd/>
            </a:ln>
          </p:spPr>
          <p:txBody>
            <a:bodyPr wrap="none" anchor="ctr">
              <a:prstTxWarp prst="textNoShape">
                <a:avLst/>
              </a:prstTxWarp>
            </a:bodyPr>
            <a:lstStyle/>
            <a:p>
              <a:pPr defTabSz="685800" fontAlgn="base">
                <a:spcBef>
                  <a:spcPct val="0"/>
                </a:spcBef>
                <a:spcAft>
                  <a:spcPct val="0"/>
                </a:spcAft>
                <a:defRPr/>
              </a:pPr>
              <a:endParaRPr lang="en-US" sz="1800">
                <a:solidFill>
                  <a:srgbClr val="2F1311"/>
                </a:solidFill>
                <a:latin typeface="Times New Roman" charset="0"/>
                <a:ea typeface="ＭＳ Ｐゴシック" charset="-128"/>
                <a:cs typeface="ＭＳ Ｐゴシック" charset="-128"/>
              </a:endParaRPr>
            </a:p>
          </p:txBody>
        </p:sp>
        <p:sp>
          <p:nvSpPr>
            <p:cNvPr id="147473"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prstTxWarp prst="textNoShape">
                <a:avLst/>
              </a:prstTxWarp>
            </a:bodyPr>
            <a:lstStyle/>
            <a:p>
              <a:pPr defTabSz="685800" fontAlgn="base">
                <a:spcBef>
                  <a:spcPct val="0"/>
                </a:spcBef>
                <a:spcAft>
                  <a:spcPct val="0"/>
                </a:spcAft>
                <a:defRPr/>
              </a:pPr>
              <a:endParaRPr lang="en-US" sz="1800">
                <a:solidFill>
                  <a:srgbClr val="2F1311"/>
                </a:solidFill>
                <a:latin typeface="Times New Roman" charset="0"/>
                <a:ea typeface="ＭＳ Ｐゴシック" charset="-128"/>
                <a:cs typeface="ＭＳ Ｐゴシック" charset="-128"/>
              </a:endParaRPr>
            </a:p>
          </p:txBody>
        </p:sp>
        <p:sp>
          <p:nvSpPr>
            <p:cNvPr id="147474"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p:spPr>
          <p:txBody>
            <a:bodyPr wrap="none" anchor="ctr">
              <a:prstTxWarp prst="textNoShape">
                <a:avLst/>
              </a:prstTxWarp>
            </a:bodyPr>
            <a:lstStyle/>
            <a:p>
              <a:pPr defTabSz="685800" fontAlgn="base">
                <a:spcBef>
                  <a:spcPct val="0"/>
                </a:spcBef>
                <a:spcAft>
                  <a:spcPct val="0"/>
                </a:spcAft>
                <a:defRPr/>
              </a:pPr>
              <a:endParaRPr lang="en-US" sz="1800">
                <a:solidFill>
                  <a:srgbClr val="2F1311"/>
                </a:solidFill>
                <a:latin typeface="Times New Roman" charset="0"/>
                <a:ea typeface="ＭＳ Ｐゴシック" charset="-128"/>
                <a:cs typeface="ＭＳ Ｐゴシック" charset="-128"/>
              </a:endParaRPr>
            </a:p>
          </p:txBody>
        </p:sp>
        <p:sp>
          <p:nvSpPr>
            <p:cNvPr id="18846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defTabSz="685800" fontAlgn="base">
                <a:spcBef>
                  <a:spcPct val="0"/>
                </a:spcBef>
                <a:spcAft>
                  <a:spcPct val="0"/>
                </a:spcAft>
                <a:defRPr/>
              </a:pPr>
              <a:endParaRPr lang="en-US" sz="1800">
                <a:solidFill>
                  <a:srgbClr val="2F1311"/>
                </a:solidFill>
                <a:latin typeface="Times New Roman" pitchFamily="-112" charset="0"/>
                <a:ea typeface="ＭＳ Ｐゴシック" charset="-128"/>
                <a:cs typeface="ＭＳ Ｐゴシック" charset="-128"/>
              </a:endParaRPr>
            </a:p>
          </p:txBody>
        </p:sp>
        <p:sp>
          <p:nvSpPr>
            <p:cNvPr id="147476"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p:spPr>
          <p:txBody>
            <a:bodyPr wrap="none" anchor="ctr">
              <a:prstTxWarp prst="textNoShape">
                <a:avLst/>
              </a:prstTxWarp>
            </a:bodyPr>
            <a:lstStyle/>
            <a:p>
              <a:pPr algn="ctr" defTabSz="685800" fontAlgn="base">
                <a:spcBef>
                  <a:spcPct val="0"/>
                </a:spcBef>
                <a:spcAft>
                  <a:spcPct val="0"/>
                </a:spcAft>
                <a:defRPr/>
              </a:pPr>
              <a:endParaRPr kumimoji="1" lang="en-US" sz="1350">
                <a:solidFill>
                  <a:srgbClr val="2F1311"/>
                </a:solidFill>
                <a:latin typeface="Arial" charset="0"/>
                <a:ea typeface="ＭＳ Ｐゴシック" charset="-128"/>
                <a:cs typeface="ＭＳ Ｐゴシック" charset="-128"/>
              </a:endParaRPr>
            </a:p>
          </p:txBody>
        </p:sp>
        <p:sp>
          <p:nvSpPr>
            <p:cNvPr id="18847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defTabSz="685800" fontAlgn="base">
                <a:spcBef>
                  <a:spcPct val="0"/>
                </a:spcBef>
                <a:spcAft>
                  <a:spcPct val="0"/>
                </a:spcAft>
                <a:defRPr/>
              </a:pPr>
              <a:endParaRPr lang="en-US" sz="1800">
                <a:solidFill>
                  <a:srgbClr val="2F1311"/>
                </a:solidFill>
                <a:latin typeface="Times New Roman" pitchFamily="-112" charset="0"/>
                <a:ea typeface="ＭＳ Ｐゴシック" charset="-128"/>
                <a:cs typeface="ＭＳ Ｐゴシック" charset="-128"/>
              </a:endParaRPr>
            </a:p>
          </p:txBody>
        </p:sp>
        <p:sp>
          <p:nvSpPr>
            <p:cNvPr id="147478" name="AutoShape 56"/>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w="9525">
              <a:noFill/>
              <a:miter lim="800000"/>
              <a:headEnd/>
              <a:tailEnd/>
            </a:ln>
          </p:spPr>
          <p:txBody>
            <a:bodyPr rot="10800000" vert="eaVert" wrap="none" anchor="ctr">
              <a:prstTxWarp prst="textNoShape">
                <a:avLst/>
              </a:prstTxWarp>
            </a:bodyPr>
            <a:lstStyle/>
            <a:p>
              <a:pPr defTabSz="685800" fontAlgn="base">
                <a:spcBef>
                  <a:spcPct val="0"/>
                </a:spcBef>
                <a:spcAft>
                  <a:spcPct val="0"/>
                </a:spcAft>
                <a:defRPr/>
              </a:pPr>
              <a:endParaRPr lang="en-US" sz="1800">
                <a:solidFill>
                  <a:srgbClr val="2F1311"/>
                </a:solidFill>
                <a:latin typeface="Times New Roman" charset="0"/>
                <a:ea typeface="ＭＳ Ｐゴシック" charset="-128"/>
                <a:cs typeface="ＭＳ Ｐゴシック" charset="-128"/>
              </a:endParaRPr>
            </a:p>
          </p:txBody>
        </p:sp>
      </p:grpSp>
      <p:sp>
        <p:nvSpPr>
          <p:cNvPr id="181251" name="Rectangle 57"/>
          <p:cNvSpPr>
            <a:spLocks noGrp="1" noChangeArrowheads="1"/>
          </p:cNvSpPr>
          <p:nvPr>
            <p:ph type="title"/>
          </p:nvPr>
        </p:nvSpPr>
        <p:spPr bwMode="auto">
          <a:xfrm>
            <a:off x="219076" y="170260"/>
            <a:ext cx="747712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1252" name="Rectangle 58"/>
          <p:cNvSpPr>
            <a:spLocks noGrp="1" noChangeArrowheads="1"/>
          </p:cNvSpPr>
          <p:nvPr>
            <p:ph type="body" idx="1"/>
          </p:nvPr>
        </p:nvSpPr>
        <p:spPr bwMode="auto">
          <a:xfrm>
            <a:off x="263525" y="1198960"/>
            <a:ext cx="7386638" cy="33730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8475" name="Rectangle 59"/>
          <p:cNvSpPr>
            <a:spLocks noGrp="1" noChangeArrowheads="1"/>
          </p:cNvSpPr>
          <p:nvPr>
            <p:ph type="dt" sz="half" idx="2"/>
          </p:nvPr>
        </p:nvSpPr>
        <p:spPr bwMode="auto">
          <a:xfrm>
            <a:off x="301626" y="4681538"/>
            <a:ext cx="1782763" cy="355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750">
                <a:latin typeface="Arial" pitchFamily="-112" charset="0"/>
                <a:ea typeface="+mn-ea"/>
                <a:cs typeface="+mn-cs"/>
              </a:defRPr>
            </a:lvl1pPr>
          </a:lstStyle>
          <a:p>
            <a:pPr defTabSz="685800" fontAlgn="base">
              <a:spcBef>
                <a:spcPct val="0"/>
              </a:spcBef>
              <a:spcAft>
                <a:spcPct val="0"/>
              </a:spcAft>
              <a:defRPr/>
            </a:pPr>
            <a:endParaRPr lang="en-US">
              <a:solidFill>
                <a:srgbClr val="2F1311"/>
              </a:solidFill>
            </a:endParaRPr>
          </a:p>
        </p:txBody>
      </p:sp>
      <p:sp>
        <p:nvSpPr>
          <p:cNvPr id="188476" name="Rectangle 60"/>
          <p:cNvSpPr>
            <a:spLocks noGrp="1" noChangeArrowheads="1"/>
          </p:cNvSpPr>
          <p:nvPr>
            <p:ph type="ftr" sz="quarter" idx="3"/>
          </p:nvPr>
        </p:nvSpPr>
        <p:spPr bwMode="auto">
          <a:xfrm>
            <a:off x="2257425" y="4686301"/>
            <a:ext cx="3455988" cy="355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750">
                <a:latin typeface="Arial" pitchFamily="-112" charset="0"/>
                <a:ea typeface="+mn-ea"/>
                <a:cs typeface="+mn-cs"/>
              </a:defRPr>
            </a:lvl1pPr>
          </a:lstStyle>
          <a:p>
            <a:pPr defTabSz="685800" fontAlgn="base">
              <a:spcBef>
                <a:spcPct val="0"/>
              </a:spcBef>
              <a:spcAft>
                <a:spcPct val="0"/>
              </a:spcAft>
              <a:defRPr/>
            </a:pPr>
            <a:endParaRPr lang="en-US">
              <a:solidFill>
                <a:srgbClr val="2F1311"/>
              </a:solidFill>
            </a:endParaRPr>
          </a:p>
        </p:txBody>
      </p:sp>
      <p:sp>
        <p:nvSpPr>
          <p:cNvPr id="188477" name="Rectangle 61"/>
          <p:cNvSpPr>
            <a:spLocks noGrp="1" noChangeArrowheads="1"/>
          </p:cNvSpPr>
          <p:nvPr>
            <p:ph type="sldNum" sz="quarter" idx="4"/>
          </p:nvPr>
        </p:nvSpPr>
        <p:spPr bwMode="auto">
          <a:xfrm>
            <a:off x="5867401" y="4686301"/>
            <a:ext cx="1755775" cy="355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750">
                <a:latin typeface="Arial" charset="0"/>
              </a:defRPr>
            </a:lvl1pPr>
          </a:lstStyle>
          <a:p>
            <a:pPr defTabSz="685800" fontAlgn="base">
              <a:spcBef>
                <a:spcPct val="0"/>
              </a:spcBef>
              <a:spcAft>
                <a:spcPct val="0"/>
              </a:spcAft>
              <a:defRPr/>
            </a:pPr>
            <a:fld id="{66CFB094-C977-D64F-8EE7-88AB36013A51}" type="slidenum">
              <a:rPr lang="en-US" smtClean="0">
                <a:solidFill>
                  <a:srgbClr val="2F1311"/>
                </a:solidFill>
                <a:ea typeface="ＭＳ Ｐゴシック" charset="-128"/>
                <a:cs typeface="ＭＳ Ｐゴシック" charset="-128"/>
              </a:rPr>
              <a:pPr defTabSz="685800" fontAlgn="base">
                <a:spcBef>
                  <a:spcPct val="0"/>
                </a:spcBef>
                <a:spcAft>
                  <a:spcPct val="0"/>
                </a:spcAft>
                <a:defRPr/>
              </a:pPr>
              <a:t>‹#›</a:t>
            </a:fld>
            <a:endParaRPr lang="en-US">
              <a:solidFill>
                <a:srgbClr val="2F1311"/>
              </a:solidFill>
              <a:ea typeface="ＭＳ Ｐゴシック" charset="-128"/>
              <a:cs typeface="ＭＳ Ｐゴシック" charset="-128"/>
            </a:endParaRPr>
          </a:p>
        </p:txBody>
      </p:sp>
    </p:spTree>
    <p:extLst>
      <p:ext uri="{BB962C8B-B14F-4D97-AF65-F5344CB8AC3E}">
        <p14:creationId xmlns:p14="http://schemas.microsoft.com/office/powerpoint/2010/main" val="3037116171"/>
      </p:ext>
    </p:extLst>
  </p:cSld>
  <p:clrMap bg1="lt1" tx1="dk1" bg2="lt2" tx2="dk2" accent1="accent1" accent2="accent2" accent3="accent3" accent4="accent4" accent5="accent5" accent6="accent6" hlink="hlink" folHlink="folHlink"/>
  <p:sldLayoutIdLst>
    <p:sldLayoutId id="2147484936" r:id="rId1"/>
    <p:sldLayoutId id="2147484937" r:id="rId2"/>
    <p:sldLayoutId id="2147484938" r:id="rId3"/>
    <p:sldLayoutId id="2147484939" r:id="rId4"/>
    <p:sldLayoutId id="2147484940" r:id="rId5"/>
    <p:sldLayoutId id="2147484941" r:id="rId6"/>
    <p:sldLayoutId id="2147484942" r:id="rId7"/>
    <p:sldLayoutId id="2147484943" r:id="rId8"/>
    <p:sldLayoutId id="2147484944" r:id="rId9"/>
    <p:sldLayoutId id="2147484945" r:id="rId10"/>
  </p:sldLayoutIdLst>
  <p:transition/>
  <p:txStyles>
    <p:titleStyle>
      <a:lvl1pPr algn="l" rtl="0" eaLnBrk="0" fontAlgn="base" hangingPunct="0">
        <a:spcBef>
          <a:spcPct val="0"/>
        </a:spcBef>
        <a:spcAft>
          <a:spcPct val="0"/>
        </a:spcAft>
        <a:defRPr sz="30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0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0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0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000">
          <a:solidFill>
            <a:schemeClr val="tx2"/>
          </a:solidFill>
          <a:latin typeface="Arial" pitchFamily="-111" charset="0"/>
          <a:ea typeface="ＭＳ Ｐゴシック" pitchFamily="-111" charset="-128"/>
          <a:cs typeface="ＭＳ Ｐゴシック" pitchFamily="-111" charset="-128"/>
        </a:defRPr>
      </a:lvl5pPr>
      <a:lvl6pPr marL="342900" algn="l" rtl="0" fontAlgn="base">
        <a:spcBef>
          <a:spcPct val="0"/>
        </a:spcBef>
        <a:spcAft>
          <a:spcPct val="0"/>
        </a:spcAft>
        <a:defRPr sz="3000">
          <a:solidFill>
            <a:schemeClr val="tx2"/>
          </a:solidFill>
          <a:latin typeface="Arial" pitchFamily="-111" charset="0"/>
        </a:defRPr>
      </a:lvl6pPr>
      <a:lvl7pPr marL="685800" algn="l" rtl="0" fontAlgn="base">
        <a:spcBef>
          <a:spcPct val="0"/>
        </a:spcBef>
        <a:spcAft>
          <a:spcPct val="0"/>
        </a:spcAft>
        <a:defRPr sz="3000">
          <a:solidFill>
            <a:schemeClr val="tx2"/>
          </a:solidFill>
          <a:latin typeface="Arial" pitchFamily="-111" charset="0"/>
        </a:defRPr>
      </a:lvl7pPr>
      <a:lvl8pPr marL="1028700" algn="l" rtl="0" fontAlgn="base">
        <a:spcBef>
          <a:spcPct val="0"/>
        </a:spcBef>
        <a:spcAft>
          <a:spcPct val="0"/>
        </a:spcAft>
        <a:defRPr sz="3000">
          <a:solidFill>
            <a:schemeClr val="tx2"/>
          </a:solidFill>
          <a:latin typeface="Arial" pitchFamily="-111" charset="0"/>
        </a:defRPr>
      </a:lvl8pPr>
      <a:lvl9pPr marL="1371600" algn="l" rtl="0" fontAlgn="base">
        <a:spcBef>
          <a:spcPct val="0"/>
        </a:spcBef>
        <a:spcAft>
          <a:spcPct val="0"/>
        </a:spcAft>
        <a:defRPr sz="3000">
          <a:solidFill>
            <a:schemeClr val="tx2"/>
          </a:solidFill>
          <a:latin typeface="Arial" pitchFamily="-111" charset="0"/>
        </a:defRPr>
      </a:lvl9pPr>
    </p:titleStyle>
    <p:bodyStyle>
      <a:lvl1pPr marL="257175" indent="-257175" algn="l" rtl="0" eaLnBrk="0" fontAlgn="base" hangingPunct="0">
        <a:spcBef>
          <a:spcPct val="20000"/>
        </a:spcBef>
        <a:spcAft>
          <a:spcPct val="0"/>
        </a:spcAft>
        <a:buBlip>
          <a:blip r:embed="rId14"/>
        </a:buBlip>
        <a:defRPr sz="2400">
          <a:solidFill>
            <a:schemeClr val="tx1"/>
          </a:solidFill>
          <a:latin typeface="+mn-lt"/>
          <a:ea typeface="ＭＳ Ｐゴシック" pitchFamily="-111" charset="-128"/>
          <a:cs typeface="ＭＳ Ｐゴシック" pitchFamily="-111" charset="-128"/>
        </a:defRPr>
      </a:lvl1pPr>
      <a:lvl2pPr marL="557213" indent="-214313" algn="l" rtl="0" eaLnBrk="0" fontAlgn="base" hangingPunct="0">
        <a:spcBef>
          <a:spcPct val="20000"/>
        </a:spcBef>
        <a:spcAft>
          <a:spcPct val="0"/>
        </a:spcAft>
        <a:buSzPct val="80000"/>
        <a:buBlip>
          <a:blip r:embed="rId15"/>
        </a:buBlip>
        <a:defRPr sz="2100">
          <a:solidFill>
            <a:schemeClr val="tx1"/>
          </a:solidFill>
          <a:latin typeface="+mn-lt"/>
          <a:ea typeface="ＭＳ Ｐゴシック" pitchFamily="-111" charset="-128"/>
        </a:defRPr>
      </a:lvl2pPr>
      <a:lvl3pPr marL="857250" indent="-171450" algn="l" rtl="0" eaLnBrk="0" fontAlgn="base" hangingPunct="0">
        <a:spcBef>
          <a:spcPct val="20000"/>
        </a:spcBef>
        <a:spcAft>
          <a:spcPct val="0"/>
        </a:spcAft>
        <a:buSzPct val="70000"/>
        <a:buBlip>
          <a:blip r:embed="rId16"/>
        </a:buBlip>
        <a:defRPr sz="1800">
          <a:solidFill>
            <a:schemeClr val="tx1"/>
          </a:solidFill>
          <a:latin typeface="+mn-lt"/>
          <a:ea typeface="ＭＳ Ｐゴシック" charset="0"/>
          <a:cs typeface="Geneva" charset="0"/>
        </a:defRPr>
      </a:lvl3pPr>
      <a:lvl4pPr marL="1200150" indent="-171450" algn="l" rtl="0" eaLnBrk="0" fontAlgn="base" hangingPunct="0">
        <a:spcBef>
          <a:spcPct val="20000"/>
        </a:spcBef>
        <a:spcAft>
          <a:spcPct val="0"/>
        </a:spcAft>
        <a:buChar char="–"/>
        <a:defRPr sz="1500">
          <a:solidFill>
            <a:schemeClr val="tx1"/>
          </a:solidFill>
          <a:latin typeface="+mn-lt"/>
          <a:ea typeface="Geneva" charset="-128"/>
          <a:cs typeface="Geneva" charset="0"/>
        </a:defRPr>
      </a:lvl4pPr>
      <a:lvl5pPr marL="1543050" indent="-171450" algn="l" rtl="0" eaLnBrk="0" fontAlgn="base" hangingPunct="0">
        <a:spcBef>
          <a:spcPct val="20000"/>
        </a:spcBef>
        <a:spcAft>
          <a:spcPct val="0"/>
        </a:spcAft>
        <a:buChar char="»"/>
        <a:defRPr sz="1500">
          <a:solidFill>
            <a:schemeClr val="tx1"/>
          </a:solidFill>
          <a:latin typeface="+mn-lt"/>
          <a:ea typeface="Geneva" charset="-128"/>
          <a:cs typeface="Geneva" charset="0"/>
        </a:defRPr>
      </a:lvl5pPr>
      <a:lvl6pPr marL="1885950" indent="-171450" algn="l" rtl="0" fontAlgn="base">
        <a:spcBef>
          <a:spcPct val="20000"/>
        </a:spcBef>
        <a:spcAft>
          <a:spcPct val="0"/>
        </a:spcAft>
        <a:buChar char="»"/>
        <a:defRPr sz="1500">
          <a:solidFill>
            <a:schemeClr val="tx1"/>
          </a:solidFill>
          <a:latin typeface="+mn-lt"/>
          <a:ea typeface="ＭＳ Ｐゴシック" pitchFamily="-111" charset="-128"/>
        </a:defRPr>
      </a:lvl6pPr>
      <a:lvl7pPr marL="2228850" indent="-171450" algn="l" rtl="0" fontAlgn="base">
        <a:spcBef>
          <a:spcPct val="20000"/>
        </a:spcBef>
        <a:spcAft>
          <a:spcPct val="0"/>
        </a:spcAft>
        <a:buChar char="»"/>
        <a:defRPr sz="1500">
          <a:solidFill>
            <a:schemeClr val="tx1"/>
          </a:solidFill>
          <a:latin typeface="+mn-lt"/>
          <a:ea typeface="ＭＳ Ｐゴシック" pitchFamily="-111" charset="-128"/>
        </a:defRPr>
      </a:lvl7pPr>
      <a:lvl8pPr marL="2571750" indent="-171450" algn="l" rtl="0" fontAlgn="base">
        <a:spcBef>
          <a:spcPct val="20000"/>
        </a:spcBef>
        <a:spcAft>
          <a:spcPct val="0"/>
        </a:spcAft>
        <a:buChar char="»"/>
        <a:defRPr sz="1500">
          <a:solidFill>
            <a:schemeClr val="tx1"/>
          </a:solidFill>
          <a:latin typeface="+mn-lt"/>
          <a:ea typeface="ＭＳ Ｐゴシック" pitchFamily="-111" charset="-128"/>
        </a:defRPr>
      </a:lvl8pPr>
      <a:lvl9pPr marL="2914650" indent="-171450" algn="l" rtl="0" fontAlgn="base">
        <a:spcBef>
          <a:spcPct val="20000"/>
        </a:spcBef>
        <a:spcAft>
          <a:spcPct val="0"/>
        </a:spcAft>
        <a:buChar char="»"/>
        <a:defRPr sz="1500">
          <a:solidFill>
            <a:schemeClr val="tx1"/>
          </a:solidFill>
          <a:latin typeface="+mn-lt"/>
          <a:ea typeface="ＭＳ Ｐゴシック" pitchFamily="-111"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1" y="88106"/>
            <a:ext cx="8456613" cy="5054204"/>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350"/>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350"/>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350"/>
            </a:p>
          </p:txBody>
        </p:sp>
      </p:grpSp>
      <p:sp>
        <p:nvSpPr>
          <p:cNvPr id="1027" name="Rectangle 17"/>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4686300"/>
            <a:ext cx="1905000" cy="3429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FFFFFF"/>
              </a:solidFill>
            </a:endParaRPr>
          </a:p>
        </p:txBody>
      </p:sp>
      <p:sp>
        <p:nvSpPr>
          <p:cNvPr id="7188" name="Rectangle 20"/>
          <p:cNvSpPr>
            <a:spLocks noGrp="1" noChangeArrowheads="1"/>
          </p:cNvSpPr>
          <p:nvPr>
            <p:ph type="ftr" sz="quarter" idx="3"/>
          </p:nvPr>
        </p:nvSpPr>
        <p:spPr bwMode="auto">
          <a:xfrm>
            <a:off x="3124200" y="4686300"/>
            <a:ext cx="2895600" cy="3429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FFFFFF"/>
              </a:solidFill>
            </a:endParaRPr>
          </a:p>
        </p:txBody>
      </p:sp>
      <p:sp>
        <p:nvSpPr>
          <p:cNvPr id="7189" name="Rectangle 21"/>
          <p:cNvSpPr>
            <a:spLocks noGrp="1" noChangeArrowheads="1"/>
          </p:cNvSpPr>
          <p:nvPr>
            <p:ph type="sldNum" sz="quarter" idx="4"/>
          </p:nvPr>
        </p:nvSpPr>
        <p:spPr bwMode="auto">
          <a:xfrm>
            <a:off x="6553200" y="4686300"/>
            <a:ext cx="1905000" cy="3429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defRPr/>
            </a:pPr>
            <a:fld id="{EE65F3BD-2025-CF4D-9022-D1CF420A00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4712369"/>
      </p:ext>
    </p:extLst>
  </p:cSld>
  <p:clrMap bg1="dk2" tx1="lt1" bg2="dk1" tx2="lt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 id="2147484971" r:id="rId12"/>
  </p:sldLayoutIdLst>
  <p:txStyles>
    <p:titleStyle>
      <a:lvl1pPr algn="ctr" rtl="0" eaLnBrk="0" fontAlgn="base" hangingPunct="0">
        <a:spcBef>
          <a:spcPct val="0"/>
        </a:spcBef>
        <a:spcAft>
          <a:spcPct val="0"/>
        </a:spcAft>
        <a:defRPr kumimoji="1" sz="33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33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33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33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3300">
          <a:solidFill>
            <a:schemeClr val="tx2"/>
          </a:solidFill>
          <a:latin typeface="Arial" charset="0"/>
          <a:ea typeface="ＭＳ Ｐゴシック" pitchFamily="-111" charset="-128"/>
          <a:cs typeface="ＭＳ Ｐゴシック" pitchFamily="-111" charset="-128"/>
        </a:defRPr>
      </a:lvl5pPr>
      <a:lvl6pPr marL="342900" algn="ctr" rtl="0" eaLnBrk="0" fontAlgn="base" hangingPunct="0">
        <a:spcBef>
          <a:spcPct val="0"/>
        </a:spcBef>
        <a:spcAft>
          <a:spcPct val="0"/>
        </a:spcAft>
        <a:defRPr kumimoji="1" sz="3300">
          <a:solidFill>
            <a:schemeClr val="tx2"/>
          </a:solidFill>
          <a:latin typeface="Times New Roman" pitchFamily="-108" charset="0"/>
        </a:defRPr>
      </a:lvl6pPr>
      <a:lvl7pPr marL="685800" algn="ctr" rtl="0" eaLnBrk="0" fontAlgn="base" hangingPunct="0">
        <a:spcBef>
          <a:spcPct val="0"/>
        </a:spcBef>
        <a:spcAft>
          <a:spcPct val="0"/>
        </a:spcAft>
        <a:defRPr kumimoji="1" sz="3300">
          <a:solidFill>
            <a:schemeClr val="tx2"/>
          </a:solidFill>
          <a:latin typeface="Times New Roman" pitchFamily="-108" charset="0"/>
        </a:defRPr>
      </a:lvl7pPr>
      <a:lvl8pPr marL="1028700" algn="ctr" rtl="0" eaLnBrk="0" fontAlgn="base" hangingPunct="0">
        <a:spcBef>
          <a:spcPct val="0"/>
        </a:spcBef>
        <a:spcAft>
          <a:spcPct val="0"/>
        </a:spcAft>
        <a:defRPr kumimoji="1" sz="3300">
          <a:solidFill>
            <a:schemeClr val="tx2"/>
          </a:solidFill>
          <a:latin typeface="Times New Roman" pitchFamily="-108" charset="0"/>
        </a:defRPr>
      </a:lvl8pPr>
      <a:lvl9pPr marL="1371600" algn="ctr" rtl="0" eaLnBrk="0" fontAlgn="base" hangingPunct="0">
        <a:spcBef>
          <a:spcPct val="0"/>
        </a:spcBef>
        <a:spcAft>
          <a:spcPct val="0"/>
        </a:spcAft>
        <a:defRPr kumimoji="1" sz="3300">
          <a:solidFill>
            <a:schemeClr val="tx2"/>
          </a:solidFill>
          <a:latin typeface="Times New Roman" pitchFamily="-108" charset="0"/>
        </a:defRPr>
      </a:lvl9pPr>
    </p:titleStyle>
    <p:bodyStyle>
      <a:lvl1pPr marL="257175" indent="-257175" algn="l" rtl="0" eaLnBrk="0" fontAlgn="base" hangingPunct="0">
        <a:spcBef>
          <a:spcPct val="20000"/>
        </a:spcBef>
        <a:spcAft>
          <a:spcPct val="0"/>
        </a:spcAft>
        <a:buChar char="•"/>
        <a:defRPr kumimoji="1" sz="2400">
          <a:solidFill>
            <a:schemeClr val="tx1"/>
          </a:solidFill>
          <a:latin typeface="Arial"/>
          <a:ea typeface="ＭＳ Ｐゴシック" pitchFamily="-111" charset="-128"/>
          <a:cs typeface="Arial"/>
        </a:defRPr>
      </a:lvl1pPr>
      <a:lvl2pPr marL="557213" indent="-214313" algn="l" rtl="0" eaLnBrk="0" fontAlgn="base" hangingPunct="0">
        <a:spcBef>
          <a:spcPct val="20000"/>
        </a:spcBef>
        <a:spcAft>
          <a:spcPct val="0"/>
        </a:spcAft>
        <a:buChar char="–"/>
        <a:defRPr kumimoji="1" sz="2100">
          <a:solidFill>
            <a:schemeClr val="tx1"/>
          </a:solidFill>
          <a:latin typeface="Arial"/>
          <a:ea typeface="ＭＳ Ｐゴシック" pitchFamily="-108" charset="-128"/>
          <a:cs typeface="Arial"/>
        </a:defRPr>
      </a:lvl2pPr>
      <a:lvl3pPr marL="857250" indent="-171450" algn="l" rtl="0" eaLnBrk="0" fontAlgn="base" hangingPunct="0">
        <a:spcBef>
          <a:spcPct val="20000"/>
        </a:spcBef>
        <a:spcAft>
          <a:spcPct val="0"/>
        </a:spcAft>
        <a:buChar char="•"/>
        <a:defRPr kumimoji="1" sz="1800">
          <a:solidFill>
            <a:schemeClr val="tx1"/>
          </a:solidFill>
          <a:latin typeface="Arial"/>
          <a:ea typeface="ＭＳ Ｐゴシック" pitchFamily="-108" charset="-128"/>
          <a:cs typeface="Arial"/>
        </a:defRPr>
      </a:lvl3pPr>
      <a:lvl4pPr marL="1200150" indent="-171450" algn="l" rtl="0" eaLnBrk="0" fontAlgn="base" hangingPunct="0">
        <a:spcBef>
          <a:spcPct val="20000"/>
        </a:spcBef>
        <a:spcAft>
          <a:spcPct val="0"/>
        </a:spcAft>
        <a:buChar char="–"/>
        <a:defRPr kumimoji="1" sz="1500">
          <a:solidFill>
            <a:schemeClr val="tx1"/>
          </a:solidFill>
          <a:latin typeface="Arial"/>
          <a:ea typeface="ＭＳ Ｐゴシック" pitchFamily="-108" charset="-128"/>
          <a:cs typeface="Arial"/>
        </a:defRPr>
      </a:lvl4pPr>
      <a:lvl5pPr marL="1543050" indent="-171450" algn="l" rtl="0" eaLnBrk="0" fontAlgn="base" hangingPunct="0">
        <a:spcBef>
          <a:spcPct val="20000"/>
        </a:spcBef>
        <a:spcAft>
          <a:spcPct val="0"/>
        </a:spcAft>
        <a:buChar char="•"/>
        <a:defRPr kumimoji="1" sz="1500">
          <a:solidFill>
            <a:schemeClr val="tx1"/>
          </a:solidFill>
          <a:latin typeface="Arial"/>
          <a:ea typeface="ＭＳ Ｐゴシック" pitchFamily="-108" charset="-128"/>
          <a:cs typeface="Arial"/>
        </a:defRPr>
      </a:lvl5pPr>
      <a:lvl6pPr marL="1885950" indent="-171450" algn="l" rtl="0" eaLnBrk="0" fontAlgn="base" hangingPunct="0">
        <a:spcBef>
          <a:spcPct val="20000"/>
        </a:spcBef>
        <a:spcAft>
          <a:spcPct val="0"/>
        </a:spcAft>
        <a:buChar char="•"/>
        <a:defRPr kumimoji="1" sz="1500">
          <a:solidFill>
            <a:schemeClr val="tx1"/>
          </a:solidFill>
          <a:latin typeface="+mn-lt"/>
          <a:ea typeface="ＭＳ Ｐゴシック" pitchFamily="-108" charset="-128"/>
        </a:defRPr>
      </a:lvl6pPr>
      <a:lvl7pPr marL="2228850" indent="-171450" algn="l" rtl="0" eaLnBrk="0" fontAlgn="base" hangingPunct="0">
        <a:spcBef>
          <a:spcPct val="20000"/>
        </a:spcBef>
        <a:spcAft>
          <a:spcPct val="0"/>
        </a:spcAft>
        <a:buChar char="•"/>
        <a:defRPr kumimoji="1" sz="1500">
          <a:solidFill>
            <a:schemeClr val="tx1"/>
          </a:solidFill>
          <a:latin typeface="+mn-lt"/>
          <a:ea typeface="ＭＳ Ｐゴシック" pitchFamily="-108" charset="-128"/>
        </a:defRPr>
      </a:lvl7pPr>
      <a:lvl8pPr marL="2571750" indent="-171450" algn="l" rtl="0" eaLnBrk="0" fontAlgn="base" hangingPunct="0">
        <a:spcBef>
          <a:spcPct val="20000"/>
        </a:spcBef>
        <a:spcAft>
          <a:spcPct val="0"/>
        </a:spcAft>
        <a:buChar char="•"/>
        <a:defRPr kumimoji="1" sz="1500">
          <a:solidFill>
            <a:schemeClr val="tx1"/>
          </a:solidFill>
          <a:latin typeface="+mn-lt"/>
          <a:ea typeface="ＭＳ Ｐゴシック" pitchFamily="-108" charset="-128"/>
        </a:defRPr>
      </a:lvl8pPr>
      <a:lvl9pPr marL="2914650" indent="-171450" algn="l" rtl="0" eaLnBrk="0" fontAlgn="base" hangingPunct="0">
        <a:spcBef>
          <a:spcPct val="20000"/>
        </a:spcBef>
        <a:spcAft>
          <a:spcPct val="0"/>
        </a:spcAft>
        <a:buChar char="•"/>
        <a:defRPr kumimoji="1" sz="1500">
          <a:solidFill>
            <a:schemeClr val="tx1"/>
          </a:solidFill>
          <a:latin typeface="+mn-lt"/>
          <a:ea typeface="ＭＳ Ｐゴシック" pitchFamily="-108"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57699"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04"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solidFill>
                  <a:schemeClr val="tx1"/>
                </a:solidFill>
                <a:latin typeface="Arial" charset="0"/>
                <a:ea typeface="ＭＳ Ｐゴシック" charset="-128"/>
                <a:cs typeface="ＭＳ Ｐゴシック" charset="-128"/>
              </a:defRPr>
            </a:lvl1pPr>
          </a:lstStyle>
          <a:p>
            <a:pPr algn="l" eaLnBrk="1" hangingPunct="1">
              <a:defRPr/>
            </a:pPr>
            <a:endParaRPr lang="zh-CN" altLang="en-US">
              <a:solidFill>
                <a:srgbClr val="000000"/>
              </a:solidFill>
            </a:endParaRPr>
          </a:p>
        </p:txBody>
      </p:sp>
      <p:sp>
        <p:nvSpPr>
          <p:cNvPr id="153605"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solidFill>
                  <a:schemeClr val="tx1"/>
                </a:solidFill>
                <a:latin typeface="Arial" charset="0"/>
                <a:ea typeface="ＭＳ Ｐゴシック" charset="-128"/>
                <a:cs typeface="ＭＳ Ｐゴシック" charset="-128"/>
              </a:defRPr>
            </a:lvl1pPr>
          </a:lstStyle>
          <a:p>
            <a:pPr eaLnBrk="1" hangingPunct="1">
              <a:defRPr/>
            </a:pPr>
            <a:endParaRPr lang="zh-CN" altLang="en-US">
              <a:solidFill>
                <a:srgbClr val="000000"/>
              </a:solidFill>
            </a:endParaRPr>
          </a:p>
        </p:txBody>
      </p:sp>
      <p:sp>
        <p:nvSpPr>
          <p:cNvPr id="153606"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solidFill>
                  <a:schemeClr val="tx1"/>
                </a:solidFill>
                <a:latin typeface="Arial" charset="0"/>
                <a:ea typeface="ＭＳ Ｐゴシック" charset="0"/>
                <a:cs typeface="ＭＳ Ｐゴシック" charset="0"/>
              </a:defRPr>
            </a:lvl1pPr>
          </a:lstStyle>
          <a:p>
            <a:pPr eaLnBrk="1" hangingPunct="1">
              <a:defRPr/>
            </a:pPr>
            <a:fld id="{F76E6D6C-E939-BC4C-943E-46247B2DEFB1}" type="slidenum">
              <a:rPr lang="zh-CN" altLang="en-US">
                <a:solidFill>
                  <a:srgbClr val="000000"/>
                </a:solidFill>
              </a:rPr>
              <a:pPr eaLnBrk="1" hangingPunct="1">
                <a:defRPr/>
              </a:pPr>
              <a:t>‹#›</a:t>
            </a:fld>
            <a:endParaRPr lang="en-US" altLang="zh-CN">
              <a:solidFill>
                <a:srgbClr val="000000"/>
              </a:solidFill>
            </a:endParaRPr>
          </a:p>
        </p:txBody>
      </p:sp>
    </p:spTree>
    <p:extLst>
      <p:ext uri="{BB962C8B-B14F-4D97-AF65-F5344CB8AC3E}">
        <p14:creationId xmlns:p14="http://schemas.microsoft.com/office/powerpoint/2010/main" val="1030267281"/>
      </p:ext>
    </p:extLst>
  </p:cSld>
  <p:clrMap bg1="lt1" tx1="dk1" bg2="lt2" tx2="dk2" accent1="accent1" accent2="accent2" accent3="accent3" accent4="accent4" accent5="accent5" accent6="accent6" hlink="hlink" folHlink="folHlink"/>
  <p:sldLayoutIdLst>
    <p:sldLayoutId id="2147484986" r:id="rId1"/>
    <p:sldLayoutId id="2147484987" r:id="rId2"/>
    <p:sldLayoutId id="2147484988" r:id="rId3"/>
    <p:sldLayoutId id="2147484989" r:id="rId4"/>
    <p:sldLayoutId id="2147484990" r:id="rId5"/>
    <p:sldLayoutId id="2147484991" r:id="rId6"/>
    <p:sldLayoutId id="2147484992" r:id="rId7"/>
    <p:sldLayoutId id="2147484993" r:id="rId8"/>
    <p:sldLayoutId id="2147484994" r:id="rId9"/>
    <p:sldLayoutId id="2147484995" r:id="rId10"/>
    <p:sldLayoutId id="2147484996" r:id="rId11"/>
  </p:sldLayoutIdLst>
  <p:txStyles>
    <p:titleStyle>
      <a:lvl1pPr algn="ctr" rtl="0" eaLnBrk="0" fontAlgn="base" hangingPunct="0">
        <a:spcBef>
          <a:spcPct val="0"/>
        </a:spcBef>
        <a:spcAft>
          <a:spcPct val="0"/>
        </a:spcAft>
        <a:defRPr sz="33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3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33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33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3300">
          <a:solidFill>
            <a:schemeClr val="tx2"/>
          </a:solidFill>
          <a:latin typeface="Arial" pitchFamily="-111" charset="0"/>
          <a:ea typeface="ＭＳ Ｐゴシック" pitchFamily="-111" charset="-128"/>
          <a:cs typeface="ＭＳ Ｐゴシック" pitchFamily="-111" charset="-128"/>
        </a:defRPr>
      </a:lvl5pPr>
      <a:lvl6pPr marL="342900" algn="ctr" rtl="0" fontAlgn="base">
        <a:spcBef>
          <a:spcPct val="0"/>
        </a:spcBef>
        <a:spcAft>
          <a:spcPct val="0"/>
        </a:spcAft>
        <a:defRPr sz="3300">
          <a:solidFill>
            <a:schemeClr val="tx2"/>
          </a:solidFill>
          <a:latin typeface="Arial" pitchFamily="-111" charset="0"/>
        </a:defRPr>
      </a:lvl6pPr>
      <a:lvl7pPr marL="685800" algn="ctr" rtl="0" fontAlgn="base">
        <a:spcBef>
          <a:spcPct val="0"/>
        </a:spcBef>
        <a:spcAft>
          <a:spcPct val="0"/>
        </a:spcAft>
        <a:defRPr sz="3300">
          <a:solidFill>
            <a:schemeClr val="tx2"/>
          </a:solidFill>
          <a:latin typeface="Arial" pitchFamily="-111" charset="0"/>
        </a:defRPr>
      </a:lvl7pPr>
      <a:lvl8pPr marL="1028700" algn="ctr" rtl="0" fontAlgn="base">
        <a:spcBef>
          <a:spcPct val="0"/>
        </a:spcBef>
        <a:spcAft>
          <a:spcPct val="0"/>
        </a:spcAft>
        <a:defRPr sz="3300">
          <a:solidFill>
            <a:schemeClr val="tx2"/>
          </a:solidFill>
          <a:latin typeface="Arial" pitchFamily="-111" charset="0"/>
        </a:defRPr>
      </a:lvl8pPr>
      <a:lvl9pPr marL="1371600" algn="ctr" rtl="0" fontAlgn="base">
        <a:spcBef>
          <a:spcPct val="0"/>
        </a:spcBef>
        <a:spcAft>
          <a:spcPct val="0"/>
        </a:spcAft>
        <a:defRPr sz="3300">
          <a:solidFill>
            <a:schemeClr val="tx2"/>
          </a:solidFill>
          <a:latin typeface="Arial" pitchFamily="-111"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pitchFamily="-111" charset="-128"/>
        </a:defRPr>
      </a:lvl2pPr>
      <a:lvl3pPr marL="857250" indent="-171450" algn="l" rtl="0" eaLnBrk="0" fontAlgn="base" hangingPunct="0">
        <a:spcBef>
          <a:spcPct val="20000"/>
        </a:spcBef>
        <a:spcAft>
          <a:spcPct val="0"/>
        </a:spcAft>
        <a:buChar char="•"/>
        <a:defRPr sz="1800">
          <a:solidFill>
            <a:schemeClr val="tx1"/>
          </a:solidFill>
          <a:latin typeface="+mn-lt"/>
          <a:ea typeface="ＭＳ Ｐゴシック" pitchFamily="34" charset="-128"/>
          <a:cs typeface="Geneva" charset="0"/>
        </a:defRPr>
      </a:lvl3pPr>
      <a:lvl4pPr marL="1200150" indent="-171450" algn="l" rtl="0" eaLnBrk="0" fontAlgn="base" hangingPunct="0">
        <a:spcBef>
          <a:spcPct val="20000"/>
        </a:spcBef>
        <a:spcAft>
          <a:spcPct val="0"/>
        </a:spcAft>
        <a:buChar char="–"/>
        <a:defRPr sz="1500">
          <a:solidFill>
            <a:schemeClr val="tx1"/>
          </a:solidFill>
          <a:latin typeface="+mn-lt"/>
          <a:ea typeface="Geneva" charset="0"/>
          <a:cs typeface="Geneva" charset="0"/>
        </a:defRPr>
      </a:lvl4pPr>
      <a:lvl5pPr marL="1543050" indent="-171450" algn="l" rtl="0" eaLnBrk="0" fontAlgn="base" hangingPunct="0">
        <a:spcBef>
          <a:spcPct val="20000"/>
        </a:spcBef>
        <a:spcAft>
          <a:spcPct val="0"/>
        </a:spcAft>
        <a:buChar char="»"/>
        <a:defRPr sz="1500">
          <a:solidFill>
            <a:schemeClr val="tx1"/>
          </a:solidFill>
          <a:latin typeface="+mn-lt"/>
          <a:ea typeface="Geneva" charset="0"/>
          <a:cs typeface="Geneva" charset="0"/>
        </a:defRPr>
      </a:lvl5pPr>
      <a:lvl6pPr marL="1885950" indent="-171450" algn="l" rtl="0" fontAlgn="base">
        <a:spcBef>
          <a:spcPct val="20000"/>
        </a:spcBef>
        <a:spcAft>
          <a:spcPct val="0"/>
        </a:spcAft>
        <a:buChar char="»"/>
        <a:defRPr sz="1500">
          <a:solidFill>
            <a:schemeClr val="tx1"/>
          </a:solidFill>
          <a:latin typeface="+mn-lt"/>
          <a:ea typeface="ＭＳ Ｐゴシック" pitchFamily="-111" charset="-128"/>
        </a:defRPr>
      </a:lvl6pPr>
      <a:lvl7pPr marL="2228850" indent="-171450" algn="l" rtl="0" fontAlgn="base">
        <a:spcBef>
          <a:spcPct val="20000"/>
        </a:spcBef>
        <a:spcAft>
          <a:spcPct val="0"/>
        </a:spcAft>
        <a:buChar char="»"/>
        <a:defRPr sz="1500">
          <a:solidFill>
            <a:schemeClr val="tx1"/>
          </a:solidFill>
          <a:latin typeface="+mn-lt"/>
          <a:ea typeface="ＭＳ Ｐゴシック" pitchFamily="-111" charset="-128"/>
        </a:defRPr>
      </a:lvl7pPr>
      <a:lvl8pPr marL="2571750" indent="-171450" algn="l" rtl="0" fontAlgn="base">
        <a:spcBef>
          <a:spcPct val="20000"/>
        </a:spcBef>
        <a:spcAft>
          <a:spcPct val="0"/>
        </a:spcAft>
        <a:buChar char="»"/>
        <a:defRPr sz="1500">
          <a:solidFill>
            <a:schemeClr val="tx1"/>
          </a:solidFill>
          <a:latin typeface="+mn-lt"/>
          <a:ea typeface="ＭＳ Ｐゴシック" pitchFamily="-111" charset="-128"/>
        </a:defRPr>
      </a:lvl8pPr>
      <a:lvl9pPr marL="2914650" indent="-171450" algn="l" rtl="0" fontAlgn="base">
        <a:spcBef>
          <a:spcPct val="20000"/>
        </a:spcBef>
        <a:spcAft>
          <a:spcPct val="0"/>
        </a:spcAft>
        <a:buChar char="»"/>
        <a:defRPr sz="1500">
          <a:solidFill>
            <a:schemeClr val="tx1"/>
          </a:solidFill>
          <a:latin typeface="+mn-lt"/>
          <a:ea typeface="ＭＳ Ｐゴシック" pitchFamily="-111"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195" name="Rectangle 3"/>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12644"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charset="0"/>
                <a:ea typeface="SimSun" charset="0"/>
                <a:cs typeface="SimSun" charset="0"/>
              </a:defRPr>
            </a:lvl1pPr>
          </a:lstStyle>
          <a:p>
            <a:endParaRPr lang="zh-CN" altLang="en-US"/>
          </a:p>
        </p:txBody>
      </p:sp>
      <p:sp>
        <p:nvSpPr>
          <p:cNvPr id="112645"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charset="0"/>
                <a:ea typeface="SimSun" charset="0"/>
                <a:cs typeface="SimSun" charset="0"/>
              </a:defRPr>
            </a:lvl1pPr>
          </a:lstStyle>
          <a:p>
            <a:endParaRPr lang="zh-CN" altLang="en-US"/>
          </a:p>
        </p:txBody>
      </p:sp>
      <p:sp>
        <p:nvSpPr>
          <p:cNvPr id="112646"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ea typeface="SimSun" charset="0"/>
                <a:cs typeface="SimSun" charset="0"/>
              </a:defRPr>
            </a:lvl1pPr>
          </a:lstStyle>
          <a:p>
            <a:fld id="{3A151473-8511-7547-9F71-CB02C4185F5F}" type="slidenum">
              <a:rPr lang="zh-CN" altLang="en-US"/>
              <a:pPr/>
              <a:t>‹#›</a:t>
            </a:fld>
            <a:endParaRPr lang="en-US" altLang="zh-CN"/>
          </a:p>
        </p:txBody>
      </p:sp>
    </p:spTree>
    <p:extLst>
      <p:ext uri="{BB962C8B-B14F-4D97-AF65-F5344CB8AC3E}">
        <p14:creationId xmlns:p14="http://schemas.microsoft.com/office/powerpoint/2010/main" val="253582433"/>
      </p:ext>
    </p:extLst>
  </p:cSld>
  <p:clrMap bg1="lt1" tx1="dk1" bg2="lt2" tx2="dk2" accent1="accent1" accent2="accent2" accent3="accent3" accent4="accent4" accent5="accent5" accent6="accent6" hlink="hlink" folHlink="folHlink"/>
  <p:sldLayoutIdLst>
    <p:sldLayoutId id="2147484998" r:id="rId1"/>
    <p:sldLayoutId id="2147484999" r:id="rId2"/>
    <p:sldLayoutId id="2147485000" r:id="rId3"/>
    <p:sldLayoutId id="2147485001" r:id="rId4"/>
    <p:sldLayoutId id="2147485002" r:id="rId5"/>
    <p:sldLayoutId id="2147485003" r:id="rId6"/>
    <p:sldLayoutId id="2147485004" r:id="rId7"/>
    <p:sldLayoutId id="2147485005" r:id="rId8"/>
    <p:sldLayoutId id="2147485006" r:id="rId9"/>
    <p:sldLayoutId id="2147485007" r:id="rId10"/>
    <p:sldLayoutId id="2147485008" r:id="rId11"/>
  </p:sldLayoutIdLst>
  <p:transition spd="med">
    <p:randomBar dir="vert"/>
  </p:transition>
  <p:txStyles>
    <p:titleStyle>
      <a:lvl1pPr algn="ctr" rtl="0" eaLnBrk="0" fontAlgn="base" hangingPunct="0">
        <a:spcBef>
          <a:spcPct val="0"/>
        </a:spcBef>
        <a:spcAft>
          <a:spcPct val="0"/>
        </a:spcAft>
        <a:defRPr sz="33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3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33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33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3300">
          <a:solidFill>
            <a:schemeClr val="tx2"/>
          </a:solidFill>
          <a:latin typeface="Times New Roman" pitchFamily="-108" charset="0"/>
          <a:ea typeface="ＭＳ Ｐゴシック" pitchFamily="-111" charset="-128"/>
          <a:cs typeface="ＭＳ Ｐゴシック" pitchFamily="-111" charset="-128"/>
        </a:defRPr>
      </a:lvl5pPr>
      <a:lvl6pPr marL="342900" algn="ctr" rtl="0" fontAlgn="base">
        <a:spcBef>
          <a:spcPct val="0"/>
        </a:spcBef>
        <a:spcAft>
          <a:spcPct val="0"/>
        </a:spcAft>
        <a:defRPr sz="3300">
          <a:solidFill>
            <a:schemeClr val="tx2"/>
          </a:solidFill>
          <a:latin typeface="Times New Roman" pitchFamily="-108" charset="0"/>
        </a:defRPr>
      </a:lvl6pPr>
      <a:lvl7pPr marL="685800" algn="ctr" rtl="0" fontAlgn="base">
        <a:spcBef>
          <a:spcPct val="0"/>
        </a:spcBef>
        <a:spcAft>
          <a:spcPct val="0"/>
        </a:spcAft>
        <a:defRPr sz="3300">
          <a:solidFill>
            <a:schemeClr val="tx2"/>
          </a:solidFill>
          <a:latin typeface="Times New Roman" pitchFamily="-108" charset="0"/>
        </a:defRPr>
      </a:lvl7pPr>
      <a:lvl8pPr marL="1028700" algn="ctr" rtl="0" fontAlgn="base">
        <a:spcBef>
          <a:spcPct val="0"/>
        </a:spcBef>
        <a:spcAft>
          <a:spcPct val="0"/>
        </a:spcAft>
        <a:defRPr sz="3300">
          <a:solidFill>
            <a:schemeClr val="tx2"/>
          </a:solidFill>
          <a:latin typeface="Times New Roman" pitchFamily="-108" charset="0"/>
        </a:defRPr>
      </a:lvl8pPr>
      <a:lvl9pPr marL="1371600" algn="ctr" rtl="0" fontAlgn="base">
        <a:spcBef>
          <a:spcPct val="0"/>
        </a:spcBef>
        <a:spcAft>
          <a:spcPct val="0"/>
        </a:spcAft>
        <a:defRPr sz="3300">
          <a:solidFill>
            <a:schemeClr val="tx2"/>
          </a:solidFill>
          <a:latin typeface="Times New Roman" pitchFamily="-10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pitchFamily="-108" charset="-128"/>
        </a:defRPr>
      </a:lvl2pPr>
      <a:lvl3pPr marL="857250" indent="-171450" algn="l" rtl="0" eaLnBrk="0" fontAlgn="base" hangingPunct="0">
        <a:spcBef>
          <a:spcPct val="20000"/>
        </a:spcBef>
        <a:spcAft>
          <a:spcPct val="0"/>
        </a:spcAft>
        <a:buChar char="•"/>
        <a:defRPr sz="1800">
          <a:solidFill>
            <a:schemeClr val="tx1"/>
          </a:solidFill>
          <a:latin typeface="+mn-lt"/>
          <a:ea typeface="ＭＳ Ｐゴシック" pitchFamily="-108" charset="-128"/>
        </a:defRPr>
      </a:lvl3pPr>
      <a:lvl4pPr marL="1200150" indent="-171450" algn="l" rtl="0" eaLnBrk="0" fontAlgn="base" hangingPunct="0">
        <a:spcBef>
          <a:spcPct val="20000"/>
        </a:spcBef>
        <a:spcAft>
          <a:spcPct val="0"/>
        </a:spcAft>
        <a:buChar char="–"/>
        <a:defRPr sz="1500">
          <a:solidFill>
            <a:schemeClr val="tx1"/>
          </a:solidFill>
          <a:latin typeface="+mn-lt"/>
          <a:ea typeface="ＭＳ Ｐゴシック" pitchFamily="-108" charset="-128"/>
        </a:defRPr>
      </a:lvl4pPr>
      <a:lvl5pPr marL="1543050" indent="-171450" algn="l" rtl="0" eaLnBrk="0" fontAlgn="base" hangingPunct="0">
        <a:spcBef>
          <a:spcPct val="20000"/>
        </a:spcBef>
        <a:spcAft>
          <a:spcPct val="0"/>
        </a:spcAft>
        <a:buChar char="»"/>
        <a:defRPr sz="1500">
          <a:solidFill>
            <a:schemeClr val="tx1"/>
          </a:solidFill>
          <a:latin typeface="+mn-lt"/>
          <a:ea typeface="ＭＳ Ｐゴシック" pitchFamily="-108" charset="-128"/>
        </a:defRPr>
      </a:lvl5pPr>
      <a:lvl6pPr marL="1885950" indent="-171450" algn="l" rtl="0" fontAlgn="base">
        <a:spcBef>
          <a:spcPct val="20000"/>
        </a:spcBef>
        <a:spcAft>
          <a:spcPct val="0"/>
        </a:spcAft>
        <a:buChar char="»"/>
        <a:defRPr sz="1500">
          <a:solidFill>
            <a:schemeClr val="tx1"/>
          </a:solidFill>
          <a:latin typeface="+mn-lt"/>
          <a:ea typeface="ＭＳ Ｐゴシック" pitchFamily="-108" charset="-128"/>
        </a:defRPr>
      </a:lvl6pPr>
      <a:lvl7pPr marL="2228850" indent="-171450" algn="l" rtl="0" fontAlgn="base">
        <a:spcBef>
          <a:spcPct val="20000"/>
        </a:spcBef>
        <a:spcAft>
          <a:spcPct val="0"/>
        </a:spcAft>
        <a:buChar char="»"/>
        <a:defRPr sz="1500">
          <a:solidFill>
            <a:schemeClr val="tx1"/>
          </a:solidFill>
          <a:latin typeface="+mn-lt"/>
          <a:ea typeface="ＭＳ Ｐゴシック" pitchFamily="-108" charset="-128"/>
        </a:defRPr>
      </a:lvl7pPr>
      <a:lvl8pPr marL="2571750" indent="-171450" algn="l" rtl="0" fontAlgn="base">
        <a:spcBef>
          <a:spcPct val="20000"/>
        </a:spcBef>
        <a:spcAft>
          <a:spcPct val="0"/>
        </a:spcAft>
        <a:buChar char="»"/>
        <a:defRPr sz="1500">
          <a:solidFill>
            <a:schemeClr val="tx1"/>
          </a:solidFill>
          <a:latin typeface="+mn-lt"/>
          <a:ea typeface="ＭＳ Ｐゴシック" pitchFamily="-108" charset="-128"/>
        </a:defRPr>
      </a:lvl8pPr>
      <a:lvl9pPr marL="2914650" indent="-171450" algn="l" rtl="0" fontAlgn="base">
        <a:spcBef>
          <a:spcPct val="20000"/>
        </a:spcBef>
        <a:spcAft>
          <a:spcPct val="0"/>
        </a:spcAft>
        <a:buChar char="»"/>
        <a:defRPr sz="1500">
          <a:solidFill>
            <a:schemeClr val="tx1"/>
          </a:solidFill>
          <a:latin typeface="+mn-lt"/>
          <a:ea typeface="ＭＳ Ｐゴシック" pitchFamily="-108"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2926557"/>
            <a:ext cx="3400425" cy="2212181"/>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08360"/>
            <a:ext cx="8229600" cy="85486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200150"/>
            <a:ext cx="8229600" cy="33980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4686300"/>
            <a:ext cx="2133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4686300"/>
            <a:ext cx="2133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546849297"/>
      </p:ext>
    </p:extLst>
  </p:cSld>
  <p:clrMap bg1="dk2" tx1="lt1" bg2="dk1" tx2="lt2" accent1="accent1" accent2="accent2" accent3="accent3" accent4="accent4" accent5="accent5" accent6="accent6" hlink="hlink" folHlink="folHlink"/>
  <p:sldLayoutIdLst>
    <p:sldLayoutId id="2147485010" r:id="rId1"/>
    <p:sldLayoutId id="2147485011" r:id="rId2"/>
    <p:sldLayoutId id="2147485012" r:id="rId3"/>
    <p:sldLayoutId id="2147485013" r:id="rId4"/>
    <p:sldLayoutId id="2147485014" r:id="rId5"/>
    <p:sldLayoutId id="2147485015" r:id="rId6"/>
    <p:sldLayoutId id="2147485016" r:id="rId7"/>
    <p:sldLayoutId id="2147485017" r:id="rId8"/>
    <p:sldLayoutId id="2147485018" r:id="rId9"/>
    <p:sldLayoutId id="2147485019" r:id="rId10"/>
    <p:sldLayoutId id="214748502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1" y="88106"/>
            <a:ext cx="8456613" cy="5054204"/>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685800" eaLnBrk="0" fontAlgn="base" hangingPunct="0">
                <a:spcBef>
                  <a:spcPct val="0"/>
                </a:spcBef>
                <a:spcAft>
                  <a:spcPct val="0"/>
                </a:spcAft>
              </a:pPr>
              <a:endParaRPr lang="en-US" sz="105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4686300"/>
            <a:ext cx="1905000" cy="3429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685800" eaLnBrk="0" fontAlgn="base" hangingPunct="0">
              <a:spcAft>
                <a:spcPct val="0"/>
              </a:spcAft>
              <a:defRPr/>
            </a:pPr>
            <a:endParaRPr lang="en-US" sz="1050">
              <a:solidFill>
                <a:srgbClr val="FFFFFF"/>
              </a:solidFill>
            </a:endParaRPr>
          </a:p>
        </p:txBody>
      </p:sp>
      <p:sp>
        <p:nvSpPr>
          <p:cNvPr id="7188" name="Rectangle 20"/>
          <p:cNvSpPr>
            <a:spLocks noGrp="1" noChangeArrowheads="1"/>
          </p:cNvSpPr>
          <p:nvPr>
            <p:ph type="ftr" sz="quarter" idx="3"/>
          </p:nvPr>
        </p:nvSpPr>
        <p:spPr bwMode="auto">
          <a:xfrm>
            <a:off x="3124200" y="4686300"/>
            <a:ext cx="2895600" cy="3429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685800" eaLnBrk="0" fontAlgn="base" hangingPunct="0">
              <a:spcAft>
                <a:spcPct val="0"/>
              </a:spcAft>
              <a:defRPr/>
            </a:pPr>
            <a:endParaRPr lang="en-US" sz="1050">
              <a:solidFill>
                <a:srgbClr val="FFFFFF"/>
              </a:solidFill>
            </a:endParaRPr>
          </a:p>
        </p:txBody>
      </p:sp>
      <p:sp>
        <p:nvSpPr>
          <p:cNvPr id="7189" name="Rectangle 21"/>
          <p:cNvSpPr>
            <a:spLocks noGrp="1" noChangeArrowheads="1"/>
          </p:cNvSpPr>
          <p:nvPr>
            <p:ph type="sldNum" sz="quarter" idx="4"/>
          </p:nvPr>
        </p:nvSpPr>
        <p:spPr bwMode="auto">
          <a:xfrm>
            <a:off x="6553200" y="4686300"/>
            <a:ext cx="1905000" cy="3429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685800" eaLnBrk="0" fontAlgn="base" hangingPunct="0">
              <a:spcAft>
                <a:spcPct val="0"/>
              </a:spcAft>
              <a:defRPr/>
            </a:pPr>
            <a:fld id="{EE65F3BD-2025-CF4D-9022-D1CF420A00F0}" type="slidenum">
              <a:rPr lang="en-US" sz="1050" smtClean="0">
                <a:solidFill>
                  <a:srgbClr val="FFFFFF"/>
                </a:solidFill>
                <a:ea typeface="ＭＳ Ｐゴシック" charset="0"/>
              </a:rPr>
              <a:pPr algn="r" defTabSz="685800" eaLnBrk="0" fontAlgn="base" hangingPunct="0">
                <a:spcAft>
                  <a:spcPct val="0"/>
                </a:spcAft>
                <a:defRPr/>
              </a:pPr>
              <a:t>‹#›</a:t>
            </a:fld>
            <a:endParaRPr lang="en-US" sz="1050">
              <a:solidFill>
                <a:srgbClr val="FFFFFF"/>
              </a:solidFill>
              <a:ea typeface="ＭＳ Ｐゴシック" charset="0"/>
            </a:endParaRPr>
          </a:p>
        </p:txBody>
      </p:sp>
    </p:spTree>
    <p:extLst>
      <p:ext uri="{BB962C8B-B14F-4D97-AF65-F5344CB8AC3E}">
        <p14:creationId xmlns:p14="http://schemas.microsoft.com/office/powerpoint/2010/main" val="975634297"/>
      </p:ext>
    </p:extLst>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ctr" rtl="0" eaLnBrk="0" fontAlgn="base" hangingPunct="0">
        <a:spcBef>
          <a:spcPct val="0"/>
        </a:spcBef>
        <a:spcAft>
          <a:spcPct val="0"/>
        </a:spcAft>
        <a:defRPr kumimoji="1" sz="33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33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33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33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3300">
          <a:solidFill>
            <a:schemeClr val="tx2"/>
          </a:solidFill>
          <a:latin typeface="Arial" charset="0"/>
          <a:ea typeface="ＭＳ Ｐゴシック" pitchFamily="-111" charset="-128"/>
          <a:cs typeface="ＭＳ Ｐゴシック" pitchFamily="-111" charset="-128"/>
        </a:defRPr>
      </a:lvl5pPr>
      <a:lvl6pPr marL="342900" algn="ctr" rtl="0" eaLnBrk="0" fontAlgn="base" hangingPunct="0">
        <a:spcBef>
          <a:spcPct val="0"/>
        </a:spcBef>
        <a:spcAft>
          <a:spcPct val="0"/>
        </a:spcAft>
        <a:defRPr kumimoji="1" sz="3300">
          <a:solidFill>
            <a:schemeClr val="tx2"/>
          </a:solidFill>
          <a:latin typeface="Times New Roman" pitchFamily="-108" charset="0"/>
        </a:defRPr>
      </a:lvl6pPr>
      <a:lvl7pPr marL="685800" algn="ctr" rtl="0" eaLnBrk="0" fontAlgn="base" hangingPunct="0">
        <a:spcBef>
          <a:spcPct val="0"/>
        </a:spcBef>
        <a:spcAft>
          <a:spcPct val="0"/>
        </a:spcAft>
        <a:defRPr kumimoji="1" sz="3300">
          <a:solidFill>
            <a:schemeClr val="tx2"/>
          </a:solidFill>
          <a:latin typeface="Times New Roman" pitchFamily="-108" charset="0"/>
        </a:defRPr>
      </a:lvl7pPr>
      <a:lvl8pPr marL="1028700" algn="ctr" rtl="0" eaLnBrk="0" fontAlgn="base" hangingPunct="0">
        <a:spcBef>
          <a:spcPct val="0"/>
        </a:spcBef>
        <a:spcAft>
          <a:spcPct val="0"/>
        </a:spcAft>
        <a:defRPr kumimoji="1" sz="3300">
          <a:solidFill>
            <a:schemeClr val="tx2"/>
          </a:solidFill>
          <a:latin typeface="Times New Roman" pitchFamily="-108" charset="0"/>
        </a:defRPr>
      </a:lvl8pPr>
      <a:lvl9pPr marL="1371600" algn="ctr" rtl="0" eaLnBrk="0" fontAlgn="base" hangingPunct="0">
        <a:spcBef>
          <a:spcPct val="0"/>
        </a:spcBef>
        <a:spcAft>
          <a:spcPct val="0"/>
        </a:spcAft>
        <a:defRPr kumimoji="1" sz="3300">
          <a:solidFill>
            <a:schemeClr val="tx2"/>
          </a:solidFill>
          <a:latin typeface="Times New Roman" pitchFamily="-108" charset="0"/>
        </a:defRPr>
      </a:lvl9pPr>
    </p:titleStyle>
    <p:bodyStyle>
      <a:lvl1pPr marL="257175" indent="-257175" algn="l" rtl="0" eaLnBrk="0" fontAlgn="base" hangingPunct="0">
        <a:spcBef>
          <a:spcPct val="20000"/>
        </a:spcBef>
        <a:spcAft>
          <a:spcPct val="0"/>
        </a:spcAft>
        <a:buChar char="•"/>
        <a:defRPr kumimoji="1" sz="2400">
          <a:solidFill>
            <a:schemeClr val="tx1"/>
          </a:solidFill>
          <a:latin typeface="Arial"/>
          <a:ea typeface="ＭＳ Ｐゴシック" pitchFamily="-111" charset="-128"/>
          <a:cs typeface="Arial"/>
        </a:defRPr>
      </a:lvl1pPr>
      <a:lvl2pPr marL="557213" indent="-214313" algn="l" rtl="0" eaLnBrk="0" fontAlgn="base" hangingPunct="0">
        <a:spcBef>
          <a:spcPct val="20000"/>
        </a:spcBef>
        <a:spcAft>
          <a:spcPct val="0"/>
        </a:spcAft>
        <a:buChar char="–"/>
        <a:defRPr kumimoji="1" sz="2100">
          <a:solidFill>
            <a:schemeClr val="tx1"/>
          </a:solidFill>
          <a:latin typeface="Arial"/>
          <a:ea typeface="ＭＳ Ｐゴシック" pitchFamily="-108" charset="-128"/>
          <a:cs typeface="Arial"/>
        </a:defRPr>
      </a:lvl2pPr>
      <a:lvl3pPr marL="857250" indent="-171450" algn="l" rtl="0" eaLnBrk="0" fontAlgn="base" hangingPunct="0">
        <a:spcBef>
          <a:spcPct val="20000"/>
        </a:spcBef>
        <a:spcAft>
          <a:spcPct val="0"/>
        </a:spcAft>
        <a:buChar char="•"/>
        <a:defRPr kumimoji="1" sz="1800">
          <a:solidFill>
            <a:schemeClr val="tx1"/>
          </a:solidFill>
          <a:latin typeface="Arial"/>
          <a:ea typeface="ＭＳ Ｐゴシック" pitchFamily="-108" charset="-128"/>
          <a:cs typeface="Arial"/>
        </a:defRPr>
      </a:lvl3pPr>
      <a:lvl4pPr marL="1200150" indent="-171450" algn="l" rtl="0" eaLnBrk="0" fontAlgn="base" hangingPunct="0">
        <a:spcBef>
          <a:spcPct val="20000"/>
        </a:spcBef>
        <a:spcAft>
          <a:spcPct val="0"/>
        </a:spcAft>
        <a:buChar char="–"/>
        <a:defRPr kumimoji="1" sz="1500">
          <a:solidFill>
            <a:schemeClr val="tx1"/>
          </a:solidFill>
          <a:latin typeface="Arial"/>
          <a:ea typeface="ＭＳ Ｐゴシック" pitchFamily="-108" charset="-128"/>
          <a:cs typeface="Arial"/>
        </a:defRPr>
      </a:lvl4pPr>
      <a:lvl5pPr marL="1543050" indent="-171450" algn="l" rtl="0" eaLnBrk="0" fontAlgn="base" hangingPunct="0">
        <a:spcBef>
          <a:spcPct val="20000"/>
        </a:spcBef>
        <a:spcAft>
          <a:spcPct val="0"/>
        </a:spcAft>
        <a:buChar char="•"/>
        <a:defRPr kumimoji="1" sz="1500">
          <a:solidFill>
            <a:schemeClr val="tx1"/>
          </a:solidFill>
          <a:latin typeface="Arial"/>
          <a:ea typeface="ＭＳ Ｐゴシック" pitchFamily="-108" charset="-128"/>
          <a:cs typeface="Arial"/>
        </a:defRPr>
      </a:lvl5pPr>
      <a:lvl6pPr marL="1885950" indent="-171450" algn="l" rtl="0" eaLnBrk="0" fontAlgn="base" hangingPunct="0">
        <a:spcBef>
          <a:spcPct val="20000"/>
        </a:spcBef>
        <a:spcAft>
          <a:spcPct val="0"/>
        </a:spcAft>
        <a:buChar char="•"/>
        <a:defRPr kumimoji="1" sz="1500">
          <a:solidFill>
            <a:schemeClr val="tx1"/>
          </a:solidFill>
          <a:latin typeface="+mn-lt"/>
          <a:ea typeface="ＭＳ Ｐゴシック" pitchFamily="-108" charset="-128"/>
        </a:defRPr>
      </a:lvl6pPr>
      <a:lvl7pPr marL="2228850" indent="-171450" algn="l" rtl="0" eaLnBrk="0" fontAlgn="base" hangingPunct="0">
        <a:spcBef>
          <a:spcPct val="20000"/>
        </a:spcBef>
        <a:spcAft>
          <a:spcPct val="0"/>
        </a:spcAft>
        <a:buChar char="•"/>
        <a:defRPr kumimoji="1" sz="1500">
          <a:solidFill>
            <a:schemeClr val="tx1"/>
          </a:solidFill>
          <a:latin typeface="+mn-lt"/>
          <a:ea typeface="ＭＳ Ｐゴシック" pitchFamily="-108" charset="-128"/>
        </a:defRPr>
      </a:lvl7pPr>
      <a:lvl8pPr marL="2571750" indent="-171450" algn="l" rtl="0" eaLnBrk="0" fontAlgn="base" hangingPunct="0">
        <a:spcBef>
          <a:spcPct val="20000"/>
        </a:spcBef>
        <a:spcAft>
          <a:spcPct val="0"/>
        </a:spcAft>
        <a:buChar char="•"/>
        <a:defRPr kumimoji="1" sz="1500">
          <a:solidFill>
            <a:schemeClr val="tx1"/>
          </a:solidFill>
          <a:latin typeface="+mn-lt"/>
          <a:ea typeface="ＭＳ Ｐゴシック" pitchFamily="-108" charset="-128"/>
        </a:defRPr>
      </a:lvl8pPr>
      <a:lvl9pPr marL="2914650" indent="-171450" algn="l" rtl="0" eaLnBrk="0" fontAlgn="base" hangingPunct="0">
        <a:spcBef>
          <a:spcPct val="20000"/>
        </a:spcBef>
        <a:spcAft>
          <a:spcPct val="0"/>
        </a:spcAft>
        <a:buChar char="•"/>
        <a:defRPr kumimoji="1" sz="1500">
          <a:solidFill>
            <a:schemeClr val="tx1"/>
          </a:solidFill>
          <a:latin typeface="+mn-lt"/>
          <a:ea typeface="ＭＳ Ｐゴシック" pitchFamily="-108"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685800" fontAlgn="base">
              <a:spcBef>
                <a:spcPct val="0"/>
              </a:spcBef>
              <a:spcAft>
                <a:spcPct val="0"/>
              </a:spcAft>
              <a:defRPr/>
            </a:pPr>
            <a:endParaRPr lang="en-US" sz="1050">
              <a:solidFill>
                <a:srgbClr val="000000"/>
              </a:solidFill>
            </a:endParaRPr>
          </a:p>
        </p:txBody>
      </p:sp>
      <p:sp>
        <p:nvSpPr>
          <p:cNvPr id="112645"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685800" fontAlgn="base">
              <a:spcBef>
                <a:spcPct val="0"/>
              </a:spcBef>
              <a:spcAft>
                <a:spcPct val="0"/>
              </a:spcAft>
              <a:defRPr/>
            </a:pPr>
            <a:endParaRPr lang="en-US" sz="1050">
              <a:solidFill>
                <a:srgbClr val="000000"/>
              </a:solidFill>
            </a:endParaRPr>
          </a:p>
        </p:txBody>
      </p:sp>
      <p:sp>
        <p:nvSpPr>
          <p:cNvPr id="112646"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685800" fontAlgn="base">
              <a:spcBef>
                <a:spcPct val="0"/>
              </a:spcBef>
              <a:spcAft>
                <a:spcPct val="0"/>
              </a:spcAft>
              <a:defRPr/>
            </a:pPr>
            <a:fld id="{5C2A49A1-B744-154F-BF70-1B4AA0DC2927}" type="slidenum">
              <a:rPr lang="en-US" sz="1050" smtClean="0">
                <a:solidFill>
                  <a:srgbClr val="000000"/>
                </a:solidFill>
                <a:ea typeface="ＭＳ Ｐゴシック" charset="0"/>
              </a:rPr>
              <a:pPr algn="r" defTabSz="685800" fontAlgn="base">
                <a:spcBef>
                  <a:spcPct val="0"/>
                </a:spcBef>
                <a:spcAft>
                  <a:spcPct val="0"/>
                </a:spcAft>
                <a:defRPr/>
              </a:pPr>
              <a:t>‹#›</a:t>
            </a:fld>
            <a:endParaRPr lang="en-US" sz="1050">
              <a:solidFill>
                <a:srgbClr val="000000"/>
              </a:solidFill>
              <a:ea typeface="ＭＳ Ｐゴシック" charset="0"/>
            </a:endParaRPr>
          </a:p>
        </p:txBody>
      </p:sp>
    </p:spTree>
    <p:extLst>
      <p:ext uri="{BB962C8B-B14F-4D97-AF65-F5344CB8AC3E}">
        <p14:creationId xmlns:p14="http://schemas.microsoft.com/office/powerpoint/2010/main" val="2210458319"/>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ransition spd="med">
    <p:randomBar dir="vert"/>
  </p:transition>
  <p:txStyles>
    <p:titleStyle>
      <a:lvl1pPr algn="ctr" rtl="0" eaLnBrk="0" fontAlgn="base" hangingPunct="0">
        <a:spcBef>
          <a:spcPct val="0"/>
        </a:spcBef>
        <a:spcAft>
          <a:spcPct val="0"/>
        </a:spcAft>
        <a:defRPr sz="33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33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33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33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3300">
          <a:solidFill>
            <a:schemeClr val="tx2"/>
          </a:solidFill>
          <a:latin typeface="Arial" charset="0"/>
          <a:ea typeface="ＭＳ Ｐゴシック" pitchFamily="-111" charset="-128"/>
          <a:cs typeface="ＭＳ Ｐゴシック" pitchFamily="-111" charset="-128"/>
        </a:defRPr>
      </a:lvl5pPr>
      <a:lvl6pPr marL="342900" algn="ctr" rtl="0" fontAlgn="base">
        <a:spcBef>
          <a:spcPct val="0"/>
        </a:spcBef>
        <a:spcAft>
          <a:spcPct val="0"/>
        </a:spcAft>
        <a:defRPr sz="3300">
          <a:solidFill>
            <a:schemeClr val="tx2"/>
          </a:solidFill>
          <a:latin typeface="Times New Roman" pitchFamily="-108" charset="0"/>
        </a:defRPr>
      </a:lvl6pPr>
      <a:lvl7pPr marL="685800" algn="ctr" rtl="0" fontAlgn="base">
        <a:spcBef>
          <a:spcPct val="0"/>
        </a:spcBef>
        <a:spcAft>
          <a:spcPct val="0"/>
        </a:spcAft>
        <a:defRPr sz="3300">
          <a:solidFill>
            <a:schemeClr val="tx2"/>
          </a:solidFill>
          <a:latin typeface="Times New Roman" pitchFamily="-108" charset="0"/>
        </a:defRPr>
      </a:lvl7pPr>
      <a:lvl8pPr marL="1028700" algn="ctr" rtl="0" fontAlgn="base">
        <a:spcBef>
          <a:spcPct val="0"/>
        </a:spcBef>
        <a:spcAft>
          <a:spcPct val="0"/>
        </a:spcAft>
        <a:defRPr sz="3300">
          <a:solidFill>
            <a:schemeClr val="tx2"/>
          </a:solidFill>
          <a:latin typeface="Times New Roman" pitchFamily="-108" charset="0"/>
        </a:defRPr>
      </a:lvl8pPr>
      <a:lvl9pPr marL="1371600" algn="ctr" rtl="0" fontAlgn="base">
        <a:spcBef>
          <a:spcPct val="0"/>
        </a:spcBef>
        <a:spcAft>
          <a:spcPct val="0"/>
        </a:spcAft>
        <a:defRPr sz="3300">
          <a:solidFill>
            <a:schemeClr val="tx2"/>
          </a:solidFill>
          <a:latin typeface="Times New Roman" pitchFamily="-108" charset="0"/>
        </a:defRPr>
      </a:lvl9pPr>
    </p:titleStyle>
    <p:bodyStyle>
      <a:lvl1pPr marL="257175" indent="-257175"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1pPr>
      <a:lvl2pPr marL="557213" indent="-214313" algn="l" rtl="0" eaLnBrk="0" fontAlgn="base" hangingPunct="0">
        <a:spcBef>
          <a:spcPct val="20000"/>
        </a:spcBef>
        <a:spcAft>
          <a:spcPct val="0"/>
        </a:spcAft>
        <a:buChar char="–"/>
        <a:defRPr sz="2100">
          <a:solidFill>
            <a:schemeClr val="tx1"/>
          </a:solidFill>
          <a:latin typeface="Arial"/>
          <a:ea typeface="ＭＳ Ｐゴシック" pitchFamily="-108" charset="-128"/>
          <a:cs typeface="Arial"/>
        </a:defRPr>
      </a:lvl2pPr>
      <a:lvl3pPr marL="857250" indent="-171450" algn="l" rtl="0" eaLnBrk="0" fontAlgn="base" hangingPunct="0">
        <a:spcBef>
          <a:spcPct val="20000"/>
        </a:spcBef>
        <a:spcAft>
          <a:spcPct val="0"/>
        </a:spcAft>
        <a:buChar char="•"/>
        <a:defRPr sz="1800">
          <a:solidFill>
            <a:schemeClr val="tx1"/>
          </a:solidFill>
          <a:latin typeface="Arial"/>
          <a:ea typeface="ＭＳ Ｐゴシック" pitchFamily="-108" charset="-128"/>
          <a:cs typeface="Arial"/>
        </a:defRPr>
      </a:lvl3pPr>
      <a:lvl4pPr marL="1200150" indent="-171450" algn="l" rtl="0" eaLnBrk="0" fontAlgn="base" hangingPunct="0">
        <a:spcBef>
          <a:spcPct val="20000"/>
        </a:spcBef>
        <a:spcAft>
          <a:spcPct val="0"/>
        </a:spcAft>
        <a:buChar char="–"/>
        <a:defRPr sz="1500">
          <a:solidFill>
            <a:schemeClr val="tx1"/>
          </a:solidFill>
          <a:latin typeface="Arial"/>
          <a:ea typeface="ＭＳ Ｐゴシック" pitchFamily="-108" charset="-128"/>
          <a:cs typeface="Arial"/>
        </a:defRPr>
      </a:lvl4pPr>
      <a:lvl5pPr marL="1543050" indent="-171450" algn="l" rtl="0" eaLnBrk="0" fontAlgn="base" hangingPunct="0">
        <a:spcBef>
          <a:spcPct val="20000"/>
        </a:spcBef>
        <a:spcAft>
          <a:spcPct val="0"/>
        </a:spcAft>
        <a:buChar char="»"/>
        <a:defRPr sz="1500">
          <a:solidFill>
            <a:schemeClr val="tx1"/>
          </a:solidFill>
          <a:latin typeface="Arial"/>
          <a:ea typeface="ＭＳ Ｐゴシック" pitchFamily="-108" charset="-128"/>
          <a:cs typeface="Arial"/>
        </a:defRPr>
      </a:lvl5pPr>
      <a:lvl6pPr marL="1885950" indent="-171450" algn="l" rtl="0" fontAlgn="base">
        <a:spcBef>
          <a:spcPct val="20000"/>
        </a:spcBef>
        <a:spcAft>
          <a:spcPct val="0"/>
        </a:spcAft>
        <a:buChar char="»"/>
        <a:defRPr sz="1500">
          <a:solidFill>
            <a:schemeClr val="tx1"/>
          </a:solidFill>
          <a:latin typeface="+mn-lt"/>
          <a:ea typeface="ＭＳ Ｐゴシック" pitchFamily="-108" charset="-128"/>
        </a:defRPr>
      </a:lvl6pPr>
      <a:lvl7pPr marL="2228850" indent="-171450" algn="l" rtl="0" fontAlgn="base">
        <a:spcBef>
          <a:spcPct val="20000"/>
        </a:spcBef>
        <a:spcAft>
          <a:spcPct val="0"/>
        </a:spcAft>
        <a:buChar char="»"/>
        <a:defRPr sz="1500">
          <a:solidFill>
            <a:schemeClr val="tx1"/>
          </a:solidFill>
          <a:latin typeface="+mn-lt"/>
          <a:ea typeface="ＭＳ Ｐゴシック" pitchFamily="-108" charset="-128"/>
        </a:defRPr>
      </a:lvl7pPr>
      <a:lvl8pPr marL="2571750" indent="-171450" algn="l" rtl="0" fontAlgn="base">
        <a:spcBef>
          <a:spcPct val="20000"/>
        </a:spcBef>
        <a:spcAft>
          <a:spcPct val="0"/>
        </a:spcAft>
        <a:buChar char="»"/>
        <a:defRPr sz="1500">
          <a:solidFill>
            <a:schemeClr val="tx1"/>
          </a:solidFill>
          <a:latin typeface="+mn-lt"/>
          <a:ea typeface="ＭＳ Ｐゴシック" pitchFamily="-108" charset="-128"/>
        </a:defRPr>
      </a:lvl8pPr>
      <a:lvl9pPr marL="2914650" indent="-171450" algn="l" rtl="0" fontAlgn="base">
        <a:spcBef>
          <a:spcPct val="20000"/>
        </a:spcBef>
        <a:spcAft>
          <a:spcPct val="0"/>
        </a:spcAft>
        <a:buChar char="»"/>
        <a:defRPr sz="1500">
          <a:solidFill>
            <a:schemeClr val="tx1"/>
          </a:solidFill>
          <a:latin typeface="+mn-lt"/>
          <a:ea typeface="ＭＳ Ｐゴシック" pitchFamily="-108"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457200"/>
            <a:ext cx="91440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050" b="0">
                <a:latin typeface="Arial" charset="0"/>
                <a:ea typeface="+mn-ea"/>
                <a:cs typeface="+mn-cs"/>
              </a:defRPr>
            </a:lvl1pPr>
          </a:lstStyle>
          <a:p>
            <a:pPr defTabSz="685800"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50" b="0">
                <a:latin typeface="Arial" charset="0"/>
                <a:ea typeface="+mn-ea"/>
                <a:cs typeface="+mn-cs"/>
              </a:defRPr>
            </a:lvl1pPr>
          </a:lstStyle>
          <a:p>
            <a:pPr algn="ctr" defTabSz="685800"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50" b="0">
                <a:ea typeface="Osaka" charset="0"/>
                <a:cs typeface="Osaka" charset="0"/>
              </a:defRPr>
            </a:lvl1pPr>
          </a:lstStyle>
          <a:p>
            <a:pPr defTabSz="685800" fontAlgn="base">
              <a:spcBef>
                <a:spcPct val="0"/>
              </a:spcBef>
              <a:spcAft>
                <a:spcPct val="0"/>
              </a:spcAft>
            </a:pPr>
            <a:fld id="{B9D20AD3-D622-EC41-AF78-52EA093B16AC}" type="slidenum">
              <a:rPr lang="en-US" smtClean="0">
                <a:solidFill>
                  <a:srgbClr val="000000"/>
                </a:solidFill>
              </a:rPr>
              <a:pPr defTabSz="6858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5984554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rtl="0" eaLnBrk="0" fontAlgn="base" hangingPunct="0">
        <a:spcBef>
          <a:spcPct val="0"/>
        </a:spcBef>
        <a:spcAft>
          <a:spcPct val="0"/>
        </a:spcAft>
        <a:defRPr sz="3300" b="1">
          <a:solidFill>
            <a:schemeClr val="bg1"/>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33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33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3300">
          <a:solidFill>
            <a:schemeClr val="tx2"/>
          </a:solidFill>
          <a:latin typeface="Arial" pitchFamily="-111" charset="0"/>
          <a:ea typeface="Osaka" pitchFamily="-111" charset="-128"/>
          <a:cs typeface="Osaka" pitchFamily="-111" charset="-128"/>
        </a:defRPr>
      </a:lvl5pPr>
      <a:lvl6pPr marL="342900" algn="ctr" rtl="0" fontAlgn="base">
        <a:spcBef>
          <a:spcPct val="0"/>
        </a:spcBef>
        <a:spcAft>
          <a:spcPct val="0"/>
        </a:spcAft>
        <a:defRPr sz="3300">
          <a:solidFill>
            <a:schemeClr val="tx2"/>
          </a:solidFill>
          <a:latin typeface="Arial" pitchFamily="-111" charset="0"/>
          <a:ea typeface="Osaka" pitchFamily="-111" charset="-128"/>
          <a:cs typeface="Osaka" pitchFamily="-111" charset="-128"/>
        </a:defRPr>
      </a:lvl6pPr>
      <a:lvl7pPr marL="685800" algn="ctr" rtl="0" fontAlgn="base">
        <a:spcBef>
          <a:spcPct val="0"/>
        </a:spcBef>
        <a:spcAft>
          <a:spcPct val="0"/>
        </a:spcAft>
        <a:defRPr sz="3300">
          <a:solidFill>
            <a:schemeClr val="tx2"/>
          </a:solidFill>
          <a:latin typeface="Arial" pitchFamily="-111" charset="0"/>
          <a:ea typeface="Osaka" pitchFamily="-111" charset="-128"/>
          <a:cs typeface="Osaka" pitchFamily="-111" charset="-128"/>
        </a:defRPr>
      </a:lvl7pPr>
      <a:lvl8pPr marL="1028700" algn="ctr" rtl="0" fontAlgn="base">
        <a:spcBef>
          <a:spcPct val="0"/>
        </a:spcBef>
        <a:spcAft>
          <a:spcPct val="0"/>
        </a:spcAft>
        <a:defRPr sz="3300">
          <a:solidFill>
            <a:schemeClr val="tx2"/>
          </a:solidFill>
          <a:latin typeface="Arial" pitchFamily="-111" charset="0"/>
          <a:ea typeface="Osaka" pitchFamily="-111" charset="-128"/>
          <a:cs typeface="Osaka" pitchFamily="-111" charset="-128"/>
        </a:defRPr>
      </a:lvl8pPr>
      <a:lvl9pPr marL="1371600" algn="ctr" rtl="0" fontAlgn="base">
        <a:spcBef>
          <a:spcPct val="0"/>
        </a:spcBef>
        <a:spcAft>
          <a:spcPct val="0"/>
        </a:spcAft>
        <a:defRPr sz="3300">
          <a:solidFill>
            <a:schemeClr val="tx2"/>
          </a:solidFill>
          <a:latin typeface="Arial" pitchFamily="-111" charset="0"/>
          <a:ea typeface="Osaka" pitchFamily="-111" charset="-128"/>
          <a:cs typeface="Osaka" pitchFamily="-111" charset="-128"/>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a:solidFill>
            <a:schemeClr val="tx1"/>
          </a:solidFill>
          <a:latin typeface="+mn-lt"/>
          <a:ea typeface="+mn-ea"/>
          <a:cs typeface="+mn-cs"/>
        </a:defRPr>
      </a:lvl5pPr>
      <a:lvl6pPr marL="1885950" indent="-171450" algn="l" rtl="0" fontAlgn="base">
        <a:spcBef>
          <a:spcPct val="20000"/>
        </a:spcBef>
        <a:spcAft>
          <a:spcPct val="0"/>
        </a:spcAft>
        <a:buChar char="»"/>
        <a:defRPr sz="1500">
          <a:solidFill>
            <a:schemeClr val="tx1"/>
          </a:solidFill>
          <a:latin typeface="+mn-lt"/>
          <a:ea typeface="+mn-ea"/>
          <a:cs typeface="+mn-cs"/>
        </a:defRPr>
      </a:lvl6pPr>
      <a:lvl7pPr marL="2228850" indent="-171450" algn="l" rtl="0" fontAlgn="base">
        <a:spcBef>
          <a:spcPct val="20000"/>
        </a:spcBef>
        <a:spcAft>
          <a:spcPct val="0"/>
        </a:spcAft>
        <a:buChar char="»"/>
        <a:defRPr sz="1500">
          <a:solidFill>
            <a:schemeClr val="tx1"/>
          </a:solidFill>
          <a:latin typeface="+mn-lt"/>
          <a:ea typeface="+mn-ea"/>
          <a:cs typeface="+mn-cs"/>
        </a:defRPr>
      </a:lvl7pPr>
      <a:lvl8pPr marL="2571750" indent="-171450" algn="l" rtl="0" fontAlgn="base">
        <a:spcBef>
          <a:spcPct val="20000"/>
        </a:spcBef>
        <a:spcAft>
          <a:spcPct val="0"/>
        </a:spcAft>
        <a:buChar char="»"/>
        <a:defRPr sz="1500">
          <a:solidFill>
            <a:schemeClr val="tx1"/>
          </a:solidFill>
          <a:latin typeface="+mn-lt"/>
          <a:ea typeface="+mn-ea"/>
          <a:cs typeface="+mn-cs"/>
        </a:defRPr>
      </a:lvl8pPr>
      <a:lvl9pPr marL="2914650" indent="-171450" algn="l" rtl="0" fontAlgn="base">
        <a:spcBef>
          <a:spcPct val="20000"/>
        </a:spcBef>
        <a:spcAft>
          <a:spcPct val="0"/>
        </a:spcAft>
        <a:buChar char="»"/>
        <a:defRPr sz="15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1" y="33338"/>
            <a:ext cx="9070975"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05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5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50">
                <a:solidFill>
                  <a:srgbClr val="000000"/>
                </a:solidFill>
                <a:latin typeface="Times New Roman" charset="0"/>
              </a:defRPr>
            </a:lvl1pPr>
          </a:lstStyle>
          <a:p>
            <a:pPr>
              <a:defRPr/>
            </a:pPr>
            <a:fld id="{6883372E-E1F9-2148-BE6B-AE8F30AAF39D}" type="slidenum">
              <a:rPr lang="en-US"/>
              <a:pPr>
                <a:defRPr/>
              </a:pPr>
              <a:t>‹#›</a:t>
            </a:fld>
            <a:endParaRPr lang="en-US"/>
          </a:p>
        </p:txBody>
      </p:sp>
    </p:spTree>
    <p:extLst>
      <p:ext uri="{BB962C8B-B14F-4D97-AF65-F5344CB8AC3E}">
        <p14:creationId xmlns:p14="http://schemas.microsoft.com/office/powerpoint/2010/main" val="3690171792"/>
      </p:ext>
    </p:extLst>
  </p:cSld>
  <p:clrMap bg1="lt1" tx1="dk1" bg2="lt2" tx2="dk2" accent1="accent1" accent2="accent2" accent3="accent3" accent4="accent4" accent5="accent5" accent6="accent6" hlink="hlink" folHlink="folHlink"/>
  <p:sldLayoutIdLst>
    <p:sldLayoutId id="2147484764" r:id="rId1"/>
    <p:sldLayoutId id="2147484765" r:id="rId2"/>
    <p:sldLayoutId id="2147484766" r:id="rId3"/>
    <p:sldLayoutId id="2147484767" r:id="rId4"/>
    <p:sldLayoutId id="2147484768" r:id="rId5"/>
    <p:sldLayoutId id="2147484769" r:id="rId6"/>
    <p:sldLayoutId id="2147484770" r:id="rId7"/>
    <p:sldLayoutId id="2147484771" r:id="rId8"/>
    <p:sldLayoutId id="2147484772" r:id="rId9"/>
    <p:sldLayoutId id="2147484773" r:id="rId10"/>
    <p:sldLayoutId id="2147484774" r:id="rId11"/>
    <p:sldLayoutId id="2147484775" r:id="rId12"/>
    <p:sldLayoutId id="2147484776" r:id="rId13"/>
  </p:sldLayoutIdLst>
  <p:hf sldNum="0" hdr="0" ftr="0" dt="0"/>
  <p:txStyles>
    <p:titleStyle>
      <a:lvl1pPr algn="ctr" rtl="0" eaLnBrk="0" fontAlgn="base" hangingPunct="0">
        <a:spcBef>
          <a:spcPct val="0"/>
        </a:spcBef>
        <a:spcAft>
          <a:spcPct val="0"/>
        </a:spcAft>
        <a:defRPr sz="33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33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33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33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3300">
          <a:solidFill>
            <a:schemeClr val="bg1"/>
          </a:solidFill>
          <a:latin typeface="Arial" charset="0"/>
          <a:ea typeface="ＭＳ Ｐゴシック" pitchFamily="-108" charset="-128"/>
          <a:cs typeface="ＭＳ Ｐゴシック" pitchFamily="-108" charset="-128"/>
        </a:defRPr>
      </a:lvl5pPr>
      <a:lvl6pPr marL="342900" algn="ctr" rtl="0" eaLnBrk="0" fontAlgn="base" hangingPunct="0">
        <a:spcBef>
          <a:spcPct val="0"/>
        </a:spcBef>
        <a:spcAft>
          <a:spcPct val="0"/>
        </a:spcAft>
        <a:defRPr sz="3300">
          <a:solidFill>
            <a:schemeClr val="tx2"/>
          </a:solidFill>
          <a:latin typeface="Times New Roman" pitchFamily="-112" charset="0"/>
        </a:defRPr>
      </a:lvl6pPr>
      <a:lvl7pPr marL="685800" algn="ctr" rtl="0" eaLnBrk="0" fontAlgn="base" hangingPunct="0">
        <a:spcBef>
          <a:spcPct val="0"/>
        </a:spcBef>
        <a:spcAft>
          <a:spcPct val="0"/>
        </a:spcAft>
        <a:defRPr sz="3300">
          <a:solidFill>
            <a:schemeClr val="tx2"/>
          </a:solidFill>
          <a:latin typeface="Times New Roman" pitchFamily="-112" charset="0"/>
        </a:defRPr>
      </a:lvl7pPr>
      <a:lvl8pPr marL="1028700" algn="ctr" rtl="0" eaLnBrk="0" fontAlgn="base" hangingPunct="0">
        <a:spcBef>
          <a:spcPct val="0"/>
        </a:spcBef>
        <a:spcAft>
          <a:spcPct val="0"/>
        </a:spcAft>
        <a:defRPr sz="3300">
          <a:solidFill>
            <a:schemeClr val="tx2"/>
          </a:solidFill>
          <a:latin typeface="Times New Roman" pitchFamily="-112" charset="0"/>
        </a:defRPr>
      </a:lvl8pPr>
      <a:lvl9pPr marL="1371600" algn="ctr" rtl="0" eaLnBrk="0" fontAlgn="base" hangingPunct="0">
        <a:spcBef>
          <a:spcPct val="0"/>
        </a:spcBef>
        <a:spcAft>
          <a:spcPct val="0"/>
        </a:spcAft>
        <a:defRPr sz="3300">
          <a:solidFill>
            <a:schemeClr val="tx2"/>
          </a:solidFill>
          <a:latin typeface="Times New Roman" pitchFamily="-112" charset="0"/>
        </a:defRPr>
      </a:lvl9pPr>
    </p:titleStyle>
    <p:bodyStyle>
      <a:lvl1pPr marL="257175" indent="-257175" algn="l" rtl="0" eaLnBrk="0" fontAlgn="base" hangingPunct="0">
        <a:spcBef>
          <a:spcPct val="20000"/>
        </a:spcBef>
        <a:spcAft>
          <a:spcPct val="0"/>
        </a:spcAft>
        <a:buChar char="•"/>
        <a:defRPr sz="2400">
          <a:solidFill>
            <a:schemeClr val="bg1"/>
          </a:solidFill>
          <a:latin typeface="Arial"/>
          <a:ea typeface="ＭＳ Ｐゴシック" pitchFamily="-108" charset="-128"/>
          <a:cs typeface="Arial"/>
        </a:defRPr>
      </a:lvl1pPr>
      <a:lvl2pPr marL="557213" indent="-214313" algn="l" rtl="0" eaLnBrk="0" fontAlgn="base" hangingPunct="0">
        <a:spcBef>
          <a:spcPct val="20000"/>
        </a:spcBef>
        <a:spcAft>
          <a:spcPct val="0"/>
        </a:spcAft>
        <a:buChar char="–"/>
        <a:defRPr sz="2100">
          <a:solidFill>
            <a:schemeClr val="bg1"/>
          </a:solidFill>
          <a:latin typeface="Arial"/>
          <a:ea typeface="ＭＳ Ｐゴシック" pitchFamily="-112" charset="-128"/>
          <a:cs typeface="Arial"/>
        </a:defRPr>
      </a:lvl2pPr>
      <a:lvl3pPr marL="857250" indent="-171450" algn="l" rtl="0" eaLnBrk="0" fontAlgn="base" hangingPunct="0">
        <a:spcBef>
          <a:spcPct val="20000"/>
        </a:spcBef>
        <a:spcAft>
          <a:spcPct val="0"/>
        </a:spcAft>
        <a:buChar char="•"/>
        <a:defRPr sz="1800">
          <a:solidFill>
            <a:schemeClr val="bg1"/>
          </a:solidFill>
          <a:latin typeface="Arial"/>
          <a:ea typeface="ＭＳ Ｐゴシック" charset="0"/>
          <a:cs typeface="Arial"/>
        </a:defRPr>
      </a:lvl3pPr>
      <a:lvl4pPr marL="1200150" indent="-171450" algn="l" rtl="0" eaLnBrk="0" fontAlgn="base" hangingPunct="0">
        <a:spcBef>
          <a:spcPct val="20000"/>
        </a:spcBef>
        <a:spcAft>
          <a:spcPct val="0"/>
        </a:spcAft>
        <a:buChar char="–"/>
        <a:defRPr sz="1500">
          <a:solidFill>
            <a:schemeClr val="bg1"/>
          </a:solidFill>
          <a:latin typeface="Arial"/>
          <a:ea typeface="Geneva" charset="-128"/>
          <a:cs typeface="Arial"/>
        </a:defRPr>
      </a:lvl4pPr>
      <a:lvl5pPr marL="1543050" indent="-171450" algn="l" rtl="0" eaLnBrk="0" fontAlgn="base" hangingPunct="0">
        <a:spcBef>
          <a:spcPct val="20000"/>
        </a:spcBef>
        <a:spcAft>
          <a:spcPct val="0"/>
        </a:spcAft>
        <a:buChar char="»"/>
        <a:defRPr sz="1500">
          <a:solidFill>
            <a:schemeClr val="bg1"/>
          </a:solidFill>
          <a:latin typeface="Arial"/>
          <a:ea typeface="ＭＳ Ｐゴシック" charset="-128"/>
          <a:cs typeface="Arial"/>
        </a:defRPr>
      </a:lvl5pPr>
      <a:lvl6pPr marL="1885950" indent="-171450" algn="l" rtl="0" eaLnBrk="0" fontAlgn="base" hangingPunct="0">
        <a:spcBef>
          <a:spcPct val="20000"/>
        </a:spcBef>
        <a:spcAft>
          <a:spcPct val="0"/>
        </a:spcAft>
        <a:buChar char="»"/>
        <a:defRPr sz="1500">
          <a:solidFill>
            <a:schemeClr val="tx1"/>
          </a:solidFill>
          <a:latin typeface="+mn-lt"/>
          <a:ea typeface="ＭＳ Ｐゴシック" pitchFamily="-112" charset="-128"/>
        </a:defRPr>
      </a:lvl6pPr>
      <a:lvl7pPr marL="2228850" indent="-171450" algn="l" rtl="0" eaLnBrk="0" fontAlgn="base" hangingPunct="0">
        <a:spcBef>
          <a:spcPct val="20000"/>
        </a:spcBef>
        <a:spcAft>
          <a:spcPct val="0"/>
        </a:spcAft>
        <a:buChar char="»"/>
        <a:defRPr sz="1500">
          <a:solidFill>
            <a:schemeClr val="tx1"/>
          </a:solidFill>
          <a:latin typeface="+mn-lt"/>
          <a:ea typeface="ＭＳ Ｐゴシック" pitchFamily="-112" charset="-128"/>
        </a:defRPr>
      </a:lvl7pPr>
      <a:lvl8pPr marL="2571750" indent="-171450" algn="l" rtl="0" eaLnBrk="0" fontAlgn="base" hangingPunct="0">
        <a:spcBef>
          <a:spcPct val="20000"/>
        </a:spcBef>
        <a:spcAft>
          <a:spcPct val="0"/>
        </a:spcAft>
        <a:buChar char="»"/>
        <a:defRPr sz="1500">
          <a:solidFill>
            <a:schemeClr val="tx1"/>
          </a:solidFill>
          <a:latin typeface="+mn-lt"/>
          <a:ea typeface="ＭＳ Ｐゴシック" pitchFamily="-112" charset="-128"/>
        </a:defRPr>
      </a:lvl8pPr>
      <a:lvl9pPr marL="2914650" indent="-171450" algn="l" rtl="0" eaLnBrk="0" fontAlgn="base" hangingPunct="0">
        <a:spcBef>
          <a:spcPct val="20000"/>
        </a:spcBef>
        <a:spcAft>
          <a:spcPct val="0"/>
        </a:spcAft>
        <a:buChar char="»"/>
        <a:defRPr sz="1500">
          <a:solidFill>
            <a:schemeClr val="tx1"/>
          </a:solidFill>
          <a:latin typeface="+mn-lt"/>
          <a:ea typeface="ＭＳ Ｐゴシック" pitchFamily="-112"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39266" name="Group 2"/>
          <p:cNvGrpSpPr>
            <a:grpSpLocks/>
          </p:cNvGrpSpPr>
          <p:nvPr/>
        </p:nvGrpSpPr>
        <p:grpSpPr bwMode="auto">
          <a:xfrm>
            <a:off x="3800475" y="1341835"/>
            <a:ext cx="5340350" cy="3792140"/>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350">
                <a:solidFill>
                  <a:srgbClr val="FFFFFF"/>
                </a:solidFill>
                <a:latin typeface="Tahoma" pitchFamily="-107" charset="-52"/>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350">
                <a:solidFill>
                  <a:srgbClr val="FFFFFF"/>
                </a:solidFill>
                <a:latin typeface="Tahoma" pitchFamily="-107" charset="-52"/>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350">
                <a:solidFill>
                  <a:srgbClr val="FFFFFF"/>
                </a:solidFill>
                <a:latin typeface="Tahoma" pitchFamily="-107" charset="-52"/>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350">
                <a:solidFill>
                  <a:srgbClr val="FFFFFF"/>
                </a:solidFill>
                <a:latin typeface="Tahoma" pitchFamily="-107" charset="-52"/>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350">
                <a:solidFill>
                  <a:srgbClr val="FFFFFF"/>
                </a:solidFill>
                <a:latin typeface="Tahoma" pitchFamily="-107" charset="-52"/>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350">
                <a:solidFill>
                  <a:srgbClr val="FFFFFF"/>
                </a:solidFill>
                <a:latin typeface="Tahoma" pitchFamily="-107" charset="-52"/>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350">
                <a:solidFill>
                  <a:srgbClr val="FFFFFF"/>
                </a:solidFill>
                <a:latin typeface="Tahoma" pitchFamily="-107" charset="-52"/>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eaLnBrk="0" hangingPunct="0">
                <a:defRPr/>
              </a:pPr>
              <a:endParaRPr lang="en-US" sz="1350">
                <a:solidFill>
                  <a:srgbClr val="FFFFFF"/>
                </a:solidFill>
                <a:latin typeface="Tahoma" pitchFamily="-107" charset="-52"/>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350">
                <a:solidFill>
                  <a:srgbClr val="FFFFFF"/>
                </a:solidFill>
                <a:latin typeface="Tahoma" pitchFamily="-107" charset="-52"/>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350">
                <a:solidFill>
                  <a:srgbClr val="FFFFFF"/>
                </a:solidFill>
                <a:latin typeface="Tahoma" pitchFamily="-107" charset="-52"/>
              </a:endParaRPr>
            </a:p>
          </p:txBody>
        </p:sp>
      </p:grpSp>
      <p:sp>
        <p:nvSpPr>
          <p:cNvPr id="4133" name="Rectangle 37"/>
          <p:cNvSpPr>
            <a:spLocks noGrp="1" noChangeArrowheads="1"/>
          </p:cNvSpPr>
          <p:nvPr>
            <p:ph type="title"/>
          </p:nvPr>
        </p:nvSpPr>
        <p:spPr bwMode="auto">
          <a:xfrm>
            <a:off x="457200" y="208360"/>
            <a:ext cx="82296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200150"/>
            <a:ext cx="8229600" cy="33980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4708922"/>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solidFill>
                  <a:srgbClr val="FFFFFF"/>
                </a:solidFill>
                <a:latin typeface="Tahoma" pitchFamily="-107" charset="-52"/>
                <a:ea typeface="+mn-ea"/>
                <a:cs typeface="+mn-cs"/>
              </a:defRPr>
            </a:lvl1pPr>
          </a:lstStyle>
          <a:p>
            <a:pPr>
              <a:defRPr/>
            </a:pPr>
            <a:endParaRPr lang="en-US"/>
          </a:p>
        </p:txBody>
      </p:sp>
      <p:sp>
        <p:nvSpPr>
          <p:cNvPr id="4136" name="Rectangle 40"/>
          <p:cNvSpPr>
            <a:spLocks noGrp="1" noChangeArrowheads="1"/>
          </p:cNvSpPr>
          <p:nvPr>
            <p:ph type="ftr" sz="quarter" idx="3"/>
          </p:nvPr>
        </p:nvSpPr>
        <p:spPr bwMode="auto">
          <a:xfrm>
            <a:off x="3124200" y="4708922"/>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solidFill>
                  <a:srgbClr val="FFFFFF"/>
                </a:solidFill>
                <a:latin typeface="Tahoma" pitchFamily="-107" charset="-52"/>
                <a:ea typeface="+mn-ea"/>
                <a:cs typeface="+mn-cs"/>
              </a:defRPr>
            </a:lvl1pPr>
          </a:lstStyle>
          <a:p>
            <a:pPr>
              <a:defRPr/>
            </a:pPr>
            <a:endParaRPr lang="en-US"/>
          </a:p>
        </p:txBody>
      </p:sp>
      <p:sp>
        <p:nvSpPr>
          <p:cNvPr id="4137" name="Rectangle 41"/>
          <p:cNvSpPr>
            <a:spLocks noGrp="1" noChangeArrowheads="1"/>
          </p:cNvSpPr>
          <p:nvPr>
            <p:ph type="sldNum" sz="quarter" idx="4"/>
          </p:nvPr>
        </p:nvSpPr>
        <p:spPr bwMode="auto">
          <a:xfrm>
            <a:off x="6553200" y="4708922"/>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a:solidFill>
                  <a:srgbClr val="FFFFFF"/>
                </a:solidFill>
                <a:latin typeface="Tahoma" charset="0"/>
                <a:ea typeface="MS PGothic" charset="0"/>
                <a:cs typeface="MS PGothic" charset="0"/>
              </a:defRPr>
            </a:lvl1pPr>
          </a:lstStyle>
          <a:p>
            <a:pPr>
              <a:defRPr/>
            </a:pPr>
            <a:fld id="{EEED4791-0736-394E-BFF9-705FC5E23218}" type="slidenum">
              <a:rPr lang="zh-CN" altLang="en-US"/>
              <a:pPr>
                <a:defRPr/>
              </a:pPr>
              <a:t>‹#›</a:t>
            </a:fld>
            <a:endParaRPr lang="en-US" altLang="zh-CN"/>
          </a:p>
        </p:txBody>
      </p:sp>
    </p:spTree>
    <p:extLst>
      <p:ext uri="{BB962C8B-B14F-4D97-AF65-F5344CB8AC3E}">
        <p14:creationId xmlns:p14="http://schemas.microsoft.com/office/powerpoint/2010/main" val="778068517"/>
      </p:ext>
    </p:extLst>
  </p:cSld>
  <p:clrMap bg1="dk2" tx1="lt1" bg2="dk1" tx2="lt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 id="2147484825" r:id="rId12"/>
    <p:sldLayoutId id="2147484826" r:id="rId13"/>
  </p:sldLayoutIdLst>
  <p:txStyles>
    <p:titleStyle>
      <a:lvl1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2pPr>
      <a:lvl3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3pPr>
      <a:lvl4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4pPr>
      <a:lvl5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5pPr>
      <a:lvl6pPr marL="342900" algn="ctr" rtl="0" fontAlgn="base">
        <a:spcBef>
          <a:spcPct val="0"/>
        </a:spcBef>
        <a:spcAft>
          <a:spcPct val="0"/>
        </a:spcAft>
        <a:defRPr sz="3300">
          <a:solidFill>
            <a:schemeClr val="tx2"/>
          </a:solidFill>
          <a:effectLst>
            <a:outerShdw blurRad="38100" dist="38100" dir="2700000" algn="tl">
              <a:srgbClr val="000000"/>
            </a:outerShdw>
          </a:effectLst>
          <a:latin typeface="Arial" pitchFamily="-107" charset="0"/>
        </a:defRPr>
      </a:lvl6pPr>
      <a:lvl7pPr marL="685800" algn="ctr" rtl="0" fontAlgn="base">
        <a:spcBef>
          <a:spcPct val="0"/>
        </a:spcBef>
        <a:spcAft>
          <a:spcPct val="0"/>
        </a:spcAft>
        <a:defRPr sz="3300">
          <a:solidFill>
            <a:schemeClr val="tx2"/>
          </a:solidFill>
          <a:effectLst>
            <a:outerShdw blurRad="38100" dist="38100" dir="2700000" algn="tl">
              <a:srgbClr val="000000"/>
            </a:outerShdw>
          </a:effectLst>
          <a:latin typeface="Arial" pitchFamily="-107" charset="0"/>
        </a:defRPr>
      </a:lvl7pPr>
      <a:lvl8pPr marL="1028700" algn="ctr" rtl="0" fontAlgn="base">
        <a:spcBef>
          <a:spcPct val="0"/>
        </a:spcBef>
        <a:spcAft>
          <a:spcPct val="0"/>
        </a:spcAft>
        <a:defRPr sz="3300">
          <a:solidFill>
            <a:schemeClr val="tx2"/>
          </a:solidFill>
          <a:effectLst>
            <a:outerShdw blurRad="38100" dist="38100" dir="2700000" algn="tl">
              <a:srgbClr val="000000"/>
            </a:outerShdw>
          </a:effectLst>
          <a:latin typeface="Arial" pitchFamily="-107" charset="0"/>
        </a:defRPr>
      </a:lvl8pPr>
      <a:lvl9pPr marL="1371600" algn="ctr" rtl="0" fontAlgn="base">
        <a:spcBef>
          <a:spcPct val="0"/>
        </a:spcBef>
        <a:spcAft>
          <a:spcPct val="0"/>
        </a:spcAft>
        <a:defRPr sz="3300">
          <a:solidFill>
            <a:schemeClr val="tx2"/>
          </a:solidFill>
          <a:effectLst>
            <a:outerShdw blurRad="38100" dist="38100" dir="2700000" algn="tl">
              <a:srgbClr val="000000"/>
            </a:outerShdw>
          </a:effectLst>
          <a:latin typeface="Arial" pitchFamily="-107" charset="0"/>
        </a:defRPr>
      </a:lvl9pPr>
    </p:titleStyle>
    <p:bodyStyle>
      <a:lvl1pPr marL="257175" indent="-257175"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MS PGothic" charset="0"/>
        </a:defRPr>
      </a:lvl1pPr>
      <a:lvl2pPr marL="557213" indent="-214313" algn="l" rtl="0" eaLnBrk="0" fontAlgn="base" hangingPunct="0">
        <a:spcBef>
          <a:spcPct val="20000"/>
        </a:spcBef>
        <a:spcAft>
          <a:spcPct val="0"/>
        </a:spcAft>
        <a:buClr>
          <a:schemeClr val="tx1"/>
        </a:buClr>
        <a:buSzPct val="65000"/>
        <a:buFont typeface="Wingdings" charset="0"/>
        <a:buChar char="n"/>
        <a:defRPr sz="2100">
          <a:solidFill>
            <a:schemeClr val="tx1"/>
          </a:solidFill>
          <a:effectLst>
            <a:outerShdw blurRad="38100" dist="38100" dir="2700000" algn="tl">
              <a:srgbClr val="000000"/>
            </a:outerShdw>
          </a:effectLst>
          <a:latin typeface="+mn-lt"/>
          <a:ea typeface="MS PGothic" charset="0"/>
          <a:cs typeface="MS PGothic" charset="0"/>
        </a:defRPr>
      </a:lvl2pPr>
      <a:lvl3pPr marL="857250" indent="-171450" algn="l" rtl="0" eaLnBrk="0" fontAlgn="base" hangingPunct="0">
        <a:spcBef>
          <a:spcPct val="20000"/>
        </a:spcBef>
        <a:spcAft>
          <a:spcPct val="0"/>
        </a:spcAft>
        <a:buClr>
          <a:schemeClr val="accent2"/>
        </a:buClr>
        <a:buSzPct val="65000"/>
        <a:buFont typeface="Wingdings" charset="0"/>
        <a:buChar char="n"/>
        <a:defRPr sz="1800">
          <a:solidFill>
            <a:schemeClr val="tx1"/>
          </a:solidFill>
          <a:effectLst>
            <a:outerShdw blurRad="38100" dist="38100" dir="2700000" algn="tl">
              <a:srgbClr val="000000"/>
            </a:outerShdw>
          </a:effectLst>
          <a:latin typeface="+mn-lt"/>
          <a:ea typeface="MS PGothic" charset="0"/>
          <a:cs typeface="MS PGothic" charset="0"/>
        </a:defRPr>
      </a:lvl3pPr>
      <a:lvl4pPr marL="1200150" indent="-171450" algn="l" rtl="0" eaLnBrk="0" fontAlgn="base" hangingPunct="0">
        <a:spcBef>
          <a:spcPct val="20000"/>
        </a:spcBef>
        <a:spcAft>
          <a:spcPct val="0"/>
        </a:spcAft>
        <a:buClr>
          <a:schemeClr val="tx1"/>
        </a:buClr>
        <a:buSzPct val="65000"/>
        <a:buFont typeface="Wingdings" charset="0"/>
        <a:buChar char="n"/>
        <a:defRPr sz="1500">
          <a:solidFill>
            <a:schemeClr val="tx1"/>
          </a:solidFill>
          <a:effectLst>
            <a:outerShdw blurRad="38100" dist="38100" dir="2700000" algn="tl">
              <a:srgbClr val="000000"/>
            </a:outerShdw>
          </a:effectLst>
          <a:latin typeface="+mn-lt"/>
          <a:ea typeface="MS PGothic" charset="0"/>
          <a:cs typeface="MS PGothic" charset="0"/>
        </a:defRPr>
      </a:lvl4pPr>
      <a:lvl5pPr marL="1543050" indent="-171450" algn="l" rtl="0" eaLnBrk="0" fontAlgn="base" hangingPunct="0">
        <a:spcBef>
          <a:spcPct val="20000"/>
        </a:spcBef>
        <a:spcAft>
          <a:spcPct val="0"/>
        </a:spcAft>
        <a:buClr>
          <a:schemeClr val="folHlink"/>
        </a:buClr>
        <a:buSzPct val="65000"/>
        <a:buFont typeface="Wingdings" charset="0"/>
        <a:buChar char="n"/>
        <a:defRPr sz="1500">
          <a:solidFill>
            <a:schemeClr val="tx1"/>
          </a:solidFill>
          <a:effectLst>
            <a:outerShdw blurRad="38100" dist="38100" dir="2700000" algn="tl">
              <a:srgbClr val="000000"/>
            </a:outerShdw>
          </a:effectLst>
          <a:latin typeface="+mn-lt"/>
          <a:ea typeface="MS PGothic" charset="0"/>
          <a:cs typeface="MS PGothic" charset="0"/>
        </a:defRPr>
      </a:lvl5pPr>
      <a:lvl6pPr marL="1885950" indent="-171450" algn="l" rtl="0" fontAlgn="base">
        <a:spcBef>
          <a:spcPct val="20000"/>
        </a:spcBef>
        <a:spcAft>
          <a:spcPct val="0"/>
        </a:spcAft>
        <a:buClr>
          <a:schemeClr val="folHlink"/>
        </a:buClr>
        <a:buSzPct val="65000"/>
        <a:buFont typeface="Wingdings" pitchFamily="-107" charset="2"/>
        <a:buChar char="n"/>
        <a:defRPr sz="1500">
          <a:solidFill>
            <a:schemeClr val="tx1"/>
          </a:solidFill>
          <a:effectLst>
            <a:outerShdw blurRad="38100" dist="38100" dir="2700000" algn="tl">
              <a:srgbClr val="000000"/>
            </a:outerShdw>
          </a:effectLst>
          <a:latin typeface="+mn-lt"/>
          <a:ea typeface="ＭＳ Ｐゴシック" pitchFamily="-107" charset="-128"/>
        </a:defRPr>
      </a:lvl6pPr>
      <a:lvl7pPr marL="2228850" indent="-171450" algn="l" rtl="0" fontAlgn="base">
        <a:spcBef>
          <a:spcPct val="20000"/>
        </a:spcBef>
        <a:spcAft>
          <a:spcPct val="0"/>
        </a:spcAft>
        <a:buClr>
          <a:schemeClr val="folHlink"/>
        </a:buClr>
        <a:buSzPct val="65000"/>
        <a:buFont typeface="Wingdings" pitchFamily="-107" charset="2"/>
        <a:buChar char="n"/>
        <a:defRPr sz="1500">
          <a:solidFill>
            <a:schemeClr val="tx1"/>
          </a:solidFill>
          <a:effectLst>
            <a:outerShdw blurRad="38100" dist="38100" dir="2700000" algn="tl">
              <a:srgbClr val="000000"/>
            </a:outerShdw>
          </a:effectLst>
          <a:latin typeface="+mn-lt"/>
          <a:ea typeface="ＭＳ Ｐゴシック" pitchFamily="-107" charset="-128"/>
        </a:defRPr>
      </a:lvl7pPr>
      <a:lvl8pPr marL="2571750" indent="-171450" algn="l" rtl="0" fontAlgn="base">
        <a:spcBef>
          <a:spcPct val="20000"/>
        </a:spcBef>
        <a:spcAft>
          <a:spcPct val="0"/>
        </a:spcAft>
        <a:buClr>
          <a:schemeClr val="folHlink"/>
        </a:buClr>
        <a:buSzPct val="65000"/>
        <a:buFont typeface="Wingdings" pitchFamily="-107" charset="2"/>
        <a:buChar char="n"/>
        <a:defRPr sz="1500">
          <a:solidFill>
            <a:schemeClr val="tx1"/>
          </a:solidFill>
          <a:effectLst>
            <a:outerShdw blurRad="38100" dist="38100" dir="2700000" algn="tl">
              <a:srgbClr val="000000"/>
            </a:outerShdw>
          </a:effectLst>
          <a:latin typeface="+mn-lt"/>
          <a:ea typeface="ＭＳ Ｐゴシック" pitchFamily="-107" charset="-128"/>
        </a:defRPr>
      </a:lvl8pPr>
      <a:lvl9pPr marL="2914650" indent="-171450" algn="l" rtl="0" fontAlgn="base">
        <a:spcBef>
          <a:spcPct val="20000"/>
        </a:spcBef>
        <a:spcAft>
          <a:spcPct val="0"/>
        </a:spcAft>
        <a:buClr>
          <a:schemeClr val="folHlink"/>
        </a:buClr>
        <a:buSzPct val="65000"/>
        <a:buFont typeface="Wingdings" pitchFamily="-107" charset="2"/>
        <a:buChar char="n"/>
        <a:defRPr sz="15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Times New Roman" pitchFamily="-112" charset="0"/>
                <a:ea typeface="+mn-ea"/>
                <a:cs typeface="+mn-cs"/>
              </a:defRPr>
            </a:lvl1pPr>
          </a:lstStyle>
          <a:p>
            <a:pPr>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Times New Roman" pitchFamily="-112" charset="0"/>
                <a:ea typeface="+mn-ea"/>
                <a:cs typeface="+mn-cs"/>
              </a:defRPr>
            </a:lvl1pPr>
          </a:lstStyle>
          <a:p>
            <a:pPr>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ea typeface="MS PGothic" charset="0"/>
                <a:cs typeface="MS PGothic" charset="0"/>
              </a:defRPr>
            </a:lvl1pPr>
          </a:lstStyle>
          <a:p>
            <a:pPr>
              <a:defRPr/>
            </a:pPr>
            <a:fld id="{A31E5F00-BB11-4A42-9D56-5146592E238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66741578"/>
      </p:ext>
    </p:extLst>
  </p:cSld>
  <p:clrMap bg1="lt1" tx1="dk1" bg2="lt2" tx2="dk2" accent1="accent1" accent2="accent2" accent3="accent3" accent4="accent4" accent5="accent5" accent6="accent6" hlink="hlink" folHlink="folHlink"/>
  <p:sldLayoutIdLst>
    <p:sldLayoutId id="2147484828" r:id="rId1"/>
    <p:sldLayoutId id="2147484829" r:id="rId2"/>
    <p:sldLayoutId id="2147484830" r:id="rId3"/>
    <p:sldLayoutId id="2147484831" r:id="rId4"/>
    <p:sldLayoutId id="2147484832" r:id="rId5"/>
    <p:sldLayoutId id="2147484833" r:id="rId6"/>
    <p:sldLayoutId id="2147484834" r:id="rId7"/>
    <p:sldLayoutId id="2147484835" r:id="rId8"/>
    <p:sldLayoutId id="2147484836" r:id="rId9"/>
    <p:sldLayoutId id="2147484837" r:id="rId10"/>
    <p:sldLayoutId id="2147484838" r:id="rId11"/>
    <p:sldLayoutId id="2147484839" r:id="rId12"/>
  </p:sldLayoutIdLst>
  <p:transition spd="med">
    <p:randomBar dir="vert"/>
  </p:transition>
  <p:txStyles>
    <p:titleStyle>
      <a:lvl1pPr algn="ctr" rtl="0" eaLnBrk="0" fontAlgn="base" hangingPunct="0">
        <a:spcBef>
          <a:spcPct val="0"/>
        </a:spcBef>
        <a:spcAft>
          <a:spcPct val="0"/>
        </a:spcAft>
        <a:defRPr sz="33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33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33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33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3300">
          <a:solidFill>
            <a:schemeClr val="tx2"/>
          </a:solidFill>
          <a:latin typeface="Arial" charset="0"/>
          <a:ea typeface="ＭＳ Ｐゴシック" charset="0"/>
          <a:cs typeface="MS PGothic" charset="0"/>
        </a:defRPr>
      </a:lvl5pPr>
      <a:lvl6pPr marL="342900" algn="ctr" rtl="0" fontAlgn="base">
        <a:spcBef>
          <a:spcPct val="0"/>
        </a:spcBef>
        <a:spcAft>
          <a:spcPct val="0"/>
        </a:spcAft>
        <a:defRPr sz="3300">
          <a:solidFill>
            <a:schemeClr val="tx2"/>
          </a:solidFill>
          <a:latin typeface="Times New Roman" pitchFamily="-108" charset="0"/>
        </a:defRPr>
      </a:lvl6pPr>
      <a:lvl7pPr marL="685800" algn="ctr" rtl="0" fontAlgn="base">
        <a:spcBef>
          <a:spcPct val="0"/>
        </a:spcBef>
        <a:spcAft>
          <a:spcPct val="0"/>
        </a:spcAft>
        <a:defRPr sz="3300">
          <a:solidFill>
            <a:schemeClr val="tx2"/>
          </a:solidFill>
          <a:latin typeface="Times New Roman" pitchFamily="-108" charset="0"/>
        </a:defRPr>
      </a:lvl7pPr>
      <a:lvl8pPr marL="1028700" algn="ctr" rtl="0" fontAlgn="base">
        <a:spcBef>
          <a:spcPct val="0"/>
        </a:spcBef>
        <a:spcAft>
          <a:spcPct val="0"/>
        </a:spcAft>
        <a:defRPr sz="3300">
          <a:solidFill>
            <a:schemeClr val="tx2"/>
          </a:solidFill>
          <a:latin typeface="Times New Roman" pitchFamily="-108" charset="0"/>
        </a:defRPr>
      </a:lvl8pPr>
      <a:lvl9pPr marL="1371600" algn="ctr" rtl="0" fontAlgn="base">
        <a:spcBef>
          <a:spcPct val="0"/>
        </a:spcBef>
        <a:spcAft>
          <a:spcPct val="0"/>
        </a:spcAft>
        <a:defRPr sz="3300">
          <a:solidFill>
            <a:schemeClr val="tx2"/>
          </a:solidFill>
          <a:latin typeface="Times New Roman" pitchFamily="-108" charset="0"/>
        </a:defRPr>
      </a:lvl9pPr>
    </p:titleStyle>
    <p:bodyStyle>
      <a:lvl1pPr marL="257175" indent="-257175" algn="l" rtl="0" eaLnBrk="0" fontAlgn="base" hangingPunct="0">
        <a:spcBef>
          <a:spcPct val="20000"/>
        </a:spcBef>
        <a:spcAft>
          <a:spcPct val="0"/>
        </a:spcAft>
        <a:buChar char="•"/>
        <a:defRPr sz="2400">
          <a:solidFill>
            <a:schemeClr val="tx1"/>
          </a:solidFill>
          <a:latin typeface="Arial"/>
          <a:ea typeface="MS PGothic" charset="0"/>
          <a:cs typeface="MS PGothic" charset="0"/>
        </a:defRPr>
      </a:lvl1pPr>
      <a:lvl2pPr marL="557213" indent="-214313" algn="l" rtl="0" eaLnBrk="0" fontAlgn="base" hangingPunct="0">
        <a:spcBef>
          <a:spcPct val="20000"/>
        </a:spcBef>
        <a:spcAft>
          <a:spcPct val="0"/>
        </a:spcAft>
        <a:buChar char="–"/>
        <a:defRPr sz="2100">
          <a:solidFill>
            <a:schemeClr val="tx1"/>
          </a:solidFill>
          <a:latin typeface="Arial"/>
          <a:ea typeface="MS PGothic" charset="0"/>
          <a:cs typeface="MS PGothic" charset="0"/>
        </a:defRPr>
      </a:lvl2pPr>
      <a:lvl3pPr marL="857250" indent="-171450" algn="l" rtl="0" eaLnBrk="0" fontAlgn="base" hangingPunct="0">
        <a:spcBef>
          <a:spcPct val="20000"/>
        </a:spcBef>
        <a:spcAft>
          <a:spcPct val="0"/>
        </a:spcAft>
        <a:buChar char="•"/>
        <a:defRPr sz="1800">
          <a:solidFill>
            <a:schemeClr val="tx1"/>
          </a:solidFill>
          <a:latin typeface="Arial"/>
          <a:ea typeface="MS PGothic" charset="0"/>
          <a:cs typeface="MS PGothic" charset="0"/>
        </a:defRPr>
      </a:lvl3pPr>
      <a:lvl4pPr marL="1200150" indent="-171450" algn="l" rtl="0" eaLnBrk="0" fontAlgn="base" hangingPunct="0">
        <a:spcBef>
          <a:spcPct val="20000"/>
        </a:spcBef>
        <a:spcAft>
          <a:spcPct val="0"/>
        </a:spcAft>
        <a:buChar char="–"/>
        <a:defRPr sz="1500">
          <a:solidFill>
            <a:schemeClr val="tx1"/>
          </a:solidFill>
          <a:latin typeface="Arial"/>
          <a:ea typeface="ＭＳ Ｐゴシック" charset="0"/>
          <a:cs typeface="Geneva" charset="0"/>
        </a:defRPr>
      </a:lvl4pPr>
      <a:lvl5pPr marL="1543050" indent="-171450" algn="l" rtl="0" eaLnBrk="0" fontAlgn="base" hangingPunct="0">
        <a:spcBef>
          <a:spcPct val="20000"/>
        </a:spcBef>
        <a:spcAft>
          <a:spcPct val="0"/>
        </a:spcAft>
        <a:buChar char="»"/>
        <a:defRPr sz="1500">
          <a:solidFill>
            <a:schemeClr val="tx1"/>
          </a:solidFill>
          <a:latin typeface="Arial"/>
          <a:ea typeface="MS PGothic" charset="0"/>
          <a:cs typeface="MS PGothic" charset="0"/>
        </a:defRPr>
      </a:lvl5pPr>
      <a:lvl6pPr marL="1885950" indent="-171450" algn="l" rtl="0" fontAlgn="base">
        <a:spcBef>
          <a:spcPct val="20000"/>
        </a:spcBef>
        <a:spcAft>
          <a:spcPct val="0"/>
        </a:spcAft>
        <a:buChar char="»"/>
        <a:defRPr sz="1500">
          <a:solidFill>
            <a:schemeClr val="tx1"/>
          </a:solidFill>
          <a:latin typeface="+mn-lt"/>
          <a:ea typeface="ＭＳ Ｐゴシック" pitchFamily="-108" charset="-128"/>
        </a:defRPr>
      </a:lvl6pPr>
      <a:lvl7pPr marL="2228850" indent="-171450" algn="l" rtl="0" fontAlgn="base">
        <a:spcBef>
          <a:spcPct val="20000"/>
        </a:spcBef>
        <a:spcAft>
          <a:spcPct val="0"/>
        </a:spcAft>
        <a:buChar char="»"/>
        <a:defRPr sz="1500">
          <a:solidFill>
            <a:schemeClr val="tx1"/>
          </a:solidFill>
          <a:latin typeface="+mn-lt"/>
          <a:ea typeface="ＭＳ Ｐゴシック" pitchFamily="-108" charset="-128"/>
        </a:defRPr>
      </a:lvl7pPr>
      <a:lvl8pPr marL="2571750" indent="-171450" algn="l" rtl="0" fontAlgn="base">
        <a:spcBef>
          <a:spcPct val="20000"/>
        </a:spcBef>
        <a:spcAft>
          <a:spcPct val="0"/>
        </a:spcAft>
        <a:buChar char="»"/>
        <a:defRPr sz="1500">
          <a:solidFill>
            <a:schemeClr val="tx1"/>
          </a:solidFill>
          <a:latin typeface="+mn-lt"/>
          <a:ea typeface="ＭＳ Ｐゴシック" pitchFamily="-108" charset="-128"/>
        </a:defRPr>
      </a:lvl8pPr>
      <a:lvl9pPr marL="2914650" indent="-171450" algn="l" rtl="0" fontAlgn="base">
        <a:spcBef>
          <a:spcPct val="20000"/>
        </a:spcBef>
        <a:spcAft>
          <a:spcPct val="0"/>
        </a:spcAft>
        <a:buChar char="»"/>
        <a:defRPr sz="1500">
          <a:solidFill>
            <a:schemeClr val="tx1"/>
          </a:solidFill>
          <a:latin typeface="+mn-lt"/>
          <a:ea typeface="ＭＳ Ｐゴシック" pitchFamily="-108"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457200"/>
            <a:ext cx="77724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485900"/>
            <a:ext cx="7772400"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50">
                <a:latin typeface="Arial" pitchFamily="-112" charset="0"/>
                <a:ea typeface="+mn-ea"/>
                <a:cs typeface="+mn-cs"/>
              </a:defRPr>
            </a:lvl1pPr>
          </a:lstStyle>
          <a:p>
            <a:pPr defTabSz="685800" fontAlgn="base">
              <a:spcBef>
                <a:spcPct val="0"/>
              </a:spcBef>
              <a:spcAft>
                <a:spcPct val="0"/>
              </a:spcAft>
              <a:defRPr/>
            </a:pPr>
            <a:endParaRPr lang="en-US">
              <a:solidFill>
                <a:srgbClr val="000000"/>
              </a:solidFill>
            </a:endParaRPr>
          </a:p>
        </p:txBody>
      </p:sp>
      <p:sp>
        <p:nvSpPr>
          <p:cNvPr id="132101"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50">
                <a:latin typeface="Arial" pitchFamily="-112" charset="0"/>
                <a:ea typeface="+mn-ea"/>
                <a:cs typeface="+mn-cs"/>
              </a:defRPr>
            </a:lvl1pPr>
          </a:lstStyle>
          <a:p>
            <a:pPr defTabSz="685800" fontAlgn="base">
              <a:spcBef>
                <a:spcPct val="0"/>
              </a:spcBef>
              <a:spcAft>
                <a:spcPct val="0"/>
              </a:spcAft>
              <a:defRPr/>
            </a:pPr>
            <a:endParaRPr lang="en-US">
              <a:solidFill>
                <a:srgbClr val="000000"/>
              </a:solidFill>
            </a:endParaRPr>
          </a:p>
        </p:txBody>
      </p:sp>
      <p:sp>
        <p:nvSpPr>
          <p:cNvPr id="132102"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50">
                <a:latin typeface="Arial" charset="0"/>
                <a:ea typeface="Osaka" charset="-128"/>
                <a:cs typeface="Osaka" charset="-128"/>
              </a:defRPr>
            </a:lvl1pPr>
          </a:lstStyle>
          <a:p>
            <a:pPr defTabSz="685800" fontAlgn="base">
              <a:spcBef>
                <a:spcPct val="0"/>
              </a:spcBef>
              <a:spcAft>
                <a:spcPct val="0"/>
              </a:spcAft>
              <a:defRPr/>
            </a:pPr>
            <a:fld id="{97F85D4B-202C-EE4D-B659-415DC71EC101}" type="slidenum">
              <a:rPr lang="en-US" smtClean="0">
                <a:solidFill>
                  <a:srgbClr val="000000"/>
                </a:solidFill>
              </a:rPr>
              <a:pPr defTabSz="6858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11839567"/>
      </p:ext>
    </p:extLst>
  </p:cSld>
  <p:clrMap bg1="lt1" tx1="dk1" bg2="lt2" tx2="dk2" accent1="accent1" accent2="accent2" accent3="accent3" accent4="accent4" accent5="accent5" accent6="accent6" hlink="hlink" folHlink="folHlink"/>
  <p:sldLayoutIdLst>
    <p:sldLayoutId id="2147484877" r:id="rId1"/>
    <p:sldLayoutId id="2147484878" r:id="rId2"/>
    <p:sldLayoutId id="2147484879" r:id="rId3"/>
    <p:sldLayoutId id="2147484880" r:id="rId4"/>
    <p:sldLayoutId id="2147484881" r:id="rId5"/>
    <p:sldLayoutId id="2147484882" r:id="rId6"/>
    <p:sldLayoutId id="2147484883" r:id="rId7"/>
    <p:sldLayoutId id="2147484884" r:id="rId8"/>
    <p:sldLayoutId id="2147484885" r:id="rId9"/>
    <p:sldLayoutId id="2147484886" r:id="rId10"/>
    <p:sldLayoutId id="2147484887" r:id="rId11"/>
  </p:sldLayoutIdLst>
  <p:transition/>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33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33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3300">
          <a:solidFill>
            <a:schemeClr val="tx2"/>
          </a:solidFill>
          <a:latin typeface="Arial" pitchFamily="-111" charset="0"/>
          <a:ea typeface="Osaka" pitchFamily="-111" charset="-128"/>
          <a:cs typeface="Osaka" pitchFamily="-111" charset="-128"/>
        </a:defRPr>
      </a:lvl5pPr>
      <a:lvl6pPr marL="342900" algn="ctr" rtl="0" fontAlgn="base">
        <a:spcBef>
          <a:spcPct val="0"/>
        </a:spcBef>
        <a:spcAft>
          <a:spcPct val="0"/>
        </a:spcAft>
        <a:defRPr sz="3300">
          <a:solidFill>
            <a:schemeClr val="tx2"/>
          </a:solidFill>
          <a:latin typeface="Arial" pitchFamily="-111" charset="0"/>
          <a:ea typeface="Osaka" pitchFamily="-111" charset="-128"/>
          <a:cs typeface="Osaka" pitchFamily="-111" charset="-128"/>
        </a:defRPr>
      </a:lvl6pPr>
      <a:lvl7pPr marL="685800" algn="ctr" rtl="0" fontAlgn="base">
        <a:spcBef>
          <a:spcPct val="0"/>
        </a:spcBef>
        <a:spcAft>
          <a:spcPct val="0"/>
        </a:spcAft>
        <a:defRPr sz="3300">
          <a:solidFill>
            <a:schemeClr val="tx2"/>
          </a:solidFill>
          <a:latin typeface="Arial" pitchFamily="-111" charset="0"/>
          <a:ea typeface="Osaka" pitchFamily="-111" charset="-128"/>
          <a:cs typeface="Osaka" pitchFamily="-111" charset="-128"/>
        </a:defRPr>
      </a:lvl7pPr>
      <a:lvl8pPr marL="1028700" algn="ctr" rtl="0" fontAlgn="base">
        <a:spcBef>
          <a:spcPct val="0"/>
        </a:spcBef>
        <a:spcAft>
          <a:spcPct val="0"/>
        </a:spcAft>
        <a:defRPr sz="3300">
          <a:solidFill>
            <a:schemeClr val="tx2"/>
          </a:solidFill>
          <a:latin typeface="Arial" pitchFamily="-111" charset="0"/>
          <a:ea typeface="Osaka" pitchFamily="-111" charset="-128"/>
          <a:cs typeface="Osaka" pitchFamily="-111" charset="-128"/>
        </a:defRPr>
      </a:lvl8pPr>
      <a:lvl9pPr marL="1371600" algn="ctr" rtl="0" fontAlgn="base">
        <a:spcBef>
          <a:spcPct val="0"/>
        </a:spcBef>
        <a:spcAft>
          <a:spcPct val="0"/>
        </a:spcAft>
        <a:defRPr sz="3300">
          <a:solidFill>
            <a:schemeClr val="tx2"/>
          </a:solidFill>
          <a:latin typeface="Arial" pitchFamily="-111" charset="0"/>
          <a:ea typeface="Osaka" pitchFamily="-111" charset="-128"/>
          <a:cs typeface="Osaka" pitchFamily="-111" charset="-128"/>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a:solidFill>
            <a:schemeClr val="tx1"/>
          </a:solidFill>
          <a:latin typeface="+mn-lt"/>
          <a:ea typeface="+mn-ea"/>
          <a:cs typeface="+mn-cs"/>
        </a:defRPr>
      </a:lvl5pPr>
      <a:lvl6pPr marL="1885950" indent="-171450" algn="l" rtl="0" fontAlgn="base">
        <a:spcBef>
          <a:spcPct val="20000"/>
        </a:spcBef>
        <a:spcAft>
          <a:spcPct val="0"/>
        </a:spcAft>
        <a:buChar char="»"/>
        <a:defRPr sz="1500">
          <a:solidFill>
            <a:schemeClr val="tx1"/>
          </a:solidFill>
          <a:latin typeface="+mn-lt"/>
          <a:ea typeface="+mn-ea"/>
          <a:cs typeface="+mn-cs"/>
        </a:defRPr>
      </a:lvl6pPr>
      <a:lvl7pPr marL="2228850" indent="-171450" algn="l" rtl="0" fontAlgn="base">
        <a:spcBef>
          <a:spcPct val="20000"/>
        </a:spcBef>
        <a:spcAft>
          <a:spcPct val="0"/>
        </a:spcAft>
        <a:buChar char="»"/>
        <a:defRPr sz="1500">
          <a:solidFill>
            <a:schemeClr val="tx1"/>
          </a:solidFill>
          <a:latin typeface="+mn-lt"/>
          <a:ea typeface="+mn-ea"/>
          <a:cs typeface="+mn-cs"/>
        </a:defRPr>
      </a:lvl7pPr>
      <a:lvl8pPr marL="2571750" indent="-171450" algn="l" rtl="0" fontAlgn="base">
        <a:spcBef>
          <a:spcPct val="20000"/>
        </a:spcBef>
        <a:spcAft>
          <a:spcPct val="0"/>
        </a:spcAft>
        <a:buChar char="»"/>
        <a:defRPr sz="1500">
          <a:solidFill>
            <a:schemeClr val="tx1"/>
          </a:solidFill>
          <a:latin typeface="+mn-lt"/>
          <a:ea typeface="+mn-ea"/>
          <a:cs typeface="+mn-cs"/>
        </a:defRPr>
      </a:lvl8pPr>
      <a:lvl9pPr marL="2914650" indent="-171450" algn="l" rtl="0" fontAlgn="base">
        <a:spcBef>
          <a:spcPct val="20000"/>
        </a:spcBef>
        <a:spcAft>
          <a:spcPct val="0"/>
        </a:spcAft>
        <a:buChar char="»"/>
        <a:defRPr sz="15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pitchFamily="-112" charset="0"/>
                <a:ea typeface="+mn-ea"/>
                <a:cs typeface="+mn-cs"/>
              </a:defRPr>
            </a:lvl1pPr>
          </a:lstStyle>
          <a:p>
            <a:pPr defTabSz="685800" fontAlgn="base">
              <a:spcBef>
                <a:spcPct val="0"/>
              </a:spcBef>
              <a:spcAft>
                <a:spcPct val="0"/>
              </a:spcAft>
              <a:defRPr/>
            </a:pPr>
            <a:endParaRPr lang="en-US">
              <a:solidFill>
                <a:srgbClr val="000000"/>
              </a:solidFill>
            </a:endParaRPr>
          </a:p>
        </p:txBody>
      </p:sp>
      <p:sp>
        <p:nvSpPr>
          <p:cNvPr id="153605"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112" charset="0"/>
                <a:ea typeface="+mn-ea"/>
                <a:cs typeface="+mn-cs"/>
              </a:defRPr>
            </a:lvl1pPr>
          </a:lstStyle>
          <a:p>
            <a:pPr defTabSz="685800" fontAlgn="base">
              <a:spcBef>
                <a:spcPct val="0"/>
              </a:spcBef>
              <a:spcAft>
                <a:spcPct val="0"/>
              </a:spcAft>
              <a:defRPr/>
            </a:pPr>
            <a:endParaRPr lang="en-US">
              <a:solidFill>
                <a:srgbClr val="000000"/>
              </a:solidFill>
            </a:endParaRPr>
          </a:p>
        </p:txBody>
      </p:sp>
      <p:sp>
        <p:nvSpPr>
          <p:cNvPr id="153606"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charset="0"/>
              </a:defRPr>
            </a:lvl1pPr>
          </a:lstStyle>
          <a:p>
            <a:pPr defTabSz="685800" fontAlgn="base">
              <a:spcBef>
                <a:spcPct val="0"/>
              </a:spcBef>
              <a:spcAft>
                <a:spcPct val="0"/>
              </a:spcAft>
              <a:defRPr/>
            </a:pPr>
            <a:fld id="{46E036EF-5242-5241-AB42-97179E1AF200}" type="slidenum">
              <a:rPr lang="en-US" smtClean="0">
                <a:solidFill>
                  <a:srgbClr val="000000"/>
                </a:solidFill>
                <a:ea typeface="ＭＳ Ｐゴシック" charset="-128"/>
                <a:cs typeface="ＭＳ Ｐゴシック" charset="-128"/>
              </a:rPr>
              <a:pPr defTabSz="685800" fontAlgn="base">
                <a:spcBef>
                  <a:spcPct val="0"/>
                </a:spcBef>
                <a:spcAft>
                  <a:spcPct val="0"/>
                </a:spcAft>
                <a:defRPr/>
              </a:pPr>
              <a:t>‹#›</a:t>
            </a:fld>
            <a:endParaRPr lang="en-US">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952849059"/>
      </p:ext>
    </p:extLst>
  </p:cSld>
  <p:clrMap bg1="lt1" tx1="dk1" bg2="lt2" tx2="dk2" accent1="accent1" accent2="accent2" accent3="accent3" accent4="accent4" accent5="accent5" accent6="accent6" hlink="hlink" folHlink="folHlink"/>
  <p:sldLayoutIdLst>
    <p:sldLayoutId id="2147484889" r:id="rId1"/>
    <p:sldLayoutId id="2147484890" r:id="rId2"/>
    <p:sldLayoutId id="2147484891" r:id="rId3"/>
    <p:sldLayoutId id="2147484892" r:id="rId4"/>
    <p:sldLayoutId id="2147484893" r:id="rId5"/>
    <p:sldLayoutId id="2147484894" r:id="rId6"/>
    <p:sldLayoutId id="2147484895" r:id="rId7"/>
    <p:sldLayoutId id="2147484896" r:id="rId8"/>
    <p:sldLayoutId id="2147484897" r:id="rId9"/>
    <p:sldLayoutId id="2147484898" r:id="rId10"/>
    <p:sldLayoutId id="2147484899" r:id="rId11"/>
  </p:sldLayoutIdLst>
  <p:transition/>
  <p:txStyles>
    <p:titleStyle>
      <a:lvl1pPr algn="ctr" rtl="0" eaLnBrk="0" fontAlgn="base" hangingPunct="0">
        <a:spcBef>
          <a:spcPct val="0"/>
        </a:spcBef>
        <a:spcAft>
          <a:spcPct val="0"/>
        </a:spcAft>
        <a:defRPr sz="33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3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33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33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3300">
          <a:solidFill>
            <a:schemeClr val="tx2"/>
          </a:solidFill>
          <a:latin typeface="Arial" pitchFamily="-111" charset="0"/>
          <a:ea typeface="ＭＳ Ｐゴシック" pitchFamily="-111" charset="-128"/>
          <a:cs typeface="ＭＳ Ｐゴシック" pitchFamily="-111" charset="-128"/>
        </a:defRPr>
      </a:lvl5pPr>
      <a:lvl6pPr marL="342900" algn="ctr" rtl="0" fontAlgn="base">
        <a:spcBef>
          <a:spcPct val="0"/>
        </a:spcBef>
        <a:spcAft>
          <a:spcPct val="0"/>
        </a:spcAft>
        <a:defRPr sz="3300">
          <a:solidFill>
            <a:schemeClr val="tx2"/>
          </a:solidFill>
          <a:latin typeface="Arial" pitchFamily="-111" charset="0"/>
        </a:defRPr>
      </a:lvl6pPr>
      <a:lvl7pPr marL="685800" algn="ctr" rtl="0" fontAlgn="base">
        <a:spcBef>
          <a:spcPct val="0"/>
        </a:spcBef>
        <a:spcAft>
          <a:spcPct val="0"/>
        </a:spcAft>
        <a:defRPr sz="3300">
          <a:solidFill>
            <a:schemeClr val="tx2"/>
          </a:solidFill>
          <a:latin typeface="Arial" pitchFamily="-111" charset="0"/>
        </a:defRPr>
      </a:lvl7pPr>
      <a:lvl8pPr marL="1028700" algn="ctr" rtl="0" fontAlgn="base">
        <a:spcBef>
          <a:spcPct val="0"/>
        </a:spcBef>
        <a:spcAft>
          <a:spcPct val="0"/>
        </a:spcAft>
        <a:defRPr sz="3300">
          <a:solidFill>
            <a:schemeClr val="tx2"/>
          </a:solidFill>
          <a:latin typeface="Arial" pitchFamily="-111" charset="0"/>
        </a:defRPr>
      </a:lvl8pPr>
      <a:lvl9pPr marL="1371600" algn="ctr" rtl="0" fontAlgn="base">
        <a:spcBef>
          <a:spcPct val="0"/>
        </a:spcBef>
        <a:spcAft>
          <a:spcPct val="0"/>
        </a:spcAft>
        <a:defRPr sz="3300">
          <a:solidFill>
            <a:schemeClr val="tx2"/>
          </a:solidFill>
          <a:latin typeface="Arial" pitchFamily="-111"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pitchFamily="-111" charset="-128"/>
        </a:defRPr>
      </a:lvl2pPr>
      <a:lvl3pPr marL="857250" indent="-171450" algn="l" rtl="0" eaLnBrk="0" fontAlgn="base" hangingPunct="0">
        <a:spcBef>
          <a:spcPct val="20000"/>
        </a:spcBef>
        <a:spcAft>
          <a:spcPct val="0"/>
        </a:spcAft>
        <a:buChar char="•"/>
        <a:defRPr sz="1800">
          <a:solidFill>
            <a:schemeClr val="tx1"/>
          </a:solidFill>
          <a:latin typeface="+mn-lt"/>
          <a:ea typeface="ＭＳ Ｐゴシック" charset="0"/>
          <a:cs typeface="Geneva" charset="0"/>
        </a:defRPr>
      </a:lvl3pPr>
      <a:lvl4pPr marL="1200150" indent="-171450" algn="l" rtl="0" eaLnBrk="0" fontAlgn="base" hangingPunct="0">
        <a:spcBef>
          <a:spcPct val="20000"/>
        </a:spcBef>
        <a:spcAft>
          <a:spcPct val="0"/>
        </a:spcAft>
        <a:buChar char="–"/>
        <a:defRPr sz="1500">
          <a:solidFill>
            <a:schemeClr val="tx1"/>
          </a:solidFill>
          <a:latin typeface="+mn-lt"/>
          <a:ea typeface="Geneva" charset="-128"/>
          <a:cs typeface="Geneva" charset="0"/>
        </a:defRPr>
      </a:lvl4pPr>
      <a:lvl5pPr marL="1543050" indent="-171450" algn="l" rtl="0" eaLnBrk="0" fontAlgn="base" hangingPunct="0">
        <a:spcBef>
          <a:spcPct val="20000"/>
        </a:spcBef>
        <a:spcAft>
          <a:spcPct val="0"/>
        </a:spcAft>
        <a:buChar char="»"/>
        <a:defRPr sz="1500">
          <a:solidFill>
            <a:schemeClr val="tx1"/>
          </a:solidFill>
          <a:latin typeface="+mn-lt"/>
          <a:ea typeface="Geneva" charset="-128"/>
          <a:cs typeface="Geneva" charset="0"/>
        </a:defRPr>
      </a:lvl5pPr>
      <a:lvl6pPr marL="1885950" indent="-171450" algn="l" rtl="0" fontAlgn="base">
        <a:spcBef>
          <a:spcPct val="20000"/>
        </a:spcBef>
        <a:spcAft>
          <a:spcPct val="0"/>
        </a:spcAft>
        <a:buChar char="»"/>
        <a:defRPr sz="1500">
          <a:solidFill>
            <a:schemeClr val="tx1"/>
          </a:solidFill>
          <a:latin typeface="+mn-lt"/>
          <a:ea typeface="ＭＳ Ｐゴシック" pitchFamily="-111" charset="-128"/>
        </a:defRPr>
      </a:lvl6pPr>
      <a:lvl7pPr marL="2228850" indent="-171450" algn="l" rtl="0" fontAlgn="base">
        <a:spcBef>
          <a:spcPct val="20000"/>
        </a:spcBef>
        <a:spcAft>
          <a:spcPct val="0"/>
        </a:spcAft>
        <a:buChar char="»"/>
        <a:defRPr sz="1500">
          <a:solidFill>
            <a:schemeClr val="tx1"/>
          </a:solidFill>
          <a:latin typeface="+mn-lt"/>
          <a:ea typeface="ＭＳ Ｐゴシック" pitchFamily="-111" charset="-128"/>
        </a:defRPr>
      </a:lvl7pPr>
      <a:lvl8pPr marL="2571750" indent="-171450" algn="l" rtl="0" fontAlgn="base">
        <a:spcBef>
          <a:spcPct val="20000"/>
        </a:spcBef>
        <a:spcAft>
          <a:spcPct val="0"/>
        </a:spcAft>
        <a:buChar char="»"/>
        <a:defRPr sz="1500">
          <a:solidFill>
            <a:schemeClr val="tx1"/>
          </a:solidFill>
          <a:latin typeface="+mn-lt"/>
          <a:ea typeface="ＭＳ Ｐゴシック" pitchFamily="-111" charset="-128"/>
        </a:defRPr>
      </a:lvl8pPr>
      <a:lvl9pPr marL="2914650" indent="-171450" algn="l" rtl="0" fontAlgn="base">
        <a:spcBef>
          <a:spcPct val="20000"/>
        </a:spcBef>
        <a:spcAft>
          <a:spcPct val="0"/>
        </a:spcAft>
        <a:buChar char="»"/>
        <a:defRPr sz="1500">
          <a:solidFill>
            <a:schemeClr val="tx1"/>
          </a:solidFill>
          <a:latin typeface="+mn-lt"/>
          <a:ea typeface="ＭＳ Ｐゴシック" pitchFamily="-111"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themeOverride" Target="../theme/themeOverride3.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8.xml"/><Relationship Id="rId1" Type="http://schemas.openxmlformats.org/officeDocument/2006/relationships/themeOverride" Target="../theme/themeOverride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com.sg/url?sa=i&amp;rct=j&amp;q=&amp;esrc=s&amp;source=imgres&amp;cd=&amp;ved=2ahUKEwjVtLWUm_PnAhUCPH0KHYx9DR0QjRx6BAgBEAQ&amp;url=https%3A%2F%2Fpaulthepoke.com%2F2015%2F05%2F17%2Fshavuotpentecost-part-1%2F&amp;psig=AOvVaw1cCXCC1VtvXqwuQ2BIUJnM&amp;ust=1582943757545851"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themeOverride" Target="../theme/themeOverride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09.xml"/><Relationship Id="rId1" Type="http://schemas.openxmlformats.org/officeDocument/2006/relationships/themeOverride" Target="../theme/themeOverride4.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19.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3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5.xml"/><Relationship Id="rId1" Type="http://schemas.openxmlformats.org/officeDocument/2006/relationships/themeOverride" Target="../theme/themeOverride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5.xml"/><Relationship Id="rId1" Type="http://schemas.openxmlformats.org/officeDocument/2006/relationships/themeOverride" Target="../theme/themeOverride6.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5.xml"/><Relationship Id="rId1" Type="http://schemas.openxmlformats.org/officeDocument/2006/relationships/slideLayout" Target="../slideLayouts/slideLayout169.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4.xml"/><Relationship Id="rId1" Type="http://schemas.openxmlformats.org/officeDocument/2006/relationships/themeOverride" Target="../theme/themeOverride7.xml"/><Relationship Id="rId5" Type="http://schemas.openxmlformats.org/officeDocument/2006/relationships/image" Target="../media/image44.jpeg"/><Relationship Id="rId4" Type="http://schemas.openxmlformats.org/officeDocument/2006/relationships/hyperlink" Target="http://www.garrigan.net/Media/gallery/3d/blood.jpg" TargetMode="Externa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7.xml"/><Relationship Id="rId1" Type="http://schemas.openxmlformats.org/officeDocument/2006/relationships/themeOverride" Target="../theme/themeOverride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7.xml"/><Relationship Id="rId1" Type="http://schemas.openxmlformats.org/officeDocument/2006/relationships/themeOverride" Target="../theme/themeOverride9.xml"/><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7.xml"/><Relationship Id="rId1" Type="http://schemas.openxmlformats.org/officeDocument/2006/relationships/themeOverride" Target="../theme/themeOverride10.xml"/><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7.xml"/><Relationship Id="rId1" Type="http://schemas.openxmlformats.org/officeDocument/2006/relationships/themeOverride" Target="../theme/themeOverride11.xml"/><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6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2.xml"/><Relationship Id="rId1" Type="http://schemas.openxmlformats.org/officeDocument/2006/relationships/slideLayout" Target="../slideLayouts/slideLayout80.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184.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851A314-799C-CC4D-AC6C-457556C8A9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3126" y="-9522"/>
            <a:ext cx="7304881" cy="454227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125140" y="2543888"/>
            <a:ext cx="6858000" cy="8632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4050" b="1" i="1">
                <a:solidFill>
                  <a:srgbClr val="FFFFFF"/>
                </a:solidFill>
                <a:effectLst>
                  <a:glow rad="127000">
                    <a:srgbClr val="000000"/>
                  </a:glow>
                </a:effectLst>
                <a:latin typeface="Arial" charset="0"/>
                <a:ea typeface="ＭＳ Ｐゴシック" charset="0"/>
                <a:cs typeface="ＭＳ Ｐゴシック" charset="0"/>
              </a:rPr>
              <a:t>Leviticus 1:1–6:7</a:t>
            </a:r>
            <a:endParaRPr lang="en-US" sz="405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51930" y="541772"/>
            <a:ext cx="6840140" cy="1084990"/>
          </a:xfrm>
          <a:effectLst>
            <a:outerShdw blurRad="63500" dist="35921" dir="2700000" algn="ctr" rotWithShape="0">
              <a:schemeClr val="tx2">
                <a:alpha val="74998"/>
              </a:schemeClr>
            </a:outerShdw>
          </a:effectLst>
        </p:spPr>
        <p:txBody>
          <a:bodyPr/>
          <a:lstStyle/>
          <a:p>
            <a:pPr>
              <a:defRPr/>
            </a:pPr>
            <a:r>
              <a:rPr lang="en-US" sz="4500" b="1" dirty="0">
                <a:effectLst>
                  <a:glow rad="127000">
                    <a:schemeClr val="tx1"/>
                  </a:glow>
                </a:effectLst>
                <a:latin typeface="Arial" charset="0"/>
                <a:ea typeface="ＭＳ Ｐゴシック" charset="0"/>
                <a:cs typeface="ＭＳ Ｐゴシック" charset="0"/>
              </a:rPr>
              <a:t>Five Offerings We Bring</a:t>
            </a:r>
          </a:p>
        </p:txBody>
      </p:sp>
      <p:sp>
        <p:nvSpPr>
          <p:cNvPr id="6" name="Text Box 5"/>
          <p:cNvSpPr txBox="1">
            <a:spLocks noChangeArrowheads="1"/>
          </p:cNvSpPr>
          <p:nvPr/>
        </p:nvSpPr>
        <p:spPr bwMode="auto">
          <a:xfrm>
            <a:off x="1125140" y="4569619"/>
            <a:ext cx="6921162" cy="57388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685800" eaLnBrk="0" hangingPunct="0">
              <a:defRPr/>
            </a:pPr>
            <a:r>
              <a:rPr lang="en-US" sz="15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685800" eaLnBrk="0" hangingPunct="0">
              <a:defRPr/>
            </a:pPr>
            <a:r>
              <a:rPr lang="en-US" sz="1500" b="1" kern="0" dirty="0">
                <a:solidFill>
                  <a:srgbClr val="FFFFFF"/>
                </a:solidFill>
                <a:effectLst>
                  <a:outerShdw blurRad="38100" dist="38100" dir="2700000" algn="tl">
                    <a:srgbClr val="000000"/>
                  </a:outerShdw>
                </a:effectLst>
                <a:latin typeface="Arial"/>
                <a:cs typeface="Arial"/>
              </a:rPr>
              <a:t>Singapore Bible College • CICFamily.com • BibleStudyDownloads.org</a:t>
            </a:r>
          </a:p>
        </p:txBody>
      </p:sp>
      <p:sp>
        <p:nvSpPr>
          <p:cNvPr id="7" name="Rectangle 2">
            <a:extLst>
              <a:ext uri="{FF2B5EF4-FFF2-40B4-BE49-F238E27FC236}">
                <a16:creationId xmlns:a16="http://schemas.microsoft.com/office/drawing/2014/main" id="{2E9AE4E9-070E-3846-ABED-AC57354F0744}"/>
              </a:ext>
            </a:extLst>
          </p:cNvPr>
          <p:cNvSpPr txBox="1">
            <a:spLocks noChangeArrowheads="1"/>
          </p:cNvSpPr>
          <p:nvPr/>
        </p:nvSpPr>
        <p:spPr bwMode="auto">
          <a:xfrm>
            <a:off x="1156565" y="1531415"/>
            <a:ext cx="6858000" cy="7432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3300" b="1" kern="0" dirty="0">
                <a:effectLst>
                  <a:glow rad="127000">
                    <a:schemeClr val="tx1"/>
                  </a:glow>
                </a:effectLst>
                <a:latin typeface="SimHei" panose="02010609060101010101" pitchFamily="49" charset="-122"/>
                <a:ea typeface="SimHei" panose="02010609060101010101" pitchFamily="49" charset="-122"/>
                <a:cs typeface="ＭＳ Ｐゴシック" charset="0"/>
              </a:rPr>
              <a:t>献上的五项祭物</a:t>
            </a:r>
            <a:endParaRPr lang="en-US" sz="3300" b="1" kern="0" dirty="0">
              <a:effectLst>
                <a:glow rad="127000">
                  <a:schemeClr val="tx1"/>
                </a:glow>
              </a:effectLst>
              <a:latin typeface="SimHei" panose="02010609060101010101" pitchFamily="49" charset="-122"/>
              <a:ea typeface="SimHei" panose="02010609060101010101" pitchFamily="49" charset="-122"/>
              <a:cs typeface="ＭＳ Ｐゴシック" charset="0"/>
            </a:endParaRPr>
          </a:p>
        </p:txBody>
      </p:sp>
    </p:spTree>
    <p:extLst>
      <p:ext uri="{BB962C8B-B14F-4D97-AF65-F5344CB8AC3E}">
        <p14:creationId xmlns:p14="http://schemas.microsoft.com/office/powerpoint/2010/main" val="367198454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p:cNvSpPr>
            <a:spLocks noChangeArrowheads="1"/>
          </p:cNvSpPr>
          <p:nvPr/>
        </p:nvSpPr>
        <p:spPr bwMode="auto">
          <a:xfrm>
            <a:off x="638977" y="0"/>
            <a:ext cx="8001000" cy="51435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defTabSz="685800" eaLnBrk="0" fontAlgn="base" hangingPunct="0">
              <a:spcBef>
                <a:spcPct val="0"/>
              </a:spcBef>
              <a:spcAft>
                <a:spcPct val="0"/>
              </a:spcAft>
              <a:defRPr/>
            </a:pPr>
            <a:endParaRPr lang="zh-CN" altLang="en-US" sz="1500">
              <a:solidFill>
                <a:srgbClr val="000000"/>
              </a:solidFill>
              <a:latin typeface="Arial"/>
              <a:ea typeface="ＭＳ Ｐゴシック" charset="0"/>
              <a:cs typeface="Arial"/>
            </a:endParaRPr>
          </a:p>
        </p:txBody>
      </p:sp>
      <p:sp>
        <p:nvSpPr>
          <p:cNvPr id="430082" name="Freeform 3"/>
          <p:cNvSpPr>
            <a:spLocks/>
          </p:cNvSpPr>
          <p:nvPr/>
        </p:nvSpPr>
        <p:spPr bwMode="auto">
          <a:xfrm>
            <a:off x="7632708" y="152400"/>
            <a:ext cx="352425" cy="257175"/>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685800" eaLnBrk="0" fontAlgn="base" hangingPunct="0">
              <a:spcBef>
                <a:spcPct val="0"/>
              </a:spcBef>
              <a:spcAft>
                <a:spcPct val="0"/>
              </a:spcAft>
              <a:defRPr/>
            </a:pPr>
            <a:endParaRPr lang="en-US" sz="1500">
              <a:solidFill>
                <a:srgbClr val="000000"/>
              </a:solidFill>
              <a:latin typeface="Arial"/>
              <a:ea typeface="ＭＳ Ｐゴシック" charset="0"/>
              <a:cs typeface="Arial"/>
            </a:endParaRPr>
          </a:p>
        </p:txBody>
      </p:sp>
      <p:sp>
        <p:nvSpPr>
          <p:cNvPr id="430083" name="Line 4"/>
          <p:cNvSpPr>
            <a:spLocks noChangeShapeType="1"/>
          </p:cNvSpPr>
          <p:nvPr/>
        </p:nvSpPr>
        <p:spPr bwMode="auto">
          <a:xfrm>
            <a:off x="7839877" y="28575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685800" eaLnBrk="0" fontAlgn="base" hangingPunct="0">
              <a:spcBef>
                <a:spcPct val="0"/>
              </a:spcBef>
              <a:spcAft>
                <a:spcPct val="0"/>
              </a:spcAft>
              <a:defRPr/>
            </a:pPr>
            <a:endParaRPr lang="en-US" sz="1500">
              <a:solidFill>
                <a:srgbClr val="000000"/>
              </a:solidFill>
              <a:latin typeface="Arial"/>
              <a:ea typeface="ＭＳ Ｐゴシック" charset="0"/>
              <a:cs typeface="Arial"/>
            </a:endParaRPr>
          </a:p>
        </p:txBody>
      </p:sp>
      <p:pic>
        <p:nvPicPr>
          <p:cNvPr id="430084"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5245847" y="0"/>
            <a:ext cx="3471863"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30" name="Freeform 6"/>
          <p:cNvSpPr>
            <a:spLocks/>
          </p:cNvSpPr>
          <p:nvPr/>
        </p:nvSpPr>
        <p:spPr bwMode="auto">
          <a:xfrm>
            <a:off x="7689858" y="171450"/>
            <a:ext cx="352425" cy="257175"/>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685800" eaLnBrk="0" fontAlgn="base" hangingPunct="0">
              <a:spcBef>
                <a:spcPct val="0"/>
              </a:spcBef>
              <a:spcAft>
                <a:spcPct val="0"/>
              </a:spcAft>
              <a:defRPr/>
            </a:pPr>
            <a:endParaRPr lang="en-US" sz="1500">
              <a:solidFill>
                <a:srgbClr val="000000"/>
              </a:solidFill>
              <a:latin typeface="Arial"/>
              <a:ea typeface="ＭＳ Ｐゴシック" charset="0"/>
              <a:cs typeface="Arial"/>
            </a:endParaRPr>
          </a:p>
        </p:txBody>
      </p:sp>
      <p:sp>
        <p:nvSpPr>
          <p:cNvPr id="257031" name="Freeform 7"/>
          <p:cNvSpPr>
            <a:spLocks/>
          </p:cNvSpPr>
          <p:nvPr/>
        </p:nvSpPr>
        <p:spPr bwMode="auto">
          <a:xfrm>
            <a:off x="8297077" y="762000"/>
            <a:ext cx="295275" cy="40005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685800" eaLnBrk="0" fontAlgn="base" hangingPunct="0">
              <a:spcBef>
                <a:spcPct val="0"/>
              </a:spcBef>
              <a:spcAft>
                <a:spcPct val="0"/>
              </a:spcAft>
              <a:defRPr/>
            </a:pPr>
            <a:endParaRPr lang="en-US" sz="1500">
              <a:solidFill>
                <a:srgbClr val="000000"/>
              </a:solidFill>
              <a:latin typeface="Arial"/>
              <a:ea typeface="ＭＳ Ｐゴシック" charset="0"/>
              <a:cs typeface="Arial"/>
            </a:endParaRPr>
          </a:p>
        </p:txBody>
      </p:sp>
      <p:sp>
        <p:nvSpPr>
          <p:cNvPr id="257032" name="Freeform 8"/>
          <p:cNvSpPr>
            <a:spLocks/>
          </p:cNvSpPr>
          <p:nvPr/>
        </p:nvSpPr>
        <p:spPr bwMode="auto">
          <a:xfrm>
            <a:off x="7268377" y="876300"/>
            <a:ext cx="228600" cy="28575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685800" eaLnBrk="0" fontAlgn="base" hangingPunct="0">
              <a:spcBef>
                <a:spcPct val="0"/>
              </a:spcBef>
              <a:spcAft>
                <a:spcPct val="0"/>
              </a:spcAft>
              <a:defRPr/>
            </a:pPr>
            <a:endParaRPr lang="en-US" sz="1500">
              <a:solidFill>
                <a:srgbClr val="000000"/>
              </a:solidFill>
              <a:latin typeface="Arial"/>
              <a:ea typeface="ＭＳ Ｐゴシック" charset="0"/>
              <a:cs typeface="Arial"/>
            </a:endParaRPr>
          </a:p>
        </p:txBody>
      </p:sp>
      <p:sp>
        <p:nvSpPr>
          <p:cNvPr id="257033" name="Text Box 9"/>
          <p:cNvSpPr txBox="1">
            <a:spLocks noChangeArrowheads="1"/>
          </p:cNvSpPr>
          <p:nvPr/>
        </p:nvSpPr>
        <p:spPr bwMode="auto">
          <a:xfrm>
            <a:off x="601738" y="62865"/>
            <a:ext cx="4609239"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685800" fontAlgn="base">
              <a:spcBef>
                <a:spcPct val="50000"/>
              </a:spcBef>
              <a:spcAft>
                <a:spcPct val="0"/>
              </a:spcAft>
              <a:defRPr/>
            </a:pPr>
            <a:r>
              <a:rPr lang="ru-RU" sz="2100" b="1" i="1" dirty="0">
                <a:solidFill>
                  <a:srgbClr val="FFFFFF"/>
                </a:solidFill>
                <a:latin typeface="Arial"/>
                <a:ea typeface="ＭＳ Ｐゴシック" charset="0"/>
                <a:cs typeface="Arial"/>
              </a:rPr>
              <a:t>"</a:t>
            </a:r>
            <a:r>
              <a:rPr lang="en-US" sz="2100" b="1" i="1" dirty="0">
                <a:solidFill>
                  <a:srgbClr val="FFFFFF"/>
                </a:solidFill>
                <a:latin typeface="Arial"/>
                <a:ea typeface="ＭＳ Ｐゴシック" charset="0"/>
                <a:cs typeface="Arial"/>
              </a:rPr>
              <a:t>The blood will be a sign for you on the houses where you are; and when I see the blood, I will pass over you. No destructive plague will touch you when  I strike Egypt.</a:t>
            </a:r>
            <a:r>
              <a:rPr lang="ru-RU" sz="2100" b="1" i="1" dirty="0">
                <a:solidFill>
                  <a:srgbClr val="FFFFFF"/>
                </a:solidFill>
                <a:latin typeface="Arial"/>
                <a:ea typeface="ＭＳ Ｐゴシック" charset="0"/>
                <a:cs typeface="Arial"/>
              </a:rPr>
              <a:t>"</a:t>
            </a:r>
            <a:endParaRPr lang="en-US" sz="2100" b="1" i="1" dirty="0">
              <a:solidFill>
                <a:srgbClr val="FFFFFF"/>
              </a:solidFill>
              <a:latin typeface="Arial"/>
              <a:ea typeface="ＭＳ Ｐゴシック" charset="0"/>
              <a:cs typeface="Arial"/>
            </a:endParaRPr>
          </a:p>
        </p:txBody>
      </p:sp>
      <p:sp>
        <p:nvSpPr>
          <p:cNvPr id="257034" name="Text Box 10"/>
          <p:cNvSpPr txBox="1">
            <a:spLocks noChangeArrowheads="1"/>
          </p:cNvSpPr>
          <p:nvPr/>
        </p:nvSpPr>
        <p:spPr bwMode="auto">
          <a:xfrm>
            <a:off x="638977" y="4358547"/>
            <a:ext cx="4572000" cy="82800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685800" fontAlgn="base">
              <a:spcBef>
                <a:spcPct val="50000"/>
              </a:spcBef>
              <a:spcAft>
                <a:spcPct val="0"/>
              </a:spcAft>
              <a:defRPr/>
            </a:pPr>
            <a:r>
              <a:rPr lang="en-US" sz="2100" b="1" dirty="0">
                <a:solidFill>
                  <a:srgbClr val="FFFFFF"/>
                </a:solidFill>
                <a:latin typeface="Arial"/>
                <a:ea typeface="ＭＳ Ｐゴシック" charset="0"/>
                <a:cs typeface="Arial"/>
              </a:rPr>
              <a:t>Exodus 12:13 (NIV)</a:t>
            </a:r>
            <a:br>
              <a:rPr lang="en-US" sz="2100" b="1" dirty="0">
                <a:solidFill>
                  <a:srgbClr val="FFFFFF"/>
                </a:solidFill>
                <a:latin typeface="Arial"/>
                <a:ea typeface="ＭＳ Ｐゴシック" charset="0"/>
                <a:cs typeface="Arial"/>
              </a:rPr>
            </a:br>
            <a:r>
              <a:rPr lang="zh-CN" altLang="en-US" sz="2100" b="1" dirty="0">
                <a:solidFill>
                  <a:srgbClr val="FFFFFF"/>
                </a:solidFill>
                <a:latin typeface="Arial" pitchFamily="34" charset="0"/>
                <a:ea typeface="MS PGothic" pitchFamily="34" charset="-128"/>
                <a:cs typeface="Arial" pitchFamily="34" charset="0"/>
              </a:rPr>
              <a:t>出埃及记</a:t>
            </a:r>
            <a:r>
              <a:rPr lang="en-US" altLang="zh-CN" sz="2100" b="1" dirty="0">
                <a:solidFill>
                  <a:srgbClr val="FFFFFF"/>
                </a:solidFill>
                <a:latin typeface="Arial" pitchFamily="34" charset="0"/>
                <a:ea typeface="MS PGothic" pitchFamily="34" charset="-128"/>
                <a:cs typeface="Arial" pitchFamily="34" charset="0"/>
              </a:rPr>
              <a:t> </a:t>
            </a:r>
            <a:r>
              <a:rPr lang="en-US" altLang="ja-JP" sz="2100" b="1" dirty="0">
                <a:solidFill>
                  <a:srgbClr val="FFFFFF"/>
                </a:solidFill>
                <a:latin typeface="Arial" pitchFamily="34" charset="0"/>
                <a:ea typeface="MS PGothic" pitchFamily="34" charset="-128"/>
                <a:cs typeface="Arial" pitchFamily="34" charset="0"/>
              </a:rPr>
              <a:t>12:13</a:t>
            </a:r>
            <a:endParaRPr lang="en-US" altLang="en-US" sz="2100" b="1" dirty="0">
              <a:solidFill>
                <a:srgbClr val="FFFFFF"/>
              </a:solidFill>
              <a:latin typeface="Arial" pitchFamily="34" charset="0"/>
              <a:ea typeface="MS PGothic" pitchFamily="34" charset="-128"/>
              <a:cs typeface="Arial" pitchFamily="34" charset="0"/>
            </a:endParaRPr>
          </a:p>
        </p:txBody>
      </p:sp>
      <p:sp>
        <p:nvSpPr>
          <p:cNvPr id="430090" name="Rectangle 13"/>
          <p:cNvSpPr>
            <a:spLocks noGrp="1" noChangeArrowheads="1"/>
          </p:cNvSpPr>
          <p:nvPr>
            <p:ph type="title" idx="4294967295"/>
          </p:nvPr>
        </p:nvSpPr>
        <p:spPr>
          <a:xfrm>
            <a:off x="5210977" y="4343400"/>
            <a:ext cx="3635568" cy="800100"/>
          </a:xfrm>
          <a:solidFill>
            <a:srgbClr val="000000"/>
          </a:solidFill>
        </p:spPr>
        <p:txBody>
          <a:bodyPr/>
          <a:lstStyle/>
          <a:p>
            <a:pPr eaLnBrk="1" hangingPunct="1"/>
            <a:r>
              <a:rPr lang="en-US" altLang="zh-CN" sz="2400" b="1" dirty="0">
                <a:solidFill>
                  <a:schemeClr val="bg1"/>
                </a:solidFill>
                <a:cs typeface="Arial"/>
              </a:rPr>
              <a:t>Passover Protection</a:t>
            </a:r>
            <a:br>
              <a:rPr lang="en-US" altLang="zh-CN" sz="2400" b="1" dirty="0">
                <a:solidFill>
                  <a:schemeClr val="bg1"/>
                </a:solidFill>
                <a:cs typeface="Arial"/>
              </a:rPr>
            </a:br>
            <a:r>
              <a:rPr lang="zh-CN" altLang="en-US" sz="2400" dirty="0">
                <a:solidFill>
                  <a:schemeClr val="bg1"/>
                </a:solidFill>
                <a:latin typeface="Arial" pitchFamily="34" charset="0"/>
                <a:cs typeface="Arial" pitchFamily="34" charset="0"/>
              </a:rPr>
              <a:t>逾越节的保护</a:t>
            </a:r>
            <a:endParaRPr lang="en-US" altLang="zh-CN" sz="2400" b="1" dirty="0">
              <a:solidFill>
                <a:schemeClr val="bg1"/>
              </a:solidFill>
              <a:cs typeface="Arial"/>
            </a:endParaRPr>
          </a:p>
        </p:txBody>
      </p:sp>
      <p:sp>
        <p:nvSpPr>
          <p:cNvPr id="12" name="Text Box 9">
            <a:extLst>
              <a:ext uri="{FF2B5EF4-FFF2-40B4-BE49-F238E27FC236}">
                <a16:creationId xmlns:a16="http://schemas.microsoft.com/office/drawing/2014/main" id="{6CA19C37-A344-FD46-9177-051B59CE43CE}"/>
              </a:ext>
            </a:extLst>
          </p:cNvPr>
          <p:cNvSpPr txBox="1">
            <a:spLocks noChangeArrowheads="1"/>
          </p:cNvSpPr>
          <p:nvPr/>
        </p:nvSpPr>
        <p:spPr bwMode="auto">
          <a:xfrm>
            <a:off x="750553" y="2484641"/>
            <a:ext cx="4176712"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685800" fontAlgn="base">
              <a:spcBef>
                <a:spcPct val="50000"/>
              </a:spcBef>
              <a:spcAft>
                <a:spcPct val="0"/>
              </a:spcAft>
              <a:defRPr/>
            </a:pPr>
            <a:r>
              <a:rPr lang="en-US" altLang="en-US" b="1" i="1" dirty="0" err="1">
                <a:solidFill>
                  <a:srgbClr val="FFFFFF"/>
                </a:solidFill>
                <a:latin typeface="Arial" pitchFamily="34" charset="0"/>
                <a:cs typeface="Arial" pitchFamily="34" charset="0"/>
              </a:rPr>
              <a:t>涂在门上的血是一个记号，我经过的时候，见到这血就会越过。我击打埃及的时候，那灾祸不会落到你们身上</a:t>
            </a:r>
            <a:r>
              <a:rPr lang="en-US" altLang="en-US" b="1" i="1" dirty="0">
                <a:solidFill>
                  <a:srgbClr val="FFFFFF"/>
                </a:solidFill>
                <a:latin typeface="Arial" pitchFamily="34" charset="0"/>
                <a:cs typeface="Arial" pitchFamily="34" charset="0"/>
              </a:rPr>
              <a:t>。</a:t>
            </a:r>
          </a:p>
        </p:txBody>
      </p:sp>
    </p:spTree>
    <p:extLst>
      <p:ext uri="{BB962C8B-B14F-4D97-AF65-F5344CB8AC3E}">
        <p14:creationId xmlns:p14="http://schemas.microsoft.com/office/powerpoint/2010/main" val="7024704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10"/>
                                        <p:tgtEl>
                                          <p:spTgt spid="257030"/>
                                        </p:tgtEl>
                                      </p:cBhvr>
                                    </p:animEffect>
                                  </p:childTnLst>
                                </p:cTn>
                              </p:par>
                            </p:childTnLst>
                          </p:cTn>
                        </p:par>
                        <p:par>
                          <p:cTn id="8" fill="hold" nodeType="afterGroup">
                            <p:stCondLst>
                              <p:cond delay="301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551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01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151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par>
                          <p:cTn id="24" fill="hold">
                            <p:stCondLst>
                              <p:cond delay="14010"/>
                            </p:stCondLst>
                            <p:childTnLst>
                              <p:par>
                                <p:cTn id="25" presetID="9" presetClass="entr" presetSubtype="0" fill="hold" grpId="0" nodeType="afterEffect">
                                  <p:stCondLst>
                                    <p:cond delay="200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nimBg="1" autoUpdateAnimBg="0"/>
      <p:bldP spid="12"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6" descr="exodus-nasa-map-sinai.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57150"/>
            <a:ext cx="6858000" cy="531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Freeform 6"/>
          <p:cNvSpPr>
            <a:spLocks/>
          </p:cNvSpPr>
          <p:nvPr/>
        </p:nvSpPr>
        <p:spPr bwMode="auto">
          <a:xfrm>
            <a:off x="2800350" y="1600200"/>
            <a:ext cx="2000250" cy="2514600"/>
          </a:xfrm>
          <a:custGeom>
            <a:avLst/>
            <a:gdLst>
              <a:gd name="T0" fmla="*/ 0 w 1728"/>
              <a:gd name="T1" fmla="*/ 0 h 1632"/>
              <a:gd name="T2" fmla="*/ 192 w 1728"/>
              <a:gd name="T3" fmla="*/ 132 h 1632"/>
              <a:gd name="T4" fmla="*/ 264 w 1728"/>
              <a:gd name="T5" fmla="*/ 156 h 1632"/>
              <a:gd name="T6" fmla="*/ 360 w 1728"/>
              <a:gd name="T7" fmla="*/ 180 h 1632"/>
              <a:gd name="T8" fmla="*/ 696 w 1728"/>
              <a:gd name="T9" fmla="*/ 300 h 1632"/>
              <a:gd name="T10" fmla="*/ 840 w 1728"/>
              <a:gd name="T11" fmla="*/ 348 h 1632"/>
              <a:gd name="T12" fmla="*/ 912 w 1728"/>
              <a:gd name="T13" fmla="*/ 600 h 1632"/>
              <a:gd name="T14" fmla="*/ 972 w 1728"/>
              <a:gd name="T15" fmla="*/ 708 h 1632"/>
              <a:gd name="T16" fmla="*/ 1008 w 1728"/>
              <a:gd name="T17" fmla="*/ 816 h 1632"/>
              <a:gd name="T18" fmla="*/ 1068 w 1728"/>
              <a:gd name="T19" fmla="*/ 924 h 1632"/>
              <a:gd name="T20" fmla="*/ 1152 w 1728"/>
              <a:gd name="T21" fmla="*/ 1104 h 1632"/>
              <a:gd name="T22" fmla="*/ 1212 w 1728"/>
              <a:gd name="T23" fmla="*/ 1176 h 1632"/>
              <a:gd name="T24" fmla="*/ 1296 w 1728"/>
              <a:gd name="T25" fmla="*/ 1284 h 1632"/>
              <a:gd name="T26" fmla="*/ 1380 w 1728"/>
              <a:gd name="T27" fmla="*/ 1380 h 1632"/>
              <a:gd name="T28" fmla="*/ 1620 w 1728"/>
              <a:gd name="T29" fmla="*/ 1584 h 1632"/>
              <a:gd name="T30" fmla="*/ 1692 w 1728"/>
              <a:gd name="T31" fmla="*/ 1608 h 1632"/>
              <a:gd name="T32" fmla="*/ 1728 w 1728"/>
              <a:gd name="T33" fmla="*/ 1632 h 16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8"/>
              <a:gd name="T52" fmla="*/ 0 h 1632"/>
              <a:gd name="T53" fmla="*/ 1728 w 1728"/>
              <a:gd name="T54" fmla="*/ 1632 h 16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7"/>
              </a:schemeClr>
            </a:outerShdw>
          </a:effectLst>
        </p:spPr>
        <p:txBody>
          <a:bodyPr/>
          <a:lstStyle/>
          <a:p>
            <a:pPr algn="r" defTabSz="685800" eaLnBrk="0" fontAlgn="base" hangingPunct="0">
              <a:spcBef>
                <a:spcPct val="0"/>
              </a:spcBef>
              <a:spcAft>
                <a:spcPct val="0"/>
              </a:spcAft>
              <a:defRPr/>
            </a:pPr>
            <a:endParaRPr lang="en-US" sz="1050">
              <a:solidFill>
                <a:srgbClr val="000000"/>
              </a:solidFill>
              <a:latin typeface="Arial Narrow" pitchFamily="34" charset="0"/>
              <a:ea typeface="Times New Roman" charset="0"/>
              <a:cs typeface="Times New Roman" charset="0"/>
            </a:endParaRPr>
          </a:p>
        </p:txBody>
      </p:sp>
      <p:sp>
        <p:nvSpPr>
          <p:cNvPr id="123911" name="Rectangle 7"/>
          <p:cNvSpPr>
            <a:spLocks noGrp="1" noChangeArrowheads="1"/>
          </p:cNvSpPr>
          <p:nvPr>
            <p:ph type="title" idx="4294967295"/>
          </p:nvPr>
        </p:nvSpPr>
        <p:spPr>
          <a:xfrm>
            <a:off x="1314450" y="-57150"/>
            <a:ext cx="5829300" cy="1015663"/>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en-US" sz="3000" b="1" dirty="0">
                <a:solidFill>
                  <a:schemeClr val="bg1"/>
                </a:solidFill>
              </a:rPr>
              <a:t>Route of the Exodus</a:t>
            </a:r>
            <a:br>
              <a:rPr lang="en-US" sz="3000" b="1" dirty="0">
                <a:solidFill>
                  <a:schemeClr val="bg1"/>
                </a:solidFill>
              </a:rPr>
            </a:br>
            <a:r>
              <a:rPr lang="zh-CN" altLang="en-US" sz="3000" dirty="0">
                <a:solidFill>
                  <a:schemeClr val="bg1"/>
                </a:solidFill>
                <a:latin typeface="DFKai-SB" charset="0"/>
                <a:ea typeface="DFKai-SB" charset="0"/>
                <a:cs typeface="Arial" charset="0"/>
              </a:rPr>
              <a:t>出埃及的路线</a:t>
            </a:r>
            <a:endParaRPr lang="en-US" sz="3000" b="1" dirty="0">
              <a:solidFill>
                <a:schemeClr val="bg1"/>
              </a:solidFill>
            </a:endParaRPr>
          </a:p>
        </p:txBody>
      </p:sp>
      <p:sp>
        <p:nvSpPr>
          <p:cNvPr id="8" name="Rectangle 7"/>
          <p:cNvSpPr txBox="1">
            <a:spLocks noChangeArrowheads="1"/>
          </p:cNvSpPr>
          <p:nvPr/>
        </p:nvSpPr>
        <p:spPr bwMode="auto">
          <a:xfrm>
            <a:off x="1143000" y="971551"/>
            <a:ext cx="2457450" cy="101566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defTabSz="685800" fontAlgn="base">
              <a:spcBef>
                <a:spcPct val="50000"/>
              </a:spcBef>
              <a:spcAft>
                <a:spcPct val="0"/>
              </a:spcAft>
              <a:defRPr/>
            </a:pPr>
            <a:r>
              <a:rPr lang="en-US" sz="3000" b="1" kern="0" dirty="0">
                <a:solidFill>
                  <a:srgbClr val="FFFFFF"/>
                </a:solidFill>
                <a:latin typeface="Arial"/>
                <a:ea typeface="ＭＳ Ｐゴシック" pitchFamily="-111" charset="-128"/>
                <a:cs typeface="Arial"/>
              </a:rPr>
              <a:t>Goshen</a:t>
            </a:r>
            <a:br>
              <a:rPr lang="en-US" sz="3000" b="1" kern="0" dirty="0">
                <a:solidFill>
                  <a:srgbClr val="FFFFFF"/>
                </a:solidFill>
                <a:latin typeface="Arial"/>
                <a:ea typeface="ＭＳ Ｐゴシック" pitchFamily="-111" charset="-128"/>
                <a:cs typeface="Arial"/>
              </a:rPr>
            </a:br>
            <a:r>
              <a:rPr lang="zh-CN" altLang="en-US" sz="3000" b="1" dirty="0">
                <a:solidFill>
                  <a:srgbClr val="FFFFFF"/>
                </a:solidFill>
                <a:latin typeface="微軟正黑體" charset="0"/>
                <a:ea typeface="微軟正黑體" charset="0"/>
                <a:cs typeface="Arial" charset="0"/>
              </a:rPr>
              <a:t>歌珊</a:t>
            </a:r>
          </a:p>
        </p:txBody>
      </p:sp>
      <p:sp>
        <p:nvSpPr>
          <p:cNvPr id="9" name="Rectangle 7"/>
          <p:cNvSpPr txBox="1">
            <a:spLocks noChangeArrowheads="1"/>
          </p:cNvSpPr>
          <p:nvPr/>
        </p:nvSpPr>
        <p:spPr bwMode="auto">
          <a:xfrm>
            <a:off x="1541114" y="2286000"/>
            <a:ext cx="2057400" cy="1015663"/>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r" defTabSz="685800" fontAlgn="base">
              <a:spcBef>
                <a:spcPct val="50000"/>
              </a:spcBef>
              <a:spcAft>
                <a:spcPct val="0"/>
              </a:spcAft>
              <a:defRPr/>
            </a:pPr>
            <a:r>
              <a:rPr lang="en-US" sz="3000" b="1" kern="0" dirty="0">
                <a:solidFill>
                  <a:srgbClr val="000000"/>
                </a:solidFill>
                <a:latin typeface="Arial"/>
                <a:ea typeface="ＭＳ Ｐゴシック" pitchFamily="-111" charset="-128"/>
                <a:cs typeface="Arial"/>
              </a:rPr>
              <a:t>Marah</a:t>
            </a:r>
            <a:r>
              <a:rPr lang="zh-CN" altLang="en-US" sz="3000" b="1" dirty="0">
                <a:latin typeface="微軟正黑體" charset="0"/>
                <a:ea typeface="微軟正黑體" charset="0"/>
                <a:cs typeface="Arial" charset="0"/>
              </a:rPr>
              <a:t>玛拉</a:t>
            </a:r>
            <a:endParaRPr lang="en-US" sz="3000" b="1" dirty="0">
              <a:latin typeface="微軟正黑體" charset="0"/>
              <a:ea typeface="微軟正黑體" charset="0"/>
              <a:cs typeface="Arial" charset="0"/>
            </a:endParaRPr>
          </a:p>
        </p:txBody>
      </p:sp>
      <p:sp>
        <p:nvSpPr>
          <p:cNvPr id="159750" name="Oval 9"/>
          <p:cNvSpPr>
            <a:spLocks noChangeArrowheads="1"/>
          </p:cNvSpPr>
          <p:nvPr/>
        </p:nvSpPr>
        <p:spPr bwMode="auto">
          <a:xfrm>
            <a:off x="3657600" y="2514600"/>
            <a:ext cx="171450" cy="171450"/>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defTabSz="685800" eaLnBrk="0" fontAlgn="base" hangingPunct="0">
              <a:spcBef>
                <a:spcPct val="0"/>
              </a:spcBef>
              <a:spcAft>
                <a:spcPct val="0"/>
              </a:spcAft>
              <a:tabLst>
                <a:tab pos="2914650" algn="l"/>
                <a:tab pos="3600450" algn="l"/>
                <a:tab pos="4200525" algn="l"/>
              </a:tabLst>
              <a:defRPr/>
            </a:pPr>
            <a:endParaRPr lang="en-US" sz="1050">
              <a:solidFill>
                <a:srgbClr val="000000"/>
              </a:solidFill>
              <a:latin typeface="Arial Narrow" charset="0"/>
              <a:ea typeface="ＭＳ Ｐゴシック" charset="0"/>
              <a:cs typeface="ＭＳ Ｐゴシック" charset="0"/>
            </a:endParaRPr>
          </a:p>
        </p:txBody>
      </p:sp>
      <p:sp>
        <p:nvSpPr>
          <p:cNvPr id="11" name="Rectangle 7"/>
          <p:cNvSpPr txBox="1">
            <a:spLocks noChangeArrowheads="1"/>
          </p:cNvSpPr>
          <p:nvPr/>
        </p:nvSpPr>
        <p:spPr bwMode="auto">
          <a:xfrm>
            <a:off x="1400175" y="2857500"/>
            <a:ext cx="2057400" cy="553998"/>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r" defTabSz="685800" fontAlgn="base">
              <a:spcBef>
                <a:spcPct val="50000"/>
              </a:spcBef>
              <a:spcAft>
                <a:spcPct val="0"/>
              </a:spcAft>
              <a:defRPr/>
            </a:pPr>
            <a:r>
              <a:rPr lang="en-US" sz="3000" b="1" kern="0" dirty="0">
                <a:solidFill>
                  <a:srgbClr val="000000"/>
                </a:solidFill>
                <a:latin typeface="Arial"/>
                <a:ea typeface="ＭＳ Ｐゴシック" pitchFamily="-111" charset="-128"/>
                <a:cs typeface="Arial"/>
              </a:rPr>
              <a:t>Elim</a:t>
            </a:r>
            <a:r>
              <a:rPr lang="zh-CN" altLang="en-US" sz="3000" b="1" dirty="0">
                <a:latin typeface="微軟正黑體" charset="0"/>
                <a:ea typeface="微軟正黑體" charset="0"/>
                <a:cs typeface="Arial" charset="0"/>
              </a:rPr>
              <a:t>以琳</a:t>
            </a:r>
          </a:p>
        </p:txBody>
      </p:sp>
      <p:sp>
        <p:nvSpPr>
          <p:cNvPr id="159752" name="Oval 11"/>
          <p:cNvSpPr>
            <a:spLocks noChangeArrowheads="1"/>
          </p:cNvSpPr>
          <p:nvPr/>
        </p:nvSpPr>
        <p:spPr bwMode="auto">
          <a:xfrm>
            <a:off x="3771900" y="2914650"/>
            <a:ext cx="171450" cy="171450"/>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defTabSz="685800" eaLnBrk="0" fontAlgn="base" hangingPunct="0">
              <a:spcBef>
                <a:spcPct val="0"/>
              </a:spcBef>
              <a:spcAft>
                <a:spcPct val="0"/>
              </a:spcAft>
              <a:tabLst>
                <a:tab pos="2914650" algn="l"/>
                <a:tab pos="3600450" algn="l"/>
                <a:tab pos="4200525" algn="l"/>
              </a:tabLst>
              <a:defRPr/>
            </a:pPr>
            <a:endParaRPr lang="en-US" sz="1050">
              <a:solidFill>
                <a:srgbClr val="000000"/>
              </a:solidFill>
              <a:latin typeface="Arial Narrow" charset="0"/>
              <a:ea typeface="ＭＳ Ｐゴシック" charset="0"/>
              <a:cs typeface="ＭＳ Ｐゴシック" charset="0"/>
            </a:endParaRPr>
          </a:p>
        </p:txBody>
      </p:sp>
      <p:sp>
        <p:nvSpPr>
          <p:cNvPr id="13" name="Rectangle 7"/>
          <p:cNvSpPr txBox="1">
            <a:spLocks noChangeArrowheads="1"/>
          </p:cNvSpPr>
          <p:nvPr/>
        </p:nvSpPr>
        <p:spPr bwMode="auto">
          <a:xfrm>
            <a:off x="4141438" y="1728095"/>
            <a:ext cx="1773587" cy="1477328"/>
          </a:xfrm>
          <a:prstGeom prst="rect">
            <a:avLst/>
          </a:prstGeom>
          <a:noFill/>
          <a:ln w="9525">
            <a:noFill/>
            <a:miter lim="800000"/>
            <a:headEnd/>
            <a:tailEnd/>
          </a:ln>
          <a:effectLst>
            <a:outerShdw blurRad="63500" dist="38099" dir="2700000" algn="ctr" rotWithShape="0">
              <a:schemeClr val="bg1">
                <a:alpha val="74997"/>
              </a:schemeClr>
            </a:outerShdw>
          </a:effectLst>
        </p:spPr>
        <p:txBody>
          <a:bodyPr wrap="square">
            <a:spAutoFit/>
          </a:bodyPr>
          <a:lstStyle/>
          <a:p>
            <a:pPr algn="ctr" defTabSz="685800" fontAlgn="base">
              <a:spcBef>
                <a:spcPct val="50000"/>
              </a:spcBef>
              <a:spcAft>
                <a:spcPct val="0"/>
              </a:spcAft>
              <a:defRPr/>
            </a:pPr>
            <a:r>
              <a:rPr lang="en-US" sz="3000" b="1" kern="0" dirty="0">
                <a:solidFill>
                  <a:srgbClr val="000000"/>
                </a:solidFill>
                <a:latin typeface="Arial"/>
                <a:ea typeface="ＭＳ Ｐゴシック" pitchFamily="-111" charset="-128"/>
                <a:cs typeface="Arial"/>
              </a:rPr>
              <a:t>Desert of Sin</a:t>
            </a:r>
            <a:br>
              <a:rPr lang="en-US" sz="3000" b="1" kern="0" dirty="0">
                <a:solidFill>
                  <a:srgbClr val="000000"/>
                </a:solidFill>
                <a:latin typeface="Arial"/>
                <a:ea typeface="ＭＳ Ｐゴシック" pitchFamily="-111" charset="-128"/>
                <a:cs typeface="Arial"/>
              </a:rPr>
            </a:br>
            <a:r>
              <a:rPr lang="zh-CN" altLang="en-US" sz="3000" b="1" dirty="0">
                <a:latin typeface="微軟正黑體" charset="0"/>
                <a:ea typeface="微軟正黑體" charset="0"/>
                <a:cs typeface="Arial" charset="0"/>
              </a:rPr>
              <a:t>汛的旷野</a:t>
            </a:r>
          </a:p>
        </p:txBody>
      </p:sp>
      <p:sp>
        <p:nvSpPr>
          <p:cNvPr id="14" name="Rectangle 7"/>
          <p:cNvSpPr txBox="1">
            <a:spLocks noChangeArrowheads="1"/>
          </p:cNvSpPr>
          <p:nvPr/>
        </p:nvSpPr>
        <p:spPr bwMode="auto">
          <a:xfrm>
            <a:off x="4286250" y="3579019"/>
            <a:ext cx="1773587" cy="1015663"/>
          </a:xfrm>
          <a:prstGeom prst="rect">
            <a:avLst/>
          </a:prstGeom>
          <a:noFill/>
          <a:ln w="9525">
            <a:noFill/>
            <a:miter lim="800000"/>
            <a:headEnd/>
            <a:tailEnd/>
          </a:ln>
          <a:effectLst>
            <a:outerShdw blurRad="63500" dist="38099" dir="2700000" algn="ctr" rotWithShape="0">
              <a:schemeClr val="bg1">
                <a:alpha val="74997"/>
              </a:schemeClr>
            </a:outerShdw>
          </a:effectLst>
        </p:spPr>
        <p:txBody>
          <a:bodyPr wrap="square">
            <a:spAutoFit/>
          </a:bodyPr>
          <a:lstStyle/>
          <a:p>
            <a:pPr algn="ctr" defTabSz="685800" fontAlgn="base">
              <a:spcBef>
                <a:spcPct val="50000"/>
              </a:spcBef>
              <a:spcAft>
                <a:spcPct val="0"/>
              </a:spcAft>
              <a:defRPr/>
            </a:pPr>
            <a:r>
              <a:rPr lang="en-US" sz="3000" b="1" kern="0" dirty="0">
                <a:solidFill>
                  <a:srgbClr val="000000"/>
                </a:solidFill>
                <a:latin typeface="Arial"/>
                <a:ea typeface="ＭＳ Ｐゴシック" pitchFamily="-111" charset="-128"/>
                <a:cs typeface="Arial"/>
              </a:rPr>
              <a:t>Mt. Sinai</a:t>
            </a:r>
            <a:br>
              <a:rPr lang="en-US" sz="3000" b="1" kern="0" dirty="0">
                <a:solidFill>
                  <a:srgbClr val="000000"/>
                </a:solidFill>
                <a:latin typeface="Arial"/>
                <a:ea typeface="ＭＳ Ｐゴシック" pitchFamily="-111" charset="-128"/>
                <a:cs typeface="Arial"/>
              </a:rPr>
            </a:br>
            <a:r>
              <a:rPr lang="zh-CN" altLang="en-US" sz="3000" b="1" dirty="0">
                <a:latin typeface="微軟正黑體" charset="0"/>
                <a:ea typeface="微軟正黑體" charset="0"/>
                <a:cs typeface="Arial" charset="0"/>
              </a:rPr>
              <a:t>西奈山</a:t>
            </a:r>
          </a:p>
        </p:txBody>
      </p:sp>
      <p:sp>
        <p:nvSpPr>
          <p:cNvPr id="15" name="Rectangle 7"/>
          <p:cNvSpPr txBox="1">
            <a:spLocks noChangeArrowheads="1"/>
          </p:cNvSpPr>
          <p:nvPr/>
        </p:nvSpPr>
        <p:spPr bwMode="auto">
          <a:xfrm>
            <a:off x="5943600" y="3314701"/>
            <a:ext cx="2057400" cy="1015663"/>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ctr" defTabSz="685800" fontAlgn="base">
              <a:spcBef>
                <a:spcPct val="50000"/>
              </a:spcBef>
              <a:spcAft>
                <a:spcPct val="0"/>
              </a:spcAft>
              <a:defRPr/>
            </a:pPr>
            <a:r>
              <a:rPr lang="en-US" sz="3000" b="1" kern="0" dirty="0">
                <a:solidFill>
                  <a:srgbClr val="000000"/>
                </a:solidFill>
                <a:latin typeface="Arial"/>
                <a:ea typeface="ＭＳ Ｐゴシック" pitchFamily="-111" charset="-128"/>
                <a:cs typeface="Arial"/>
              </a:rPr>
              <a:t>Midian</a:t>
            </a:r>
            <a:br>
              <a:rPr lang="en-US" sz="3000" b="1" kern="0" dirty="0">
                <a:solidFill>
                  <a:srgbClr val="000000"/>
                </a:solidFill>
                <a:latin typeface="Arial"/>
                <a:ea typeface="ＭＳ Ｐゴシック" pitchFamily="-111" charset="-128"/>
                <a:cs typeface="Arial"/>
              </a:rPr>
            </a:br>
            <a:r>
              <a:rPr lang="zh-CN" altLang="en-US" sz="3000" b="1" dirty="0">
                <a:latin typeface="微軟正黑體" charset="0"/>
                <a:ea typeface="微軟正黑體" charset="0"/>
                <a:cs typeface="Arial" charset="0"/>
              </a:rPr>
              <a:t>米甸</a:t>
            </a:r>
            <a:endParaRPr lang="en-US" sz="3000" b="1" dirty="0">
              <a:latin typeface="微軟正黑體" charset="0"/>
              <a:ea typeface="微軟正黑體" charset="0"/>
              <a:cs typeface="Arial" charset="0"/>
            </a:endParaRPr>
          </a:p>
        </p:txBody>
      </p:sp>
      <p:sp>
        <p:nvSpPr>
          <p:cNvPr id="16" name="Rectangle 7"/>
          <p:cNvSpPr txBox="1">
            <a:spLocks noChangeArrowheads="1"/>
          </p:cNvSpPr>
          <p:nvPr/>
        </p:nvSpPr>
        <p:spPr bwMode="auto">
          <a:xfrm>
            <a:off x="5086350" y="388144"/>
            <a:ext cx="2057400" cy="1015663"/>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ctr" defTabSz="685800" fontAlgn="base">
              <a:spcBef>
                <a:spcPct val="50000"/>
              </a:spcBef>
              <a:spcAft>
                <a:spcPct val="0"/>
              </a:spcAft>
              <a:defRPr/>
            </a:pPr>
            <a:r>
              <a:rPr lang="en-US" sz="3000" b="1" kern="0" dirty="0">
                <a:solidFill>
                  <a:srgbClr val="000000"/>
                </a:solidFill>
                <a:latin typeface="Arial"/>
                <a:ea typeface="ＭＳ Ｐゴシック" pitchFamily="-111" charset="-128"/>
                <a:cs typeface="Arial"/>
              </a:rPr>
              <a:t>Canaan</a:t>
            </a:r>
            <a:br>
              <a:rPr lang="en-US" sz="3000" b="1" kern="0" dirty="0">
                <a:solidFill>
                  <a:srgbClr val="000000"/>
                </a:solidFill>
                <a:latin typeface="Arial"/>
                <a:ea typeface="ＭＳ Ｐゴシック" pitchFamily="-111" charset="-128"/>
                <a:cs typeface="Arial"/>
              </a:rPr>
            </a:br>
            <a:r>
              <a:rPr lang="zh-CN" altLang="en-US" sz="3000" b="1" dirty="0">
                <a:latin typeface="微軟正黑體" charset="0"/>
                <a:ea typeface="微軟正黑體" charset="0"/>
                <a:cs typeface="Arial" charset="0"/>
              </a:rPr>
              <a:t>迦南</a:t>
            </a:r>
          </a:p>
        </p:txBody>
      </p:sp>
      <p:sp>
        <p:nvSpPr>
          <p:cNvPr id="159757" name="Text Box 6"/>
          <p:cNvSpPr txBox="1">
            <a:spLocks noChangeArrowheads="1"/>
          </p:cNvSpPr>
          <p:nvPr/>
        </p:nvSpPr>
        <p:spPr bwMode="auto">
          <a:xfrm>
            <a:off x="7317582" y="57150"/>
            <a:ext cx="672107"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685800" eaLnBrk="0" fontAlgn="base" hangingPunct="0">
              <a:spcBef>
                <a:spcPct val="0"/>
              </a:spcBef>
              <a:spcAft>
                <a:spcPct val="0"/>
              </a:spcAft>
              <a:defRPr/>
            </a:pPr>
            <a:r>
              <a:rPr lang="en-US" sz="1800" b="1">
                <a:latin typeface="Arial" charset="0"/>
              </a:rPr>
              <a:t>107</a:t>
            </a:r>
          </a:p>
          <a:p>
            <a:pPr defTabSz="685800" eaLnBrk="0" fontAlgn="base" hangingPunct="0">
              <a:spcBef>
                <a:spcPct val="0"/>
              </a:spcBef>
              <a:spcAft>
                <a:spcPct val="0"/>
              </a:spcAft>
              <a:defRPr/>
            </a:pPr>
            <a:r>
              <a:rPr lang="en-US" sz="1800" b="1">
                <a:latin typeface="Arial" charset="0"/>
              </a:rPr>
              <a:t>111a</a:t>
            </a:r>
          </a:p>
          <a:p>
            <a:pPr defTabSz="685800" eaLnBrk="0" fontAlgn="base" hangingPunct="0">
              <a:spcBef>
                <a:spcPct val="0"/>
              </a:spcBef>
              <a:spcAft>
                <a:spcPct val="0"/>
              </a:spcAft>
              <a:defRPr/>
            </a:pPr>
            <a:r>
              <a:rPr lang="en-US" sz="1800" b="1">
                <a:latin typeface="Arial" charset="0"/>
              </a:rPr>
              <a:t>123</a:t>
            </a:r>
          </a:p>
        </p:txBody>
      </p:sp>
    </p:spTree>
    <p:extLst>
      <p:ext uri="{BB962C8B-B14F-4D97-AF65-F5344CB8AC3E}">
        <p14:creationId xmlns:p14="http://schemas.microsoft.com/office/powerpoint/2010/main" val="18376917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23910"/>
                                        </p:tgtEl>
                                        <p:attrNameLst>
                                          <p:attrName>style.visibility</p:attrName>
                                        </p:attrNameLst>
                                      </p:cBhvr>
                                      <p:to>
                                        <p:strVal val="visible"/>
                                      </p:to>
                                    </p:set>
                                    <p:animEffect transition="in" filter="wipe(up)">
                                      <p:cBhvr>
                                        <p:cTn id="7" dur="5000"/>
                                        <p:tgtEl>
                                          <p:spTgt spid="123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233450"/>
          </a:xfrm>
          <a:prstGeom prst="rect">
            <a:avLst/>
          </a:prstGeom>
        </p:spPr>
      </p:pic>
      <p:sp>
        <p:nvSpPr>
          <p:cNvPr id="900098" name="Rectangle 2"/>
          <p:cNvSpPr>
            <a:spLocks noGrp="1" noChangeArrowheads="1"/>
          </p:cNvSpPr>
          <p:nvPr>
            <p:ph type="ctrTitle"/>
          </p:nvPr>
        </p:nvSpPr>
        <p:spPr>
          <a:xfrm>
            <a:off x="1143000" y="174006"/>
            <a:ext cx="6858000" cy="577012"/>
          </a:xfrm>
          <a:effectLst>
            <a:outerShdw blurRad="63500" dist="35921" dir="2700000" algn="ctr" rotWithShape="0">
              <a:schemeClr val="tx2">
                <a:alpha val="74998"/>
              </a:schemeClr>
            </a:outerShdw>
          </a:effectLst>
        </p:spPr>
        <p:txBody>
          <a:bodyPr/>
          <a:lstStyle/>
          <a:p>
            <a:pPr>
              <a:defRPr/>
            </a:pPr>
            <a:r>
              <a:rPr lang="en-US" sz="4050" b="1" dirty="0">
                <a:effectLst>
                  <a:glow rad="127000">
                    <a:schemeClr val="tx1"/>
                  </a:glow>
                </a:effectLst>
                <a:latin typeface="Arial" charset="0"/>
                <a:ea typeface="ＭＳ Ｐゴシック" charset="0"/>
                <a:cs typeface="ＭＳ Ｐゴシック" charset="0"/>
              </a:rPr>
              <a:t>Mount Sinai  </a:t>
            </a:r>
            <a:r>
              <a:rPr lang="ja-JP" altLang="en-US" sz="4050" b="1">
                <a:effectLst>
                  <a:glow rad="127000">
                    <a:schemeClr val="tx1"/>
                  </a:glow>
                </a:effectLst>
                <a:latin typeface="Arial" charset="0"/>
                <a:ea typeface="ＭＳ Ｐゴシック" charset="0"/>
                <a:cs typeface="ＭＳ Ｐゴシック" charset="0"/>
              </a:rPr>
              <a:t>西奈山</a:t>
            </a:r>
            <a:endParaRPr lang="en-US" sz="405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27015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143000" y="174006"/>
            <a:ext cx="6858000" cy="577012"/>
          </a:xfrm>
          <a:effectLst>
            <a:outerShdw blurRad="63500" dist="35921" dir="2700000" algn="ctr" rotWithShape="0">
              <a:schemeClr val="tx2">
                <a:alpha val="74998"/>
              </a:schemeClr>
            </a:outerShdw>
          </a:effectLst>
        </p:spPr>
        <p:txBody>
          <a:bodyPr/>
          <a:lstStyle/>
          <a:p>
            <a:pPr>
              <a:defRPr/>
            </a:pPr>
            <a:r>
              <a:rPr lang="en-US" sz="4050" b="1" dirty="0">
                <a:effectLst>
                  <a:glow rad="127000">
                    <a:schemeClr val="tx1"/>
                  </a:glow>
                </a:effectLst>
                <a:latin typeface="Arial" charset="0"/>
                <a:ea typeface="ＭＳ Ｐゴシック" charset="0"/>
                <a:cs typeface="ＭＳ Ｐゴシック" charset="0"/>
              </a:rPr>
              <a:t>Background</a:t>
            </a:r>
          </a:p>
        </p:txBody>
      </p:sp>
      <p:pic>
        <p:nvPicPr>
          <p:cNvPr id="3" name="Picture 2"/>
          <p:cNvPicPr>
            <a:picLocks noChangeAspect="1"/>
          </p:cNvPicPr>
          <p:nvPr/>
        </p:nvPicPr>
        <p:blipFill>
          <a:blip r:embed="rId3"/>
          <a:stretch>
            <a:fillRect/>
          </a:stretch>
        </p:blipFill>
        <p:spPr>
          <a:xfrm>
            <a:off x="2281727" y="0"/>
            <a:ext cx="4477996" cy="5143500"/>
          </a:xfrm>
          <a:prstGeom prst="rect">
            <a:avLst/>
          </a:prstGeom>
        </p:spPr>
      </p:pic>
    </p:spTree>
    <p:extLst>
      <p:ext uri="{BB962C8B-B14F-4D97-AF65-F5344CB8AC3E}">
        <p14:creationId xmlns:p14="http://schemas.microsoft.com/office/powerpoint/2010/main" val="2695363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937" name="Group 13"/>
          <p:cNvGrpSpPr>
            <a:grpSpLocks/>
          </p:cNvGrpSpPr>
          <p:nvPr/>
        </p:nvGrpSpPr>
        <p:grpSpPr bwMode="auto">
          <a:xfrm>
            <a:off x="-75683" y="-20502"/>
            <a:ext cx="9196546" cy="5164002"/>
            <a:chOff x="-26" y="50"/>
            <a:chExt cx="5930" cy="4507"/>
          </a:xfrm>
        </p:grpSpPr>
        <p:pic>
          <p:nvPicPr>
            <p:cNvPr id="167941" name="Picture 9" descr="HadrianWall0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 y="50"/>
              <a:ext cx="5898" cy="4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3" name="Rectangle 11"/>
            <p:cNvSpPr>
              <a:spLocks noChangeArrowheads="1"/>
            </p:cNvSpPr>
            <p:nvPr/>
          </p:nvSpPr>
          <p:spPr bwMode="auto">
            <a:xfrm>
              <a:off x="-26" y="3662"/>
              <a:ext cx="1680" cy="877"/>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sp>
          <p:nvSpPr>
            <p:cNvPr id="167944" name="Rectangle 12"/>
            <p:cNvSpPr>
              <a:spLocks noChangeArrowheads="1"/>
            </p:cNvSpPr>
            <p:nvPr/>
          </p:nvSpPr>
          <p:spPr bwMode="auto">
            <a:xfrm>
              <a:off x="4416" y="4317"/>
              <a:ext cx="1488" cy="24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sp>
        <p:nvSpPr>
          <p:cNvPr id="167938" name="Rectangle 5"/>
          <p:cNvSpPr>
            <a:spLocks noGrp="1" noChangeArrowheads="1"/>
          </p:cNvSpPr>
          <p:nvPr>
            <p:ph type="title"/>
          </p:nvPr>
        </p:nvSpPr>
        <p:spPr>
          <a:xfrm>
            <a:off x="-28139" y="0"/>
            <a:ext cx="4171950" cy="1485900"/>
          </a:xfrm>
          <a:solidFill>
            <a:schemeClr val="hlink"/>
          </a:solidFill>
        </p:spPr>
        <p:txBody>
          <a:bodyPr/>
          <a:lstStyle/>
          <a:p>
            <a:r>
              <a:rPr lang="en-US" sz="2700" b="1" dirty="0">
                <a:solidFill>
                  <a:srgbClr val="FFFFFF"/>
                </a:solidFill>
                <a:ea typeface="ＭＳ Ｐゴシック" charset="0"/>
              </a:rPr>
              <a:t>Circumstances When Leviticus Was Written</a:t>
            </a:r>
            <a:br>
              <a:rPr lang="en-US" sz="2700" b="1" dirty="0">
                <a:solidFill>
                  <a:srgbClr val="FFFFFF"/>
                </a:solidFill>
                <a:ea typeface="ＭＳ Ｐゴシック" charset="0"/>
              </a:rPr>
            </a:br>
            <a:r>
              <a:rPr lang="zh-CN" altLang="en-US" sz="2700" b="1" dirty="0">
                <a:solidFill>
                  <a:srgbClr val="FFFFFF"/>
                </a:solidFill>
                <a:latin typeface="SimHei" panose="02010609060101010101" pitchFamily="49" charset="-122"/>
                <a:ea typeface="SimHei" panose="02010609060101010101" pitchFamily="49" charset="-122"/>
              </a:rPr>
              <a:t>利未记写作的处境</a:t>
            </a:r>
            <a:endParaRPr lang="en-US" sz="2700" b="1" dirty="0">
              <a:solidFill>
                <a:srgbClr val="FFFFFF"/>
              </a:solidFill>
              <a:latin typeface="SimHei" panose="02010609060101010101" pitchFamily="49" charset="-122"/>
              <a:ea typeface="SimHei" panose="02010609060101010101" pitchFamily="49" charset="-122"/>
            </a:endParaRPr>
          </a:p>
        </p:txBody>
      </p:sp>
      <p:sp>
        <p:nvSpPr>
          <p:cNvPr id="167939" name="Text Box 6"/>
          <p:cNvSpPr txBox="1">
            <a:spLocks noChangeArrowheads="1"/>
          </p:cNvSpPr>
          <p:nvPr/>
        </p:nvSpPr>
        <p:spPr bwMode="auto">
          <a:xfrm>
            <a:off x="7481888" y="0"/>
            <a:ext cx="569387" cy="36933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685800" eaLnBrk="0" fontAlgn="base" hangingPunct="0">
              <a:spcBef>
                <a:spcPct val="0"/>
              </a:spcBef>
              <a:spcAft>
                <a:spcPct val="0"/>
              </a:spcAft>
              <a:defRPr/>
            </a:pPr>
            <a:r>
              <a:rPr lang="en-US" sz="1800" b="1">
                <a:solidFill>
                  <a:srgbClr val="FFFFFF"/>
                </a:solidFill>
                <a:latin typeface="Arial" charset="0"/>
              </a:rPr>
              <a:t>123</a:t>
            </a:r>
            <a:endParaRPr lang="en-US" sz="1800">
              <a:solidFill>
                <a:srgbClr val="FFFFFF"/>
              </a:solidFill>
              <a:latin typeface="Arial" charset="0"/>
            </a:endParaRPr>
          </a:p>
        </p:txBody>
      </p:sp>
      <p:sp>
        <p:nvSpPr>
          <p:cNvPr id="37892" name="Text Box 4"/>
          <p:cNvSpPr txBox="1">
            <a:spLocks noChangeArrowheads="1"/>
          </p:cNvSpPr>
          <p:nvPr/>
        </p:nvSpPr>
        <p:spPr bwMode="auto">
          <a:xfrm>
            <a:off x="495755" y="1476212"/>
            <a:ext cx="8382733" cy="332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lIns="0" tIns="0" rIns="0" bIns="0" anchorCtr="1">
            <a:spAutoFit/>
          </a:bodyPr>
          <a:lstStyle>
            <a:lvl1pPr marL="231775" indent="-231775">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173831" indent="-173831" defTabSz="685800" eaLnBrk="0" fontAlgn="base" hangingPunct="0">
              <a:spcBef>
                <a:spcPct val="0"/>
              </a:spcBef>
              <a:spcAft>
                <a:spcPct val="0"/>
              </a:spcAft>
              <a:buFontTx/>
              <a:buChar char="•"/>
              <a:defRPr/>
            </a:pPr>
            <a:r>
              <a:rPr lang="en-US" altLang="zh-CN" sz="2400" b="1" dirty="0">
                <a:solidFill>
                  <a:srgbClr val="FFFFFF"/>
                </a:solidFill>
                <a:effectLst>
                  <a:glow rad="228600">
                    <a:srgbClr val="000000"/>
                  </a:glow>
                </a:effectLst>
                <a:latin typeface="Arial"/>
                <a:ea typeface="SimSun" charset="0"/>
                <a:cs typeface="Arial"/>
              </a:rPr>
              <a:t>Israel has a new tabernacle built in the book of Exodus.</a:t>
            </a:r>
            <a:br>
              <a:rPr lang="en-US" altLang="zh-CN" sz="2400" b="1" dirty="0">
                <a:solidFill>
                  <a:srgbClr val="FFFFFF"/>
                </a:solidFill>
                <a:effectLst>
                  <a:glow rad="228600">
                    <a:srgbClr val="000000"/>
                  </a:glow>
                </a:effectLst>
                <a:latin typeface="Arial"/>
                <a:ea typeface="SimSun" charset="0"/>
                <a:cs typeface="Arial"/>
              </a:rPr>
            </a:br>
            <a:r>
              <a:rPr lang="zh-CN" altLang="en-US" sz="2400" b="1" dirty="0">
                <a:solidFill>
                  <a:srgbClr val="FFFFFF"/>
                </a:solidFill>
                <a:effectLst>
                  <a:glow rad="228600">
                    <a:srgbClr val="000000"/>
                  </a:glow>
                </a:effectLst>
                <a:latin typeface="Arial"/>
                <a:ea typeface="SimSun" charset="0"/>
                <a:cs typeface="Arial"/>
              </a:rPr>
              <a:t>以色列人在出埃及记刚建好会幕</a:t>
            </a:r>
            <a:endParaRPr lang="en-US" altLang="zh-CN" sz="2400" b="1" dirty="0">
              <a:solidFill>
                <a:srgbClr val="FFFFFF"/>
              </a:solidFill>
              <a:effectLst>
                <a:glow rad="228600">
                  <a:srgbClr val="000000"/>
                </a:glow>
              </a:effectLst>
              <a:latin typeface="Arial"/>
              <a:ea typeface="SimSun" charset="0"/>
              <a:cs typeface="Arial"/>
            </a:endParaRPr>
          </a:p>
          <a:p>
            <a:pPr marL="173831" indent="-173831" defTabSz="685800" eaLnBrk="0" fontAlgn="base" hangingPunct="0">
              <a:spcBef>
                <a:spcPct val="0"/>
              </a:spcBef>
              <a:spcAft>
                <a:spcPct val="0"/>
              </a:spcAft>
              <a:defRPr/>
            </a:pPr>
            <a:endParaRPr lang="en-US" altLang="zh-CN" sz="2400" b="1" dirty="0">
              <a:solidFill>
                <a:srgbClr val="FFFFFF"/>
              </a:solidFill>
              <a:effectLst>
                <a:glow rad="228600">
                  <a:srgbClr val="000000"/>
                </a:glow>
              </a:effectLst>
              <a:latin typeface="Arial"/>
              <a:ea typeface="SimSun" charset="0"/>
              <a:cs typeface="Arial"/>
            </a:endParaRPr>
          </a:p>
          <a:p>
            <a:pPr defTabSz="685800" eaLnBrk="0" fontAlgn="base" hangingPunct="0">
              <a:spcBef>
                <a:spcPct val="0"/>
              </a:spcBef>
              <a:spcAft>
                <a:spcPct val="0"/>
              </a:spcAft>
              <a:buFontTx/>
              <a:buChar char="•"/>
            </a:pPr>
            <a:r>
              <a:rPr lang="en-US" altLang="zh-CN" sz="2400" b="1" dirty="0">
                <a:solidFill>
                  <a:srgbClr val="FFFFFF"/>
                </a:solidFill>
                <a:effectLst>
                  <a:glow rad="228600">
                    <a:srgbClr val="000000"/>
                  </a:glow>
                </a:effectLst>
                <a:latin typeface="Arial"/>
                <a:ea typeface="SimSun" charset="0"/>
                <a:cs typeface="Arial"/>
              </a:rPr>
              <a:t>But they don</a:t>
            </a:r>
            <a:r>
              <a:rPr lang="uk-UA" altLang="zh-CN" sz="2400" b="1" dirty="0">
                <a:solidFill>
                  <a:srgbClr val="FFFFFF"/>
                </a:solidFill>
                <a:effectLst>
                  <a:glow rad="228600">
                    <a:srgbClr val="000000"/>
                  </a:glow>
                </a:effectLst>
                <a:latin typeface="Arial"/>
                <a:ea typeface="SimSun" charset="0"/>
                <a:cs typeface="Arial"/>
              </a:rPr>
              <a:t>‘</a:t>
            </a:r>
            <a:r>
              <a:rPr lang="en-US" altLang="zh-CN" sz="2400" b="1" dirty="0">
                <a:solidFill>
                  <a:srgbClr val="FFFFFF"/>
                </a:solidFill>
                <a:effectLst>
                  <a:glow rad="228600">
                    <a:srgbClr val="000000"/>
                  </a:glow>
                </a:effectLst>
                <a:latin typeface="Arial"/>
                <a:ea typeface="SimSun" charset="0"/>
                <a:cs typeface="Arial"/>
              </a:rPr>
              <a:t>t know how to use it. </a:t>
            </a:r>
            <a:br>
              <a:rPr lang="en-US" altLang="zh-CN" sz="2400" b="1" dirty="0">
                <a:solidFill>
                  <a:srgbClr val="FFFFFF"/>
                </a:solidFill>
                <a:effectLst>
                  <a:glow rad="228600">
                    <a:srgbClr val="000000"/>
                  </a:glow>
                </a:effectLst>
                <a:latin typeface="Arial"/>
                <a:ea typeface="SimSun" charset="0"/>
                <a:cs typeface="Arial"/>
              </a:rPr>
            </a:br>
            <a:r>
              <a:rPr lang="zh-CN" altLang="en-US" sz="2400" b="1" dirty="0">
                <a:solidFill>
                  <a:srgbClr val="FFFFFF"/>
                </a:solidFill>
                <a:effectLst>
                  <a:glow rad="228600">
                    <a:srgbClr val="000000"/>
                  </a:glow>
                </a:effectLst>
                <a:latin typeface="Arial"/>
                <a:ea typeface="SimSun" charset="0"/>
                <a:cs typeface="Arial"/>
              </a:rPr>
              <a:t>但是他们不晓得如何使用它</a:t>
            </a:r>
            <a:endParaRPr lang="en-US" altLang="zh-CN" sz="2400" b="1" dirty="0">
              <a:solidFill>
                <a:srgbClr val="FFFFFF"/>
              </a:solidFill>
              <a:effectLst>
                <a:glow rad="228600">
                  <a:srgbClr val="000000"/>
                </a:glow>
              </a:effectLst>
              <a:latin typeface="Arial"/>
              <a:ea typeface="SimSun" charset="0"/>
              <a:cs typeface="Arial"/>
            </a:endParaRPr>
          </a:p>
          <a:p>
            <a:pPr marL="173831" indent="-173831" defTabSz="685800" eaLnBrk="0" fontAlgn="base" hangingPunct="0">
              <a:spcBef>
                <a:spcPct val="0"/>
              </a:spcBef>
              <a:spcAft>
                <a:spcPct val="0"/>
              </a:spcAft>
              <a:buFontTx/>
              <a:buChar char="•"/>
              <a:defRPr/>
            </a:pPr>
            <a:endParaRPr lang="en-US" altLang="zh-CN" sz="2400" b="1" dirty="0">
              <a:solidFill>
                <a:srgbClr val="FFFFFF"/>
              </a:solidFill>
              <a:effectLst>
                <a:glow rad="228600">
                  <a:srgbClr val="000000"/>
                </a:glow>
              </a:effectLst>
              <a:latin typeface="Arial"/>
              <a:ea typeface="SimSun" charset="0"/>
              <a:cs typeface="Arial"/>
            </a:endParaRPr>
          </a:p>
          <a:p>
            <a:pPr defTabSz="685800" eaLnBrk="0" fontAlgn="base" hangingPunct="0">
              <a:spcBef>
                <a:spcPct val="0"/>
              </a:spcBef>
              <a:spcAft>
                <a:spcPct val="0"/>
              </a:spcAft>
              <a:buFontTx/>
              <a:buChar char="•"/>
            </a:pPr>
            <a:r>
              <a:rPr lang="en-US" altLang="zh-CN" sz="2400" b="1" dirty="0">
                <a:solidFill>
                  <a:srgbClr val="FFFFFF"/>
                </a:solidFill>
                <a:effectLst>
                  <a:glow rad="228600">
                    <a:srgbClr val="000000"/>
                  </a:glow>
                </a:effectLst>
                <a:latin typeface="Arial"/>
                <a:ea typeface="SimSun" charset="0"/>
                <a:cs typeface="Arial"/>
              </a:rPr>
              <a:t>So Moses wrote Leviticus to explain the worship and walk of the new nation. </a:t>
            </a:r>
            <a:br>
              <a:rPr lang="en-US" altLang="zh-CN" sz="2400" b="1" dirty="0">
                <a:solidFill>
                  <a:srgbClr val="FFFFFF"/>
                </a:solidFill>
                <a:effectLst>
                  <a:glow rad="228600">
                    <a:srgbClr val="000000"/>
                  </a:glow>
                </a:effectLst>
                <a:latin typeface="Arial"/>
                <a:ea typeface="SimSun" charset="0"/>
                <a:cs typeface="Arial"/>
              </a:rPr>
            </a:br>
            <a:r>
              <a:rPr lang="zh-CN" altLang="en-US" sz="2400" b="1" dirty="0">
                <a:solidFill>
                  <a:srgbClr val="FFFFFF"/>
                </a:solidFill>
                <a:effectLst>
                  <a:glow rad="228600">
                    <a:srgbClr val="000000"/>
                  </a:glow>
                </a:effectLst>
                <a:latin typeface="Arial"/>
                <a:ea typeface="SimSun" charset="0"/>
                <a:cs typeface="Arial"/>
              </a:rPr>
              <a:t>摩西写了利未记来解释在新国度里的敬拜和生活</a:t>
            </a:r>
            <a:endParaRPr lang="en-US" sz="2400" b="1" dirty="0">
              <a:solidFill>
                <a:srgbClr val="FFFFFF"/>
              </a:solidFill>
              <a:effectLst>
                <a:glow rad="228600">
                  <a:srgbClr val="000000"/>
                </a:glow>
              </a:effectLst>
              <a:latin typeface="Arial"/>
              <a:ea typeface="SimSun" charset="0"/>
              <a:cs typeface="Arial"/>
            </a:endParaRPr>
          </a:p>
        </p:txBody>
      </p:sp>
    </p:spTree>
    <p:extLst>
      <p:ext uri="{BB962C8B-B14F-4D97-AF65-F5344CB8AC3E}">
        <p14:creationId xmlns:p14="http://schemas.microsoft.com/office/powerpoint/2010/main" val="335035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7892">
                                            <p:txEl>
                                              <p:pRg st="2" end="2"/>
                                            </p:txEl>
                                          </p:spTgt>
                                        </p:tgtEl>
                                        <p:attrNameLst>
                                          <p:attrName>style.visibility</p:attrName>
                                        </p:attrNameLst>
                                      </p:cBhvr>
                                      <p:to>
                                        <p:strVal val="visible"/>
                                      </p:to>
                                    </p:set>
                                    <p:anim calcmode="lin" valueType="num">
                                      <p:cBhvr>
                                        <p:cTn id="7" dur="500" fill="hold"/>
                                        <p:tgtEl>
                                          <p:spTgt spid="3789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789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7892">
                                            <p:txEl>
                                              <p:pRg st="4" end="4"/>
                                            </p:txEl>
                                          </p:spTgt>
                                        </p:tgtEl>
                                        <p:attrNameLst>
                                          <p:attrName>style.visibility</p:attrName>
                                        </p:attrNameLst>
                                      </p:cBhvr>
                                      <p:to>
                                        <p:strVal val="visible"/>
                                      </p:to>
                                    </p:set>
                                    <p:anim calcmode="lin" valueType="num">
                                      <p:cBhvr>
                                        <p:cTn id="13" dur="500" fill="hold"/>
                                        <p:tgtEl>
                                          <p:spTgt spid="37892">
                                            <p:txEl>
                                              <p:pRg st="4" end="4"/>
                                            </p:txEl>
                                          </p:spTgt>
                                        </p:tgtEl>
                                        <p:attrNameLst>
                                          <p:attrName>ppt_w</p:attrName>
                                        </p:attrNameLst>
                                      </p:cBhvr>
                                      <p:tavLst>
                                        <p:tav tm="0">
                                          <p:val>
                                            <p:fltVal val="0"/>
                                          </p:val>
                                        </p:tav>
                                        <p:tav tm="100000">
                                          <p:val>
                                            <p:strVal val="#ppt_w"/>
                                          </p:val>
                                        </p:tav>
                                      </p:tavLst>
                                    </p:anim>
                                    <p:anim calcmode="lin" valueType="num">
                                      <p:cBhvr>
                                        <p:cTn id="14" dur="500" fill="hold"/>
                                        <p:tgtEl>
                                          <p:spTgt spid="37892">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3999" cy="5143500"/>
          </a:xfrm>
          <a:prstGeom prst="rect">
            <a:avLst/>
          </a:prstGeom>
        </p:spPr>
      </p:pic>
      <p:sp>
        <p:nvSpPr>
          <p:cNvPr id="94210" name="Picture 1"/>
          <p:cNvSpPr>
            <a:spLocks noChangeAspect="1"/>
          </p:cNvSpPr>
          <p:nvPr/>
        </p:nvSpPr>
        <p:spPr bwMode="auto">
          <a:xfrm>
            <a:off x="1143000" y="276226"/>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43000" y="-16669"/>
            <a:ext cx="6858000" cy="115966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maintain fellowship with your holy God?</a:t>
            </a:r>
          </a:p>
        </p:txBody>
      </p:sp>
      <p:sp>
        <p:nvSpPr>
          <p:cNvPr id="7" name="Notched Right Arrow 6">
            <a:extLst>
              <a:ext uri="{FF2B5EF4-FFF2-40B4-BE49-F238E27FC236}">
                <a16:creationId xmlns:a16="http://schemas.microsoft.com/office/drawing/2014/main" id="{4AC9BED4-CFD9-F74D-98D6-A1827456721A}"/>
              </a:ext>
            </a:extLst>
          </p:cNvPr>
          <p:cNvSpPr/>
          <p:nvPr/>
        </p:nvSpPr>
        <p:spPr bwMode="auto">
          <a:xfrm rot="3031307">
            <a:off x="5490007" y="3442922"/>
            <a:ext cx="2059331" cy="691059"/>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67500" tIns="35100" rIns="67500" bIns="35100" numCol="1" rtlCol="0" anchor="t" anchorCtr="0" compatLnSpc="1">
            <a:prstTxWarp prst="textNoShape">
              <a:avLst/>
            </a:prstTxWarp>
            <a:spAutoFit/>
          </a:bodyPr>
          <a:lstStyle/>
          <a:p>
            <a:pPr algn="ctr" defTabSz="685800" eaLnBrk="0" fontAlgn="base" hangingPunct="0">
              <a:spcBef>
                <a:spcPct val="0"/>
              </a:spcBef>
              <a:spcAft>
                <a:spcPct val="0"/>
              </a:spcAft>
              <a:defRPr/>
            </a:pPr>
            <a:endParaRPr lang="en-US" dirty="0">
              <a:solidFill>
                <a:srgbClr val="000000"/>
              </a:solidFill>
              <a:latin typeface="Comic Sans MS" pitchFamily="-112" charset="0"/>
            </a:endParaRPr>
          </a:p>
        </p:txBody>
      </p:sp>
      <p:sp>
        <p:nvSpPr>
          <p:cNvPr id="8" name="Rectangle 2">
            <a:extLst>
              <a:ext uri="{FF2B5EF4-FFF2-40B4-BE49-F238E27FC236}">
                <a16:creationId xmlns:a16="http://schemas.microsoft.com/office/drawing/2014/main" id="{0D98B781-783E-D84F-BF16-4EF24E5A92E2}"/>
              </a:ext>
            </a:extLst>
          </p:cNvPr>
          <p:cNvSpPr txBox="1">
            <a:spLocks noChangeArrowheads="1"/>
          </p:cNvSpPr>
          <p:nvPr/>
        </p:nvSpPr>
        <p:spPr bwMode="auto">
          <a:xfrm>
            <a:off x="1129284" y="2331720"/>
            <a:ext cx="6858000" cy="9898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3600" b="1" i="1" kern="0" dirty="0">
                <a:effectLst>
                  <a:glow rad="127000">
                    <a:schemeClr val="tx1"/>
                  </a:glow>
                </a:effectLst>
                <a:latin typeface="Arial" charset="0"/>
                <a:ea typeface="ＭＳ Ｐゴシック" charset="0"/>
                <a:cs typeface="ＭＳ Ｐゴシック" charset="0"/>
              </a:rPr>
              <a:t>Two Ways</a:t>
            </a:r>
          </a:p>
        </p:txBody>
      </p:sp>
      <p:sp>
        <p:nvSpPr>
          <p:cNvPr id="9" name="Notched Right Arrow 8">
            <a:extLst>
              <a:ext uri="{FF2B5EF4-FFF2-40B4-BE49-F238E27FC236}">
                <a16:creationId xmlns:a16="http://schemas.microsoft.com/office/drawing/2014/main" id="{155E0F96-875D-444C-B0C1-DBB01F7507D3}"/>
              </a:ext>
            </a:extLst>
          </p:cNvPr>
          <p:cNvSpPr/>
          <p:nvPr/>
        </p:nvSpPr>
        <p:spPr bwMode="auto">
          <a:xfrm rot="7653207">
            <a:off x="1441004" y="3455379"/>
            <a:ext cx="2059331" cy="691059"/>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67500" tIns="35100" rIns="67500" bIns="35100" numCol="1" rtlCol="0" anchor="t" anchorCtr="0" compatLnSpc="1">
            <a:prstTxWarp prst="textNoShape">
              <a:avLst/>
            </a:prstTxWarp>
            <a:spAutoFit/>
          </a:bodyPr>
          <a:lstStyle/>
          <a:p>
            <a:pPr algn="ctr" defTabSz="685800" eaLnBrk="0" fontAlgn="base" hangingPunct="0">
              <a:spcBef>
                <a:spcPct val="0"/>
              </a:spcBef>
              <a:spcAft>
                <a:spcPct val="0"/>
              </a:spcAft>
              <a:defRPr/>
            </a:pPr>
            <a:endParaRPr lang="en-US" dirty="0">
              <a:solidFill>
                <a:srgbClr val="000000"/>
              </a:solidFill>
              <a:latin typeface="Comic Sans MS" pitchFamily="-112" charset="0"/>
            </a:endParaRPr>
          </a:p>
        </p:txBody>
      </p:sp>
      <p:sp>
        <p:nvSpPr>
          <p:cNvPr id="10" name="Rectangle 2">
            <a:extLst>
              <a:ext uri="{FF2B5EF4-FFF2-40B4-BE49-F238E27FC236}">
                <a16:creationId xmlns:a16="http://schemas.microsoft.com/office/drawing/2014/main" id="{216C6518-08A0-6842-B3FC-54FC72671C8F}"/>
              </a:ext>
            </a:extLst>
          </p:cNvPr>
          <p:cNvSpPr txBox="1">
            <a:spLocks noChangeArrowheads="1"/>
          </p:cNvSpPr>
          <p:nvPr/>
        </p:nvSpPr>
        <p:spPr bwMode="auto">
          <a:xfrm>
            <a:off x="1143000" y="4440005"/>
            <a:ext cx="6844284" cy="6823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2700" b="1" dirty="0">
                <a:effectLst>
                  <a:glow rad="127000">
                    <a:schemeClr val="tx1"/>
                  </a:glow>
                </a:effectLst>
                <a:latin typeface="Arial" charset="0"/>
                <a:ea typeface="ＭＳ Ｐゴシック" charset="0"/>
                <a:cs typeface="ＭＳ Ｐゴシック" charset="0"/>
              </a:rPr>
              <a:t>利未记第 </a:t>
            </a:r>
            <a:r>
              <a:rPr lang="en-US" sz="2700" b="1" dirty="0">
                <a:solidFill>
                  <a:srgbClr val="FFFFFF"/>
                </a:solidFill>
                <a:effectLst>
                  <a:glow rad="127000">
                    <a:srgbClr val="000000"/>
                  </a:glow>
                </a:effectLst>
                <a:latin typeface="Arial" charset="0"/>
                <a:ea typeface="ＭＳ Ｐゴシック" charset="0"/>
                <a:cs typeface="ＭＳ Ｐゴシック" charset="0"/>
              </a:rPr>
              <a:t>Leviticus 1:1–6:7</a:t>
            </a:r>
          </a:p>
        </p:txBody>
      </p:sp>
      <p:sp>
        <p:nvSpPr>
          <p:cNvPr id="11" name="Rectangle 2">
            <a:extLst>
              <a:ext uri="{FF2B5EF4-FFF2-40B4-BE49-F238E27FC236}">
                <a16:creationId xmlns:a16="http://schemas.microsoft.com/office/drawing/2014/main" id="{4AF44534-97A9-0F48-8C54-6FEE41199CFB}"/>
              </a:ext>
            </a:extLst>
          </p:cNvPr>
          <p:cNvSpPr txBox="1">
            <a:spLocks noChangeArrowheads="1"/>
          </p:cNvSpPr>
          <p:nvPr/>
        </p:nvSpPr>
        <p:spPr bwMode="auto">
          <a:xfrm>
            <a:off x="1191986" y="1028360"/>
            <a:ext cx="6858000" cy="11596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3300" b="1" kern="0" dirty="0">
                <a:effectLst>
                  <a:glow rad="127000">
                    <a:schemeClr val="tx1"/>
                  </a:glow>
                </a:effectLst>
                <a:latin typeface="Arial" charset="0"/>
                <a:ea typeface="ＭＳ Ｐゴシック" charset="0"/>
                <a:cs typeface="ＭＳ Ｐゴシック" charset="0"/>
              </a:rPr>
              <a:t>你如何持续与神的交通？</a:t>
            </a:r>
            <a:endParaRPr lang="en-US" sz="3300" b="1" kern="0" dirty="0">
              <a:effectLst>
                <a:glow rad="127000">
                  <a:schemeClr val="tx1"/>
                </a:glow>
              </a:effectLst>
              <a:latin typeface="Arial" charset="0"/>
              <a:ea typeface="ＭＳ Ｐゴシック" charset="0"/>
              <a:cs typeface="ＭＳ Ｐゴシック" charset="0"/>
            </a:endParaRPr>
          </a:p>
        </p:txBody>
      </p:sp>
      <p:sp>
        <p:nvSpPr>
          <p:cNvPr id="12" name="Rectangle 2">
            <a:extLst>
              <a:ext uri="{FF2B5EF4-FFF2-40B4-BE49-F238E27FC236}">
                <a16:creationId xmlns:a16="http://schemas.microsoft.com/office/drawing/2014/main" id="{E8975AE4-BB67-9B4F-B66B-39AA00173455}"/>
              </a:ext>
            </a:extLst>
          </p:cNvPr>
          <p:cNvSpPr txBox="1">
            <a:spLocks noChangeArrowheads="1"/>
          </p:cNvSpPr>
          <p:nvPr/>
        </p:nvSpPr>
        <p:spPr bwMode="auto">
          <a:xfrm>
            <a:off x="1224643" y="2604067"/>
            <a:ext cx="6858000" cy="11596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3300" b="1" kern="0" dirty="0">
                <a:effectLst>
                  <a:glow rad="127000">
                    <a:schemeClr val="tx1"/>
                  </a:glow>
                </a:effectLst>
                <a:latin typeface="Arial" charset="0"/>
                <a:ea typeface="ＭＳ Ｐゴシック" charset="0"/>
                <a:cs typeface="ＭＳ Ｐゴシック" charset="0"/>
              </a:rPr>
              <a:t>两条进路</a:t>
            </a:r>
            <a:endParaRPr lang="en-US" sz="33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69695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ppt_y</p:attrName>
                                        </p:attrNameLst>
                                      </p:cBhvr>
                                      <p:tavLst>
                                        <p:tav tm="0">
                                          <p:val>
                                            <p:strVal val="#ppt_y+#ppt_h*1.125000"/>
                                          </p:val>
                                        </p:tav>
                                        <p:tav tm="100000">
                                          <p:val>
                                            <p:strVal val="#ppt_y"/>
                                          </p:val>
                                        </p:tav>
                                      </p:tavLst>
                                    </p:anim>
                                    <p:animEffect transition="in" filter="wipe(up)">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1143000" y="276226"/>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43000" y="37339"/>
            <a:ext cx="6858000" cy="120098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 Do what is not required—extra acts of worship. </a:t>
            </a:r>
          </a:p>
        </p:txBody>
      </p:sp>
      <p:pic>
        <p:nvPicPr>
          <p:cNvPr id="6" name="Picture 5">
            <a:extLst>
              <a:ext uri="{FF2B5EF4-FFF2-40B4-BE49-F238E27FC236}">
                <a16:creationId xmlns:a16="http://schemas.microsoft.com/office/drawing/2014/main" id="{7C7C1D0A-FF00-8044-AA5B-EE2553BF1A01}"/>
              </a:ext>
            </a:extLst>
          </p:cNvPr>
          <p:cNvPicPr>
            <a:picLocks noChangeAspect="1"/>
          </p:cNvPicPr>
          <p:nvPr/>
        </p:nvPicPr>
        <p:blipFill>
          <a:blip r:embed="rId3"/>
          <a:stretch>
            <a:fillRect/>
          </a:stretch>
        </p:blipFill>
        <p:spPr>
          <a:xfrm>
            <a:off x="1464810" y="1387177"/>
            <a:ext cx="3107191" cy="3463430"/>
          </a:xfrm>
          <a:prstGeom prst="rect">
            <a:avLst/>
          </a:prstGeom>
        </p:spPr>
      </p:pic>
      <p:sp>
        <p:nvSpPr>
          <p:cNvPr id="7" name="Rectangle 2">
            <a:extLst>
              <a:ext uri="{FF2B5EF4-FFF2-40B4-BE49-F238E27FC236}">
                <a16:creationId xmlns:a16="http://schemas.microsoft.com/office/drawing/2014/main" id="{850DDD30-734C-CF44-B926-8FDEAEF7A6EE}"/>
              </a:ext>
            </a:extLst>
          </p:cNvPr>
          <p:cNvSpPr txBox="1">
            <a:spLocks noChangeArrowheads="1"/>
          </p:cNvSpPr>
          <p:nvPr/>
        </p:nvSpPr>
        <p:spPr bwMode="auto">
          <a:xfrm>
            <a:off x="4653643" y="1768167"/>
            <a:ext cx="3347357" cy="26895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3600" b="1" kern="0" dirty="0">
                <a:effectLst>
                  <a:glow rad="127000">
                    <a:schemeClr val="tx1"/>
                  </a:glow>
                </a:effectLst>
                <a:latin typeface="Arial" charset="0"/>
                <a:ea typeface="ＭＳ Ｐゴシック" charset="0"/>
                <a:cs typeface="ＭＳ Ｐゴシック" charset="0"/>
              </a:rPr>
              <a:t>I. </a:t>
            </a:r>
            <a:r>
              <a:rPr lang="zh-CN" altLang="en-US" sz="3600" b="1" kern="0" dirty="0">
                <a:effectLst>
                  <a:glow rad="127000">
                    <a:schemeClr val="tx1"/>
                  </a:glow>
                </a:effectLst>
                <a:latin typeface="Arial" charset="0"/>
                <a:ea typeface="ＭＳ Ｐゴシック" charset="0"/>
                <a:cs typeface="ＭＳ Ｐゴシック" charset="0"/>
              </a:rPr>
              <a:t>做你不必做的</a:t>
            </a:r>
          </a:p>
          <a:p>
            <a:pPr defTabSz="685800">
              <a:defRPr/>
            </a:pPr>
            <a:r>
              <a:rPr lang="en-US" sz="3600" b="1" dirty="0">
                <a:effectLst>
                  <a:glow rad="127000">
                    <a:schemeClr val="tx1"/>
                  </a:glow>
                </a:effectLst>
                <a:latin typeface="Arial" charset="0"/>
                <a:ea typeface="ＭＳ Ｐゴシック" charset="0"/>
                <a:cs typeface="ＭＳ Ｐゴシック" charset="0"/>
              </a:rPr>
              <a:t>—</a:t>
            </a:r>
            <a:r>
              <a:rPr lang="zh-CN" altLang="en-US" sz="3600" b="1" kern="0" dirty="0">
                <a:effectLst>
                  <a:glow rad="127000">
                    <a:schemeClr val="tx1"/>
                  </a:glow>
                </a:effectLst>
                <a:latin typeface="Arial" charset="0"/>
                <a:ea typeface="ＭＳ Ｐゴシック" charset="0"/>
                <a:cs typeface="ＭＳ Ｐゴシック" charset="0"/>
              </a:rPr>
              <a:t>在敬拜中的额外行动</a:t>
            </a:r>
            <a:endParaRPr lang="en-US" sz="36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9260165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a:extLst>
              <a:ext uri="{FF2B5EF4-FFF2-40B4-BE49-F238E27FC236}">
                <a16:creationId xmlns:a16="http://schemas.microsoft.com/office/drawing/2014/main" id="{C711ABBB-A5FD-0042-8D5B-F200F93FBA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644397"/>
            <a:ext cx="6876761" cy="4499103"/>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1143000" y="276226"/>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45896" y="9582"/>
            <a:ext cx="6858000" cy="462419"/>
          </a:xfrm>
          <a:effectLst>
            <a:outerShdw blurRad="63500" dist="35921" dir="2700000" algn="ctr" rotWithShape="0">
              <a:schemeClr val="tx2">
                <a:alpha val="74998"/>
              </a:schemeClr>
            </a:outerShdw>
          </a:effectLst>
        </p:spPr>
        <p:txBody>
          <a:bodyPr anchor="t"/>
          <a:lstStyle/>
          <a:p>
            <a:pPr>
              <a:defRPr/>
            </a:pPr>
            <a:r>
              <a:rPr lang="en-US" sz="2100" b="1" dirty="0">
                <a:effectLst>
                  <a:glow rad="127000">
                    <a:schemeClr val="tx1"/>
                  </a:glow>
                </a:effectLst>
                <a:latin typeface="Arial" charset="0"/>
                <a:ea typeface="ＭＳ Ｐゴシック" charset="0"/>
                <a:cs typeface="ＭＳ Ｐゴシック" charset="0"/>
              </a:rPr>
              <a:t>Offerings (Lev 1–7)   •   </a:t>
            </a:r>
            <a:r>
              <a:rPr lang="zh-CN" altLang="en-US" sz="2100" b="1" dirty="0">
                <a:effectLst>
                  <a:glow rad="127000">
                    <a:schemeClr val="tx1"/>
                  </a:glow>
                </a:effectLst>
                <a:latin typeface="Arial" charset="0"/>
                <a:ea typeface="ＭＳ Ｐゴシック" charset="0"/>
                <a:cs typeface="ＭＳ Ｐゴシック" charset="0"/>
              </a:rPr>
              <a:t>利未记第 </a:t>
            </a:r>
            <a:r>
              <a:rPr lang="en-US" altLang="zh-CN" sz="2100" b="1" dirty="0">
                <a:effectLst>
                  <a:glow rad="127000">
                    <a:schemeClr val="tx1"/>
                  </a:glow>
                </a:effectLst>
                <a:latin typeface="Arial" charset="0"/>
                <a:ea typeface="ＭＳ Ｐゴシック" charset="0"/>
                <a:cs typeface="ＭＳ Ｐゴシック" charset="0"/>
              </a:rPr>
              <a:t>1-7 </a:t>
            </a:r>
            <a:r>
              <a:rPr lang="zh-CN" altLang="en-US" sz="2100" b="1" dirty="0">
                <a:effectLst>
                  <a:glow rad="127000">
                    <a:schemeClr val="tx1"/>
                  </a:glow>
                </a:effectLst>
                <a:latin typeface="Arial" charset="0"/>
                <a:ea typeface="ＭＳ Ｐゴシック" charset="0"/>
                <a:cs typeface="ＭＳ Ｐゴシック" charset="0"/>
              </a:rPr>
              <a:t>章中的献祭</a:t>
            </a:r>
          </a:p>
        </p:txBody>
      </p:sp>
      <p:sp>
        <p:nvSpPr>
          <p:cNvPr id="7" name="Rectangle 2">
            <a:extLst>
              <a:ext uri="{FF2B5EF4-FFF2-40B4-BE49-F238E27FC236}">
                <a16:creationId xmlns:a16="http://schemas.microsoft.com/office/drawing/2014/main" id="{3D858500-4D62-9E40-B33F-C69C0D2174AC}"/>
              </a:ext>
            </a:extLst>
          </p:cNvPr>
          <p:cNvSpPr txBox="1">
            <a:spLocks noChangeArrowheads="1"/>
          </p:cNvSpPr>
          <p:nvPr/>
        </p:nvSpPr>
        <p:spPr bwMode="auto">
          <a:xfrm>
            <a:off x="3752477" y="4494047"/>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1500" b="1" kern="0" dirty="0">
                <a:effectLst>
                  <a:glow rad="127000">
                    <a:schemeClr val="tx1"/>
                  </a:glow>
                </a:effectLst>
                <a:latin typeface="Arial" charset="0"/>
                <a:ea typeface="ＭＳ Ｐゴシック" charset="0"/>
                <a:cs typeface="ＭＳ Ｐゴシック" charset="0"/>
              </a:rPr>
              <a:t>Burnt</a:t>
            </a:r>
          </a:p>
        </p:txBody>
      </p:sp>
      <p:sp>
        <p:nvSpPr>
          <p:cNvPr id="8" name="Rectangle 2">
            <a:extLst>
              <a:ext uri="{FF2B5EF4-FFF2-40B4-BE49-F238E27FC236}">
                <a16:creationId xmlns:a16="http://schemas.microsoft.com/office/drawing/2014/main" id="{130BAD1B-6582-0349-BF56-E41C58994AED}"/>
              </a:ext>
            </a:extLst>
          </p:cNvPr>
          <p:cNvSpPr txBox="1">
            <a:spLocks noChangeArrowheads="1"/>
          </p:cNvSpPr>
          <p:nvPr/>
        </p:nvSpPr>
        <p:spPr bwMode="auto">
          <a:xfrm>
            <a:off x="3745883" y="4796590"/>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1500" b="1" kern="0" dirty="0">
                <a:effectLst>
                  <a:glow rad="127000">
                    <a:schemeClr val="tx1"/>
                  </a:glow>
                </a:effectLst>
                <a:latin typeface="Arial" charset="0"/>
                <a:ea typeface="ＭＳ Ｐゴシック" charset="0"/>
                <a:cs typeface="ＭＳ Ｐゴシック" charset="0"/>
              </a:rPr>
              <a:t>全牲的燔祭</a:t>
            </a:r>
          </a:p>
        </p:txBody>
      </p:sp>
      <p:sp>
        <p:nvSpPr>
          <p:cNvPr id="9" name="Rectangle 2">
            <a:extLst>
              <a:ext uri="{FF2B5EF4-FFF2-40B4-BE49-F238E27FC236}">
                <a16:creationId xmlns:a16="http://schemas.microsoft.com/office/drawing/2014/main" id="{ECED7962-8E51-974D-9DF4-D7835DD5EC98}"/>
              </a:ext>
            </a:extLst>
          </p:cNvPr>
          <p:cNvSpPr txBox="1">
            <a:spLocks noChangeArrowheads="1"/>
          </p:cNvSpPr>
          <p:nvPr/>
        </p:nvSpPr>
        <p:spPr bwMode="auto">
          <a:xfrm>
            <a:off x="2298069" y="491665"/>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1500" b="1" kern="0" dirty="0">
                <a:effectLst>
                  <a:glow rad="127000">
                    <a:schemeClr val="tx1"/>
                  </a:glow>
                </a:effectLst>
                <a:latin typeface="Arial" charset="0"/>
                <a:ea typeface="ＭＳ Ｐゴシック" charset="0"/>
                <a:cs typeface="ＭＳ Ｐゴシック" charset="0"/>
              </a:rPr>
              <a:t>Fellowship</a:t>
            </a:r>
          </a:p>
        </p:txBody>
      </p:sp>
      <p:sp>
        <p:nvSpPr>
          <p:cNvPr id="10" name="Rectangle 2">
            <a:extLst>
              <a:ext uri="{FF2B5EF4-FFF2-40B4-BE49-F238E27FC236}">
                <a16:creationId xmlns:a16="http://schemas.microsoft.com/office/drawing/2014/main" id="{5A4D9152-4920-0540-B09A-26867EEE1149}"/>
              </a:ext>
            </a:extLst>
          </p:cNvPr>
          <p:cNvSpPr txBox="1">
            <a:spLocks noChangeArrowheads="1"/>
          </p:cNvSpPr>
          <p:nvPr/>
        </p:nvSpPr>
        <p:spPr bwMode="auto">
          <a:xfrm>
            <a:off x="2291475" y="794208"/>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1500" b="1" kern="0" dirty="0">
                <a:effectLst>
                  <a:glow rad="127000">
                    <a:schemeClr val="tx1"/>
                  </a:glow>
                </a:effectLst>
                <a:latin typeface="Arial" charset="0"/>
                <a:ea typeface="ＭＳ Ｐゴシック" charset="0"/>
                <a:cs typeface="ＭＳ Ｐゴシック" charset="0"/>
              </a:rPr>
              <a:t>平安祭</a:t>
            </a:r>
          </a:p>
        </p:txBody>
      </p:sp>
      <p:sp>
        <p:nvSpPr>
          <p:cNvPr id="11" name="Rectangle 2">
            <a:extLst>
              <a:ext uri="{FF2B5EF4-FFF2-40B4-BE49-F238E27FC236}">
                <a16:creationId xmlns:a16="http://schemas.microsoft.com/office/drawing/2014/main" id="{4B1A7032-B020-AA4E-8161-C45D9A946CDF}"/>
              </a:ext>
            </a:extLst>
          </p:cNvPr>
          <p:cNvSpPr txBox="1">
            <a:spLocks noChangeArrowheads="1"/>
          </p:cNvSpPr>
          <p:nvPr/>
        </p:nvSpPr>
        <p:spPr bwMode="auto">
          <a:xfrm>
            <a:off x="6583607" y="4188583"/>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1500" b="1" kern="0" dirty="0">
                <a:effectLst>
                  <a:glow rad="127000">
                    <a:schemeClr val="tx1"/>
                  </a:glow>
                </a:effectLst>
                <a:latin typeface="Arial" charset="0"/>
                <a:ea typeface="ＭＳ Ｐゴシック" charset="0"/>
                <a:cs typeface="ＭＳ Ｐゴシック" charset="0"/>
              </a:rPr>
              <a:t>Guilt</a:t>
            </a:r>
          </a:p>
        </p:txBody>
      </p:sp>
      <p:sp>
        <p:nvSpPr>
          <p:cNvPr id="12" name="Rectangle 2">
            <a:extLst>
              <a:ext uri="{FF2B5EF4-FFF2-40B4-BE49-F238E27FC236}">
                <a16:creationId xmlns:a16="http://schemas.microsoft.com/office/drawing/2014/main" id="{E59DFB07-703E-D349-B238-E98BA947B065}"/>
              </a:ext>
            </a:extLst>
          </p:cNvPr>
          <p:cNvSpPr txBox="1">
            <a:spLocks noChangeArrowheads="1"/>
          </p:cNvSpPr>
          <p:nvPr/>
        </p:nvSpPr>
        <p:spPr bwMode="auto">
          <a:xfrm>
            <a:off x="6617304" y="4491126"/>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1500" b="1" kern="0" dirty="0">
                <a:effectLst>
                  <a:glow rad="127000">
                    <a:schemeClr val="tx1"/>
                  </a:glow>
                </a:effectLst>
                <a:latin typeface="Arial" charset="0"/>
                <a:ea typeface="ＭＳ Ｐゴシック" charset="0"/>
                <a:cs typeface="ＭＳ Ｐゴシック" charset="0"/>
              </a:rPr>
              <a:t>赎愆祭</a:t>
            </a:r>
            <a:endParaRPr lang="en-US" sz="1500" b="1" kern="0" dirty="0">
              <a:effectLst>
                <a:glow rad="127000">
                  <a:schemeClr val="tx1"/>
                </a:glow>
              </a:effectLst>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CDD2CB78-CC84-E241-A6E8-B11A4969725D}"/>
              </a:ext>
            </a:extLst>
          </p:cNvPr>
          <p:cNvSpPr txBox="1">
            <a:spLocks noChangeArrowheads="1"/>
          </p:cNvSpPr>
          <p:nvPr/>
        </p:nvSpPr>
        <p:spPr bwMode="auto">
          <a:xfrm>
            <a:off x="1315224" y="2977084"/>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1500" b="1" kern="0" dirty="0">
                <a:effectLst>
                  <a:glow rad="127000">
                    <a:schemeClr val="tx1"/>
                  </a:glow>
                </a:effectLst>
                <a:latin typeface="Arial" charset="0"/>
                <a:ea typeface="ＭＳ Ｐゴシック" charset="0"/>
                <a:cs typeface="ＭＳ Ｐゴシック" charset="0"/>
              </a:rPr>
              <a:t>Grain</a:t>
            </a:r>
          </a:p>
        </p:txBody>
      </p:sp>
      <p:sp>
        <p:nvSpPr>
          <p:cNvPr id="14" name="Rectangle 2">
            <a:extLst>
              <a:ext uri="{FF2B5EF4-FFF2-40B4-BE49-F238E27FC236}">
                <a16:creationId xmlns:a16="http://schemas.microsoft.com/office/drawing/2014/main" id="{56707FC2-A37A-8D4D-9470-D0BD88105EB0}"/>
              </a:ext>
            </a:extLst>
          </p:cNvPr>
          <p:cNvSpPr txBox="1">
            <a:spLocks noChangeArrowheads="1"/>
          </p:cNvSpPr>
          <p:nvPr/>
        </p:nvSpPr>
        <p:spPr bwMode="auto">
          <a:xfrm>
            <a:off x="1321309" y="3279627"/>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1500" b="1" kern="0" dirty="0">
                <a:effectLst>
                  <a:glow rad="127000">
                    <a:schemeClr val="tx1"/>
                  </a:glow>
                </a:effectLst>
                <a:latin typeface="Arial" charset="0"/>
                <a:ea typeface="ＭＳ Ｐゴシック" charset="0"/>
                <a:cs typeface="ＭＳ Ｐゴシック" charset="0"/>
              </a:rPr>
              <a:t>素祭</a:t>
            </a:r>
            <a:endParaRPr lang="en-US" sz="1500" b="1" kern="0" dirty="0">
              <a:effectLst>
                <a:glow rad="127000">
                  <a:schemeClr val="tx1"/>
                </a:glow>
              </a:effectLst>
              <a:latin typeface="Arial" charset="0"/>
              <a:ea typeface="ＭＳ Ｐゴシック" charset="0"/>
              <a:cs typeface="ＭＳ Ｐゴシック" charset="0"/>
            </a:endParaRPr>
          </a:p>
        </p:txBody>
      </p:sp>
      <p:sp>
        <p:nvSpPr>
          <p:cNvPr id="15" name="Rectangle 2">
            <a:extLst>
              <a:ext uri="{FF2B5EF4-FFF2-40B4-BE49-F238E27FC236}">
                <a16:creationId xmlns:a16="http://schemas.microsoft.com/office/drawing/2014/main" id="{8B4E2C68-18C1-DB4A-8A69-012710CCE682}"/>
              </a:ext>
            </a:extLst>
          </p:cNvPr>
          <p:cNvSpPr txBox="1">
            <a:spLocks noChangeArrowheads="1"/>
          </p:cNvSpPr>
          <p:nvPr/>
        </p:nvSpPr>
        <p:spPr bwMode="auto">
          <a:xfrm>
            <a:off x="5915201" y="472001"/>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1500" b="1" kern="0" dirty="0">
                <a:effectLst>
                  <a:glow rad="127000">
                    <a:schemeClr val="tx1"/>
                  </a:glow>
                </a:effectLst>
                <a:latin typeface="Arial" charset="0"/>
                <a:ea typeface="ＭＳ Ｐゴシック" charset="0"/>
                <a:cs typeface="ＭＳ Ｐゴシック" charset="0"/>
              </a:rPr>
              <a:t>Sin</a:t>
            </a:r>
          </a:p>
        </p:txBody>
      </p:sp>
      <p:sp>
        <p:nvSpPr>
          <p:cNvPr id="16" name="Rectangle 2">
            <a:extLst>
              <a:ext uri="{FF2B5EF4-FFF2-40B4-BE49-F238E27FC236}">
                <a16:creationId xmlns:a16="http://schemas.microsoft.com/office/drawing/2014/main" id="{AC43EEDB-23A4-B046-B5DA-297CB3F29E9C}"/>
              </a:ext>
            </a:extLst>
          </p:cNvPr>
          <p:cNvSpPr txBox="1">
            <a:spLocks noChangeArrowheads="1"/>
          </p:cNvSpPr>
          <p:nvPr/>
        </p:nvSpPr>
        <p:spPr bwMode="auto">
          <a:xfrm>
            <a:off x="5908607" y="774544"/>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1500" b="1" kern="0" dirty="0">
                <a:effectLst>
                  <a:glow rad="127000">
                    <a:schemeClr val="tx1"/>
                  </a:glow>
                </a:effectLst>
                <a:latin typeface="Arial" charset="0"/>
                <a:ea typeface="ＭＳ Ｐゴシック" charset="0"/>
                <a:cs typeface="ＭＳ Ｐゴシック" charset="0"/>
              </a:rPr>
              <a:t>赎罪祭</a:t>
            </a:r>
            <a:endParaRPr lang="en-US" sz="1500" b="1" kern="0" dirty="0">
              <a:effectLst>
                <a:glow rad="127000">
                  <a:schemeClr val="tx1"/>
                </a:glow>
              </a:effectLst>
              <a:latin typeface="Arial" charset="0"/>
              <a:ea typeface="ＭＳ Ｐゴシック" charset="0"/>
              <a:cs typeface="ＭＳ Ｐゴシック" charset="0"/>
            </a:endParaRPr>
          </a:p>
        </p:txBody>
      </p:sp>
      <p:sp>
        <p:nvSpPr>
          <p:cNvPr id="20" name="Rectangle 2">
            <a:extLst>
              <a:ext uri="{FF2B5EF4-FFF2-40B4-BE49-F238E27FC236}">
                <a16:creationId xmlns:a16="http://schemas.microsoft.com/office/drawing/2014/main" id="{72C620FD-0168-3B45-AEDE-6F402EE41BCF}"/>
              </a:ext>
            </a:extLst>
          </p:cNvPr>
          <p:cNvSpPr txBox="1">
            <a:spLocks noChangeArrowheads="1"/>
          </p:cNvSpPr>
          <p:nvPr/>
        </p:nvSpPr>
        <p:spPr bwMode="auto">
          <a:xfrm>
            <a:off x="3562341" y="1811604"/>
            <a:ext cx="4446871" cy="9739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75035" indent="-275035" algn="l" defTabSz="685800">
              <a:defRPr/>
            </a:pPr>
            <a:r>
              <a:rPr lang="en-US" sz="2700" b="1" kern="0" dirty="0">
                <a:effectLst>
                  <a:glow rad="127000">
                    <a:schemeClr val="tx1"/>
                  </a:glow>
                </a:effectLst>
                <a:latin typeface="Arial" charset="0"/>
                <a:ea typeface="ＭＳ Ｐゴシック" charset="0"/>
                <a:cs typeface="ＭＳ Ｐゴシック" charset="0"/>
              </a:rPr>
              <a:t>I. Do what is not required —extra acts of worship. </a:t>
            </a:r>
          </a:p>
        </p:txBody>
      </p:sp>
      <p:sp>
        <p:nvSpPr>
          <p:cNvPr id="21" name="Rectangle 2">
            <a:extLst>
              <a:ext uri="{FF2B5EF4-FFF2-40B4-BE49-F238E27FC236}">
                <a16:creationId xmlns:a16="http://schemas.microsoft.com/office/drawing/2014/main" id="{D464887C-5520-E349-B422-FC957D8FB040}"/>
              </a:ext>
            </a:extLst>
          </p:cNvPr>
          <p:cNvSpPr txBox="1">
            <a:spLocks noChangeArrowheads="1"/>
          </p:cNvSpPr>
          <p:nvPr/>
        </p:nvSpPr>
        <p:spPr bwMode="auto">
          <a:xfrm>
            <a:off x="3573057" y="2743863"/>
            <a:ext cx="4446871" cy="9739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en-US" sz="2700" b="1" kern="0" dirty="0">
                <a:effectLst>
                  <a:glow rad="127000">
                    <a:schemeClr val="tx1"/>
                  </a:glow>
                </a:effectLst>
                <a:latin typeface="Arial" charset="0"/>
                <a:ea typeface="ＭＳ Ｐゴシック" charset="0"/>
                <a:cs typeface="ＭＳ Ｐゴシック" charset="0"/>
              </a:rPr>
              <a:t>I. </a:t>
            </a:r>
            <a:r>
              <a:rPr lang="zh-CN" altLang="en-US" sz="2700" b="1" kern="0" dirty="0">
                <a:effectLst>
                  <a:glow rad="127000">
                    <a:schemeClr val="tx1"/>
                  </a:glow>
                </a:effectLst>
                <a:latin typeface="Arial" charset="0"/>
                <a:ea typeface="ＭＳ Ｐゴシック" charset="0"/>
                <a:cs typeface="ＭＳ Ｐゴシック" charset="0"/>
              </a:rPr>
              <a:t>做你不必做的 </a:t>
            </a:r>
            <a:br>
              <a:rPr lang="en-NZ" altLang="zh-CN" sz="2700" b="1" kern="0" dirty="0">
                <a:effectLst>
                  <a:glow rad="127000">
                    <a:schemeClr val="tx1"/>
                  </a:glow>
                </a:effectLst>
                <a:latin typeface="Arial" charset="0"/>
                <a:ea typeface="ＭＳ Ｐゴシック" charset="0"/>
                <a:cs typeface="ＭＳ Ｐゴシック" charset="0"/>
              </a:rPr>
            </a:br>
            <a:r>
              <a:rPr lang="en-NZ" altLang="zh-CN" sz="2700" b="1" kern="0" dirty="0">
                <a:effectLst>
                  <a:glow rad="127000">
                    <a:schemeClr val="tx1"/>
                  </a:glow>
                </a:effectLst>
                <a:latin typeface="Arial" charset="0"/>
                <a:ea typeface="ＭＳ Ｐゴシック" charset="0"/>
                <a:cs typeface="ＭＳ Ｐゴシック" charset="0"/>
              </a:rPr>
              <a:t>    </a:t>
            </a:r>
            <a:r>
              <a:rPr lang="en-US" sz="2700" b="1" dirty="0">
                <a:effectLst>
                  <a:glow rad="127000">
                    <a:schemeClr val="tx1"/>
                  </a:glow>
                </a:effectLst>
                <a:latin typeface="Arial" charset="0"/>
                <a:ea typeface="ＭＳ Ｐゴシック" charset="0"/>
                <a:cs typeface="ＭＳ Ｐゴシック" charset="0"/>
              </a:rPr>
              <a:t>—</a:t>
            </a:r>
            <a:r>
              <a:rPr lang="zh-CN" altLang="en-US" sz="2700" b="1" kern="0" dirty="0">
                <a:effectLst>
                  <a:glow rad="127000">
                    <a:schemeClr val="tx1"/>
                  </a:glow>
                </a:effectLst>
                <a:latin typeface="Arial" charset="0"/>
                <a:ea typeface="ＭＳ Ｐゴシック" charset="0"/>
                <a:cs typeface="ＭＳ Ｐゴシック" charset="0"/>
              </a:rPr>
              <a:t>在敬拜中的额外行动</a:t>
            </a:r>
            <a:endParaRPr lang="en-US" sz="2700" b="1" kern="0" dirty="0">
              <a:effectLst>
                <a:glow rad="127000">
                  <a:schemeClr val="tx1"/>
                </a:glow>
              </a:effectLst>
              <a:latin typeface="Arial" charset="0"/>
              <a:ea typeface="ＭＳ Ｐゴシック" charset="0"/>
              <a:cs typeface="ＭＳ Ｐゴシック" charset="0"/>
            </a:endParaRPr>
          </a:p>
        </p:txBody>
      </p:sp>
      <p:sp>
        <p:nvSpPr>
          <p:cNvPr id="4" name="Left Arrow 3">
            <a:extLst>
              <a:ext uri="{FF2B5EF4-FFF2-40B4-BE49-F238E27FC236}">
                <a16:creationId xmlns:a16="http://schemas.microsoft.com/office/drawing/2014/main" id="{CE8CDC57-F01E-2F48-8736-0E5C3582B14E}"/>
              </a:ext>
            </a:extLst>
          </p:cNvPr>
          <p:cNvSpPr/>
          <p:nvPr/>
        </p:nvSpPr>
        <p:spPr bwMode="auto">
          <a:xfrm rot="20147281">
            <a:off x="2686202" y="2480936"/>
            <a:ext cx="734898" cy="691059"/>
          </a:xfrm>
          <a:prstGeom prst="leftArrow">
            <a:avLst/>
          </a:prstGeom>
          <a:solidFill>
            <a:schemeClr val="bg1"/>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67500" tIns="35100" rIns="67500" bIns="35100" numCol="1" rtlCol="0" anchor="t" anchorCtr="0" compatLnSpc="1">
            <a:prstTxWarp prst="textNoShape">
              <a:avLst/>
            </a:prstTxWarp>
            <a:spAutoFit/>
          </a:bodyPr>
          <a:lstStyle/>
          <a:p>
            <a:pPr defTabSz="685800" eaLnBrk="0" fontAlgn="base" hangingPunct="0">
              <a:spcBef>
                <a:spcPct val="0"/>
              </a:spcBef>
              <a:spcAft>
                <a:spcPct val="0"/>
              </a:spcAft>
            </a:pPr>
            <a:endParaRPr lang="en-US">
              <a:latin typeface="Comic Sans MS" pitchFamily="-112" charset="0"/>
            </a:endParaRPr>
          </a:p>
        </p:txBody>
      </p:sp>
      <p:sp>
        <p:nvSpPr>
          <p:cNvPr id="23" name="Left Arrow 22">
            <a:extLst>
              <a:ext uri="{FF2B5EF4-FFF2-40B4-BE49-F238E27FC236}">
                <a16:creationId xmlns:a16="http://schemas.microsoft.com/office/drawing/2014/main" id="{8C2E5B9D-323F-EC44-8E22-F78A83B0122E}"/>
              </a:ext>
            </a:extLst>
          </p:cNvPr>
          <p:cNvSpPr/>
          <p:nvPr/>
        </p:nvSpPr>
        <p:spPr bwMode="auto">
          <a:xfrm rot="3011694">
            <a:off x="2960630" y="1116414"/>
            <a:ext cx="734898" cy="691059"/>
          </a:xfrm>
          <a:prstGeom prst="leftArrow">
            <a:avLst/>
          </a:prstGeom>
          <a:solidFill>
            <a:schemeClr val="bg1"/>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67500" tIns="35100" rIns="67500" bIns="35100" numCol="1" rtlCol="0" anchor="t" anchorCtr="0" compatLnSpc="1">
            <a:prstTxWarp prst="textNoShape">
              <a:avLst/>
            </a:prstTxWarp>
            <a:spAutoFit/>
          </a:bodyPr>
          <a:lstStyle/>
          <a:p>
            <a:pPr defTabSz="685800" eaLnBrk="0" fontAlgn="base" hangingPunct="0">
              <a:spcBef>
                <a:spcPct val="0"/>
              </a:spcBef>
              <a:spcAft>
                <a:spcPct val="0"/>
              </a:spcAft>
            </a:pPr>
            <a:endParaRPr lang="en-US">
              <a:latin typeface="Comic Sans MS" pitchFamily="-112" charset="0"/>
            </a:endParaRPr>
          </a:p>
        </p:txBody>
      </p:sp>
      <p:sp>
        <p:nvSpPr>
          <p:cNvPr id="24" name="Left Arrow 23">
            <a:extLst>
              <a:ext uri="{FF2B5EF4-FFF2-40B4-BE49-F238E27FC236}">
                <a16:creationId xmlns:a16="http://schemas.microsoft.com/office/drawing/2014/main" id="{E85EFF53-51F6-4448-A5C5-DF6CB6D6D674}"/>
              </a:ext>
            </a:extLst>
          </p:cNvPr>
          <p:cNvSpPr/>
          <p:nvPr/>
        </p:nvSpPr>
        <p:spPr bwMode="auto">
          <a:xfrm rot="16200000">
            <a:off x="4053434" y="3564891"/>
            <a:ext cx="734898" cy="691059"/>
          </a:xfrm>
          <a:prstGeom prst="leftArrow">
            <a:avLst/>
          </a:prstGeom>
          <a:solidFill>
            <a:schemeClr val="bg1"/>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67500" tIns="35100" rIns="67500" bIns="35100" numCol="1" rtlCol="0" anchor="t" anchorCtr="0" compatLnSpc="1">
            <a:prstTxWarp prst="textNoShape">
              <a:avLst/>
            </a:prstTxWarp>
            <a:spAutoFit/>
          </a:bodyPr>
          <a:lstStyle/>
          <a:p>
            <a:pPr defTabSz="685800" eaLnBrk="0" fontAlgn="base" hangingPunct="0">
              <a:spcBef>
                <a:spcPct val="0"/>
              </a:spcBef>
              <a:spcAft>
                <a:spcPct val="0"/>
              </a:spcAft>
            </a:pPr>
            <a:endParaRPr lang="en-US">
              <a:latin typeface="Comic Sans MS" pitchFamily="-112" charset="0"/>
            </a:endParaRPr>
          </a:p>
        </p:txBody>
      </p:sp>
    </p:spTree>
    <p:extLst>
      <p:ext uri="{BB962C8B-B14F-4D97-AF65-F5344CB8AC3E}">
        <p14:creationId xmlns:p14="http://schemas.microsoft.com/office/powerpoint/2010/main" val="39073555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right)">
                                      <p:cBhvr>
                                        <p:cTn id="10" dur="500"/>
                                        <p:tgtEl>
                                          <p:spTgt spid="21"/>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right)">
                                      <p:cBhvr>
                                        <p:cTn id="13" dur="5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right)">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4"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1143000" y="0"/>
            <a:ext cx="6858000" cy="5143500"/>
          </a:xfrm>
          <a:prstGeom prst="rect">
            <a:avLst/>
          </a:prstGeom>
          <a:solidFill>
            <a:schemeClr val="tx1"/>
          </a:solidFill>
          <a:ln w="9525">
            <a:solidFill>
              <a:schemeClr val="tx1"/>
            </a:solidFill>
            <a:round/>
            <a:headEnd/>
            <a:tailEnd/>
          </a:ln>
        </p:spPr>
        <p:txBody>
          <a:bodyPr/>
          <a:lstStyle/>
          <a:p>
            <a:pPr algn="ctr" defTabSz="685800" fontAlgn="base">
              <a:spcBef>
                <a:spcPct val="0"/>
              </a:spcBef>
              <a:spcAft>
                <a:spcPct val="0"/>
              </a:spcAft>
              <a:defRPr/>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1143000" y="876300"/>
            <a:ext cx="6858000" cy="1801283"/>
          </a:xfrm>
        </p:spPr>
        <p:txBody>
          <a:bodyPr/>
          <a:lstStyle/>
          <a:p>
            <a:r>
              <a:rPr lang="en-US" sz="6600" dirty="0">
                <a:solidFill>
                  <a:schemeClr val="tx1"/>
                </a:solidFill>
                <a:latin typeface="Arial" charset="0"/>
                <a:ea typeface="Osaka" charset="0"/>
                <a:cs typeface="Arial" charset="0"/>
              </a:rPr>
              <a:t>Slides on </a:t>
            </a:r>
            <a:br>
              <a:rPr lang="en-US" sz="6600" dirty="0">
                <a:solidFill>
                  <a:schemeClr val="tx1"/>
                </a:solidFill>
                <a:latin typeface="Arial" charset="0"/>
                <a:ea typeface="Osaka" charset="0"/>
                <a:cs typeface="Arial" charset="0"/>
              </a:rPr>
            </a:br>
            <a:r>
              <a:rPr lang="en-US" sz="6600" dirty="0">
                <a:latin typeface="Arial" charset="0"/>
                <a:ea typeface="Osaka" charset="0"/>
                <a:cs typeface="Arial" charset="0"/>
              </a:rPr>
              <a:t>Leviticus 1</a:t>
            </a:r>
          </a:p>
        </p:txBody>
      </p:sp>
      <p:sp>
        <p:nvSpPr>
          <p:cNvPr id="4" name="Title 2">
            <a:extLst>
              <a:ext uri="{FF2B5EF4-FFF2-40B4-BE49-F238E27FC236}">
                <a16:creationId xmlns:a16="http://schemas.microsoft.com/office/drawing/2014/main" id="{068735B1-BF78-7C46-A68B-2ABC8769B16A}"/>
              </a:ext>
            </a:extLst>
          </p:cNvPr>
          <p:cNvSpPr txBox="1">
            <a:spLocks/>
          </p:cNvSpPr>
          <p:nvPr/>
        </p:nvSpPr>
        <p:spPr bwMode="auto">
          <a:xfrm>
            <a:off x="1152689" y="2465918"/>
            <a:ext cx="6858000" cy="1801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685800"/>
            <a:r>
              <a:rPr lang="zh-CN" altLang="en-US" sz="6600" kern="0" dirty="0">
                <a:latin typeface="Arial" charset="0"/>
                <a:ea typeface="Osaka" charset="0"/>
                <a:cs typeface="Arial" charset="0"/>
              </a:rPr>
              <a:t>利未记</a:t>
            </a:r>
            <a:r>
              <a:rPr lang="en-US" sz="6600" kern="0" dirty="0">
                <a:latin typeface="Arial" charset="0"/>
                <a:ea typeface="Osaka" charset="0"/>
                <a:cs typeface="Arial" charset="0"/>
              </a:rPr>
              <a:t> 1</a:t>
            </a:r>
          </a:p>
        </p:txBody>
      </p:sp>
    </p:spTree>
    <p:extLst>
      <p:ext uri="{BB962C8B-B14F-4D97-AF65-F5344CB8AC3E}">
        <p14:creationId xmlns:p14="http://schemas.microsoft.com/office/powerpoint/2010/main" val="4059989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2410253-B1A9-DE49-8622-DB1CAC314B0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0979" y="253109"/>
            <a:ext cx="3853542" cy="4048586"/>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1143000" y="276226"/>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883433" y="1369690"/>
            <a:ext cx="3097161" cy="976235"/>
          </a:xfrm>
          <a:noFill/>
          <a:effectLst>
            <a:outerShdw blurRad="63500" dist="35921" dir="2700000" algn="ctr" rotWithShape="0">
              <a:schemeClr val="tx2">
                <a:alpha val="74998"/>
              </a:schemeClr>
            </a:outerShdw>
          </a:effectLst>
        </p:spPr>
        <p:txBody>
          <a:bodyPr anchor="t"/>
          <a:lstStyle/>
          <a:p>
            <a:pPr>
              <a:defRPr/>
            </a:pPr>
            <a:r>
              <a:rPr lang="en-US" sz="2700" b="1" dirty="0">
                <a:effectLst>
                  <a:glow rad="127000">
                    <a:schemeClr val="tx1"/>
                  </a:glow>
                </a:effectLst>
                <a:latin typeface="Comic Sans MS" panose="030F0902030302020204" pitchFamily="66" charset="0"/>
                <a:ea typeface="ＭＳ Ｐゴシック" charset="0"/>
                <a:cs typeface="Apple Chancery" panose="03020702040506060504" pitchFamily="66" charset="-79"/>
              </a:rPr>
              <a:t>“All I am Belongs to God”</a:t>
            </a:r>
          </a:p>
        </p:txBody>
      </p:sp>
      <p:sp>
        <p:nvSpPr>
          <p:cNvPr id="5" name="Rectangle 2">
            <a:extLst>
              <a:ext uri="{FF2B5EF4-FFF2-40B4-BE49-F238E27FC236}">
                <a16:creationId xmlns:a16="http://schemas.microsoft.com/office/drawing/2014/main" id="{33A077C4-01B9-BB44-9669-19E682713C9D}"/>
              </a:ext>
            </a:extLst>
          </p:cNvPr>
          <p:cNvSpPr txBox="1">
            <a:spLocks noChangeArrowheads="1"/>
          </p:cNvSpPr>
          <p:nvPr/>
        </p:nvSpPr>
        <p:spPr bwMode="auto">
          <a:xfrm>
            <a:off x="4883433" y="2481067"/>
            <a:ext cx="3097161" cy="5424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2100" b="1" i="1" kern="0" dirty="0">
                <a:effectLst>
                  <a:glow rad="127000">
                    <a:schemeClr val="tx1"/>
                  </a:glow>
                </a:effectLst>
                <a:latin typeface="Comic Sans MS" panose="030F0902030302020204" pitchFamily="66" charset="0"/>
                <a:ea typeface="ＭＳ Ｐゴシック" charset="0"/>
                <a:cs typeface="Apple Chancery" panose="03020702040506060504" pitchFamily="66" charset="-79"/>
              </a:rPr>
              <a:t>Lev 1:3-17</a:t>
            </a:r>
          </a:p>
        </p:txBody>
      </p:sp>
      <p:sp>
        <p:nvSpPr>
          <p:cNvPr id="6" name="Rectangle 2">
            <a:extLst>
              <a:ext uri="{FF2B5EF4-FFF2-40B4-BE49-F238E27FC236}">
                <a16:creationId xmlns:a16="http://schemas.microsoft.com/office/drawing/2014/main" id="{7905A1D3-5C08-F344-AAB6-09F06D8E62FE}"/>
              </a:ext>
            </a:extLst>
          </p:cNvPr>
          <p:cNvSpPr txBox="1">
            <a:spLocks noChangeArrowheads="1"/>
          </p:cNvSpPr>
          <p:nvPr/>
        </p:nvSpPr>
        <p:spPr bwMode="auto">
          <a:xfrm>
            <a:off x="4883433" y="187609"/>
            <a:ext cx="3097161" cy="976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3300" b="1" kern="0" dirty="0">
                <a:solidFill>
                  <a:srgbClr val="FF9300"/>
                </a:solidFill>
                <a:effectLst>
                  <a:glow rad="127000">
                    <a:schemeClr val="tx1"/>
                  </a:glow>
                </a:effectLst>
                <a:latin typeface="Comic Sans MS" panose="030F0902030302020204" pitchFamily="66" charset="0"/>
                <a:ea typeface="ＭＳ Ｐゴシック" charset="0"/>
                <a:cs typeface="Apple Chancery" panose="03020702040506060504" pitchFamily="66" charset="-79"/>
              </a:rPr>
              <a:t>Burnt Offering</a:t>
            </a:r>
          </a:p>
        </p:txBody>
      </p:sp>
      <p:sp>
        <p:nvSpPr>
          <p:cNvPr id="7" name="Rectangle 2">
            <a:extLst>
              <a:ext uri="{FF2B5EF4-FFF2-40B4-BE49-F238E27FC236}">
                <a16:creationId xmlns:a16="http://schemas.microsoft.com/office/drawing/2014/main" id="{2EC71521-1C2C-3A4D-ACC7-CC06175B646B}"/>
              </a:ext>
            </a:extLst>
          </p:cNvPr>
          <p:cNvSpPr txBox="1">
            <a:spLocks noChangeArrowheads="1"/>
          </p:cNvSpPr>
          <p:nvPr/>
        </p:nvSpPr>
        <p:spPr bwMode="auto">
          <a:xfrm>
            <a:off x="3799089" y="4137203"/>
            <a:ext cx="3097161" cy="396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2700" b="1" kern="0" dirty="0">
                <a:effectLst>
                  <a:glow rad="127000">
                    <a:schemeClr val="tx1"/>
                  </a:glow>
                </a:effectLst>
                <a:latin typeface="Comic Sans MS" panose="030F0902030302020204" pitchFamily="66" charset="0"/>
                <a:ea typeface="ＭＳ Ｐゴシック" charset="0"/>
                <a:cs typeface="Apple Chancery" panose="03020702040506060504" pitchFamily="66" charset="-79"/>
              </a:rPr>
              <a:t>凡我所有都属神</a:t>
            </a:r>
            <a:endParaRPr lang="en-US" sz="2700" b="1" kern="0" dirty="0">
              <a:effectLst>
                <a:glow rad="127000">
                  <a:schemeClr val="tx1"/>
                </a:glow>
              </a:effectLst>
              <a:latin typeface="Comic Sans MS" panose="030F0902030302020204" pitchFamily="66" charset="0"/>
              <a:ea typeface="ＭＳ Ｐゴシック" charset="0"/>
              <a:cs typeface="Apple Chancery" panose="03020702040506060504" pitchFamily="66" charset="-79"/>
            </a:endParaRPr>
          </a:p>
        </p:txBody>
      </p:sp>
      <p:sp>
        <p:nvSpPr>
          <p:cNvPr id="8" name="Rectangle 2">
            <a:extLst>
              <a:ext uri="{FF2B5EF4-FFF2-40B4-BE49-F238E27FC236}">
                <a16:creationId xmlns:a16="http://schemas.microsoft.com/office/drawing/2014/main" id="{CA0C1340-5B04-A548-96C3-D3AF8BAA9C1D}"/>
              </a:ext>
            </a:extLst>
          </p:cNvPr>
          <p:cNvSpPr txBox="1">
            <a:spLocks noChangeArrowheads="1"/>
          </p:cNvSpPr>
          <p:nvPr/>
        </p:nvSpPr>
        <p:spPr bwMode="auto">
          <a:xfrm>
            <a:off x="3805748" y="4669095"/>
            <a:ext cx="3097161" cy="5424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2100" b="1" dirty="0">
                <a:effectLst>
                  <a:glow rad="127000">
                    <a:schemeClr val="tx1"/>
                  </a:glow>
                </a:effectLst>
                <a:latin typeface="Arial" charset="0"/>
                <a:ea typeface="ＭＳ Ｐゴシック" charset="0"/>
                <a:cs typeface="ＭＳ Ｐゴシック" charset="0"/>
              </a:rPr>
              <a:t>利未记第</a:t>
            </a:r>
            <a:r>
              <a:rPr lang="en-US" sz="2100" b="1" i="1" kern="0" dirty="0">
                <a:effectLst>
                  <a:glow rad="127000">
                    <a:schemeClr val="tx1"/>
                  </a:glow>
                </a:effectLst>
                <a:latin typeface="Comic Sans MS" panose="030F0902030302020204" pitchFamily="66" charset="0"/>
                <a:ea typeface="ＭＳ Ｐゴシック" charset="0"/>
                <a:cs typeface="Apple Chancery" panose="03020702040506060504" pitchFamily="66" charset="-79"/>
              </a:rPr>
              <a:t> 1:3-17</a:t>
            </a:r>
          </a:p>
        </p:txBody>
      </p:sp>
      <p:sp>
        <p:nvSpPr>
          <p:cNvPr id="9" name="Rectangle 2">
            <a:extLst>
              <a:ext uri="{FF2B5EF4-FFF2-40B4-BE49-F238E27FC236}">
                <a16:creationId xmlns:a16="http://schemas.microsoft.com/office/drawing/2014/main" id="{7E1FD1AC-7DBE-004A-8155-197C79ACF1D3}"/>
              </a:ext>
            </a:extLst>
          </p:cNvPr>
          <p:cNvSpPr txBox="1">
            <a:spLocks noChangeArrowheads="1"/>
          </p:cNvSpPr>
          <p:nvPr/>
        </p:nvSpPr>
        <p:spPr bwMode="auto">
          <a:xfrm>
            <a:off x="3805748" y="3568920"/>
            <a:ext cx="3097161" cy="4146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3300" b="1" kern="0" dirty="0">
                <a:solidFill>
                  <a:srgbClr val="FF9300"/>
                </a:solidFill>
                <a:effectLst>
                  <a:glow rad="127000">
                    <a:schemeClr val="tx1"/>
                  </a:glow>
                </a:effectLst>
                <a:latin typeface="Comic Sans MS" panose="030F0902030302020204" pitchFamily="66" charset="0"/>
                <a:ea typeface="ＭＳ Ｐゴシック" charset="0"/>
                <a:cs typeface="Apple Chancery" panose="03020702040506060504" pitchFamily="66" charset="-79"/>
              </a:rPr>
              <a:t>全牲的燔祭</a:t>
            </a:r>
          </a:p>
        </p:txBody>
      </p:sp>
    </p:spTree>
    <p:extLst>
      <p:ext uri="{BB962C8B-B14F-4D97-AF65-F5344CB8AC3E}">
        <p14:creationId xmlns:p14="http://schemas.microsoft.com/office/powerpoint/2010/main" val="417718827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128091" y="607879"/>
            <a:ext cx="6858000" cy="1659764"/>
          </a:xfrm>
          <a:effectLst>
            <a:outerShdw blurRad="63500" dist="35921" dir="2700000" algn="ctr" rotWithShape="0">
              <a:schemeClr val="tx2">
                <a:alpha val="74998"/>
              </a:schemeClr>
            </a:outerShdw>
          </a:effectLst>
        </p:spPr>
        <p:txBody>
          <a:bodyPr/>
          <a:lstStyle/>
          <a:p>
            <a:pPr>
              <a:defRPr/>
            </a:pPr>
            <a:r>
              <a:rPr lang="en-US" sz="4050" b="1" dirty="0">
                <a:effectLst>
                  <a:glow rad="127000">
                    <a:schemeClr val="tx1"/>
                  </a:glow>
                </a:effectLst>
                <a:latin typeface="Arial" charset="0"/>
                <a:ea typeface="ＭＳ Ｐゴシック" charset="0"/>
                <a:cs typeface="ＭＳ Ｐゴシック" charset="0"/>
              </a:rPr>
              <a:t>Do Christians always </a:t>
            </a:r>
            <a:br>
              <a:rPr lang="en-US" sz="4050" b="1" dirty="0">
                <a:effectLst>
                  <a:glow rad="127000">
                    <a:schemeClr val="tx1"/>
                  </a:glow>
                </a:effectLst>
                <a:latin typeface="Arial" charset="0"/>
                <a:ea typeface="ＭＳ Ｐゴシック" charset="0"/>
                <a:cs typeface="ＭＳ Ｐゴシック" charset="0"/>
              </a:rPr>
            </a:br>
            <a:r>
              <a:rPr lang="en-US" sz="4050" b="1" dirty="0">
                <a:effectLst>
                  <a:glow rad="127000">
                    <a:schemeClr val="tx1"/>
                  </a:glow>
                </a:effectLst>
                <a:latin typeface="Arial" charset="0"/>
                <a:ea typeface="ＭＳ Ｐゴシック" charset="0"/>
                <a:cs typeface="ＭＳ Ｐゴシック" charset="0"/>
              </a:rPr>
              <a:t>act like Christians?</a:t>
            </a:r>
          </a:p>
        </p:txBody>
      </p:sp>
      <p:sp>
        <p:nvSpPr>
          <p:cNvPr id="5" name="Rectangle 2">
            <a:extLst>
              <a:ext uri="{FF2B5EF4-FFF2-40B4-BE49-F238E27FC236}">
                <a16:creationId xmlns:a16="http://schemas.microsoft.com/office/drawing/2014/main" id="{EA118825-8DC2-5C4A-BB36-6A59BF8B9DDD}"/>
              </a:ext>
            </a:extLst>
          </p:cNvPr>
          <p:cNvSpPr txBox="1">
            <a:spLocks noChangeArrowheads="1"/>
          </p:cNvSpPr>
          <p:nvPr/>
        </p:nvSpPr>
        <p:spPr bwMode="auto">
          <a:xfrm>
            <a:off x="1128091" y="2469946"/>
            <a:ext cx="6858000" cy="16597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4050" b="1" kern="0" dirty="0">
                <a:effectLst>
                  <a:glow rad="127000">
                    <a:schemeClr val="tx1"/>
                  </a:glow>
                </a:effectLst>
                <a:latin typeface="Arial" charset="0"/>
                <a:ea typeface="ＭＳ Ｐゴシック" charset="0"/>
                <a:cs typeface="ＭＳ Ｐゴシック" charset="0"/>
              </a:rPr>
              <a:t>基督徒都这么做吗</a:t>
            </a:r>
            <a:r>
              <a:rPr lang="en-US" altLang="zh-CN" sz="4050" b="1" kern="0" dirty="0">
                <a:effectLst>
                  <a:glow rad="127000">
                    <a:schemeClr val="tx1"/>
                  </a:glow>
                </a:effectLst>
                <a:latin typeface="Arial" charset="0"/>
                <a:ea typeface="ＭＳ Ｐゴシック" charset="0"/>
                <a:cs typeface="ＭＳ Ｐゴシック" charset="0"/>
              </a:rPr>
              <a:t>?</a:t>
            </a:r>
            <a:endParaRPr lang="en-US" sz="405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05304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4" name="Picture 4">
            <a:extLst>
              <a:ext uri="{FF2B5EF4-FFF2-40B4-BE49-F238E27FC236}">
                <a16:creationId xmlns:a16="http://schemas.microsoft.com/office/drawing/2014/main" id="{88FD62DA-AF8C-4A48-B666-422BAE9204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3500" y="1226080"/>
            <a:ext cx="6667500" cy="382905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1143000" y="398944"/>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276"/>
            <a:ext cx="9144000" cy="334415"/>
          </a:xfrm>
          <a:solidFill>
            <a:schemeClr val="tx1"/>
          </a:solidFill>
          <a:effectLst/>
        </p:spPr>
        <p:txBody>
          <a:bodyPr/>
          <a:lstStyle/>
          <a:p>
            <a:pPr>
              <a:defRPr/>
            </a:pPr>
            <a:r>
              <a:rPr lang="en-US" sz="1800" b="1" dirty="0">
                <a:latin typeface="Arial" charset="0"/>
                <a:ea typeface="ＭＳ Ｐゴシック" charset="0"/>
                <a:cs typeface="ＭＳ Ｐゴシック" charset="0"/>
              </a:rPr>
              <a:t>Offerings (Lev 1–7)   •   </a:t>
            </a:r>
            <a:r>
              <a:rPr lang="zh-CN" altLang="en-US" sz="1800" b="1" dirty="0">
                <a:latin typeface="Arial" charset="0"/>
                <a:ea typeface="ＭＳ Ｐゴシック" charset="0"/>
                <a:cs typeface="ＭＳ Ｐゴシック" charset="0"/>
              </a:rPr>
              <a:t>利未记第 </a:t>
            </a:r>
            <a:r>
              <a:rPr lang="en-US" altLang="zh-CN" sz="1800" b="1" dirty="0">
                <a:latin typeface="Arial" charset="0"/>
                <a:ea typeface="ＭＳ Ｐゴシック" charset="0"/>
                <a:cs typeface="ＭＳ Ｐゴシック" charset="0"/>
              </a:rPr>
              <a:t>1-7 </a:t>
            </a:r>
            <a:r>
              <a:rPr lang="zh-CN" altLang="en-US" sz="1800" b="1" dirty="0">
                <a:latin typeface="Arial" charset="0"/>
                <a:ea typeface="ＭＳ Ｐゴシック" charset="0"/>
                <a:cs typeface="ＭＳ Ｐゴシック" charset="0"/>
              </a:rPr>
              <a:t>章中的献祭</a:t>
            </a:r>
            <a:endParaRPr lang="en-US" sz="1800" b="1" dirty="0">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0D33585-B669-8D46-9E2F-8075F6067122}"/>
              </a:ext>
            </a:extLst>
          </p:cNvPr>
          <p:cNvSpPr txBox="1">
            <a:spLocks noChangeArrowheads="1"/>
          </p:cNvSpPr>
          <p:nvPr/>
        </p:nvSpPr>
        <p:spPr bwMode="auto">
          <a:xfrm>
            <a:off x="1658749" y="603599"/>
            <a:ext cx="3104349" cy="5496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en-US" sz="3000" b="1" kern="0" dirty="0">
                <a:solidFill>
                  <a:schemeClr val="tx2"/>
                </a:solidFill>
                <a:effectLst>
                  <a:glow rad="127000">
                    <a:schemeClr val="bg1"/>
                  </a:glow>
                </a:effectLst>
                <a:latin typeface="Arial" charset="0"/>
                <a:ea typeface="ＭＳ Ｐゴシック" charset="0"/>
                <a:cs typeface="ＭＳ Ｐゴシック" charset="0"/>
              </a:rPr>
              <a:t>Burnt Offering</a:t>
            </a:r>
          </a:p>
        </p:txBody>
      </p:sp>
      <p:sp>
        <p:nvSpPr>
          <p:cNvPr id="11" name="Rectangle 2">
            <a:extLst>
              <a:ext uri="{FF2B5EF4-FFF2-40B4-BE49-F238E27FC236}">
                <a16:creationId xmlns:a16="http://schemas.microsoft.com/office/drawing/2014/main" id="{3B8E1F39-5F82-CA47-9269-24E4EA443903}"/>
              </a:ext>
            </a:extLst>
          </p:cNvPr>
          <p:cNvSpPr txBox="1">
            <a:spLocks noChangeArrowheads="1"/>
          </p:cNvSpPr>
          <p:nvPr/>
        </p:nvSpPr>
        <p:spPr bwMode="auto">
          <a:xfrm>
            <a:off x="1652155" y="1130319"/>
            <a:ext cx="3104349" cy="5496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zh-CN" altLang="en-US" sz="3000" b="1" kern="0" dirty="0">
                <a:solidFill>
                  <a:schemeClr val="tx2"/>
                </a:solidFill>
                <a:effectLst>
                  <a:glow rad="127000">
                    <a:schemeClr val="bg1"/>
                  </a:glow>
                </a:effectLst>
                <a:latin typeface="Arial" charset="0"/>
                <a:ea typeface="ＭＳ Ｐゴシック" charset="0"/>
                <a:cs typeface="ＭＳ Ｐゴシック" charset="0"/>
              </a:rPr>
              <a:t>全牲的燔祭</a:t>
            </a:r>
            <a:endParaRPr lang="en-US" sz="30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4163933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DA5A0D-652F-FA4C-96DA-08A9AC074D68}"/>
              </a:ext>
            </a:extLst>
          </p:cNvPr>
          <p:cNvGrpSpPr/>
          <p:nvPr/>
        </p:nvGrpSpPr>
        <p:grpSpPr>
          <a:xfrm>
            <a:off x="387802" y="1673762"/>
            <a:ext cx="9285008" cy="3146621"/>
            <a:chOff x="-141008" y="1680004"/>
            <a:chExt cx="9285008" cy="3146621"/>
          </a:xfrm>
        </p:grpSpPr>
        <p:pic>
          <p:nvPicPr>
            <p:cNvPr id="6" name="Picture 5">
              <a:extLst>
                <a:ext uri="{FF2B5EF4-FFF2-40B4-BE49-F238E27FC236}">
                  <a16:creationId xmlns:a16="http://schemas.microsoft.com/office/drawing/2014/main" id="{7C14EB0A-2EF3-3349-824A-238151B76D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008" y="1680004"/>
              <a:ext cx="9285008" cy="3146621"/>
            </a:xfrm>
            <a:prstGeom prst="rect">
              <a:avLst/>
            </a:prstGeom>
          </p:spPr>
        </p:pic>
        <p:sp>
          <p:nvSpPr>
            <p:cNvPr id="2" name="Rectangle 1">
              <a:extLst>
                <a:ext uri="{FF2B5EF4-FFF2-40B4-BE49-F238E27FC236}">
                  <a16:creationId xmlns:a16="http://schemas.microsoft.com/office/drawing/2014/main" id="{2AE6CD76-DD97-7146-AFDC-B1DC64D13848}"/>
                </a:ext>
              </a:extLst>
            </p:cNvPr>
            <p:cNvSpPr/>
            <p:nvPr/>
          </p:nvSpPr>
          <p:spPr bwMode="auto">
            <a:xfrm>
              <a:off x="3977089" y="2291508"/>
              <a:ext cx="2489812" cy="561861"/>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a:extLst>
                <a:ext uri="{FF2B5EF4-FFF2-40B4-BE49-F238E27FC236}">
                  <a16:creationId xmlns:a16="http://schemas.microsoft.com/office/drawing/2014/main" id="{89AD518A-AA98-7D4D-96C1-8460DB4D59FD}"/>
                </a:ext>
              </a:extLst>
            </p:cNvPr>
            <p:cNvSpPr/>
            <p:nvPr/>
          </p:nvSpPr>
          <p:spPr bwMode="auto">
            <a:xfrm>
              <a:off x="6312665" y="3833869"/>
              <a:ext cx="2489812" cy="561861"/>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00355" name="Picture 1"/>
          <p:cNvSpPr>
            <a:spLocks noChangeAspect="1"/>
          </p:cNvSpPr>
          <p:nvPr/>
        </p:nvSpPr>
        <p:spPr bwMode="auto">
          <a:xfrm>
            <a:off x="1143000" y="398944"/>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276"/>
            <a:ext cx="9144000" cy="334415"/>
          </a:xfrm>
          <a:solidFill>
            <a:schemeClr val="tx1"/>
          </a:solidFill>
          <a:effectLst/>
        </p:spPr>
        <p:txBody>
          <a:bodyPr/>
          <a:lstStyle/>
          <a:p>
            <a:pPr>
              <a:defRPr/>
            </a:pPr>
            <a:r>
              <a:rPr lang="en-US" sz="1800" b="1" dirty="0">
                <a:latin typeface="Arial" charset="0"/>
                <a:ea typeface="ＭＳ Ｐゴシック" charset="0"/>
                <a:cs typeface="ＭＳ Ｐゴシック" charset="0"/>
              </a:rPr>
              <a:t>Offerings (Lev 1–7)   •   </a:t>
            </a:r>
            <a:r>
              <a:rPr lang="zh-CN" altLang="en-US" sz="1800" b="1" dirty="0">
                <a:latin typeface="Arial" charset="0"/>
                <a:ea typeface="ＭＳ Ｐゴシック" charset="0"/>
                <a:cs typeface="ＭＳ Ｐゴシック" charset="0"/>
              </a:rPr>
              <a:t>利未记第 </a:t>
            </a:r>
            <a:r>
              <a:rPr lang="en-US" altLang="zh-CN" sz="1800" b="1" dirty="0">
                <a:latin typeface="Arial" charset="0"/>
                <a:ea typeface="ＭＳ Ｐゴシック" charset="0"/>
                <a:cs typeface="ＭＳ Ｐゴシック" charset="0"/>
              </a:rPr>
              <a:t>1-7 </a:t>
            </a:r>
            <a:r>
              <a:rPr lang="zh-CN" altLang="en-US" sz="1800" b="1" dirty="0">
                <a:latin typeface="Arial" charset="0"/>
                <a:ea typeface="ＭＳ Ｐゴシック" charset="0"/>
                <a:cs typeface="ＭＳ Ｐゴシック" charset="0"/>
              </a:rPr>
              <a:t>章中的献祭</a:t>
            </a:r>
            <a:endParaRPr lang="en-US" sz="1800" b="1" dirty="0">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0D33585-B669-8D46-9E2F-8075F6067122}"/>
              </a:ext>
            </a:extLst>
          </p:cNvPr>
          <p:cNvSpPr txBox="1">
            <a:spLocks noChangeArrowheads="1"/>
          </p:cNvSpPr>
          <p:nvPr/>
        </p:nvSpPr>
        <p:spPr bwMode="auto">
          <a:xfrm>
            <a:off x="1658749" y="603599"/>
            <a:ext cx="3104349" cy="5496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en-US" sz="3000" b="1" kern="0" dirty="0">
                <a:solidFill>
                  <a:schemeClr val="tx2"/>
                </a:solidFill>
                <a:effectLst>
                  <a:glow rad="127000">
                    <a:schemeClr val="bg1"/>
                  </a:glow>
                </a:effectLst>
                <a:latin typeface="Arial" charset="0"/>
                <a:ea typeface="ＭＳ Ｐゴシック" charset="0"/>
                <a:cs typeface="ＭＳ Ｐゴシック" charset="0"/>
              </a:rPr>
              <a:t>Burnt Offering</a:t>
            </a:r>
          </a:p>
        </p:txBody>
      </p:sp>
      <p:sp>
        <p:nvSpPr>
          <p:cNvPr id="11" name="Rectangle 2">
            <a:extLst>
              <a:ext uri="{FF2B5EF4-FFF2-40B4-BE49-F238E27FC236}">
                <a16:creationId xmlns:a16="http://schemas.microsoft.com/office/drawing/2014/main" id="{3B8E1F39-5F82-CA47-9269-24E4EA443903}"/>
              </a:ext>
            </a:extLst>
          </p:cNvPr>
          <p:cNvSpPr txBox="1">
            <a:spLocks noChangeArrowheads="1"/>
          </p:cNvSpPr>
          <p:nvPr/>
        </p:nvSpPr>
        <p:spPr bwMode="auto">
          <a:xfrm>
            <a:off x="1652155" y="1130319"/>
            <a:ext cx="3104349" cy="5496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zh-CN" altLang="en-US" sz="3000" b="1" kern="0" dirty="0">
                <a:solidFill>
                  <a:schemeClr val="tx2"/>
                </a:solidFill>
                <a:effectLst>
                  <a:glow rad="127000">
                    <a:schemeClr val="bg1"/>
                  </a:glow>
                </a:effectLst>
                <a:latin typeface="Arial" charset="0"/>
                <a:ea typeface="ＭＳ Ｐゴシック" charset="0"/>
                <a:cs typeface="ＭＳ Ｐゴシック" charset="0"/>
              </a:rPr>
              <a:t>全牲的燔祭</a:t>
            </a:r>
            <a:endParaRPr lang="en-US" sz="3000" b="1" kern="0" dirty="0">
              <a:solidFill>
                <a:schemeClr val="tx2"/>
              </a:solidFill>
              <a:effectLst>
                <a:glow rad="127000">
                  <a:schemeClr val="bg1"/>
                </a:glow>
              </a:effectLst>
              <a:latin typeface="Arial" charset="0"/>
              <a:ea typeface="ＭＳ Ｐゴシック" charset="0"/>
              <a:cs typeface="ＭＳ Ｐゴシック" charset="0"/>
            </a:endParaRPr>
          </a:p>
        </p:txBody>
      </p:sp>
      <p:sp>
        <p:nvSpPr>
          <p:cNvPr id="15" name="Rectangle 2">
            <a:extLst>
              <a:ext uri="{FF2B5EF4-FFF2-40B4-BE49-F238E27FC236}">
                <a16:creationId xmlns:a16="http://schemas.microsoft.com/office/drawing/2014/main" id="{35FAFEC7-CDDF-4142-810E-B33937ECB619}"/>
              </a:ext>
            </a:extLst>
          </p:cNvPr>
          <p:cNvSpPr txBox="1">
            <a:spLocks noChangeArrowheads="1"/>
          </p:cNvSpPr>
          <p:nvPr/>
        </p:nvSpPr>
        <p:spPr bwMode="auto">
          <a:xfrm>
            <a:off x="4403407" y="2410369"/>
            <a:ext cx="2475713" cy="3650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zh-CN" altLang="en-US" sz="1800" b="1" i="1" kern="0" dirty="0">
                <a:solidFill>
                  <a:schemeClr val="tx2"/>
                </a:solidFill>
                <a:effectLst>
                  <a:glow rad="127000">
                    <a:schemeClr val="bg1"/>
                  </a:glow>
                </a:effectLst>
                <a:latin typeface="Arial" charset="0"/>
                <a:ea typeface="ＭＳ Ｐゴシック" charset="0"/>
                <a:cs typeface="ＭＳ Ｐゴシック" charset="0"/>
              </a:rPr>
              <a:t>公牛，公绵羊，公山羊</a:t>
            </a:r>
            <a:endParaRPr lang="en-US" sz="1800" b="1" i="1" kern="0" dirty="0">
              <a:solidFill>
                <a:schemeClr val="tx2"/>
              </a:solidFill>
              <a:effectLst>
                <a:glow rad="127000">
                  <a:schemeClr val="bg1"/>
                </a:glow>
              </a:effectLst>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932DD7F3-C965-1E4B-83C3-F8C837448902}"/>
              </a:ext>
            </a:extLst>
          </p:cNvPr>
          <p:cNvSpPr txBox="1">
            <a:spLocks noChangeArrowheads="1"/>
          </p:cNvSpPr>
          <p:nvPr/>
        </p:nvSpPr>
        <p:spPr bwMode="auto">
          <a:xfrm>
            <a:off x="4403407" y="2087252"/>
            <a:ext cx="2715248" cy="3650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en-US" sz="1800" b="1" i="1" kern="0" dirty="0">
                <a:solidFill>
                  <a:schemeClr val="tx2"/>
                </a:solidFill>
                <a:effectLst>
                  <a:glow rad="127000">
                    <a:schemeClr val="bg1"/>
                  </a:glow>
                </a:effectLst>
                <a:latin typeface="Arial" charset="0"/>
                <a:ea typeface="ＭＳ Ｐゴシック" charset="0"/>
                <a:cs typeface="ＭＳ Ｐゴシック" charset="0"/>
              </a:rPr>
              <a:t>bull, ram or goat</a:t>
            </a:r>
          </a:p>
        </p:txBody>
      </p:sp>
      <p:sp>
        <p:nvSpPr>
          <p:cNvPr id="19" name="Rectangle 2">
            <a:extLst>
              <a:ext uri="{FF2B5EF4-FFF2-40B4-BE49-F238E27FC236}">
                <a16:creationId xmlns:a16="http://schemas.microsoft.com/office/drawing/2014/main" id="{A31A5C94-6F28-8843-8EB4-A684B83A3268}"/>
              </a:ext>
            </a:extLst>
          </p:cNvPr>
          <p:cNvSpPr txBox="1">
            <a:spLocks noChangeArrowheads="1"/>
          </p:cNvSpPr>
          <p:nvPr/>
        </p:nvSpPr>
        <p:spPr bwMode="auto">
          <a:xfrm>
            <a:off x="6936561" y="4161841"/>
            <a:ext cx="2267595" cy="3650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zh-CN" altLang="en-US" sz="1800" b="1" i="1" kern="0" dirty="0">
                <a:solidFill>
                  <a:schemeClr val="tx2"/>
                </a:solidFill>
                <a:effectLst>
                  <a:glow rad="127000">
                    <a:schemeClr val="bg1"/>
                  </a:glow>
                </a:effectLst>
                <a:latin typeface="SimHei" panose="02010609060101010101" pitchFamily="49" charset="-122"/>
                <a:ea typeface="SimHei" panose="02010609060101010101" pitchFamily="49" charset="-122"/>
                <a:cs typeface="ＭＳ Ｐゴシック" charset="0"/>
              </a:rPr>
              <a:t>鸽子</a:t>
            </a:r>
            <a:endParaRPr lang="en-US" sz="1800" b="1" i="1" kern="0" dirty="0">
              <a:solidFill>
                <a:schemeClr val="tx2"/>
              </a:solidFill>
              <a:effectLst>
                <a:glow rad="127000">
                  <a:schemeClr val="bg1"/>
                </a:glow>
              </a:effectLst>
              <a:latin typeface="SimHei" panose="02010609060101010101" pitchFamily="49" charset="-122"/>
              <a:ea typeface="SimHei" panose="02010609060101010101" pitchFamily="49" charset="-122"/>
              <a:cs typeface="ＭＳ Ｐゴシック" charset="0"/>
            </a:endParaRPr>
          </a:p>
        </p:txBody>
      </p:sp>
      <p:sp>
        <p:nvSpPr>
          <p:cNvPr id="20" name="Rectangle 2">
            <a:extLst>
              <a:ext uri="{FF2B5EF4-FFF2-40B4-BE49-F238E27FC236}">
                <a16:creationId xmlns:a16="http://schemas.microsoft.com/office/drawing/2014/main" id="{FE05AE29-FC22-BA44-9237-8B5E10BD3029}"/>
              </a:ext>
            </a:extLst>
          </p:cNvPr>
          <p:cNvSpPr txBox="1">
            <a:spLocks noChangeArrowheads="1"/>
          </p:cNvSpPr>
          <p:nvPr/>
        </p:nvSpPr>
        <p:spPr bwMode="auto">
          <a:xfrm>
            <a:off x="6936561" y="3838724"/>
            <a:ext cx="2267595" cy="3650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en-US" sz="1800" b="1" i="1" kern="0" dirty="0">
                <a:solidFill>
                  <a:schemeClr val="tx2"/>
                </a:solidFill>
                <a:effectLst>
                  <a:glow rad="127000">
                    <a:schemeClr val="bg1"/>
                  </a:glow>
                </a:effectLst>
                <a:latin typeface="Arial" charset="0"/>
                <a:ea typeface="ＭＳ Ｐゴシック" charset="0"/>
                <a:cs typeface="ＭＳ Ｐゴシック" charset="0"/>
              </a:rPr>
              <a:t>dove or pigeon</a:t>
            </a:r>
          </a:p>
        </p:txBody>
      </p:sp>
    </p:spTree>
    <p:extLst>
      <p:ext uri="{BB962C8B-B14F-4D97-AF65-F5344CB8AC3E}">
        <p14:creationId xmlns:p14="http://schemas.microsoft.com/office/powerpoint/2010/main" val="278388659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16E9C7D2-A21B-A54F-9A39-5308DFF338D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58994"/>
            <a:ext cx="9144000" cy="520249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43000" y="-46429"/>
            <a:ext cx="6858000" cy="887351"/>
          </a:xfrm>
          <a:effectLst>
            <a:outerShdw blurRad="63500" dist="35921" dir="2700000" algn="ctr" rotWithShape="0">
              <a:schemeClr val="tx2">
                <a:alpha val="74998"/>
              </a:schemeClr>
            </a:outerShdw>
          </a:effectLst>
        </p:spPr>
        <p:txBody>
          <a:bodyPr anchor="t"/>
          <a:lstStyle/>
          <a:p>
            <a:pPr>
              <a:defRPr/>
            </a:pPr>
            <a:r>
              <a:rPr lang="en-US" sz="4050" b="1" dirty="0">
                <a:effectLst>
                  <a:glow rad="127000">
                    <a:schemeClr val="tx1"/>
                  </a:glow>
                </a:effectLst>
                <a:latin typeface="Arial" charset="0"/>
                <a:ea typeface="ＭＳ Ｐゴシック" charset="0"/>
                <a:cs typeface="ＭＳ Ｐゴシック" charset="0"/>
              </a:rPr>
              <a:t>A Perfect Sacrifice</a:t>
            </a:r>
          </a:p>
        </p:txBody>
      </p:sp>
      <p:sp>
        <p:nvSpPr>
          <p:cNvPr id="4" name="Rectangle 2">
            <a:extLst>
              <a:ext uri="{FF2B5EF4-FFF2-40B4-BE49-F238E27FC236}">
                <a16:creationId xmlns:a16="http://schemas.microsoft.com/office/drawing/2014/main" id="{FED1ED8C-1B59-4943-948E-7488A74DE25B}"/>
              </a:ext>
            </a:extLst>
          </p:cNvPr>
          <p:cNvSpPr txBox="1">
            <a:spLocks noChangeArrowheads="1"/>
          </p:cNvSpPr>
          <p:nvPr/>
        </p:nvSpPr>
        <p:spPr bwMode="auto">
          <a:xfrm>
            <a:off x="1094015" y="4223492"/>
            <a:ext cx="6928797" cy="8873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4050" b="1" kern="0" dirty="0">
                <a:effectLst>
                  <a:glow rad="127000">
                    <a:schemeClr val="tx1"/>
                  </a:glow>
                </a:effectLst>
                <a:latin typeface="Arial" charset="0"/>
                <a:ea typeface="ＭＳ Ｐゴシック" charset="0"/>
                <a:cs typeface="ＭＳ Ｐゴシック" charset="0"/>
              </a:rPr>
              <a:t>无瑕疵的祭物</a:t>
            </a:r>
            <a:endParaRPr lang="en-US" sz="405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01417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4" descr="diag1"/>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0" name="Rectangle 3"/>
          <p:cNvSpPr>
            <a:spLocks noGrp="1" noChangeArrowheads="1"/>
          </p:cNvSpPr>
          <p:nvPr>
            <p:ph type="title" idx="4294967295"/>
          </p:nvPr>
        </p:nvSpPr>
        <p:spPr>
          <a:xfrm>
            <a:off x="121186" y="3536036"/>
            <a:ext cx="3993614" cy="1600200"/>
          </a:xfrm>
          <a:solidFill>
            <a:srgbClr val="000000"/>
          </a:solidFill>
        </p:spPr>
        <p:txBody>
          <a:bodyPr/>
          <a:lstStyle/>
          <a:p>
            <a:pPr eaLnBrk="1" hangingPunct="1"/>
            <a:r>
              <a:rPr lang="en-US" sz="3000" b="1" dirty="0">
                <a:solidFill>
                  <a:schemeClr val="bg1"/>
                </a:solidFill>
                <a:latin typeface="Arial" charset="0"/>
                <a:ea typeface="ＭＳ Ｐゴシック" charset="0"/>
              </a:rPr>
              <a:t>The Tabernacle &amp; Courtyard </a:t>
            </a:r>
            <a:br>
              <a:rPr lang="en-US" sz="3000" b="1" dirty="0">
                <a:solidFill>
                  <a:schemeClr val="bg1"/>
                </a:solidFill>
                <a:latin typeface="Arial" charset="0"/>
                <a:ea typeface="ＭＳ Ｐゴシック" charset="0"/>
              </a:rPr>
            </a:br>
            <a:r>
              <a:rPr lang="zh-CN" altLang="en-US" sz="3000" dirty="0">
                <a:solidFill>
                  <a:schemeClr val="bg1"/>
                </a:solidFill>
                <a:latin typeface="DFKai-SB" charset="0"/>
                <a:ea typeface="DFKai-SB" charset="0"/>
                <a:cs typeface="Arial" charset="0"/>
              </a:rPr>
              <a:t>会幕</a:t>
            </a:r>
            <a:r>
              <a:rPr lang="zh-CN" altLang="en-US" sz="3000" b="1" dirty="0">
                <a:solidFill>
                  <a:schemeClr val="bg1"/>
                </a:solidFill>
                <a:latin typeface="Arial" charset="0"/>
                <a:ea typeface="DFKai-SB" charset="0"/>
                <a:cs typeface="Arial" charset="0"/>
              </a:rPr>
              <a:t> </a:t>
            </a:r>
            <a:r>
              <a:rPr lang="zh-CN" altLang="en-US" sz="3000" dirty="0">
                <a:solidFill>
                  <a:schemeClr val="bg1"/>
                </a:solidFill>
                <a:latin typeface="Arial" charset="0"/>
                <a:ea typeface="DFKai-SB" charset="0"/>
                <a:cs typeface="Arial" charset="0"/>
              </a:rPr>
              <a:t>及</a:t>
            </a:r>
            <a:r>
              <a:rPr lang="en-US" altLang="zh-CN" sz="3000" b="1" dirty="0">
                <a:solidFill>
                  <a:schemeClr val="bg1"/>
                </a:solidFill>
                <a:latin typeface="Arial" charset="0"/>
                <a:ea typeface="DFKai-SB" charset="0"/>
                <a:cs typeface="Arial" charset="0"/>
              </a:rPr>
              <a:t> </a:t>
            </a:r>
            <a:r>
              <a:rPr lang="zh-CN" altLang="en-US" sz="3000" dirty="0">
                <a:solidFill>
                  <a:schemeClr val="bg1"/>
                </a:solidFill>
                <a:latin typeface="DFKai-SB" charset="0"/>
                <a:ea typeface="DFKai-SB" charset="0"/>
                <a:cs typeface="Arial" charset="0"/>
              </a:rPr>
              <a:t>院子</a:t>
            </a:r>
            <a:endParaRPr lang="en-US" sz="3000" b="1" dirty="0">
              <a:solidFill>
                <a:schemeClr val="bg1"/>
              </a:solidFill>
              <a:latin typeface="Arial" charset="0"/>
              <a:ea typeface="ＭＳ Ｐゴシック" charset="0"/>
            </a:endParaRPr>
          </a:p>
        </p:txBody>
      </p:sp>
      <p:sp>
        <p:nvSpPr>
          <p:cNvPr id="4" name="Rectangle 3"/>
          <p:cNvSpPr txBox="1">
            <a:spLocks noChangeArrowheads="1"/>
          </p:cNvSpPr>
          <p:nvPr/>
        </p:nvSpPr>
        <p:spPr bwMode="auto">
          <a:xfrm>
            <a:off x="3486150" y="2649243"/>
            <a:ext cx="1028700" cy="400050"/>
          </a:xfrm>
          <a:prstGeom prst="rect">
            <a:avLst/>
          </a:prstGeom>
          <a:solidFill>
            <a:srgbClr val="000000"/>
          </a:solidFill>
          <a:ln w="9525">
            <a:noFill/>
            <a:miter lim="800000"/>
            <a:headEnd/>
            <a:tailEnd/>
          </a:ln>
        </p:spPr>
        <p:txBody>
          <a:bodyPr anchor="ctr"/>
          <a:lstStyle/>
          <a:p>
            <a:pPr algn="ctr" defTabSz="685800" fontAlgn="base">
              <a:spcBef>
                <a:spcPct val="0"/>
              </a:spcBef>
              <a:spcAft>
                <a:spcPct val="0"/>
              </a:spcAft>
              <a:defRPr/>
            </a:pPr>
            <a:r>
              <a:rPr lang="en-US" b="1" kern="0" dirty="0">
                <a:solidFill>
                  <a:srgbClr val="FFFFFF"/>
                </a:solidFill>
                <a:latin typeface="Arial"/>
                <a:ea typeface="ＭＳ Ｐゴシック" charset="-128"/>
                <a:cs typeface="Arial"/>
              </a:rPr>
              <a:t>Court</a:t>
            </a:r>
          </a:p>
        </p:txBody>
      </p:sp>
      <p:sp>
        <p:nvSpPr>
          <p:cNvPr id="5" name="Rectangle 3"/>
          <p:cNvSpPr txBox="1">
            <a:spLocks noChangeArrowheads="1"/>
          </p:cNvSpPr>
          <p:nvPr/>
        </p:nvSpPr>
        <p:spPr bwMode="auto">
          <a:xfrm>
            <a:off x="1485900" y="57150"/>
            <a:ext cx="1543050" cy="400050"/>
          </a:xfrm>
          <a:prstGeom prst="rect">
            <a:avLst/>
          </a:prstGeom>
          <a:solidFill>
            <a:srgbClr val="000000"/>
          </a:solidFill>
          <a:ln w="9525">
            <a:noFill/>
            <a:miter lim="800000"/>
            <a:headEnd/>
            <a:tailEnd/>
          </a:ln>
        </p:spPr>
        <p:txBody>
          <a:bodyPr anchor="ctr"/>
          <a:lstStyle/>
          <a:p>
            <a:pPr algn="ctr" defTabSz="685800" fontAlgn="base">
              <a:spcBef>
                <a:spcPct val="0"/>
              </a:spcBef>
              <a:spcAft>
                <a:spcPct val="0"/>
              </a:spcAft>
              <a:defRPr/>
            </a:pPr>
            <a:r>
              <a:rPr lang="en-US" b="1" kern="0" dirty="0">
                <a:solidFill>
                  <a:srgbClr val="FFFFFF"/>
                </a:solidFill>
                <a:latin typeface="Arial"/>
                <a:ea typeface="ＭＳ Ｐゴシック" charset="-128"/>
                <a:cs typeface="Arial"/>
              </a:rPr>
              <a:t>Tabernacle</a:t>
            </a:r>
          </a:p>
        </p:txBody>
      </p:sp>
      <p:sp>
        <p:nvSpPr>
          <p:cNvPr id="6" name="Rectangle 3"/>
          <p:cNvSpPr txBox="1">
            <a:spLocks noChangeArrowheads="1"/>
          </p:cNvSpPr>
          <p:nvPr/>
        </p:nvSpPr>
        <p:spPr bwMode="auto">
          <a:xfrm>
            <a:off x="4719234" y="67523"/>
            <a:ext cx="1028700" cy="400050"/>
          </a:xfrm>
          <a:prstGeom prst="rect">
            <a:avLst/>
          </a:prstGeom>
          <a:solidFill>
            <a:srgbClr val="000000"/>
          </a:solidFill>
          <a:ln w="9525">
            <a:noFill/>
            <a:miter lim="800000"/>
            <a:headEnd/>
            <a:tailEnd/>
          </a:ln>
        </p:spPr>
        <p:txBody>
          <a:bodyPr anchor="ctr"/>
          <a:lstStyle/>
          <a:p>
            <a:pPr algn="ctr" defTabSz="685800" fontAlgn="base">
              <a:spcBef>
                <a:spcPct val="0"/>
              </a:spcBef>
              <a:spcAft>
                <a:spcPct val="0"/>
              </a:spcAft>
              <a:defRPr/>
            </a:pPr>
            <a:r>
              <a:rPr lang="en-US" b="1" kern="0" dirty="0">
                <a:solidFill>
                  <a:srgbClr val="FFFFFF"/>
                </a:solidFill>
                <a:latin typeface="Arial"/>
                <a:ea typeface="ＭＳ Ｐゴシック" charset="-128"/>
                <a:cs typeface="Arial"/>
              </a:rPr>
              <a:t>Pillars</a:t>
            </a:r>
          </a:p>
        </p:txBody>
      </p:sp>
      <p:sp>
        <p:nvSpPr>
          <p:cNvPr id="201734" name="Rectangle 3"/>
          <p:cNvSpPr txBox="1">
            <a:spLocks noChangeArrowheads="1"/>
          </p:cNvSpPr>
          <p:nvPr/>
        </p:nvSpPr>
        <p:spPr bwMode="auto">
          <a:xfrm>
            <a:off x="5418595" y="925056"/>
            <a:ext cx="2286000" cy="4000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685800" fontAlgn="base">
              <a:spcBef>
                <a:spcPct val="0"/>
              </a:spcBef>
              <a:spcAft>
                <a:spcPct val="0"/>
              </a:spcAft>
              <a:defRPr/>
            </a:pPr>
            <a:r>
              <a:rPr lang="en-US" sz="1800" b="1" dirty="0">
                <a:solidFill>
                  <a:srgbClr val="FFFFFF"/>
                </a:solidFill>
                <a:latin typeface="Arial" charset="0"/>
              </a:rPr>
              <a:t>Linen </a:t>
            </a:r>
            <a:r>
              <a:rPr lang="ru-RU" altLang="ja-JP" sz="1800" b="1" dirty="0">
                <a:solidFill>
                  <a:srgbClr val="FFFFFF"/>
                </a:solidFill>
                <a:latin typeface="Arial" charset="0"/>
              </a:rPr>
              <a:t>"</a:t>
            </a:r>
            <a:r>
              <a:rPr lang="en-US" altLang="ja-JP" sz="1800" b="1" dirty="0">
                <a:solidFill>
                  <a:srgbClr val="FFFFFF"/>
                </a:solidFill>
                <a:latin typeface="Arial" charset="0"/>
              </a:rPr>
              <a:t>Hangings</a:t>
            </a:r>
            <a:r>
              <a:rPr lang="ru-RU" altLang="ja-JP" sz="1800" b="1" dirty="0">
                <a:solidFill>
                  <a:srgbClr val="FFFFFF"/>
                </a:solidFill>
                <a:latin typeface="Arial" charset="0"/>
              </a:rPr>
              <a:t>"</a:t>
            </a:r>
            <a:endParaRPr lang="en-US" sz="1800" b="1" dirty="0">
              <a:solidFill>
                <a:srgbClr val="FFFFFF"/>
              </a:solidFill>
              <a:latin typeface="Arial" charset="0"/>
            </a:endParaRPr>
          </a:p>
        </p:txBody>
      </p:sp>
      <p:sp>
        <p:nvSpPr>
          <p:cNvPr id="8" name="Rectangle 3"/>
          <p:cNvSpPr txBox="1">
            <a:spLocks noChangeArrowheads="1"/>
          </p:cNvSpPr>
          <p:nvPr/>
        </p:nvSpPr>
        <p:spPr bwMode="auto">
          <a:xfrm>
            <a:off x="4972050" y="2171700"/>
            <a:ext cx="2286000" cy="514350"/>
          </a:xfrm>
          <a:prstGeom prst="rect">
            <a:avLst/>
          </a:prstGeom>
          <a:solidFill>
            <a:srgbClr val="000000"/>
          </a:solidFill>
          <a:ln w="9525">
            <a:noFill/>
            <a:miter lim="800000"/>
            <a:headEnd/>
            <a:tailEnd/>
          </a:ln>
        </p:spPr>
        <p:txBody>
          <a:bodyPr anchor="ctr"/>
          <a:lstStyle/>
          <a:p>
            <a:pPr algn="ctr" defTabSz="685800" fontAlgn="base">
              <a:spcBef>
                <a:spcPct val="0"/>
              </a:spcBef>
              <a:spcAft>
                <a:spcPct val="0"/>
              </a:spcAft>
              <a:defRPr/>
            </a:pPr>
            <a:r>
              <a:rPr lang="en-US" b="1" kern="0" dirty="0">
                <a:solidFill>
                  <a:srgbClr val="FFFFFF"/>
                </a:solidFill>
                <a:latin typeface="Arial"/>
                <a:ea typeface="ＭＳ Ｐゴシック" charset="-128"/>
                <a:cs typeface="Arial"/>
              </a:rPr>
              <a:t>Altar of Burnt Offering</a:t>
            </a:r>
          </a:p>
        </p:txBody>
      </p:sp>
      <p:sp>
        <p:nvSpPr>
          <p:cNvPr id="9" name="Rectangle 3"/>
          <p:cNvSpPr txBox="1">
            <a:spLocks noChangeArrowheads="1"/>
          </p:cNvSpPr>
          <p:nvPr/>
        </p:nvSpPr>
        <p:spPr bwMode="auto">
          <a:xfrm>
            <a:off x="4286250" y="1365385"/>
            <a:ext cx="1028700" cy="400050"/>
          </a:xfrm>
          <a:prstGeom prst="rect">
            <a:avLst/>
          </a:prstGeom>
          <a:solidFill>
            <a:srgbClr val="000000"/>
          </a:solidFill>
          <a:ln w="9525">
            <a:noFill/>
            <a:miter lim="800000"/>
            <a:headEnd/>
            <a:tailEnd/>
          </a:ln>
        </p:spPr>
        <p:txBody>
          <a:bodyPr anchor="ctr"/>
          <a:lstStyle/>
          <a:p>
            <a:pPr algn="ctr" defTabSz="685800" fontAlgn="base">
              <a:spcBef>
                <a:spcPct val="0"/>
              </a:spcBef>
              <a:spcAft>
                <a:spcPct val="0"/>
              </a:spcAft>
              <a:defRPr/>
            </a:pPr>
            <a:r>
              <a:rPr lang="en-US" b="1" kern="0" dirty="0">
                <a:solidFill>
                  <a:srgbClr val="FFFFFF"/>
                </a:solidFill>
                <a:latin typeface="Arial"/>
                <a:ea typeface="ＭＳ Ｐゴシック" charset="-128"/>
                <a:cs typeface="Arial"/>
              </a:rPr>
              <a:t>Laver</a:t>
            </a:r>
          </a:p>
        </p:txBody>
      </p:sp>
      <p:sp>
        <p:nvSpPr>
          <p:cNvPr id="10" name="Rectangle 3"/>
          <p:cNvSpPr txBox="1">
            <a:spLocks noChangeArrowheads="1"/>
          </p:cNvSpPr>
          <p:nvPr/>
        </p:nvSpPr>
        <p:spPr bwMode="auto">
          <a:xfrm>
            <a:off x="6057900" y="4171950"/>
            <a:ext cx="1028700" cy="400050"/>
          </a:xfrm>
          <a:prstGeom prst="rect">
            <a:avLst/>
          </a:prstGeom>
          <a:solidFill>
            <a:srgbClr val="000000"/>
          </a:solidFill>
          <a:ln w="9525">
            <a:noFill/>
            <a:miter lim="800000"/>
            <a:headEnd/>
            <a:tailEnd/>
          </a:ln>
        </p:spPr>
        <p:txBody>
          <a:bodyPr anchor="ctr"/>
          <a:lstStyle/>
          <a:p>
            <a:pPr algn="ctr" defTabSz="685800" fontAlgn="base">
              <a:spcBef>
                <a:spcPct val="0"/>
              </a:spcBef>
              <a:spcAft>
                <a:spcPct val="0"/>
              </a:spcAft>
              <a:defRPr/>
            </a:pPr>
            <a:r>
              <a:rPr lang="en-US" b="1" kern="0" dirty="0">
                <a:solidFill>
                  <a:srgbClr val="FFFFFF"/>
                </a:solidFill>
                <a:latin typeface="Arial"/>
                <a:ea typeface="ＭＳ Ｐゴシック" charset="-128"/>
                <a:cs typeface="Arial"/>
              </a:rPr>
              <a:t>Gate</a:t>
            </a:r>
          </a:p>
        </p:txBody>
      </p:sp>
      <p:sp>
        <p:nvSpPr>
          <p:cNvPr id="12" name="Rectangle 3">
            <a:extLst>
              <a:ext uri="{FF2B5EF4-FFF2-40B4-BE49-F238E27FC236}">
                <a16:creationId xmlns:a16="http://schemas.microsoft.com/office/drawing/2014/main" id="{DF0DB37E-F90D-8449-8D92-3195E51B4E4C}"/>
              </a:ext>
            </a:extLst>
          </p:cNvPr>
          <p:cNvSpPr txBox="1">
            <a:spLocks noChangeArrowheads="1"/>
          </p:cNvSpPr>
          <p:nvPr/>
        </p:nvSpPr>
        <p:spPr bwMode="auto">
          <a:xfrm>
            <a:off x="3486150" y="3006673"/>
            <a:ext cx="1028700" cy="400050"/>
          </a:xfrm>
          <a:prstGeom prst="rect">
            <a:avLst/>
          </a:prstGeom>
          <a:solidFill>
            <a:srgbClr val="000000"/>
          </a:solidFill>
          <a:ln w="9525">
            <a:noFill/>
            <a:miter lim="800000"/>
            <a:headEnd/>
            <a:tailEnd/>
          </a:ln>
        </p:spPr>
        <p:txBody>
          <a:bodyPr anchor="ct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CN" altLang="en-US" sz="1800" b="1">
                <a:solidFill>
                  <a:schemeClr val="bg1"/>
                </a:solidFill>
                <a:latin typeface="微軟正黑體" charset="0"/>
                <a:ea typeface="微軟正黑體" charset="0"/>
                <a:cs typeface="Arial" charset="0"/>
              </a:rPr>
              <a:t>院子</a:t>
            </a:r>
            <a:endParaRPr lang="en-US" sz="1800" b="1">
              <a:solidFill>
                <a:schemeClr val="bg1"/>
              </a:solidFill>
              <a:latin typeface="微軟正黑體" charset="0"/>
              <a:ea typeface="微軟正黑體" charset="0"/>
              <a:cs typeface="Arial" charset="0"/>
            </a:endParaRPr>
          </a:p>
        </p:txBody>
      </p:sp>
      <p:sp>
        <p:nvSpPr>
          <p:cNvPr id="13" name="Rectangle 3">
            <a:extLst>
              <a:ext uri="{FF2B5EF4-FFF2-40B4-BE49-F238E27FC236}">
                <a16:creationId xmlns:a16="http://schemas.microsoft.com/office/drawing/2014/main" id="{1AC0A378-1632-F34C-AA8D-4FAA4C04FEC5}"/>
              </a:ext>
            </a:extLst>
          </p:cNvPr>
          <p:cNvSpPr txBox="1">
            <a:spLocks noChangeArrowheads="1"/>
          </p:cNvSpPr>
          <p:nvPr/>
        </p:nvSpPr>
        <p:spPr bwMode="auto">
          <a:xfrm>
            <a:off x="1485900" y="414580"/>
            <a:ext cx="1543050" cy="400050"/>
          </a:xfrm>
          <a:prstGeom prst="rect">
            <a:avLst/>
          </a:prstGeom>
          <a:solidFill>
            <a:srgbClr val="000000"/>
          </a:solidFill>
          <a:ln w="9525">
            <a:noFill/>
            <a:miter lim="800000"/>
            <a:headEnd/>
            <a:tailEnd/>
          </a:ln>
        </p:spPr>
        <p:txBody>
          <a:bodyPr anchor="ct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CN" altLang="en-US" sz="1800" b="1" dirty="0">
                <a:solidFill>
                  <a:schemeClr val="bg1"/>
                </a:solidFill>
                <a:latin typeface="微軟正黑體" charset="0"/>
                <a:ea typeface="微軟正黑體" charset="0"/>
                <a:cs typeface="Arial" charset="0"/>
              </a:rPr>
              <a:t>会幕</a:t>
            </a:r>
            <a:endParaRPr lang="en-US" sz="1800" b="1" dirty="0">
              <a:solidFill>
                <a:schemeClr val="bg1"/>
              </a:solidFill>
              <a:latin typeface="微軟正黑體" charset="0"/>
              <a:ea typeface="微軟正黑體" charset="0"/>
              <a:cs typeface="Arial" charset="0"/>
            </a:endParaRPr>
          </a:p>
        </p:txBody>
      </p:sp>
      <p:sp>
        <p:nvSpPr>
          <p:cNvPr id="14" name="Rectangle 3">
            <a:extLst>
              <a:ext uri="{FF2B5EF4-FFF2-40B4-BE49-F238E27FC236}">
                <a16:creationId xmlns:a16="http://schemas.microsoft.com/office/drawing/2014/main" id="{8815F1F0-491F-5B4F-83BB-BD81F49C6E8F}"/>
              </a:ext>
            </a:extLst>
          </p:cNvPr>
          <p:cNvSpPr txBox="1">
            <a:spLocks noChangeArrowheads="1"/>
          </p:cNvSpPr>
          <p:nvPr/>
        </p:nvSpPr>
        <p:spPr bwMode="auto">
          <a:xfrm>
            <a:off x="4719234" y="424952"/>
            <a:ext cx="1028700" cy="400050"/>
          </a:xfrm>
          <a:prstGeom prst="rect">
            <a:avLst/>
          </a:prstGeom>
          <a:solidFill>
            <a:srgbClr val="000000"/>
          </a:solidFill>
          <a:ln w="9525">
            <a:noFill/>
            <a:miter lim="800000"/>
            <a:headEnd/>
            <a:tailEnd/>
          </a:ln>
        </p:spPr>
        <p:txBody>
          <a:bodyPr anchor="ct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CN" altLang="en-US" sz="1800" b="1" dirty="0">
                <a:solidFill>
                  <a:schemeClr val="bg1"/>
                </a:solidFill>
                <a:latin typeface="微軟正黑體" charset="0"/>
                <a:ea typeface="微軟正黑體" charset="0"/>
                <a:cs typeface="Arial" charset="0"/>
              </a:rPr>
              <a:t>柱子</a:t>
            </a:r>
            <a:endParaRPr lang="en-US" sz="1800" b="1" dirty="0">
              <a:solidFill>
                <a:schemeClr val="bg1"/>
              </a:solidFill>
              <a:latin typeface="微軟正黑體" charset="0"/>
              <a:ea typeface="微軟正黑體" charset="0"/>
              <a:cs typeface="Arial" charset="0"/>
            </a:endParaRPr>
          </a:p>
        </p:txBody>
      </p:sp>
      <p:sp>
        <p:nvSpPr>
          <p:cNvPr id="15" name="Rectangle 3">
            <a:extLst>
              <a:ext uri="{FF2B5EF4-FFF2-40B4-BE49-F238E27FC236}">
                <a16:creationId xmlns:a16="http://schemas.microsoft.com/office/drawing/2014/main" id="{1632C950-5DB4-7D4E-94C1-5C325C565FEC}"/>
              </a:ext>
            </a:extLst>
          </p:cNvPr>
          <p:cNvSpPr txBox="1">
            <a:spLocks noChangeArrowheads="1"/>
          </p:cNvSpPr>
          <p:nvPr/>
        </p:nvSpPr>
        <p:spPr bwMode="auto">
          <a:xfrm>
            <a:off x="5418595" y="1282486"/>
            <a:ext cx="2286000" cy="400050"/>
          </a:xfrm>
          <a:prstGeom prst="rect">
            <a:avLst/>
          </a:prstGeom>
          <a:solidFill>
            <a:srgbClr val="000000"/>
          </a:solidFill>
          <a:ln w="9525">
            <a:noFill/>
            <a:miter lim="800000"/>
            <a:headEnd/>
            <a:tailEnd/>
          </a:ln>
        </p:spPr>
        <p:txBody>
          <a:bodyPr anchor="ct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CN" altLang="en-US" sz="1800" b="1" dirty="0">
                <a:solidFill>
                  <a:schemeClr val="bg1"/>
                </a:solidFill>
                <a:latin typeface="微軟正黑體" charset="0"/>
                <a:ea typeface="微軟正黑體" charset="0"/>
                <a:cs typeface="Arial" charset="0"/>
              </a:rPr>
              <a:t>细麻帷子</a:t>
            </a:r>
            <a:endParaRPr lang="en-US" sz="1800" b="1" dirty="0">
              <a:solidFill>
                <a:schemeClr val="bg1"/>
              </a:solidFill>
              <a:latin typeface="微軟正黑體" charset="0"/>
              <a:ea typeface="微軟正黑體" charset="0"/>
              <a:cs typeface="Arial" charset="0"/>
            </a:endParaRPr>
          </a:p>
        </p:txBody>
      </p:sp>
      <p:sp>
        <p:nvSpPr>
          <p:cNvPr id="16" name="Rectangle 3">
            <a:extLst>
              <a:ext uri="{FF2B5EF4-FFF2-40B4-BE49-F238E27FC236}">
                <a16:creationId xmlns:a16="http://schemas.microsoft.com/office/drawing/2014/main" id="{58A3974C-665F-9B49-BBCE-8F55C2672E18}"/>
              </a:ext>
            </a:extLst>
          </p:cNvPr>
          <p:cNvSpPr txBox="1">
            <a:spLocks noChangeArrowheads="1"/>
          </p:cNvSpPr>
          <p:nvPr/>
        </p:nvSpPr>
        <p:spPr bwMode="auto">
          <a:xfrm>
            <a:off x="5520928" y="2660119"/>
            <a:ext cx="1188244" cy="432197"/>
          </a:xfrm>
          <a:prstGeom prst="rect">
            <a:avLst/>
          </a:prstGeom>
          <a:solidFill>
            <a:srgbClr val="000000"/>
          </a:solidFill>
          <a:ln w="9525">
            <a:noFill/>
            <a:miter lim="800000"/>
            <a:headEnd/>
            <a:tailEnd/>
          </a:ln>
        </p:spPr>
        <p:txBody>
          <a:bodyPr anchor="ct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TW" altLang="en-US" sz="1800" b="1">
                <a:solidFill>
                  <a:schemeClr val="bg1"/>
                </a:solidFill>
                <a:latin typeface="微軟正黑體" charset="0"/>
                <a:ea typeface="微軟正黑體" charset="0"/>
                <a:cs typeface="Arial" charset="0"/>
              </a:rPr>
              <a:t>燔祭坛</a:t>
            </a:r>
            <a:endParaRPr lang="en-US" sz="1800" b="1">
              <a:solidFill>
                <a:schemeClr val="bg1"/>
              </a:solidFill>
              <a:latin typeface="微軟正黑體" charset="0"/>
              <a:ea typeface="微軟正黑體" charset="0"/>
              <a:cs typeface="Arial" charset="0"/>
            </a:endParaRPr>
          </a:p>
        </p:txBody>
      </p:sp>
      <p:sp>
        <p:nvSpPr>
          <p:cNvPr id="17" name="Rectangle 3">
            <a:extLst>
              <a:ext uri="{FF2B5EF4-FFF2-40B4-BE49-F238E27FC236}">
                <a16:creationId xmlns:a16="http://schemas.microsoft.com/office/drawing/2014/main" id="{4BAFAFC0-366E-2844-8C3E-CA311135393A}"/>
              </a:ext>
            </a:extLst>
          </p:cNvPr>
          <p:cNvSpPr txBox="1">
            <a:spLocks noChangeArrowheads="1"/>
          </p:cNvSpPr>
          <p:nvPr/>
        </p:nvSpPr>
        <p:spPr bwMode="auto">
          <a:xfrm>
            <a:off x="4286250" y="1732340"/>
            <a:ext cx="1028700" cy="400050"/>
          </a:xfrm>
          <a:prstGeom prst="rect">
            <a:avLst/>
          </a:prstGeom>
          <a:solidFill>
            <a:srgbClr val="000000"/>
          </a:solidFill>
          <a:ln w="9525">
            <a:noFill/>
            <a:miter lim="800000"/>
            <a:headEnd/>
            <a:tailEnd/>
          </a:ln>
        </p:spPr>
        <p:txBody>
          <a:bodyPr anchor="ct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TW" altLang="en-US" sz="1800" b="1" dirty="0">
                <a:solidFill>
                  <a:schemeClr val="bg1"/>
                </a:solidFill>
                <a:latin typeface="微軟正黑體" charset="0"/>
                <a:ea typeface="微軟正黑體" charset="0"/>
                <a:cs typeface="Arial" charset="0"/>
              </a:rPr>
              <a:t>洗濯盆</a:t>
            </a:r>
            <a:endParaRPr lang="en-US" sz="1800" b="1" dirty="0">
              <a:solidFill>
                <a:schemeClr val="bg1"/>
              </a:solidFill>
              <a:latin typeface="微軟正黑體" charset="0"/>
              <a:ea typeface="微軟正黑體" charset="0"/>
              <a:cs typeface="Arial" charset="0"/>
            </a:endParaRPr>
          </a:p>
        </p:txBody>
      </p:sp>
      <p:sp>
        <p:nvSpPr>
          <p:cNvPr id="18" name="Rectangle 3">
            <a:extLst>
              <a:ext uri="{FF2B5EF4-FFF2-40B4-BE49-F238E27FC236}">
                <a16:creationId xmlns:a16="http://schemas.microsoft.com/office/drawing/2014/main" id="{39A0E29B-AD23-ED40-B5D7-99BCBBA242FC}"/>
              </a:ext>
            </a:extLst>
          </p:cNvPr>
          <p:cNvSpPr txBox="1">
            <a:spLocks noChangeArrowheads="1"/>
          </p:cNvSpPr>
          <p:nvPr/>
        </p:nvSpPr>
        <p:spPr bwMode="auto">
          <a:xfrm>
            <a:off x="6057900" y="4529380"/>
            <a:ext cx="1028700" cy="400050"/>
          </a:xfrm>
          <a:prstGeom prst="rect">
            <a:avLst/>
          </a:prstGeom>
          <a:solidFill>
            <a:srgbClr val="000000"/>
          </a:solidFill>
          <a:ln w="9525">
            <a:noFill/>
            <a:miter lim="800000"/>
            <a:headEnd/>
            <a:tailEnd/>
          </a:ln>
        </p:spPr>
        <p:txBody>
          <a:bodyPr anchor="ct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CN" altLang="en-US" sz="1800" b="1">
                <a:solidFill>
                  <a:schemeClr val="bg1"/>
                </a:solidFill>
                <a:latin typeface="微軟正黑體" charset="0"/>
                <a:ea typeface="微軟正黑體" charset="0"/>
                <a:cs typeface="Arial" charset="0"/>
              </a:rPr>
              <a:t>门</a:t>
            </a:r>
            <a:endParaRPr lang="en-US" sz="1800" b="1">
              <a:solidFill>
                <a:schemeClr val="bg1"/>
              </a:solidFill>
              <a:latin typeface="微軟正黑體" charset="0"/>
              <a:ea typeface="微軟正黑體" charset="0"/>
              <a:cs typeface="Arial" charset="0"/>
            </a:endParaRPr>
          </a:p>
        </p:txBody>
      </p:sp>
    </p:spTree>
    <p:extLst>
      <p:ext uri="{BB962C8B-B14F-4D97-AF65-F5344CB8AC3E}">
        <p14:creationId xmlns:p14="http://schemas.microsoft.com/office/powerpoint/2010/main" val="2560070352"/>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43" name="Text Box 3"/>
          <p:cNvSpPr txBox="1">
            <a:spLocks noChangeArrowheads="1"/>
          </p:cNvSpPr>
          <p:nvPr/>
        </p:nvSpPr>
        <p:spPr bwMode="auto">
          <a:xfrm>
            <a:off x="539827" y="1342340"/>
            <a:ext cx="8031296" cy="3416320"/>
          </a:xfrm>
          <a:prstGeom prst="rect">
            <a:avLst/>
          </a:prstGeom>
          <a:noFill/>
          <a:ln w="9525">
            <a:noFill/>
            <a:miter lim="800000"/>
            <a:headEnd/>
            <a:tailEnd/>
          </a:ln>
          <a:effectLst/>
        </p:spPr>
        <p:txBody>
          <a:bodyPr wrap="square">
            <a:spAutoFit/>
          </a:bodyPr>
          <a:lstStyle>
            <a:lvl1pPr marL="461963" indent="-461963">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685800" fontAlgn="base">
              <a:spcBef>
                <a:spcPct val="50000"/>
              </a:spcBef>
              <a:spcAft>
                <a:spcPct val="0"/>
              </a:spcAft>
              <a:buFontTx/>
              <a:buAutoNum type="arabicPeriod"/>
              <a:defRPr/>
            </a:pPr>
            <a:r>
              <a:rPr lang="en-US" sz="2700" b="1" dirty="0">
                <a:solidFill>
                  <a:srgbClr val="FFFFFF"/>
                </a:solidFill>
                <a:effectLst>
                  <a:outerShdw blurRad="50800" dist="38100" dir="2700000" algn="tl" rotWithShape="0">
                    <a:srgbClr val="000000"/>
                  </a:outerShdw>
                </a:effectLst>
                <a:latin typeface="Arial"/>
                <a:cs typeface="Arial"/>
              </a:rPr>
              <a:t>The worshipper presents his offering.</a:t>
            </a:r>
            <a:r>
              <a:rPr lang="zh-CN" altLang="en-US" sz="2700" b="1" dirty="0">
                <a:solidFill>
                  <a:schemeClr val="bg1"/>
                </a:solidFill>
                <a:latin typeface="微軟正黑體" charset="0"/>
                <a:ea typeface="微軟正黑體" charset="0"/>
                <a:cs typeface="微軟正黑體" charset="0"/>
              </a:rPr>
              <a:t>敬拜者奉上自己的献祭。</a:t>
            </a:r>
            <a:endParaRPr lang="en-US" sz="2700" b="1" dirty="0">
              <a:solidFill>
                <a:srgbClr val="FFFFFF"/>
              </a:solidFill>
              <a:effectLst>
                <a:outerShdw blurRad="50800" dist="38100" dir="2700000" algn="tl" rotWithShape="0">
                  <a:srgbClr val="000000"/>
                </a:outerShdw>
              </a:effectLst>
              <a:latin typeface="Arial"/>
              <a:cs typeface="Arial"/>
            </a:endParaRPr>
          </a:p>
          <a:p>
            <a:pPr defTabSz="685800" fontAlgn="base">
              <a:spcBef>
                <a:spcPct val="50000"/>
              </a:spcBef>
              <a:spcAft>
                <a:spcPct val="0"/>
              </a:spcAft>
              <a:buFontTx/>
              <a:buAutoNum type="arabicPeriod"/>
              <a:defRPr/>
            </a:pPr>
            <a:r>
              <a:rPr lang="en-US" sz="2700" b="1" dirty="0">
                <a:solidFill>
                  <a:srgbClr val="FFFFFF"/>
                </a:solidFill>
                <a:effectLst>
                  <a:outerShdw blurRad="50800" dist="38100" dir="2700000" algn="tl" rotWithShape="0">
                    <a:srgbClr val="000000"/>
                  </a:outerShdw>
                </a:effectLst>
                <a:latin typeface="Arial"/>
                <a:cs typeface="Arial"/>
              </a:rPr>
              <a:t>He lays his hand(s) upon the victim,  and possibly confesses his sin.</a:t>
            </a:r>
            <a:br>
              <a:rPr lang="en-US" sz="2700" b="1" dirty="0">
                <a:solidFill>
                  <a:srgbClr val="FFFFFF"/>
                </a:solidFill>
                <a:effectLst>
                  <a:outerShdw blurRad="50800" dist="38100" dir="2700000" algn="tl" rotWithShape="0">
                    <a:srgbClr val="000000"/>
                  </a:outerShdw>
                </a:effectLst>
                <a:latin typeface="Arial"/>
                <a:cs typeface="Arial"/>
              </a:rPr>
            </a:br>
            <a:r>
              <a:rPr lang="zh-CN" altLang="en-US" sz="2700" b="1" dirty="0">
                <a:solidFill>
                  <a:schemeClr val="bg1"/>
                </a:solidFill>
                <a:latin typeface="微軟正黑體" charset="0"/>
                <a:ea typeface="微軟正黑體" charset="0"/>
                <a:cs typeface="微軟正黑體" charset="0"/>
              </a:rPr>
              <a:t>他按手在要被宰杀的牺牲物上，大约同  时认罪。</a:t>
            </a:r>
            <a:r>
              <a:rPr lang="en-US" sz="2700" b="1" dirty="0">
                <a:solidFill>
                  <a:srgbClr val="FFFFFF"/>
                </a:solidFill>
                <a:effectLst>
                  <a:outerShdw blurRad="50800" dist="38100" dir="2700000" algn="tl" rotWithShape="0">
                    <a:srgbClr val="000000"/>
                  </a:outerShdw>
                </a:effectLst>
                <a:latin typeface="Arial"/>
                <a:cs typeface="Arial"/>
              </a:rPr>
              <a:t> </a:t>
            </a:r>
          </a:p>
          <a:p>
            <a:pPr defTabSz="685800" fontAlgn="base">
              <a:spcBef>
                <a:spcPct val="50000"/>
              </a:spcBef>
              <a:spcAft>
                <a:spcPct val="0"/>
              </a:spcAft>
              <a:defRPr/>
            </a:pPr>
            <a:r>
              <a:rPr lang="en-US" sz="2700" b="1" dirty="0">
                <a:solidFill>
                  <a:srgbClr val="FFFFFF"/>
                </a:solidFill>
                <a:effectLst>
                  <a:outerShdw blurRad="50800" dist="38100" dir="2700000" algn="tl" rotWithShape="0">
                    <a:srgbClr val="000000"/>
                  </a:outerShdw>
                </a:effectLst>
                <a:latin typeface="Arial"/>
                <a:cs typeface="Arial"/>
              </a:rPr>
              <a:t>3. The worshipper slaughters the offering. </a:t>
            </a:r>
            <a:r>
              <a:rPr lang="zh-CN" altLang="en-US" sz="2700" b="1" dirty="0">
                <a:solidFill>
                  <a:schemeClr val="bg1"/>
                </a:solidFill>
                <a:latin typeface="微軟正黑體" charset="0"/>
                <a:ea typeface="微軟正黑體" charset="0"/>
                <a:cs typeface="微軟正黑體" charset="0"/>
              </a:rPr>
              <a:t>敬拜者宰杀牺牲物。</a:t>
            </a:r>
            <a:endParaRPr lang="en-US" sz="2700" b="1" dirty="0">
              <a:solidFill>
                <a:schemeClr val="bg1"/>
              </a:solidFill>
              <a:latin typeface="微軟正黑體" charset="0"/>
              <a:ea typeface="微軟正黑體" charset="0"/>
              <a:cs typeface="微軟正黑體" charset="0"/>
            </a:endParaRPr>
          </a:p>
        </p:txBody>
      </p:sp>
      <p:sp>
        <p:nvSpPr>
          <p:cNvPr id="778245" name="Text Box 5"/>
          <p:cNvSpPr txBox="1">
            <a:spLocks noChangeArrowheads="1"/>
          </p:cNvSpPr>
          <p:nvPr/>
        </p:nvSpPr>
        <p:spPr bwMode="auto">
          <a:xfrm>
            <a:off x="7367588" y="57150"/>
            <a:ext cx="569387" cy="369332"/>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defTabSz="685800" eaLnBrk="0" fontAlgn="base" hangingPunct="0">
              <a:spcBef>
                <a:spcPct val="0"/>
              </a:spcBef>
              <a:spcAft>
                <a:spcPct val="0"/>
              </a:spcAft>
              <a:defRPr/>
            </a:pPr>
            <a:r>
              <a:rPr lang="en-US" b="1">
                <a:solidFill>
                  <a:srgbClr val="FFFFFF"/>
                </a:solidFill>
                <a:latin typeface="Arial"/>
                <a:ea typeface="Times New Roman" pitchFamily="-111" charset="0"/>
                <a:cs typeface="Arial"/>
              </a:rPr>
              <a:t>128</a:t>
            </a:r>
          </a:p>
        </p:txBody>
      </p:sp>
      <p:sp>
        <p:nvSpPr>
          <p:cNvPr id="778246" name="Rectangle 6"/>
          <p:cNvSpPr>
            <a:spLocks noGrp="1" noChangeArrowheads="1"/>
          </p:cNvSpPr>
          <p:nvPr>
            <p:ph type="title" idx="4294967295"/>
          </p:nvPr>
        </p:nvSpPr>
        <p:spPr>
          <a:xfrm>
            <a:off x="1543050" y="57151"/>
            <a:ext cx="5829300" cy="1015663"/>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3000" b="1" dirty="0">
                <a:solidFill>
                  <a:schemeClr val="bg1"/>
                </a:solidFill>
              </a:rPr>
              <a:t>Offering Rituals in Lev. 1–5</a:t>
            </a:r>
            <a:br>
              <a:rPr lang="en-US" sz="3000" b="1" dirty="0">
                <a:solidFill>
                  <a:schemeClr val="bg1"/>
                </a:solidFill>
              </a:rPr>
            </a:br>
            <a:r>
              <a:rPr lang="zh-CN" altLang="en-US" sz="3000" b="1" dirty="0">
                <a:solidFill>
                  <a:schemeClr val="bg1"/>
                </a:solidFill>
                <a:latin typeface="微軟正黑體" charset="0"/>
                <a:ea typeface="微軟正黑體" charset="0"/>
                <a:cs typeface="微軟正黑體" charset="0"/>
              </a:rPr>
              <a:t>利未记第</a:t>
            </a:r>
            <a:r>
              <a:rPr lang="zh-CN" altLang="en-US" sz="3000" b="1" dirty="0">
                <a:solidFill>
                  <a:schemeClr val="bg1"/>
                </a:solidFill>
                <a:latin typeface="Times New Roman" charset="0"/>
                <a:ea typeface="ＭＳ Ｐゴシック" charset="0"/>
                <a:cs typeface="ＭＳ Ｐゴシック" charset="0"/>
              </a:rPr>
              <a:t> </a:t>
            </a:r>
            <a:r>
              <a:rPr lang="en-US" altLang="zh-CN" sz="3000" b="1" dirty="0">
                <a:solidFill>
                  <a:schemeClr val="bg1"/>
                </a:solidFill>
                <a:latin typeface="Times New Roman" charset="0"/>
                <a:ea typeface="ＭＳ Ｐゴシック" charset="0"/>
                <a:cs typeface="ＭＳ Ｐゴシック" charset="0"/>
              </a:rPr>
              <a:t>1–5 </a:t>
            </a:r>
            <a:r>
              <a:rPr lang="zh-CN" altLang="en-US" sz="3000" b="1" dirty="0">
                <a:solidFill>
                  <a:schemeClr val="bg1"/>
                </a:solidFill>
                <a:latin typeface="微軟正黑體" charset="0"/>
                <a:ea typeface="微軟正黑體" charset="0"/>
                <a:cs typeface="微軟正黑體" charset="0"/>
              </a:rPr>
              <a:t>中的献祭礼仪</a:t>
            </a:r>
            <a:endParaRPr lang="en-US" sz="3000" b="1" dirty="0">
              <a:solidFill>
                <a:schemeClr val="bg1"/>
              </a:solidFill>
            </a:endParaRPr>
          </a:p>
        </p:txBody>
      </p:sp>
    </p:spTree>
    <p:extLst>
      <p:ext uri="{BB962C8B-B14F-4D97-AF65-F5344CB8AC3E}">
        <p14:creationId xmlns:p14="http://schemas.microsoft.com/office/powerpoint/2010/main" val="14456859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243">
                                            <p:txEl>
                                              <p:pRg st="0" end="0"/>
                                            </p:txEl>
                                          </p:spTgt>
                                        </p:tgtEl>
                                        <p:attrNameLst>
                                          <p:attrName>style.visibility</p:attrName>
                                        </p:attrNameLst>
                                      </p:cBhvr>
                                      <p:to>
                                        <p:strVal val="visible"/>
                                      </p:to>
                                    </p:set>
                                    <p:animEffect transition="in" filter="dissolve">
                                      <p:cBhvr>
                                        <p:cTn id="7" dur="75"/>
                                        <p:tgtEl>
                                          <p:spTgt spid="778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8243">
                                            <p:txEl>
                                              <p:pRg st="1" end="1"/>
                                            </p:txEl>
                                          </p:spTgt>
                                        </p:tgtEl>
                                        <p:attrNameLst>
                                          <p:attrName>style.visibility</p:attrName>
                                        </p:attrNameLst>
                                      </p:cBhvr>
                                      <p:to>
                                        <p:strVal val="visible"/>
                                      </p:to>
                                    </p:set>
                                    <p:animEffect transition="in" filter="dissolve">
                                      <p:cBhvr>
                                        <p:cTn id="12" dur="75"/>
                                        <p:tgtEl>
                                          <p:spTgt spid="778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78243">
                                            <p:txEl>
                                              <p:pRg st="2" end="2"/>
                                            </p:txEl>
                                          </p:spTgt>
                                        </p:tgtEl>
                                        <p:attrNameLst>
                                          <p:attrName>style.visibility</p:attrName>
                                        </p:attrNameLst>
                                      </p:cBhvr>
                                      <p:to>
                                        <p:strVal val="visible"/>
                                      </p:to>
                                    </p:set>
                                    <p:animEffect transition="in" filter="dissolve">
                                      <p:cBhvr>
                                        <p:cTn id="17" dur="75"/>
                                        <p:tgtEl>
                                          <p:spTgt spid="778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43"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iag1">
            <a:extLst>
              <a:ext uri="{FF2B5EF4-FFF2-40B4-BE49-F238E27FC236}">
                <a16:creationId xmlns:a16="http://schemas.microsoft.com/office/drawing/2014/main" id="{D11B427E-C5EC-DD43-81F7-9D88C0ED7253}"/>
              </a:ext>
            </a:extLst>
          </p:cNvPr>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1" name="Text Box 3"/>
          <p:cNvSpPr txBox="1">
            <a:spLocks noChangeArrowheads="1"/>
          </p:cNvSpPr>
          <p:nvPr/>
        </p:nvSpPr>
        <p:spPr bwMode="auto">
          <a:xfrm>
            <a:off x="550843" y="1329929"/>
            <a:ext cx="8042314" cy="38318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461963" indent="-461963">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685800" eaLnBrk="0" fontAlgn="base" hangingPunct="0">
              <a:spcBef>
                <a:spcPct val="0"/>
              </a:spcBef>
              <a:spcAft>
                <a:spcPct val="0"/>
              </a:spcAft>
              <a:defRPr/>
            </a:pPr>
            <a:r>
              <a:rPr lang="en-US" sz="2700" b="1" dirty="0">
                <a:solidFill>
                  <a:srgbClr val="FFFFFF"/>
                </a:solidFill>
                <a:latin typeface="Arial"/>
                <a:cs typeface="Arial"/>
              </a:rPr>
              <a:t>4. The priest collects the blood in a basin and dashes it against the NE and SW corners of the altar in such a way that all four sides are spattered. The remainder of the blood is then poured out at the base of the altar. </a:t>
            </a:r>
            <a:br>
              <a:rPr lang="en-US" sz="2700" b="1" dirty="0">
                <a:solidFill>
                  <a:srgbClr val="FFFFFF"/>
                </a:solidFill>
                <a:latin typeface="Arial"/>
                <a:cs typeface="Arial"/>
              </a:rPr>
            </a:br>
            <a:br>
              <a:rPr lang="en-US" sz="2700" b="1" dirty="0">
                <a:solidFill>
                  <a:srgbClr val="FFFFFF"/>
                </a:solidFill>
                <a:latin typeface="Arial"/>
                <a:cs typeface="Arial"/>
              </a:rPr>
            </a:br>
            <a:r>
              <a:rPr lang="zh-CN" altLang="en-US" sz="2700" b="1" dirty="0">
                <a:solidFill>
                  <a:schemeClr val="bg1"/>
                </a:solidFill>
                <a:latin typeface="微軟正黑體" charset="0"/>
                <a:ea typeface="微軟正黑體" charset="0"/>
                <a:cs typeface="微軟正黑體" charset="0"/>
              </a:rPr>
              <a:t>祭司将血接在盆里，并抹在燔祭坛的东北和西南角，让祭坛的四边都溅上血。剩下的血则全倒在燔祭坛脚。</a:t>
            </a:r>
            <a:endParaRPr lang="en-US" sz="2700" b="1" dirty="0">
              <a:solidFill>
                <a:schemeClr val="bg1"/>
              </a:solidFill>
              <a:latin typeface="微軟正黑體" charset="0"/>
              <a:ea typeface="微軟正黑體" charset="0"/>
              <a:cs typeface="微軟正黑體" charset="0"/>
            </a:endParaRPr>
          </a:p>
        </p:txBody>
      </p:sp>
      <p:sp>
        <p:nvSpPr>
          <p:cNvPr id="780293" name="Text Box 5"/>
          <p:cNvSpPr txBox="1">
            <a:spLocks noChangeArrowheads="1"/>
          </p:cNvSpPr>
          <p:nvPr/>
        </p:nvSpPr>
        <p:spPr bwMode="auto">
          <a:xfrm>
            <a:off x="7367588" y="57150"/>
            <a:ext cx="569387" cy="369332"/>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defTabSz="685800" eaLnBrk="0" fontAlgn="base" hangingPunct="0">
              <a:spcBef>
                <a:spcPct val="0"/>
              </a:spcBef>
              <a:spcAft>
                <a:spcPct val="0"/>
              </a:spcAft>
              <a:defRPr/>
            </a:pPr>
            <a:r>
              <a:rPr lang="en-US" b="1">
                <a:solidFill>
                  <a:srgbClr val="FFFFFF"/>
                </a:solidFill>
                <a:latin typeface="Arial"/>
                <a:ea typeface="Times New Roman" pitchFamily="-111" charset="0"/>
                <a:cs typeface="Arial"/>
              </a:rPr>
              <a:t>128</a:t>
            </a:r>
          </a:p>
        </p:txBody>
      </p:sp>
      <p:sp>
        <p:nvSpPr>
          <p:cNvPr id="780294" name="Rectangle 6"/>
          <p:cNvSpPr>
            <a:spLocks noGrp="1" noChangeArrowheads="1"/>
          </p:cNvSpPr>
          <p:nvPr>
            <p:ph type="title" idx="4294967295"/>
          </p:nvPr>
        </p:nvSpPr>
        <p:spPr>
          <a:xfrm>
            <a:off x="1657350" y="228600"/>
            <a:ext cx="5829300" cy="571500"/>
          </a:xfrm>
          <a:effectLst>
            <a:outerShdw blurRad="63500" dist="35921" dir="2700000" algn="ctr" rotWithShape="0">
              <a:schemeClr val="tx1">
                <a:alpha val="74998"/>
              </a:schemeClr>
            </a:outerShdw>
          </a:effectLst>
        </p:spPr>
        <p:txBody>
          <a:bodyPr/>
          <a:lstStyle/>
          <a:p>
            <a:pPr eaLnBrk="1" hangingPunct="1">
              <a:defRPr/>
            </a:pPr>
            <a:r>
              <a:rPr lang="en-US" sz="3000" b="1" dirty="0">
                <a:solidFill>
                  <a:schemeClr val="bg1"/>
                </a:solidFill>
                <a:ea typeface="ＭＳ Ｐゴシック" charset="0"/>
              </a:rPr>
              <a:t>Offering Rituals in Lev. 1–5</a:t>
            </a:r>
            <a:br>
              <a:rPr lang="en-US" sz="3000" b="1" dirty="0">
                <a:solidFill>
                  <a:schemeClr val="bg1"/>
                </a:solidFill>
                <a:ea typeface="ＭＳ Ｐゴシック" charset="0"/>
              </a:rPr>
            </a:br>
            <a:r>
              <a:rPr lang="zh-CN" altLang="en-US" b="1" dirty="0">
                <a:solidFill>
                  <a:schemeClr val="bg1"/>
                </a:solidFill>
                <a:latin typeface="微軟正黑體" charset="0"/>
                <a:ea typeface="微軟正黑體" charset="0"/>
                <a:cs typeface="微軟正黑體" charset="0"/>
              </a:rPr>
              <a:t>利未记第</a:t>
            </a:r>
            <a:r>
              <a:rPr lang="zh-CN" altLang="en-US" b="1" dirty="0">
                <a:solidFill>
                  <a:schemeClr val="bg1"/>
                </a:solidFill>
                <a:latin typeface="Times New Roman" charset="0"/>
                <a:ea typeface="ＭＳ Ｐゴシック" charset="0"/>
                <a:cs typeface="ＭＳ Ｐゴシック" charset="0"/>
              </a:rPr>
              <a:t> </a:t>
            </a:r>
            <a:r>
              <a:rPr lang="en-US" altLang="zh-CN" b="1" dirty="0">
                <a:solidFill>
                  <a:schemeClr val="bg1"/>
                </a:solidFill>
                <a:latin typeface="Times New Roman" charset="0"/>
                <a:ea typeface="ＭＳ Ｐゴシック" charset="0"/>
                <a:cs typeface="ＭＳ Ｐゴシック" charset="0"/>
              </a:rPr>
              <a:t>1–5 </a:t>
            </a:r>
            <a:r>
              <a:rPr lang="zh-CN" altLang="en-US" b="1" dirty="0">
                <a:solidFill>
                  <a:schemeClr val="bg1"/>
                </a:solidFill>
                <a:latin typeface="微軟正黑體" charset="0"/>
                <a:ea typeface="微軟正黑體" charset="0"/>
                <a:cs typeface="微軟正黑體" charset="0"/>
              </a:rPr>
              <a:t>中的献祭礼仪</a:t>
            </a:r>
            <a:endParaRPr lang="en-US" dirty="0">
              <a:ea typeface="ＭＳ Ｐゴシック" charset="0"/>
            </a:endParaRPr>
          </a:p>
        </p:txBody>
      </p:sp>
    </p:spTree>
    <p:extLst>
      <p:ext uri="{BB962C8B-B14F-4D97-AF65-F5344CB8AC3E}">
        <p14:creationId xmlns:p14="http://schemas.microsoft.com/office/powerpoint/2010/main" val="2170809182"/>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iag1">
            <a:extLst>
              <a:ext uri="{FF2B5EF4-FFF2-40B4-BE49-F238E27FC236}">
                <a16:creationId xmlns:a16="http://schemas.microsoft.com/office/drawing/2014/main" id="{7CA0355D-E8E8-4D48-9A7F-D3D5C3D5C5C1}"/>
              </a:ext>
            </a:extLst>
          </p:cNvPr>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2339" name="Text Box 3"/>
          <p:cNvSpPr txBox="1">
            <a:spLocks noChangeArrowheads="1"/>
          </p:cNvSpPr>
          <p:nvPr/>
        </p:nvSpPr>
        <p:spPr bwMode="auto">
          <a:xfrm>
            <a:off x="583893" y="1471477"/>
            <a:ext cx="7965195" cy="923330"/>
          </a:xfrm>
          <a:prstGeom prst="rect">
            <a:avLst/>
          </a:prstGeom>
          <a:noFill/>
          <a:ln w="9525">
            <a:noFill/>
            <a:miter lim="800000"/>
            <a:headEnd/>
            <a:tailEnd/>
          </a:ln>
          <a:effectLst/>
        </p:spPr>
        <p:txBody>
          <a:bodyPr wrap="square">
            <a:spAutoFit/>
          </a:bodyPr>
          <a:lstStyle/>
          <a:p>
            <a:pPr marL="346472" indent="-346472" defTabSz="685800" eaLnBrk="0" fontAlgn="base" hangingPunct="0">
              <a:spcBef>
                <a:spcPct val="0"/>
              </a:spcBef>
              <a:spcAft>
                <a:spcPct val="0"/>
              </a:spcAft>
              <a:defRPr/>
            </a:pPr>
            <a:r>
              <a:rPr lang="en-US" sz="2700" b="1" dirty="0">
                <a:solidFill>
                  <a:srgbClr val="FFFFFF"/>
                </a:solidFill>
                <a:effectLst>
                  <a:outerShdw blurRad="50800" dist="63500" dir="2700000" algn="tl" rotWithShape="0">
                    <a:srgbClr val="000000">
                      <a:alpha val="97000"/>
                    </a:srgbClr>
                  </a:outerShdw>
                </a:effectLst>
                <a:latin typeface="Arial"/>
                <a:ea typeface="Times New Roman" pitchFamily="-111" charset="0"/>
                <a:cs typeface="Arial"/>
              </a:rPr>
              <a:t>5. A portion of the sacrifice is burned. </a:t>
            </a:r>
            <a:br>
              <a:rPr lang="en-US" sz="2700" b="1" dirty="0">
                <a:solidFill>
                  <a:srgbClr val="FFFFFF"/>
                </a:solidFill>
                <a:effectLst>
                  <a:outerShdw blurRad="50800" dist="63500" dir="2700000" algn="tl" rotWithShape="0">
                    <a:srgbClr val="000000">
                      <a:alpha val="97000"/>
                    </a:srgbClr>
                  </a:outerShdw>
                </a:effectLst>
                <a:latin typeface="Arial"/>
                <a:ea typeface="Times New Roman" pitchFamily="-111" charset="0"/>
                <a:cs typeface="Arial"/>
              </a:rPr>
            </a:br>
            <a:r>
              <a:rPr lang="zh-CN" altLang="en-US" sz="2700" b="1" dirty="0">
                <a:solidFill>
                  <a:schemeClr val="bg1"/>
                </a:solidFill>
                <a:latin typeface="微軟正黑體" charset="0"/>
                <a:ea typeface="微軟正黑體" charset="0"/>
                <a:cs typeface="微軟正黑體" charset="0"/>
              </a:rPr>
              <a:t>一部分献祭用来烧在坛上</a:t>
            </a:r>
            <a:endParaRPr lang="en-US" sz="2700" b="1" dirty="0">
              <a:solidFill>
                <a:srgbClr val="FFFFFF"/>
              </a:solidFill>
              <a:effectLst>
                <a:outerShdw blurRad="50800" dist="63500" dir="2700000" algn="tl" rotWithShape="0">
                  <a:srgbClr val="000000">
                    <a:alpha val="97000"/>
                  </a:srgbClr>
                </a:outerShdw>
              </a:effectLst>
              <a:latin typeface="Arial"/>
              <a:ea typeface="Times New Roman" pitchFamily="-111" charset="0"/>
              <a:cs typeface="Arial"/>
            </a:endParaRPr>
          </a:p>
        </p:txBody>
      </p:sp>
      <p:sp>
        <p:nvSpPr>
          <p:cNvPr id="782341" name="Text Box 5"/>
          <p:cNvSpPr txBox="1">
            <a:spLocks noChangeArrowheads="1"/>
          </p:cNvSpPr>
          <p:nvPr/>
        </p:nvSpPr>
        <p:spPr bwMode="auto">
          <a:xfrm>
            <a:off x="7367588" y="57150"/>
            <a:ext cx="569387" cy="369332"/>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defTabSz="685800" eaLnBrk="0" fontAlgn="base" hangingPunct="0">
              <a:spcBef>
                <a:spcPct val="0"/>
              </a:spcBef>
              <a:spcAft>
                <a:spcPct val="0"/>
              </a:spcAft>
              <a:defRPr/>
            </a:pPr>
            <a:r>
              <a:rPr lang="en-US" b="1">
                <a:solidFill>
                  <a:srgbClr val="FFFFFF"/>
                </a:solidFill>
                <a:latin typeface="Arial"/>
                <a:ea typeface="Times New Roman" pitchFamily="-111" charset="0"/>
                <a:cs typeface="Arial"/>
              </a:rPr>
              <a:t>128</a:t>
            </a:r>
          </a:p>
        </p:txBody>
      </p:sp>
      <p:sp>
        <p:nvSpPr>
          <p:cNvPr id="782342" name="Rectangle 6"/>
          <p:cNvSpPr>
            <a:spLocks noGrp="1" noChangeArrowheads="1"/>
          </p:cNvSpPr>
          <p:nvPr>
            <p:ph type="title" idx="4294967295"/>
          </p:nvPr>
        </p:nvSpPr>
        <p:spPr>
          <a:xfrm>
            <a:off x="1657350" y="228600"/>
            <a:ext cx="5829300" cy="514350"/>
          </a:xfrm>
          <a:effectLst>
            <a:outerShdw blurRad="63500" dist="35921" dir="2700000" algn="ctr" rotWithShape="0">
              <a:schemeClr val="tx1">
                <a:alpha val="74998"/>
              </a:schemeClr>
            </a:outerShdw>
          </a:effectLst>
        </p:spPr>
        <p:txBody>
          <a:bodyPr/>
          <a:lstStyle/>
          <a:p>
            <a:pPr eaLnBrk="1" hangingPunct="1">
              <a:defRPr/>
            </a:pPr>
            <a:r>
              <a:rPr lang="en-US" sz="3000" b="1" dirty="0">
                <a:solidFill>
                  <a:schemeClr val="bg1"/>
                </a:solidFill>
                <a:ea typeface="ＭＳ Ｐゴシック" charset="0"/>
              </a:rPr>
              <a:t>Offering Rituals in Lev. 1–5</a:t>
            </a:r>
            <a:br>
              <a:rPr lang="en-US" sz="3000" b="1" dirty="0">
                <a:solidFill>
                  <a:schemeClr val="bg1"/>
                </a:solidFill>
                <a:ea typeface="ＭＳ Ｐゴシック" charset="0"/>
              </a:rPr>
            </a:br>
            <a:r>
              <a:rPr lang="zh-CN" altLang="en-US" b="1" dirty="0">
                <a:solidFill>
                  <a:schemeClr val="bg1"/>
                </a:solidFill>
                <a:latin typeface="微軟正黑體" charset="0"/>
                <a:ea typeface="微軟正黑體" charset="0"/>
                <a:cs typeface="微軟正黑體" charset="0"/>
              </a:rPr>
              <a:t>利未记第</a:t>
            </a:r>
            <a:r>
              <a:rPr lang="zh-CN" altLang="en-US" b="1" dirty="0">
                <a:solidFill>
                  <a:schemeClr val="bg1"/>
                </a:solidFill>
                <a:latin typeface="Times New Roman" charset="0"/>
                <a:ea typeface="ＭＳ Ｐゴシック" charset="0"/>
                <a:cs typeface="ＭＳ Ｐゴシック" charset="0"/>
              </a:rPr>
              <a:t> </a:t>
            </a:r>
            <a:r>
              <a:rPr lang="en-US" altLang="zh-CN" b="1" dirty="0">
                <a:solidFill>
                  <a:schemeClr val="bg1"/>
                </a:solidFill>
                <a:latin typeface="Times New Roman" charset="0"/>
                <a:ea typeface="ＭＳ Ｐゴシック" charset="0"/>
                <a:cs typeface="ＭＳ Ｐゴシック" charset="0"/>
              </a:rPr>
              <a:t>1–5 </a:t>
            </a:r>
            <a:r>
              <a:rPr lang="zh-CN" altLang="en-US" b="1" dirty="0">
                <a:solidFill>
                  <a:schemeClr val="bg1"/>
                </a:solidFill>
                <a:latin typeface="微軟正黑體" charset="0"/>
                <a:ea typeface="微軟正黑體" charset="0"/>
                <a:cs typeface="微軟正黑體" charset="0"/>
              </a:rPr>
              <a:t>中的献祭礼仪</a:t>
            </a:r>
            <a:endParaRPr lang="en-US" dirty="0">
              <a:ea typeface="ＭＳ Ｐゴシック" charset="0"/>
            </a:endParaRPr>
          </a:p>
        </p:txBody>
      </p:sp>
      <p:sp>
        <p:nvSpPr>
          <p:cNvPr id="7" name="Text Box 4"/>
          <p:cNvSpPr txBox="1">
            <a:spLocks noChangeArrowheads="1"/>
          </p:cNvSpPr>
          <p:nvPr/>
        </p:nvSpPr>
        <p:spPr bwMode="auto">
          <a:xfrm>
            <a:off x="2736057" y="4686300"/>
            <a:ext cx="526494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685800" fontAlgn="base">
              <a:spcBef>
                <a:spcPct val="50000"/>
              </a:spcBef>
              <a:spcAft>
                <a:spcPct val="0"/>
              </a:spcAft>
              <a:defRPr/>
            </a:pPr>
            <a:r>
              <a:rPr lang="en-US" b="1" dirty="0">
                <a:solidFill>
                  <a:srgbClr val="FFFFFF"/>
                </a:solidFill>
                <a:latin typeface="Arial"/>
                <a:ea typeface="Times New Roman" pitchFamily="-111" charset="0"/>
                <a:cs typeface="Arial"/>
              </a:rPr>
              <a:t>R. T. Beckwith, </a:t>
            </a:r>
            <a:r>
              <a:rPr lang="en-US" b="1" i="1" dirty="0">
                <a:solidFill>
                  <a:srgbClr val="FFFFFF"/>
                </a:solidFill>
                <a:latin typeface="Arial"/>
                <a:ea typeface="Times New Roman" pitchFamily="-111" charset="0"/>
                <a:cs typeface="Arial"/>
              </a:rPr>
              <a:t>New Bible Dictionary</a:t>
            </a:r>
            <a:r>
              <a:rPr lang="en-US" b="1" dirty="0">
                <a:solidFill>
                  <a:srgbClr val="FFFFFF"/>
                </a:solidFill>
                <a:latin typeface="Arial"/>
                <a:ea typeface="Times New Roman" pitchFamily="-111" charset="0"/>
                <a:cs typeface="Arial"/>
              </a:rPr>
              <a:t>, 1962</a:t>
            </a:r>
          </a:p>
        </p:txBody>
      </p:sp>
    </p:spTree>
    <p:extLst>
      <p:ext uri="{BB962C8B-B14F-4D97-AF65-F5344CB8AC3E}">
        <p14:creationId xmlns:p14="http://schemas.microsoft.com/office/powerpoint/2010/main" val="2749858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82339">
                                            <p:txEl>
                                              <p:pRg st="0" end="0"/>
                                            </p:txEl>
                                          </p:spTgt>
                                        </p:tgtEl>
                                        <p:attrNameLst>
                                          <p:attrName>style.visibility</p:attrName>
                                        </p:attrNameLst>
                                      </p:cBhvr>
                                      <p:to>
                                        <p:strVal val="visible"/>
                                      </p:to>
                                    </p:set>
                                    <p:animEffect transition="in" filter="dissolve">
                                      <p:cBhvr>
                                        <p:cTn id="7" dur="500"/>
                                        <p:tgtEl>
                                          <p:spTgt spid="7823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39"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iag1">
            <a:extLst>
              <a:ext uri="{FF2B5EF4-FFF2-40B4-BE49-F238E27FC236}">
                <a16:creationId xmlns:a16="http://schemas.microsoft.com/office/drawing/2014/main" id="{6CFC8613-AC7A-074A-809C-1F62E641B121}"/>
              </a:ext>
            </a:extLst>
          </p:cNvPr>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2339" name="Text Box 3"/>
          <p:cNvSpPr txBox="1">
            <a:spLocks noChangeArrowheads="1"/>
          </p:cNvSpPr>
          <p:nvPr/>
        </p:nvSpPr>
        <p:spPr bwMode="auto">
          <a:xfrm>
            <a:off x="572877" y="1168004"/>
            <a:ext cx="7998246" cy="3416320"/>
          </a:xfrm>
          <a:prstGeom prst="rect">
            <a:avLst/>
          </a:prstGeom>
          <a:noFill/>
          <a:ln w="9525">
            <a:noFill/>
            <a:miter lim="800000"/>
            <a:headEnd/>
            <a:tailEnd/>
          </a:ln>
          <a:effectLst/>
        </p:spPr>
        <p:txBody>
          <a:bodyPr wrap="square">
            <a:spAutoFit/>
          </a:bodyPr>
          <a:lstStyle/>
          <a:p>
            <a:pPr marL="346472" indent="-346472" defTabSz="685800" eaLnBrk="0" fontAlgn="base" hangingPunct="0">
              <a:spcBef>
                <a:spcPct val="0"/>
              </a:spcBef>
              <a:spcAft>
                <a:spcPct val="0"/>
              </a:spcAft>
              <a:defRPr/>
            </a:pPr>
            <a:r>
              <a:rPr lang="en-US" sz="2700" b="1" dirty="0">
                <a:solidFill>
                  <a:srgbClr val="FFFFFF"/>
                </a:solidFill>
                <a:effectLst>
                  <a:outerShdw blurRad="50800" dist="63500" dir="2700000" algn="tl" rotWithShape="0">
                    <a:srgbClr val="000000">
                      <a:alpha val="97000"/>
                    </a:srgbClr>
                  </a:outerShdw>
                </a:effectLst>
                <a:latin typeface="Arial"/>
                <a:ea typeface="Times New Roman" pitchFamily="-111" charset="0"/>
                <a:cs typeface="Arial"/>
              </a:rPr>
              <a:t>6. Any remaining portions of the sacrifice were eaten in a sacrificial meal, either by the priests and worshippers (fellowship-offering), or by the priests and their families, or by the priests alone.</a:t>
            </a:r>
            <a:br>
              <a:rPr lang="en-US" sz="2700" b="1" dirty="0">
                <a:solidFill>
                  <a:srgbClr val="FFFFFF"/>
                </a:solidFill>
                <a:effectLst>
                  <a:outerShdw blurRad="50800" dist="63500" dir="2700000" algn="tl" rotWithShape="0">
                    <a:srgbClr val="000000">
                      <a:alpha val="97000"/>
                    </a:srgbClr>
                  </a:outerShdw>
                </a:effectLst>
                <a:latin typeface="Arial"/>
                <a:ea typeface="Times New Roman" pitchFamily="-111" charset="0"/>
                <a:cs typeface="Arial"/>
              </a:rPr>
            </a:br>
            <a:r>
              <a:rPr lang="zh-CN" altLang="en-US" sz="2700" b="1" dirty="0">
                <a:solidFill>
                  <a:schemeClr val="bg1"/>
                </a:solidFill>
                <a:latin typeface="微軟正黑體" charset="0"/>
                <a:ea typeface="微軟正黑體" charset="0"/>
                <a:cs typeface="微軟正黑體" charset="0"/>
              </a:rPr>
              <a:t>所有剩余的献祭则在献祭餐中由祭司或敬拜者（平安祭中）、或是祭司及其家人、或是祭司自己吃掉。</a:t>
            </a:r>
            <a:endParaRPr lang="en-US" sz="2700" b="1" dirty="0">
              <a:solidFill>
                <a:srgbClr val="FFFFFF"/>
              </a:solidFill>
              <a:effectLst>
                <a:outerShdw blurRad="50800" dist="63500" dir="2700000" algn="tl" rotWithShape="0">
                  <a:srgbClr val="000000">
                    <a:alpha val="97000"/>
                  </a:srgbClr>
                </a:outerShdw>
              </a:effectLst>
              <a:latin typeface="Arial"/>
              <a:ea typeface="Times New Roman" pitchFamily="-111" charset="0"/>
              <a:cs typeface="Arial"/>
            </a:endParaRPr>
          </a:p>
        </p:txBody>
      </p:sp>
      <p:sp>
        <p:nvSpPr>
          <p:cNvPr id="782341" name="Text Box 5"/>
          <p:cNvSpPr txBox="1">
            <a:spLocks noChangeArrowheads="1"/>
          </p:cNvSpPr>
          <p:nvPr/>
        </p:nvSpPr>
        <p:spPr bwMode="auto">
          <a:xfrm>
            <a:off x="7367588" y="57150"/>
            <a:ext cx="569387" cy="369332"/>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defTabSz="685800" eaLnBrk="0" fontAlgn="base" hangingPunct="0">
              <a:spcBef>
                <a:spcPct val="0"/>
              </a:spcBef>
              <a:spcAft>
                <a:spcPct val="0"/>
              </a:spcAft>
              <a:defRPr/>
            </a:pPr>
            <a:r>
              <a:rPr lang="en-US" b="1">
                <a:solidFill>
                  <a:srgbClr val="FFFFFF"/>
                </a:solidFill>
                <a:latin typeface="Arial"/>
                <a:ea typeface="Times New Roman" pitchFamily="-111" charset="0"/>
                <a:cs typeface="Arial"/>
              </a:rPr>
              <a:t>128</a:t>
            </a:r>
          </a:p>
        </p:txBody>
      </p:sp>
      <p:sp>
        <p:nvSpPr>
          <p:cNvPr id="782342" name="Rectangle 6"/>
          <p:cNvSpPr>
            <a:spLocks noGrp="1" noChangeArrowheads="1"/>
          </p:cNvSpPr>
          <p:nvPr>
            <p:ph type="title" idx="4294967295"/>
          </p:nvPr>
        </p:nvSpPr>
        <p:spPr>
          <a:xfrm>
            <a:off x="1657350" y="228600"/>
            <a:ext cx="5829300" cy="514350"/>
          </a:xfrm>
          <a:effectLst>
            <a:outerShdw blurRad="63500" dist="35921" dir="2700000" algn="ctr" rotWithShape="0">
              <a:schemeClr val="tx1">
                <a:alpha val="74998"/>
              </a:schemeClr>
            </a:outerShdw>
          </a:effectLst>
        </p:spPr>
        <p:txBody>
          <a:bodyPr/>
          <a:lstStyle/>
          <a:p>
            <a:pPr eaLnBrk="1" hangingPunct="1">
              <a:defRPr/>
            </a:pPr>
            <a:r>
              <a:rPr lang="en-US" sz="3000" b="1" dirty="0">
                <a:solidFill>
                  <a:schemeClr val="bg1"/>
                </a:solidFill>
                <a:ea typeface="ＭＳ Ｐゴシック" charset="0"/>
              </a:rPr>
              <a:t>Offering Rituals in Lev. 1–5</a:t>
            </a:r>
            <a:br>
              <a:rPr lang="en-US" sz="3000" b="1" dirty="0">
                <a:solidFill>
                  <a:schemeClr val="bg1"/>
                </a:solidFill>
                <a:ea typeface="ＭＳ Ｐゴシック" charset="0"/>
              </a:rPr>
            </a:br>
            <a:r>
              <a:rPr lang="zh-CN" altLang="en-US" b="1" dirty="0">
                <a:solidFill>
                  <a:schemeClr val="bg1"/>
                </a:solidFill>
                <a:latin typeface="微軟正黑體" charset="0"/>
                <a:ea typeface="微軟正黑體" charset="0"/>
                <a:cs typeface="微軟正黑體" charset="0"/>
              </a:rPr>
              <a:t>利未记第</a:t>
            </a:r>
            <a:r>
              <a:rPr lang="zh-CN" altLang="en-US" b="1" dirty="0">
                <a:solidFill>
                  <a:schemeClr val="bg1"/>
                </a:solidFill>
                <a:latin typeface="Times New Roman" charset="0"/>
                <a:ea typeface="ＭＳ Ｐゴシック" charset="0"/>
                <a:cs typeface="ＭＳ Ｐゴシック" charset="0"/>
              </a:rPr>
              <a:t> </a:t>
            </a:r>
            <a:r>
              <a:rPr lang="en-US" altLang="zh-CN" b="1" dirty="0">
                <a:solidFill>
                  <a:schemeClr val="bg1"/>
                </a:solidFill>
                <a:latin typeface="Times New Roman" charset="0"/>
                <a:ea typeface="ＭＳ Ｐゴシック" charset="0"/>
                <a:cs typeface="ＭＳ Ｐゴシック" charset="0"/>
              </a:rPr>
              <a:t>1–5 </a:t>
            </a:r>
            <a:r>
              <a:rPr lang="zh-CN" altLang="en-US" b="1" dirty="0">
                <a:solidFill>
                  <a:schemeClr val="bg1"/>
                </a:solidFill>
                <a:latin typeface="微軟正黑體" charset="0"/>
                <a:ea typeface="微軟正黑體" charset="0"/>
                <a:cs typeface="微軟正黑體" charset="0"/>
              </a:rPr>
              <a:t>中的献祭礼仪</a:t>
            </a:r>
            <a:endParaRPr lang="en-US" dirty="0">
              <a:ea typeface="ＭＳ Ｐゴシック" charset="0"/>
            </a:endParaRPr>
          </a:p>
        </p:txBody>
      </p:sp>
      <p:sp>
        <p:nvSpPr>
          <p:cNvPr id="7" name="Text Box 4"/>
          <p:cNvSpPr txBox="1">
            <a:spLocks noChangeArrowheads="1"/>
          </p:cNvSpPr>
          <p:nvPr/>
        </p:nvSpPr>
        <p:spPr bwMode="auto">
          <a:xfrm>
            <a:off x="2736057" y="4686300"/>
            <a:ext cx="526494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685800" fontAlgn="base">
              <a:spcBef>
                <a:spcPct val="50000"/>
              </a:spcBef>
              <a:spcAft>
                <a:spcPct val="0"/>
              </a:spcAft>
              <a:defRPr/>
            </a:pPr>
            <a:r>
              <a:rPr lang="en-US" b="1" dirty="0">
                <a:solidFill>
                  <a:srgbClr val="FFFFFF"/>
                </a:solidFill>
                <a:latin typeface="Arial"/>
                <a:ea typeface="Times New Roman" pitchFamily="-111" charset="0"/>
                <a:cs typeface="Arial"/>
              </a:rPr>
              <a:t>R. T. Beckwith, </a:t>
            </a:r>
            <a:r>
              <a:rPr lang="en-US" b="1" i="1" dirty="0">
                <a:solidFill>
                  <a:srgbClr val="FFFFFF"/>
                </a:solidFill>
                <a:latin typeface="Arial"/>
                <a:ea typeface="Times New Roman" pitchFamily="-111" charset="0"/>
                <a:cs typeface="Arial"/>
              </a:rPr>
              <a:t>New Bible Dictionary</a:t>
            </a:r>
            <a:r>
              <a:rPr lang="en-US" b="1" dirty="0">
                <a:solidFill>
                  <a:srgbClr val="FFFFFF"/>
                </a:solidFill>
                <a:latin typeface="Arial"/>
                <a:ea typeface="Times New Roman" pitchFamily="-111" charset="0"/>
                <a:cs typeface="Arial"/>
              </a:rPr>
              <a:t>, 1962</a:t>
            </a:r>
          </a:p>
        </p:txBody>
      </p:sp>
    </p:spTree>
    <p:extLst>
      <p:ext uri="{BB962C8B-B14F-4D97-AF65-F5344CB8AC3E}">
        <p14:creationId xmlns:p14="http://schemas.microsoft.com/office/powerpoint/2010/main" val="35361948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82339">
                                            <p:txEl>
                                              <p:pRg st="0" end="0"/>
                                            </p:txEl>
                                          </p:spTgt>
                                        </p:tgtEl>
                                        <p:attrNameLst>
                                          <p:attrName>style.visibility</p:attrName>
                                        </p:attrNameLst>
                                      </p:cBhvr>
                                      <p:to>
                                        <p:strVal val="visible"/>
                                      </p:to>
                                    </p:set>
                                    <p:animEffect transition="in" filter="dissolve">
                                      <p:cBhvr>
                                        <p:cTn id="7" dur="500"/>
                                        <p:tgtEl>
                                          <p:spTgt spid="7823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39"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1143000" y="0"/>
            <a:ext cx="6858000" cy="5143500"/>
          </a:xfrm>
          <a:prstGeom prst="rect">
            <a:avLst/>
          </a:prstGeom>
          <a:solidFill>
            <a:schemeClr val="tx1"/>
          </a:solidFill>
          <a:ln w="9525">
            <a:solidFill>
              <a:schemeClr val="tx1"/>
            </a:solidFill>
            <a:round/>
            <a:headEnd/>
            <a:tailEnd/>
          </a:ln>
        </p:spPr>
        <p:txBody>
          <a:bodyPr/>
          <a:lstStyle/>
          <a:p>
            <a:pPr algn="ctr" defTabSz="685800" fontAlgn="base">
              <a:spcBef>
                <a:spcPct val="0"/>
              </a:spcBef>
              <a:spcAft>
                <a:spcPct val="0"/>
              </a:spcAft>
              <a:defRPr/>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1143000" y="876300"/>
            <a:ext cx="6858000" cy="1801283"/>
          </a:xfrm>
        </p:spPr>
        <p:txBody>
          <a:bodyPr/>
          <a:lstStyle/>
          <a:p>
            <a:r>
              <a:rPr lang="en-US" sz="6600" dirty="0">
                <a:solidFill>
                  <a:schemeClr val="tx1"/>
                </a:solidFill>
                <a:latin typeface="Arial" charset="0"/>
                <a:ea typeface="Osaka" charset="0"/>
                <a:cs typeface="Arial" charset="0"/>
              </a:rPr>
              <a:t>Slides on </a:t>
            </a:r>
            <a:br>
              <a:rPr lang="en-US" sz="6600" dirty="0">
                <a:solidFill>
                  <a:schemeClr val="tx1"/>
                </a:solidFill>
                <a:latin typeface="Arial" charset="0"/>
                <a:ea typeface="Osaka" charset="0"/>
                <a:cs typeface="Arial" charset="0"/>
              </a:rPr>
            </a:br>
            <a:r>
              <a:rPr lang="en-US" sz="6600" dirty="0">
                <a:latin typeface="Arial" charset="0"/>
                <a:ea typeface="Osaka" charset="0"/>
                <a:cs typeface="Arial" charset="0"/>
              </a:rPr>
              <a:t>Leviticus 2</a:t>
            </a:r>
          </a:p>
        </p:txBody>
      </p:sp>
      <p:sp>
        <p:nvSpPr>
          <p:cNvPr id="4" name="Title 2">
            <a:extLst>
              <a:ext uri="{FF2B5EF4-FFF2-40B4-BE49-F238E27FC236}">
                <a16:creationId xmlns:a16="http://schemas.microsoft.com/office/drawing/2014/main" id="{BBC6E527-22AA-D04C-A065-26B8D9816831}"/>
              </a:ext>
            </a:extLst>
          </p:cNvPr>
          <p:cNvSpPr txBox="1">
            <a:spLocks/>
          </p:cNvSpPr>
          <p:nvPr/>
        </p:nvSpPr>
        <p:spPr bwMode="auto">
          <a:xfrm>
            <a:off x="1152689" y="2465918"/>
            <a:ext cx="6858000" cy="1801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685800"/>
            <a:r>
              <a:rPr lang="zh-CN" altLang="en-US" sz="6600" kern="0" dirty="0">
                <a:latin typeface="Arial" charset="0"/>
                <a:ea typeface="Osaka" charset="0"/>
                <a:cs typeface="Arial" charset="0"/>
              </a:rPr>
              <a:t>利未记</a:t>
            </a:r>
            <a:r>
              <a:rPr lang="en-US" sz="6600" kern="0" dirty="0">
                <a:latin typeface="Arial" charset="0"/>
                <a:ea typeface="Osaka" charset="0"/>
                <a:cs typeface="Arial" charset="0"/>
              </a:rPr>
              <a:t> 2</a:t>
            </a:r>
          </a:p>
        </p:txBody>
      </p:sp>
    </p:spTree>
    <p:extLst>
      <p:ext uri="{BB962C8B-B14F-4D97-AF65-F5344CB8AC3E}">
        <p14:creationId xmlns:p14="http://schemas.microsoft.com/office/powerpoint/2010/main" val="1494543296"/>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1143000" y="276226"/>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43000" y="37339"/>
            <a:ext cx="6858000" cy="738950"/>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Grain Offering (Lev 2)</a:t>
            </a:r>
          </a:p>
        </p:txBody>
      </p:sp>
      <p:pic>
        <p:nvPicPr>
          <p:cNvPr id="9218" name="Picture 2" descr="Related image">
            <a:extLst>
              <a:ext uri="{FF2B5EF4-FFF2-40B4-BE49-F238E27FC236}">
                <a16:creationId xmlns:a16="http://schemas.microsoft.com/office/drawing/2014/main" id="{343CE8F6-2F3B-554C-BFFF-8FD20DA4D2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76288"/>
            <a:ext cx="9144000" cy="35897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6C1D12C5-74DE-9A4A-8604-5D69851C2ACE}"/>
              </a:ext>
            </a:extLst>
          </p:cNvPr>
          <p:cNvSpPr txBox="1">
            <a:spLocks noChangeArrowheads="1"/>
          </p:cNvSpPr>
          <p:nvPr/>
        </p:nvSpPr>
        <p:spPr bwMode="auto">
          <a:xfrm>
            <a:off x="1151165" y="4307260"/>
            <a:ext cx="6858000" cy="8149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3600" b="1" kern="0" dirty="0">
                <a:effectLst>
                  <a:glow rad="127000">
                    <a:schemeClr val="tx1"/>
                  </a:glow>
                </a:effectLst>
                <a:latin typeface="Arial" charset="0"/>
                <a:ea typeface="ＭＳ Ｐゴシック" charset="0"/>
                <a:cs typeface="ＭＳ Ｐゴシック" charset="0"/>
              </a:rPr>
              <a:t>素祭</a:t>
            </a:r>
            <a:r>
              <a:rPr lang="en-US" sz="3600" b="1" kern="0" dirty="0">
                <a:effectLst>
                  <a:glow rad="127000">
                    <a:schemeClr val="tx1"/>
                  </a:glow>
                </a:effectLst>
                <a:latin typeface="Arial" charset="0"/>
                <a:ea typeface="ＭＳ Ｐゴシック" charset="0"/>
                <a:cs typeface="ＭＳ Ｐゴシック" charset="0"/>
              </a:rPr>
              <a:t> (</a:t>
            </a:r>
            <a:r>
              <a:rPr lang="zh-CN" altLang="en-US" sz="3600" b="1" kern="0" dirty="0">
                <a:effectLst>
                  <a:glow rad="127000">
                    <a:schemeClr val="tx1"/>
                  </a:glow>
                </a:effectLst>
                <a:latin typeface="Arial" charset="0"/>
                <a:ea typeface="ＭＳ Ｐゴシック" charset="0"/>
                <a:cs typeface="ＭＳ Ｐゴシック" charset="0"/>
              </a:rPr>
              <a:t>利未记第</a:t>
            </a:r>
            <a:r>
              <a:rPr lang="en-US" sz="3600" b="1" kern="0" dirty="0">
                <a:effectLst>
                  <a:glow rad="127000">
                    <a:schemeClr val="tx1"/>
                  </a:glow>
                </a:effectLst>
                <a:latin typeface="Arial" charset="0"/>
                <a:ea typeface="ＭＳ Ｐゴシック" charset="0"/>
                <a:cs typeface="ＭＳ Ｐゴシック" charset="0"/>
              </a:rPr>
              <a:t> 2)</a:t>
            </a:r>
          </a:p>
        </p:txBody>
      </p:sp>
    </p:spTree>
    <p:extLst>
      <p:ext uri="{BB962C8B-B14F-4D97-AF65-F5344CB8AC3E}">
        <p14:creationId xmlns:p14="http://schemas.microsoft.com/office/powerpoint/2010/main" val="252122698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2761" y="1760980"/>
            <a:ext cx="3598073" cy="3273828"/>
          </a:xfrm>
          <a:prstGeom prst="rect">
            <a:avLst/>
          </a:prstGeom>
        </p:spPr>
      </p:pic>
      <p:sp>
        <p:nvSpPr>
          <p:cNvPr id="900098" name="Rectangle 2"/>
          <p:cNvSpPr>
            <a:spLocks noGrp="1" noChangeArrowheads="1"/>
          </p:cNvSpPr>
          <p:nvPr>
            <p:ph type="ctrTitle"/>
          </p:nvPr>
        </p:nvSpPr>
        <p:spPr>
          <a:xfrm>
            <a:off x="0" y="108692"/>
            <a:ext cx="9144000" cy="1371630"/>
          </a:xfrm>
          <a:effectLst/>
        </p:spPr>
        <p:txBody>
          <a:bodyPr/>
          <a:lstStyle/>
          <a:p>
            <a:pPr>
              <a:defRPr/>
            </a:pPr>
            <a:r>
              <a:rPr lang="en-US" b="1" dirty="0">
                <a:solidFill>
                  <a:srgbClr val="000000"/>
                </a:solidFill>
                <a:latin typeface="Arial" charset="0"/>
                <a:ea typeface="ＭＳ Ｐゴシック" charset="0"/>
                <a:cs typeface="ＭＳ Ｐゴシック" charset="0"/>
              </a:rPr>
              <a:t>Even leaders like us cleansed of our sins sometimes get out of fellowship with the Lord. </a:t>
            </a:r>
            <a:endParaRPr lang="en-US" b="1" dirty="0">
              <a:solidFill>
                <a:srgbClr val="000000"/>
              </a:solidFill>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750834" y="3597613"/>
            <a:ext cx="5307708" cy="8489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3300" b="1" dirty="0">
                <a:solidFill>
                  <a:srgbClr val="000000"/>
                </a:solidFill>
                <a:latin typeface="Arial" charset="0"/>
                <a:ea typeface="ＭＳ Ｐゴシック" charset="0"/>
                <a:cs typeface="ＭＳ Ｐゴシック" charset="0"/>
              </a:rPr>
              <a:t>So what should we do?</a:t>
            </a:r>
          </a:p>
        </p:txBody>
      </p:sp>
      <p:sp>
        <p:nvSpPr>
          <p:cNvPr id="5" name="Rectangle 2">
            <a:extLst>
              <a:ext uri="{FF2B5EF4-FFF2-40B4-BE49-F238E27FC236}">
                <a16:creationId xmlns:a16="http://schemas.microsoft.com/office/drawing/2014/main" id="{CD65DF62-FEBB-A449-8204-3E4BEFE67A2C}"/>
              </a:ext>
            </a:extLst>
          </p:cNvPr>
          <p:cNvSpPr txBox="1">
            <a:spLocks noChangeArrowheads="1"/>
          </p:cNvSpPr>
          <p:nvPr/>
        </p:nvSpPr>
        <p:spPr bwMode="auto">
          <a:xfrm>
            <a:off x="4368021" y="4162329"/>
            <a:ext cx="4402951" cy="8489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3300" b="1" dirty="0">
                <a:solidFill>
                  <a:srgbClr val="000000"/>
                </a:solidFill>
                <a:latin typeface="SimHei" panose="02010609060101010101" pitchFamily="49" charset="-122"/>
                <a:ea typeface="SimHei" panose="02010609060101010101" pitchFamily="49" charset="-122"/>
                <a:cs typeface="ＭＳ Ｐゴシック" charset="0"/>
              </a:rPr>
              <a:t>那我们该如何做呢？</a:t>
            </a:r>
            <a:endParaRPr lang="en-US" sz="3300" b="1" dirty="0">
              <a:solidFill>
                <a:srgbClr val="000000"/>
              </a:solidFill>
              <a:latin typeface="SimHei" panose="02010609060101010101" pitchFamily="49" charset="-122"/>
              <a:ea typeface="SimHei" panose="02010609060101010101" pitchFamily="49" charset="-122"/>
              <a:cs typeface="ＭＳ Ｐゴシック" charset="0"/>
            </a:endParaRPr>
          </a:p>
        </p:txBody>
      </p:sp>
      <p:sp>
        <p:nvSpPr>
          <p:cNvPr id="6" name="Rectangle 2">
            <a:extLst>
              <a:ext uri="{FF2B5EF4-FFF2-40B4-BE49-F238E27FC236}">
                <a16:creationId xmlns:a16="http://schemas.microsoft.com/office/drawing/2014/main" id="{5CA230BE-5786-6A4B-B418-43EDF65B21E8}"/>
              </a:ext>
            </a:extLst>
          </p:cNvPr>
          <p:cNvSpPr txBox="1">
            <a:spLocks noChangeArrowheads="1"/>
          </p:cNvSpPr>
          <p:nvPr/>
        </p:nvSpPr>
        <p:spPr bwMode="auto">
          <a:xfrm>
            <a:off x="2558537" y="1648392"/>
            <a:ext cx="5707900" cy="8489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3300" b="1" dirty="0">
                <a:solidFill>
                  <a:srgbClr val="000000"/>
                </a:solidFill>
                <a:latin typeface="SimHei" panose="02010609060101010101" pitchFamily="49" charset="-122"/>
                <a:ea typeface="SimHei" panose="02010609060101010101" pitchFamily="49" charset="-122"/>
                <a:cs typeface="ＭＳ Ｐゴシック" charset="0"/>
              </a:rPr>
              <a:t>虽然我们身为领袖已被神洁净可是我们仍然还是会离弃神</a:t>
            </a:r>
            <a:endParaRPr lang="en-US" sz="3300" b="1" dirty="0">
              <a:solidFill>
                <a:srgbClr val="000000"/>
              </a:solidFill>
              <a:latin typeface="SimHei" panose="02010609060101010101" pitchFamily="49" charset="-122"/>
              <a:ea typeface="SimHei" panose="02010609060101010101" pitchFamily="49" charset="-122"/>
              <a:cs typeface="ＭＳ Ｐゴシック" charset="0"/>
            </a:endParaRPr>
          </a:p>
        </p:txBody>
      </p:sp>
    </p:spTree>
    <p:extLst>
      <p:ext uri="{BB962C8B-B14F-4D97-AF65-F5344CB8AC3E}">
        <p14:creationId xmlns:p14="http://schemas.microsoft.com/office/powerpoint/2010/main" val="30559922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1143000" y="276226"/>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43000" y="37339"/>
            <a:ext cx="6858000" cy="64131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Grain Offering (Lev 2)</a:t>
            </a:r>
          </a:p>
        </p:txBody>
      </p:sp>
      <p:pic>
        <p:nvPicPr>
          <p:cNvPr id="6146" name="Picture 2">
            <a:extLst>
              <a:ext uri="{FF2B5EF4-FFF2-40B4-BE49-F238E27FC236}">
                <a16:creationId xmlns:a16="http://schemas.microsoft.com/office/drawing/2014/main" id="{0624B895-13D5-024D-AD76-C4B393BD49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78656"/>
            <a:ext cx="9144000" cy="378618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lated image">
            <a:extLst>
              <a:ext uri="{FF2B5EF4-FFF2-40B4-BE49-F238E27FC236}">
                <a16:creationId xmlns:a16="http://schemas.microsoft.com/office/drawing/2014/main" id="{00D63035-7D1F-B648-9C3D-4FD6F053C46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96730" y="2563416"/>
            <a:ext cx="2143125" cy="24098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57A6DAA5-CC64-BC4B-A9DF-21FD48E985AD}"/>
              </a:ext>
            </a:extLst>
          </p:cNvPr>
          <p:cNvSpPr txBox="1">
            <a:spLocks noChangeArrowheads="1"/>
          </p:cNvSpPr>
          <p:nvPr/>
        </p:nvSpPr>
        <p:spPr bwMode="auto">
          <a:xfrm>
            <a:off x="1151165" y="4307260"/>
            <a:ext cx="6858000" cy="8149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3600" b="1" kern="0" dirty="0">
                <a:effectLst>
                  <a:glow rad="127000">
                    <a:schemeClr val="tx1"/>
                  </a:glow>
                </a:effectLst>
                <a:latin typeface="Arial" charset="0"/>
                <a:ea typeface="ＭＳ Ｐゴシック" charset="0"/>
                <a:cs typeface="ＭＳ Ｐゴシック" charset="0"/>
              </a:rPr>
              <a:t>素祭</a:t>
            </a:r>
            <a:r>
              <a:rPr lang="en-US" sz="3600" b="1" kern="0" dirty="0">
                <a:effectLst>
                  <a:glow rad="127000">
                    <a:schemeClr val="tx1"/>
                  </a:glow>
                </a:effectLst>
                <a:latin typeface="Arial" charset="0"/>
                <a:ea typeface="ＭＳ Ｐゴシック" charset="0"/>
                <a:cs typeface="ＭＳ Ｐゴシック" charset="0"/>
              </a:rPr>
              <a:t> (</a:t>
            </a:r>
            <a:r>
              <a:rPr lang="zh-CN" altLang="en-US" sz="3600" b="1" kern="0" dirty="0">
                <a:effectLst>
                  <a:glow rad="127000">
                    <a:schemeClr val="tx1"/>
                  </a:glow>
                </a:effectLst>
                <a:latin typeface="Arial" charset="0"/>
                <a:ea typeface="ＭＳ Ｐゴシック" charset="0"/>
                <a:cs typeface="ＭＳ Ｐゴシック" charset="0"/>
              </a:rPr>
              <a:t>利未记第</a:t>
            </a:r>
            <a:r>
              <a:rPr lang="en-US" sz="3600" b="1" kern="0" dirty="0">
                <a:effectLst>
                  <a:glow rad="127000">
                    <a:schemeClr val="tx1"/>
                  </a:glow>
                </a:effectLst>
                <a:latin typeface="Arial" charset="0"/>
                <a:ea typeface="ＭＳ Ｐゴシック" charset="0"/>
                <a:cs typeface="ＭＳ Ｐゴシック" charset="0"/>
              </a:rPr>
              <a:t> 2)</a:t>
            </a:r>
          </a:p>
        </p:txBody>
      </p:sp>
    </p:spTree>
    <p:extLst>
      <p:ext uri="{BB962C8B-B14F-4D97-AF65-F5344CB8AC3E}">
        <p14:creationId xmlns:p14="http://schemas.microsoft.com/office/powerpoint/2010/main" val="106337730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1143000" y="276226"/>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43000" y="37339"/>
            <a:ext cx="6858000" cy="81494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Grain Offering (Lev 2)</a:t>
            </a:r>
          </a:p>
        </p:txBody>
      </p:sp>
      <p:pic>
        <p:nvPicPr>
          <p:cNvPr id="8194" name="Picture 2">
            <a:hlinkClick r:id="rId3"/>
            <a:extLst>
              <a:ext uri="{FF2B5EF4-FFF2-40B4-BE49-F238E27FC236}">
                <a16:creationId xmlns:a16="http://schemas.microsoft.com/office/drawing/2014/main" id="{4AB0E638-4832-4243-B1CA-A46C6AF6378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719889"/>
            <a:ext cx="9143999" cy="355697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3248727A-3785-FF49-88FC-C5BCBCC657F6}"/>
              </a:ext>
            </a:extLst>
          </p:cNvPr>
          <p:cNvSpPr txBox="1">
            <a:spLocks noChangeArrowheads="1"/>
          </p:cNvSpPr>
          <p:nvPr/>
        </p:nvSpPr>
        <p:spPr bwMode="auto">
          <a:xfrm>
            <a:off x="1151165" y="4307260"/>
            <a:ext cx="6858000" cy="8149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3600" b="1" kern="0" dirty="0">
                <a:effectLst>
                  <a:glow rad="127000">
                    <a:schemeClr val="tx1"/>
                  </a:glow>
                </a:effectLst>
                <a:latin typeface="Arial" charset="0"/>
                <a:ea typeface="ＭＳ Ｐゴシック" charset="0"/>
                <a:cs typeface="ＭＳ Ｐゴシック" charset="0"/>
              </a:rPr>
              <a:t>素祭</a:t>
            </a:r>
            <a:r>
              <a:rPr lang="en-US" sz="3600" b="1" kern="0" dirty="0">
                <a:effectLst>
                  <a:glow rad="127000">
                    <a:schemeClr val="tx1"/>
                  </a:glow>
                </a:effectLst>
                <a:latin typeface="Arial" charset="0"/>
                <a:ea typeface="ＭＳ Ｐゴシック" charset="0"/>
                <a:cs typeface="ＭＳ Ｐゴシック" charset="0"/>
              </a:rPr>
              <a:t> (</a:t>
            </a:r>
            <a:r>
              <a:rPr lang="zh-CN" altLang="en-US" sz="3600" b="1" kern="0" dirty="0">
                <a:effectLst>
                  <a:glow rad="127000">
                    <a:schemeClr val="tx1"/>
                  </a:glow>
                </a:effectLst>
                <a:latin typeface="Arial" charset="0"/>
                <a:ea typeface="ＭＳ Ｐゴシック" charset="0"/>
                <a:cs typeface="ＭＳ Ｐゴシック" charset="0"/>
              </a:rPr>
              <a:t>利未记第</a:t>
            </a:r>
            <a:r>
              <a:rPr lang="en-US" sz="3600" b="1" kern="0" dirty="0">
                <a:effectLst>
                  <a:glow rad="127000">
                    <a:schemeClr val="tx1"/>
                  </a:glow>
                </a:effectLst>
                <a:latin typeface="Arial" charset="0"/>
                <a:ea typeface="ＭＳ Ｐゴシック" charset="0"/>
                <a:cs typeface="ＭＳ Ｐゴシック" charset="0"/>
              </a:rPr>
              <a:t> 2)</a:t>
            </a:r>
          </a:p>
        </p:txBody>
      </p:sp>
    </p:spTree>
    <p:extLst>
      <p:ext uri="{BB962C8B-B14F-4D97-AF65-F5344CB8AC3E}">
        <p14:creationId xmlns:p14="http://schemas.microsoft.com/office/powerpoint/2010/main" val="92769707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8114" name="Rectangle 44"/>
          <p:cNvSpPr>
            <a:spLocks noChangeArrowheads="1"/>
          </p:cNvSpPr>
          <p:nvPr/>
        </p:nvSpPr>
        <p:spPr bwMode="auto">
          <a:xfrm>
            <a:off x="1143000" y="0"/>
            <a:ext cx="6858000" cy="5143500"/>
          </a:xfrm>
          <a:prstGeom prst="rect">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defTabSz="685800" eaLnBrk="0" fontAlgn="base" hangingPunct="0">
              <a:spcBef>
                <a:spcPct val="0"/>
              </a:spcBef>
              <a:spcAft>
                <a:spcPct val="0"/>
              </a:spcAft>
              <a:tabLst>
                <a:tab pos="2914650" algn="l"/>
                <a:tab pos="3600450" algn="l"/>
                <a:tab pos="4200525" algn="l"/>
              </a:tabLst>
              <a:defRPr/>
            </a:pPr>
            <a:endParaRPr lang="en-US" sz="1050">
              <a:solidFill>
                <a:srgbClr val="000000"/>
              </a:solidFill>
              <a:latin typeface="Arial Narrow" charset="0"/>
              <a:ea typeface="ＭＳ Ｐゴシック" charset="0"/>
              <a:cs typeface="ＭＳ Ｐゴシック" charset="0"/>
            </a:endParaRPr>
          </a:p>
        </p:txBody>
      </p:sp>
      <p:sp>
        <p:nvSpPr>
          <p:cNvPr id="218115" name="Rectangle 44"/>
          <p:cNvSpPr>
            <a:spLocks noChangeArrowheads="1"/>
          </p:cNvSpPr>
          <p:nvPr/>
        </p:nvSpPr>
        <p:spPr bwMode="auto">
          <a:xfrm>
            <a:off x="1143000" y="0"/>
            <a:ext cx="6858000" cy="131445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sp>
        <p:nvSpPr>
          <p:cNvPr id="218116" name="Rectangle 43"/>
          <p:cNvSpPr>
            <a:spLocks noChangeArrowheads="1"/>
          </p:cNvSpPr>
          <p:nvPr/>
        </p:nvSpPr>
        <p:spPr bwMode="auto">
          <a:xfrm>
            <a:off x="1143000" y="3143250"/>
            <a:ext cx="6858000" cy="2000250"/>
          </a:xfrm>
          <a:prstGeom prst="rect">
            <a:avLst/>
          </a:prstGeom>
          <a:gradFill rotWithShape="0">
            <a:gsLst>
              <a:gs pos="0">
                <a:srgbClr val="2F1800"/>
              </a:gs>
              <a:gs pos="50000">
                <a:srgbClr val="663300"/>
              </a:gs>
              <a:gs pos="100000">
                <a:srgbClr val="2F18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sp>
        <p:nvSpPr>
          <p:cNvPr id="218118" name="Text Box 3"/>
          <p:cNvSpPr>
            <a:spLocks noGrp="1" noChangeArrowheads="1"/>
          </p:cNvSpPr>
          <p:nvPr>
            <p:ph type="title"/>
          </p:nvPr>
        </p:nvSpPr>
        <p:spPr>
          <a:xfrm>
            <a:off x="1371600" y="114300"/>
            <a:ext cx="5829300" cy="571500"/>
          </a:xfrm>
          <a:solidFill>
            <a:srgbClr val="000000"/>
          </a:solidFill>
        </p:spPr>
        <p:txBody>
          <a:bodyPr/>
          <a:lstStyle/>
          <a:p>
            <a:r>
              <a:rPr kumimoji="0" lang="en-US" altLang="zh-CN" sz="2700" b="1">
                <a:solidFill>
                  <a:schemeClr val="tx1"/>
                </a:solidFill>
                <a:latin typeface="Arial" charset="0"/>
                <a:ea typeface="SimSun" charset="0"/>
                <a:cs typeface="SimSun" charset="0"/>
              </a:rPr>
              <a:t>Old Testament Sacrifices</a:t>
            </a:r>
            <a:endParaRPr kumimoji="0" lang="en-US" sz="1500" b="1">
              <a:solidFill>
                <a:schemeClr val="tx1"/>
              </a:solidFill>
              <a:latin typeface="Arial" charset="0"/>
              <a:ea typeface="SimSun" charset="0"/>
              <a:cs typeface="SimSun" charset="0"/>
            </a:endParaRPr>
          </a:p>
        </p:txBody>
      </p:sp>
      <p:grpSp>
        <p:nvGrpSpPr>
          <p:cNvPr id="218119" name="Group 4"/>
          <p:cNvGrpSpPr>
            <a:grpSpLocks/>
          </p:cNvGrpSpPr>
          <p:nvPr/>
        </p:nvGrpSpPr>
        <p:grpSpPr bwMode="auto">
          <a:xfrm>
            <a:off x="1143000" y="745332"/>
            <a:ext cx="6843713" cy="4398169"/>
            <a:chOff x="6" y="626"/>
            <a:chExt cx="5748" cy="1638"/>
          </a:xfrm>
        </p:grpSpPr>
        <p:grpSp>
          <p:nvGrpSpPr>
            <p:cNvPr id="218121" name="Group 5"/>
            <p:cNvGrpSpPr>
              <a:grpSpLocks/>
            </p:cNvGrpSpPr>
            <p:nvPr/>
          </p:nvGrpSpPr>
          <p:grpSpPr bwMode="auto">
            <a:xfrm>
              <a:off x="6" y="626"/>
              <a:ext cx="1437" cy="209"/>
              <a:chOff x="0" y="0"/>
              <a:chExt cx="938" cy="403"/>
            </a:xfrm>
          </p:grpSpPr>
          <p:sp>
            <p:nvSpPr>
              <p:cNvPr id="14342" name="Rectangle 6"/>
              <p:cNvSpPr>
                <a:spLocks noChangeArrowheads="1"/>
              </p:cNvSpPr>
              <p:nvPr/>
            </p:nvSpPr>
            <p:spPr bwMode="auto">
              <a:xfrm>
                <a:off x="43"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sz="2100" b="1">
                    <a:solidFill>
                      <a:srgbClr val="FFFFFF"/>
                    </a:solidFill>
                    <a:effectLst>
                      <a:outerShdw blurRad="38100" dist="38100" dir="2700000" algn="tl">
                        <a:srgbClr val="000000"/>
                      </a:outerShdw>
                    </a:effectLst>
                    <a:latin typeface="Arial Narrow" charset="0"/>
                    <a:ea typeface="ＭＳ Ｐゴシック" charset="0"/>
                    <a:cs typeface="Times New Roman" charset="0"/>
                  </a:rPr>
                  <a:t>NAME</a:t>
                </a:r>
              </a:p>
            </p:txBody>
          </p:sp>
          <p:sp>
            <p:nvSpPr>
              <p:cNvPr id="218156" name="Rectangle 7"/>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18122" name="Group 8"/>
            <p:cNvGrpSpPr>
              <a:grpSpLocks/>
            </p:cNvGrpSpPr>
            <p:nvPr/>
          </p:nvGrpSpPr>
          <p:grpSpPr bwMode="auto">
            <a:xfrm>
              <a:off x="1443" y="626"/>
              <a:ext cx="1436" cy="209"/>
              <a:chOff x="938" y="0"/>
              <a:chExt cx="938" cy="403"/>
            </a:xfrm>
          </p:grpSpPr>
          <p:sp>
            <p:nvSpPr>
              <p:cNvPr id="14345" name="Rectangle 9"/>
              <p:cNvSpPr>
                <a:spLocks noChangeArrowheads="1"/>
              </p:cNvSpPr>
              <p:nvPr/>
            </p:nvSpPr>
            <p:spPr bwMode="auto">
              <a:xfrm>
                <a:off x="981"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sz="2100" b="1">
                    <a:solidFill>
                      <a:srgbClr val="FFFFFF"/>
                    </a:solidFill>
                    <a:effectLst>
                      <a:outerShdw blurRad="38100" dist="38100" dir="2700000" algn="tl">
                        <a:srgbClr val="000000"/>
                      </a:outerShdw>
                    </a:effectLst>
                    <a:latin typeface="Arial Narrow" charset="0"/>
                    <a:ea typeface="ＭＳ Ｐゴシック" charset="0"/>
                    <a:cs typeface="Times New Roman" charset="0"/>
                  </a:rPr>
                  <a:t>OT TEXTS</a:t>
                </a:r>
              </a:p>
            </p:txBody>
          </p:sp>
          <p:sp>
            <p:nvSpPr>
              <p:cNvPr id="218154" name="Rectangle 10"/>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18123" name="Group 11"/>
            <p:cNvGrpSpPr>
              <a:grpSpLocks/>
            </p:cNvGrpSpPr>
            <p:nvPr/>
          </p:nvGrpSpPr>
          <p:grpSpPr bwMode="auto">
            <a:xfrm>
              <a:off x="2879" y="626"/>
              <a:ext cx="1437" cy="209"/>
              <a:chOff x="1876" y="0"/>
              <a:chExt cx="938" cy="403"/>
            </a:xfrm>
          </p:grpSpPr>
          <p:sp>
            <p:nvSpPr>
              <p:cNvPr id="14348" name="Rectangle 12"/>
              <p:cNvSpPr>
                <a:spLocks noChangeArrowheads="1"/>
              </p:cNvSpPr>
              <p:nvPr/>
            </p:nvSpPr>
            <p:spPr bwMode="auto">
              <a:xfrm>
                <a:off x="1919"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sz="2100" b="1">
                    <a:solidFill>
                      <a:srgbClr val="FFFFFF"/>
                    </a:solidFill>
                    <a:effectLst>
                      <a:outerShdw blurRad="38100" dist="38100" dir="2700000" algn="tl">
                        <a:srgbClr val="000000"/>
                      </a:outerShdw>
                    </a:effectLst>
                    <a:latin typeface="Arial Narrow" charset="0"/>
                    <a:ea typeface="ＭＳ Ｐゴシック" charset="0"/>
                    <a:cs typeface="Times New Roman" charset="0"/>
                  </a:rPr>
                  <a:t>ELEMENTS</a:t>
                </a:r>
              </a:p>
            </p:txBody>
          </p:sp>
          <p:sp>
            <p:nvSpPr>
              <p:cNvPr id="218152" name="Rectangle 13"/>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18124" name="Group 14"/>
            <p:cNvGrpSpPr>
              <a:grpSpLocks/>
            </p:cNvGrpSpPr>
            <p:nvPr/>
          </p:nvGrpSpPr>
          <p:grpSpPr bwMode="auto">
            <a:xfrm>
              <a:off x="4316" y="626"/>
              <a:ext cx="1438" cy="209"/>
              <a:chOff x="2814" y="0"/>
              <a:chExt cx="939" cy="403"/>
            </a:xfrm>
          </p:grpSpPr>
          <p:sp>
            <p:nvSpPr>
              <p:cNvPr id="14351" name="Rectangle 15"/>
              <p:cNvSpPr>
                <a:spLocks noChangeArrowheads="1"/>
              </p:cNvSpPr>
              <p:nvPr/>
            </p:nvSpPr>
            <p:spPr bwMode="auto">
              <a:xfrm>
                <a:off x="2857" y="0"/>
                <a:ext cx="853"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sz="2100" b="1">
                    <a:solidFill>
                      <a:srgbClr val="FFFFFF"/>
                    </a:solidFill>
                    <a:effectLst>
                      <a:outerShdw blurRad="38100" dist="38100" dir="2700000" algn="tl">
                        <a:srgbClr val="000000"/>
                      </a:outerShdw>
                    </a:effectLst>
                    <a:latin typeface="Arial Narrow" charset="0"/>
                    <a:ea typeface="ＭＳ Ｐゴシック" charset="0"/>
                    <a:cs typeface="Times New Roman" charset="0"/>
                  </a:rPr>
                  <a:t>PURPOSE</a:t>
                </a:r>
              </a:p>
            </p:txBody>
          </p:sp>
          <p:sp>
            <p:nvSpPr>
              <p:cNvPr id="218150" name="Rectangle 16"/>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18125" name="Group 17"/>
            <p:cNvGrpSpPr>
              <a:grpSpLocks/>
            </p:cNvGrpSpPr>
            <p:nvPr/>
          </p:nvGrpSpPr>
          <p:grpSpPr bwMode="auto">
            <a:xfrm>
              <a:off x="6" y="835"/>
              <a:ext cx="1437" cy="684"/>
              <a:chOff x="0" y="403"/>
              <a:chExt cx="938" cy="1323"/>
            </a:xfrm>
          </p:grpSpPr>
          <p:sp>
            <p:nvSpPr>
              <p:cNvPr id="14354" name="Rectangle 18"/>
              <p:cNvSpPr>
                <a:spLocks noChangeArrowheads="1"/>
              </p:cNvSpPr>
              <p:nvPr/>
            </p:nvSpPr>
            <p:spPr bwMode="auto">
              <a:xfrm>
                <a:off x="43" y="403"/>
                <a:ext cx="852" cy="1323"/>
              </a:xfrm>
              <a:prstGeom prst="rect">
                <a:avLst/>
              </a:prstGeom>
              <a:noFill/>
              <a:ln w="12700" cap="sq">
                <a:noFill/>
                <a:miter lim="800000"/>
                <a:headEnd type="none" w="sm" len="sm"/>
                <a:tailEnd type="none" w="sm" len="sm"/>
              </a:ln>
              <a:effectLst/>
            </p:spPr>
            <p:txBody>
              <a:bodyPr lIns="0" tIns="0" rIns="0" bIns="0" anchor="ctr" anchorCtr="1"/>
              <a:lstStyle/>
              <a:p>
                <a:pPr algn="ctr" defTabSz="685800" fontAlgn="base">
                  <a:spcBef>
                    <a:spcPct val="0"/>
                  </a:spcBef>
                  <a:spcAft>
                    <a:spcPct val="0"/>
                  </a:spcAft>
                  <a:defRPr/>
                </a:pPr>
                <a:r>
                  <a:rPr lang="en-US"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BURNT OFFERING</a:t>
                </a:r>
              </a:p>
            </p:txBody>
          </p:sp>
          <p:sp>
            <p:nvSpPr>
              <p:cNvPr id="218148" name="Rectangle 19"/>
              <p:cNvSpPr>
                <a:spLocks noChangeArrowheads="1"/>
              </p:cNvSpPr>
              <p:nvPr/>
            </p:nvSpPr>
            <p:spPr bwMode="auto">
              <a:xfrm>
                <a:off x="0"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18126" name="Group 20"/>
            <p:cNvGrpSpPr>
              <a:grpSpLocks/>
            </p:cNvGrpSpPr>
            <p:nvPr/>
          </p:nvGrpSpPr>
          <p:grpSpPr bwMode="auto">
            <a:xfrm>
              <a:off x="1443" y="835"/>
              <a:ext cx="1436" cy="684"/>
              <a:chOff x="938" y="403"/>
              <a:chExt cx="938" cy="1323"/>
            </a:xfrm>
          </p:grpSpPr>
          <p:sp>
            <p:nvSpPr>
              <p:cNvPr id="14357" name="Rectangle 21"/>
              <p:cNvSpPr>
                <a:spLocks noChangeArrowheads="1"/>
              </p:cNvSpPr>
              <p:nvPr/>
            </p:nvSpPr>
            <p:spPr bwMode="auto">
              <a:xfrm>
                <a:off x="981" y="403"/>
                <a:ext cx="852" cy="1323"/>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b="1">
                    <a:solidFill>
                      <a:srgbClr val="FFFFFF"/>
                    </a:solidFill>
                    <a:effectLst>
                      <a:outerShdw blurRad="38100" dist="38100" dir="2700000" algn="tl">
                        <a:srgbClr val="000000"/>
                      </a:outerShdw>
                    </a:effectLst>
                    <a:latin typeface="Arial Narrow" charset="0"/>
                    <a:ea typeface="ＭＳ Ｐゴシック" charset="0"/>
                    <a:cs typeface="Times New Roman" charset="0"/>
                  </a:rPr>
                  <a:t>Lev 1 </a:t>
                </a:r>
              </a:p>
              <a:p>
                <a:pPr algn="ctr" defTabSz="685800" fontAlgn="base">
                  <a:spcBef>
                    <a:spcPct val="0"/>
                  </a:spcBef>
                  <a:spcAft>
                    <a:spcPct val="0"/>
                  </a:spcAft>
                  <a:defRPr/>
                </a:pPr>
                <a:r>
                  <a:rPr lang="en-US" b="1">
                    <a:solidFill>
                      <a:srgbClr val="FFFFFF"/>
                    </a:solidFill>
                    <a:effectLst>
                      <a:outerShdw blurRad="38100" dist="38100" dir="2700000" algn="tl">
                        <a:srgbClr val="000000"/>
                      </a:outerShdw>
                    </a:effectLst>
                    <a:latin typeface="Arial Narrow" charset="0"/>
                    <a:ea typeface="ＭＳ Ｐゴシック" charset="0"/>
                    <a:cs typeface="Times New Roman" charset="0"/>
                  </a:rPr>
                  <a:t>6:8-13</a:t>
                </a:r>
              </a:p>
              <a:p>
                <a:pPr algn="ctr" defTabSz="685800" fontAlgn="base">
                  <a:spcBef>
                    <a:spcPct val="0"/>
                  </a:spcBef>
                  <a:spcAft>
                    <a:spcPct val="0"/>
                  </a:spcAft>
                  <a:defRPr/>
                </a:pPr>
                <a:r>
                  <a:rPr lang="en-US" b="1">
                    <a:solidFill>
                      <a:srgbClr val="FFFFFF"/>
                    </a:solidFill>
                    <a:effectLst>
                      <a:outerShdw blurRad="38100" dist="38100" dir="2700000" algn="tl">
                        <a:srgbClr val="000000"/>
                      </a:outerShdw>
                    </a:effectLst>
                    <a:latin typeface="Arial Narrow" charset="0"/>
                    <a:ea typeface="ＭＳ Ｐゴシック" charset="0"/>
                    <a:cs typeface="Times New Roman" charset="0"/>
                  </a:rPr>
                  <a:t>8:18-21 </a:t>
                </a:r>
              </a:p>
              <a:p>
                <a:pPr algn="ctr" defTabSz="685800" fontAlgn="base">
                  <a:spcBef>
                    <a:spcPct val="0"/>
                  </a:spcBef>
                  <a:spcAft>
                    <a:spcPct val="0"/>
                  </a:spcAft>
                  <a:defRPr/>
                </a:pPr>
                <a:r>
                  <a:rPr lang="en-US" b="1">
                    <a:solidFill>
                      <a:srgbClr val="FFFFFF"/>
                    </a:solidFill>
                    <a:effectLst>
                      <a:outerShdw blurRad="38100" dist="38100" dir="2700000" algn="tl">
                        <a:srgbClr val="000000"/>
                      </a:outerShdw>
                    </a:effectLst>
                    <a:latin typeface="Arial Narrow" charset="0"/>
                    <a:ea typeface="ＭＳ Ｐゴシック" charset="0"/>
                    <a:cs typeface="Times New Roman" charset="0"/>
                  </a:rPr>
                  <a:t>16:24</a:t>
                </a:r>
              </a:p>
            </p:txBody>
          </p:sp>
          <p:sp>
            <p:nvSpPr>
              <p:cNvPr id="218146" name="Rectangle 22"/>
              <p:cNvSpPr>
                <a:spLocks noChangeArrowheads="1"/>
              </p:cNvSpPr>
              <p:nvPr/>
            </p:nvSpPr>
            <p:spPr bwMode="auto">
              <a:xfrm>
                <a:off x="938"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18127" name="Group 23"/>
            <p:cNvGrpSpPr>
              <a:grpSpLocks/>
            </p:cNvGrpSpPr>
            <p:nvPr/>
          </p:nvGrpSpPr>
          <p:grpSpPr bwMode="auto">
            <a:xfrm>
              <a:off x="2879" y="835"/>
              <a:ext cx="1437" cy="684"/>
              <a:chOff x="1876" y="403"/>
              <a:chExt cx="938" cy="1323"/>
            </a:xfrm>
          </p:grpSpPr>
          <p:sp>
            <p:nvSpPr>
              <p:cNvPr id="14360" name="Rectangle 24"/>
              <p:cNvSpPr>
                <a:spLocks noChangeArrowheads="1"/>
              </p:cNvSpPr>
              <p:nvPr/>
            </p:nvSpPr>
            <p:spPr bwMode="auto">
              <a:xfrm>
                <a:off x="1919" y="403"/>
                <a:ext cx="852" cy="1323"/>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b="1">
                    <a:solidFill>
                      <a:srgbClr val="FFFFFF"/>
                    </a:solidFill>
                    <a:effectLst>
                      <a:outerShdw blurRad="38100" dist="38100" dir="2700000" algn="tl">
                        <a:srgbClr val="000000"/>
                      </a:outerShdw>
                    </a:effectLst>
                    <a:latin typeface="Arial Narrow" charset="0"/>
                    <a:ea typeface="ＭＳ Ｐゴシック" charset="0"/>
                    <a:cs typeface="Times New Roman" charset="0"/>
                  </a:rPr>
                  <a:t>Perfect bull, ram or male bird (dove or young pigeon for poor); wholly consumed</a:t>
                </a:r>
              </a:p>
            </p:txBody>
          </p:sp>
          <p:sp>
            <p:nvSpPr>
              <p:cNvPr id="218144" name="Rectangle 25"/>
              <p:cNvSpPr>
                <a:spLocks noChangeArrowheads="1"/>
              </p:cNvSpPr>
              <p:nvPr/>
            </p:nvSpPr>
            <p:spPr bwMode="auto">
              <a:xfrm>
                <a:off x="1876"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18128" name="Group 26"/>
            <p:cNvGrpSpPr>
              <a:grpSpLocks/>
            </p:cNvGrpSpPr>
            <p:nvPr/>
          </p:nvGrpSpPr>
          <p:grpSpPr bwMode="auto">
            <a:xfrm>
              <a:off x="4316" y="835"/>
              <a:ext cx="1438" cy="684"/>
              <a:chOff x="2814" y="403"/>
              <a:chExt cx="939" cy="1323"/>
            </a:xfrm>
          </p:grpSpPr>
          <p:sp>
            <p:nvSpPr>
              <p:cNvPr id="14363" name="Rectangle 27"/>
              <p:cNvSpPr>
                <a:spLocks noChangeArrowheads="1"/>
              </p:cNvSpPr>
              <p:nvPr/>
            </p:nvSpPr>
            <p:spPr bwMode="auto">
              <a:xfrm>
                <a:off x="2857" y="403"/>
                <a:ext cx="853" cy="1323"/>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b="1">
                    <a:solidFill>
                      <a:srgbClr val="FFFFFF"/>
                    </a:solidFill>
                    <a:effectLst>
                      <a:outerShdw blurRad="38100" dist="38100" dir="2700000" algn="tl">
                        <a:srgbClr val="000000"/>
                      </a:outerShdw>
                    </a:effectLst>
                    <a:latin typeface="Arial Narrow" charset="0"/>
                    <a:ea typeface="ＭＳ Ｐゴシック" charset="0"/>
                    <a:cs typeface="Times New Roman" charset="0"/>
                  </a:rPr>
                  <a:t>Voluntary act of worship; atone for unintentional sin in general; expression of surrender to God</a:t>
                </a:r>
              </a:p>
            </p:txBody>
          </p:sp>
          <p:sp>
            <p:nvSpPr>
              <p:cNvPr id="218142" name="Rectangle 28"/>
              <p:cNvSpPr>
                <a:spLocks noChangeArrowheads="1"/>
              </p:cNvSpPr>
              <p:nvPr/>
            </p:nvSpPr>
            <p:spPr bwMode="auto">
              <a:xfrm>
                <a:off x="2814" y="403"/>
                <a:ext cx="939"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18129" name="Group 29"/>
            <p:cNvGrpSpPr>
              <a:grpSpLocks/>
            </p:cNvGrpSpPr>
            <p:nvPr/>
          </p:nvGrpSpPr>
          <p:grpSpPr bwMode="auto">
            <a:xfrm>
              <a:off x="6" y="1519"/>
              <a:ext cx="1437" cy="745"/>
              <a:chOff x="0" y="1726"/>
              <a:chExt cx="938" cy="1438"/>
            </a:xfrm>
          </p:grpSpPr>
          <p:sp>
            <p:nvSpPr>
              <p:cNvPr id="14366" name="Rectangle 30"/>
              <p:cNvSpPr>
                <a:spLocks noChangeArrowheads="1"/>
              </p:cNvSpPr>
              <p:nvPr/>
            </p:nvSpPr>
            <p:spPr bwMode="auto">
              <a:xfrm>
                <a:off x="43" y="1726"/>
                <a:ext cx="852" cy="1438"/>
              </a:xfrm>
              <a:prstGeom prst="rect">
                <a:avLst/>
              </a:prstGeom>
              <a:noFill/>
              <a:ln w="12700" cap="sq">
                <a:noFill/>
                <a:miter lim="800000"/>
                <a:headEnd type="none" w="sm" len="sm"/>
                <a:tailEnd type="none" w="sm" len="sm"/>
              </a:ln>
              <a:effectLst/>
            </p:spPr>
            <p:txBody>
              <a:bodyPr lIns="0" tIns="0" rIns="0" bIns="0" anchor="ctr" anchorCtr="1"/>
              <a:lstStyle/>
              <a:p>
                <a:pPr algn="ctr" defTabSz="685800" fontAlgn="base">
                  <a:spcBef>
                    <a:spcPct val="0"/>
                  </a:spcBef>
                  <a:spcAft>
                    <a:spcPct val="0"/>
                  </a:spcAft>
                  <a:defRPr/>
                </a:pPr>
                <a:r>
                  <a:rPr lang="en-US" b="1">
                    <a:solidFill>
                      <a:srgbClr val="FFFFFF"/>
                    </a:solidFill>
                    <a:effectLst>
                      <a:outerShdw blurRad="38100" dist="38100" dir="2700000" algn="tl">
                        <a:srgbClr val="000000"/>
                      </a:outerShdw>
                    </a:effectLst>
                    <a:latin typeface="Arial Narrow" charset="0"/>
                    <a:ea typeface="ＭＳ Ｐゴシック" charset="0"/>
                    <a:cs typeface="Times New Roman" charset="0"/>
                  </a:rPr>
                  <a:t>GRAIN OFFERING</a:t>
                </a:r>
              </a:p>
            </p:txBody>
          </p:sp>
          <p:sp>
            <p:nvSpPr>
              <p:cNvPr id="218140" name="Rectangle 31"/>
              <p:cNvSpPr>
                <a:spLocks noChangeArrowheads="1"/>
              </p:cNvSpPr>
              <p:nvPr/>
            </p:nvSpPr>
            <p:spPr bwMode="auto">
              <a:xfrm>
                <a:off x="0"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18130" name="Group 32"/>
            <p:cNvGrpSpPr>
              <a:grpSpLocks/>
            </p:cNvGrpSpPr>
            <p:nvPr/>
          </p:nvGrpSpPr>
          <p:grpSpPr bwMode="auto">
            <a:xfrm>
              <a:off x="1443" y="1519"/>
              <a:ext cx="1436" cy="745"/>
              <a:chOff x="938" y="1726"/>
              <a:chExt cx="938" cy="1438"/>
            </a:xfrm>
          </p:grpSpPr>
          <p:sp>
            <p:nvSpPr>
              <p:cNvPr id="14369" name="Rectangle 33"/>
              <p:cNvSpPr>
                <a:spLocks noChangeArrowheads="1"/>
              </p:cNvSpPr>
              <p:nvPr/>
            </p:nvSpPr>
            <p:spPr bwMode="auto">
              <a:xfrm>
                <a:off x="981" y="1726"/>
                <a:ext cx="852" cy="1438"/>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b="1">
                    <a:solidFill>
                      <a:srgbClr val="FFFFFF"/>
                    </a:solidFill>
                    <a:effectLst>
                      <a:outerShdw blurRad="38100" dist="38100" dir="2700000" algn="tl">
                        <a:srgbClr val="000000"/>
                      </a:outerShdw>
                    </a:effectLst>
                    <a:latin typeface="Arial Narrow" charset="0"/>
                    <a:ea typeface="ＭＳ Ｐゴシック" charset="0"/>
                    <a:cs typeface="Times New Roman" charset="0"/>
                  </a:rPr>
                  <a:t>Lev 2 </a:t>
                </a:r>
              </a:p>
              <a:p>
                <a:pPr algn="ctr" defTabSz="685800" fontAlgn="base">
                  <a:spcBef>
                    <a:spcPct val="0"/>
                  </a:spcBef>
                  <a:spcAft>
                    <a:spcPct val="0"/>
                  </a:spcAft>
                  <a:defRPr/>
                </a:pPr>
                <a:r>
                  <a:rPr lang="en-US" b="1">
                    <a:solidFill>
                      <a:srgbClr val="FFFFFF"/>
                    </a:solidFill>
                    <a:effectLst>
                      <a:outerShdw blurRad="38100" dist="38100" dir="2700000" algn="tl">
                        <a:srgbClr val="000000"/>
                      </a:outerShdw>
                    </a:effectLst>
                    <a:latin typeface="Arial Narrow" charset="0"/>
                    <a:ea typeface="ＭＳ Ｐゴシック" charset="0"/>
                    <a:cs typeface="Times New Roman" charset="0"/>
                  </a:rPr>
                  <a:t>6:14-23</a:t>
                </a:r>
              </a:p>
            </p:txBody>
          </p:sp>
          <p:sp>
            <p:nvSpPr>
              <p:cNvPr id="218138" name="Rectangle 34"/>
              <p:cNvSpPr>
                <a:spLocks noChangeArrowheads="1"/>
              </p:cNvSpPr>
              <p:nvPr/>
            </p:nvSpPr>
            <p:spPr bwMode="auto">
              <a:xfrm>
                <a:off x="938"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18131" name="Group 35"/>
            <p:cNvGrpSpPr>
              <a:grpSpLocks/>
            </p:cNvGrpSpPr>
            <p:nvPr/>
          </p:nvGrpSpPr>
          <p:grpSpPr bwMode="auto">
            <a:xfrm>
              <a:off x="2879" y="1519"/>
              <a:ext cx="1437" cy="745"/>
              <a:chOff x="1876" y="1726"/>
              <a:chExt cx="938" cy="1438"/>
            </a:xfrm>
          </p:grpSpPr>
          <p:sp>
            <p:nvSpPr>
              <p:cNvPr id="14372" name="Rectangle 36"/>
              <p:cNvSpPr>
                <a:spLocks noChangeArrowheads="1"/>
              </p:cNvSpPr>
              <p:nvPr/>
            </p:nvSpPr>
            <p:spPr bwMode="auto">
              <a:xfrm>
                <a:off x="1919" y="1726"/>
                <a:ext cx="852" cy="1438"/>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Grain, flour, olive oil, incense, bread, with salt &amp; burnt or fellowship offering</a:t>
                </a:r>
              </a:p>
            </p:txBody>
          </p:sp>
          <p:sp>
            <p:nvSpPr>
              <p:cNvPr id="218136" name="Rectangle 37"/>
              <p:cNvSpPr>
                <a:spLocks noChangeArrowheads="1"/>
              </p:cNvSpPr>
              <p:nvPr/>
            </p:nvSpPr>
            <p:spPr bwMode="auto">
              <a:xfrm>
                <a:off x="1876"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18132" name="Group 38"/>
            <p:cNvGrpSpPr>
              <a:grpSpLocks/>
            </p:cNvGrpSpPr>
            <p:nvPr/>
          </p:nvGrpSpPr>
          <p:grpSpPr bwMode="auto">
            <a:xfrm>
              <a:off x="4316" y="1519"/>
              <a:ext cx="1438" cy="745"/>
              <a:chOff x="2814" y="1726"/>
              <a:chExt cx="939" cy="1438"/>
            </a:xfrm>
          </p:grpSpPr>
          <p:sp>
            <p:nvSpPr>
              <p:cNvPr id="14375" name="Rectangle 39"/>
              <p:cNvSpPr>
                <a:spLocks noChangeArrowheads="1"/>
              </p:cNvSpPr>
              <p:nvPr/>
            </p:nvSpPr>
            <p:spPr bwMode="auto">
              <a:xfrm>
                <a:off x="2857" y="1726"/>
                <a:ext cx="853" cy="1438"/>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Voluntary act of worship; recognition of God</a:t>
                </a:r>
                <a:r>
                  <a:rPr lang="uk-UA"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a:t>
                </a:r>
                <a:r>
                  <a:rPr lang="en-US"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s goodness and provisions; devotion to God</a:t>
                </a:r>
              </a:p>
            </p:txBody>
          </p:sp>
          <p:sp>
            <p:nvSpPr>
              <p:cNvPr id="218134" name="Rectangle 40"/>
              <p:cNvSpPr>
                <a:spLocks noChangeArrowheads="1"/>
              </p:cNvSpPr>
              <p:nvPr/>
            </p:nvSpPr>
            <p:spPr bwMode="auto">
              <a:xfrm>
                <a:off x="2814" y="1726"/>
                <a:ext cx="939"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sp>
        <p:nvSpPr>
          <p:cNvPr id="218120" name="Text Box 42"/>
          <p:cNvSpPr txBox="1">
            <a:spLocks noChangeArrowheads="1"/>
          </p:cNvSpPr>
          <p:nvPr/>
        </p:nvSpPr>
        <p:spPr bwMode="auto">
          <a:xfrm>
            <a:off x="1143000" y="4911403"/>
            <a:ext cx="3200400" cy="230832"/>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defTabSz="685800" eaLnBrk="0" fontAlgn="base" hangingPunct="0">
              <a:spcBef>
                <a:spcPct val="0"/>
              </a:spcBef>
              <a:spcAft>
                <a:spcPct val="0"/>
              </a:spcAft>
              <a:defRPr/>
            </a:pPr>
            <a:r>
              <a:rPr lang="en-US" altLang="zh-CN" sz="1500" i="1">
                <a:solidFill>
                  <a:srgbClr val="FFFFFF"/>
                </a:solidFill>
                <a:latin typeface="Arial" charset="0"/>
                <a:ea typeface="SimSun" charset="0"/>
                <a:cs typeface="SimSun" charset="0"/>
              </a:rPr>
              <a:t>The Bible Visual Resource Book</a:t>
            </a:r>
            <a:r>
              <a:rPr lang="en-US" altLang="zh-CN" sz="1500">
                <a:solidFill>
                  <a:srgbClr val="FFFFFF"/>
                </a:solidFill>
                <a:latin typeface="Arial" charset="0"/>
                <a:ea typeface="SimSun" charset="0"/>
                <a:cs typeface="SimSun" charset="0"/>
              </a:rPr>
              <a:t>, 29</a:t>
            </a:r>
            <a:endParaRPr lang="en-US" sz="150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3014335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6562" name="Rectangle 44"/>
          <p:cNvSpPr>
            <a:spLocks noChangeArrowheads="1"/>
          </p:cNvSpPr>
          <p:nvPr/>
        </p:nvSpPr>
        <p:spPr bwMode="auto">
          <a:xfrm>
            <a:off x="1143000" y="0"/>
            <a:ext cx="6858000" cy="5143500"/>
          </a:xfrm>
          <a:prstGeom prst="rect">
            <a:avLst/>
          </a:prstGeom>
          <a:solidFill>
            <a:srgbClr val="00009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685800" eaLnBrk="0" fontAlgn="base" hangingPunct="0">
              <a:spcBef>
                <a:spcPct val="0"/>
              </a:spcBef>
              <a:spcAft>
                <a:spcPct val="0"/>
              </a:spcAft>
              <a:tabLst>
                <a:tab pos="2914650" algn="l"/>
                <a:tab pos="3600450" algn="l"/>
                <a:tab pos="4200525" algn="l"/>
              </a:tabLst>
              <a:defRPr/>
            </a:pPr>
            <a:endParaRPr lang="zh-CN" altLang="en-US" sz="1050">
              <a:solidFill>
                <a:srgbClr val="000000"/>
              </a:solidFill>
              <a:latin typeface="Arial Narrow" charset="0"/>
              <a:ea typeface="SimSun" charset="0"/>
              <a:cs typeface="SimSun" charset="0"/>
            </a:endParaRPr>
          </a:p>
        </p:txBody>
      </p:sp>
      <p:sp>
        <p:nvSpPr>
          <p:cNvPr id="66563" name="Rectangle 44"/>
          <p:cNvSpPr>
            <a:spLocks noChangeArrowheads="1"/>
          </p:cNvSpPr>
          <p:nvPr/>
        </p:nvSpPr>
        <p:spPr bwMode="auto">
          <a:xfrm>
            <a:off x="1143000" y="0"/>
            <a:ext cx="6858000" cy="131445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sp>
        <p:nvSpPr>
          <p:cNvPr id="66564" name="Rectangle 43"/>
          <p:cNvSpPr>
            <a:spLocks noChangeArrowheads="1"/>
          </p:cNvSpPr>
          <p:nvPr/>
        </p:nvSpPr>
        <p:spPr bwMode="auto">
          <a:xfrm>
            <a:off x="1143000" y="3143250"/>
            <a:ext cx="6858000" cy="2000250"/>
          </a:xfrm>
          <a:prstGeom prst="rect">
            <a:avLst/>
          </a:prstGeom>
          <a:gradFill rotWithShape="0">
            <a:gsLst>
              <a:gs pos="0">
                <a:srgbClr val="2F1800"/>
              </a:gs>
              <a:gs pos="50000">
                <a:srgbClr val="663300"/>
              </a:gs>
              <a:gs pos="100000">
                <a:srgbClr val="2F1800"/>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sp>
        <p:nvSpPr>
          <p:cNvPr id="66566" name="Text Box 3"/>
          <p:cNvSpPr>
            <a:spLocks noGrp="1" noChangeArrowheads="1"/>
          </p:cNvSpPr>
          <p:nvPr>
            <p:ph type="title"/>
          </p:nvPr>
        </p:nvSpPr>
        <p:spPr>
          <a:xfrm>
            <a:off x="1371600" y="114300"/>
            <a:ext cx="5829300" cy="571500"/>
          </a:xfrm>
          <a:solidFill>
            <a:srgbClr val="000000"/>
          </a:solidFill>
        </p:spPr>
        <p:txBody>
          <a:bodyPr/>
          <a:lstStyle/>
          <a:p>
            <a:r>
              <a:rPr kumimoji="0" lang="zh-CN" altLang="en-US" sz="2700">
                <a:solidFill>
                  <a:schemeClr val="tx1"/>
                </a:solidFill>
                <a:latin typeface="DFKai-SB" charset="0"/>
                <a:ea typeface="DFKai-SB" charset="0"/>
                <a:cs typeface="DFKai-SB" charset="0"/>
              </a:rPr>
              <a:t>旧约里的献祭</a:t>
            </a:r>
            <a:endParaRPr kumimoji="0" lang="zh-CN" altLang="en-US" sz="1500">
              <a:solidFill>
                <a:schemeClr val="tx1"/>
              </a:solidFill>
              <a:latin typeface="Impact" charset="0"/>
              <a:ea typeface="SimSun" charset="0"/>
              <a:cs typeface="SimSun" charset="0"/>
            </a:endParaRPr>
          </a:p>
        </p:txBody>
      </p:sp>
      <p:grpSp>
        <p:nvGrpSpPr>
          <p:cNvPr id="66567" name="Group 4"/>
          <p:cNvGrpSpPr>
            <a:grpSpLocks/>
          </p:cNvGrpSpPr>
          <p:nvPr/>
        </p:nvGrpSpPr>
        <p:grpSpPr bwMode="auto">
          <a:xfrm>
            <a:off x="1143000" y="745332"/>
            <a:ext cx="6843713" cy="4398169"/>
            <a:chOff x="6" y="626"/>
            <a:chExt cx="5748" cy="1638"/>
          </a:xfrm>
        </p:grpSpPr>
        <p:grpSp>
          <p:nvGrpSpPr>
            <p:cNvPr id="66569" name="Group 5"/>
            <p:cNvGrpSpPr>
              <a:grpSpLocks/>
            </p:cNvGrpSpPr>
            <p:nvPr/>
          </p:nvGrpSpPr>
          <p:grpSpPr bwMode="auto">
            <a:xfrm>
              <a:off x="6" y="626"/>
              <a:ext cx="1437" cy="209"/>
              <a:chOff x="0" y="0"/>
              <a:chExt cx="938" cy="403"/>
            </a:xfrm>
          </p:grpSpPr>
          <p:sp>
            <p:nvSpPr>
              <p:cNvPr id="14342" name="Rectangle 6"/>
              <p:cNvSpPr>
                <a:spLocks noChangeArrowheads="1"/>
              </p:cNvSpPr>
              <p:nvPr/>
            </p:nvSpPr>
            <p:spPr bwMode="auto">
              <a:xfrm>
                <a:off x="43"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sz="2100" b="1">
                    <a:solidFill>
                      <a:srgbClr val="FFFFFF"/>
                    </a:solidFill>
                    <a:effectLst>
                      <a:outerShdw blurRad="38100" dist="38100" dir="2700000" algn="tl">
                        <a:srgbClr val="000000"/>
                      </a:outerShdw>
                    </a:effectLst>
                    <a:latin typeface="微軟正黑體" charset="0"/>
                    <a:ea typeface="微軟正黑體" charset="0"/>
                    <a:cs typeface="微軟正黑體" charset="0"/>
                  </a:rPr>
                  <a:t>献祭名</a:t>
                </a:r>
              </a:p>
            </p:txBody>
          </p:sp>
          <p:sp>
            <p:nvSpPr>
              <p:cNvPr id="66604" name="Rectangle 7"/>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6570" name="Group 8"/>
            <p:cNvGrpSpPr>
              <a:grpSpLocks/>
            </p:cNvGrpSpPr>
            <p:nvPr/>
          </p:nvGrpSpPr>
          <p:grpSpPr bwMode="auto">
            <a:xfrm>
              <a:off x="1443" y="626"/>
              <a:ext cx="1436" cy="209"/>
              <a:chOff x="938" y="0"/>
              <a:chExt cx="938" cy="403"/>
            </a:xfrm>
          </p:grpSpPr>
          <p:sp>
            <p:nvSpPr>
              <p:cNvPr id="14345" name="Rectangle 9"/>
              <p:cNvSpPr>
                <a:spLocks noChangeArrowheads="1"/>
              </p:cNvSpPr>
              <p:nvPr/>
            </p:nvSpPr>
            <p:spPr bwMode="auto">
              <a:xfrm>
                <a:off x="981"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sz="2100" b="1">
                    <a:solidFill>
                      <a:srgbClr val="FFFFFF"/>
                    </a:solidFill>
                    <a:effectLst>
                      <a:outerShdw blurRad="38100" dist="38100" dir="2700000" algn="tl">
                        <a:srgbClr val="000000"/>
                      </a:outerShdw>
                    </a:effectLst>
                    <a:latin typeface="微軟正黑體" charset="0"/>
                    <a:ea typeface="微軟正黑體" charset="0"/>
                    <a:cs typeface="微軟正黑體" charset="0"/>
                  </a:rPr>
                  <a:t>旧约经文</a:t>
                </a:r>
                <a:endParaRPr lang="en-US" sz="2100"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sp>
            <p:nvSpPr>
              <p:cNvPr id="66602" name="Rectangle 10"/>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6571" name="Group 11"/>
            <p:cNvGrpSpPr>
              <a:grpSpLocks/>
            </p:cNvGrpSpPr>
            <p:nvPr/>
          </p:nvGrpSpPr>
          <p:grpSpPr bwMode="auto">
            <a:xfrm>
              <a:off x="2879" y="626"/>
              <a:ext cx="1437" cy="209"/>
              <a:chOff x="1876" y="0"/>
              <a:chExt cx="938" cy="403"/>
            </a:xfrm>
          </p:grpSpPr>
          <p:sp>
            <p:nvSpPr>
              <p:cNvPr id="14348" name="Rectangle 12"/>
              <p:cNvSpPr>
                <a:spLocks noChangeArrowheads="1"/>
              </p:cNvSpPr>
              <p:nvPr/>
            </p:nvSpPr>
            <p:spPr bwMode="auto">
              <a:xfrm>
                <a:off x="1919"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sz="2100" b="1">
                    <a:solidFill>
                      <a:srgbClr val="FFFFFF"/>
                    </a:solidFill>
                    <a:effectLst>
                      <a:outerShdw blurRad="38100" dist="38100" dir="2700000" algn="tl">
                        <a:srgbClr val="000000"/>
                      </a:outerShdw>
                    </a:effectLst>
                    <a:latin typeface="微軟正黑體" charset="0"/>
                    <a:ea typeface="微軟正黑體" charset="0"/>
                    <a:cs typeface="微軟正黑體" charset="0"/>
                  </a:rPr>
                  <a:t>献祭物</a:t>
                </a:r>
                <a:endParaRPr lang="en-US" sz="2100"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sp>
            <p:nvSpPr>
              <p:cNvPr id="66600" name="Rectangle 13"/>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6572" name="Group 14"/>
            <p:cNvGrpSpPr>
              <a:grpSpLocks/>
            </p:cNvGrpSpPr>
            <p:nvPr/>
          </p:nvGrpSpPr>
          <p:grpSpPr bwMode="auto">
            <a:xfrm>
              <a:off x="4316" y="626"/>
              <a:ext cx="1438" cy="209"/>
              <a:chOff x="2814" y="0"/>
              <a:chExt cx="939" cy="403"/>
            </a:xfrm>
          </p:grpSpPr>
          <p:sp>
            <p:nvSpPr>
              <p:cNvPr id="14351" name="Rectangle 15"/>
              <p:cNvSpPr>
                <a:spLocks noChangeArrowheads="1"/>
              </p:cNvSpPr>
              <p:nvPr/>
            </p:nvSpPr>
            <p:spPr bwMode="auto">
              <a:xfrm>
                <a:off x="2857" y="0"/>
                <a:ext cx="853"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sz="2100" b="1">
                    <a:solidFill>
                      <a:srgbClr val="FFFFFF"/>
                    </a:solidFill>
                    <a:effectLst>
                      <a:outerShdw blurRad="38100" dist="38100" dir="2700000" algn="tl">
                        <a:srgbClr val="000000"/>
                      </a:outerShdw>
                    </a:effectLst>
                    <a:latin typeface="微軟正黑體" charset="0"/>
                    <a:ea typeface="微軟正黑體" charset="0"/>
                    <a:cs typeface="微軟正黑體" charset="0"/>
                  </a:rPr>
                  <a:t>意图</a:t>
                </a:r>
                <a:endParaRPr lang="en-US" sz="2100"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sp>
            <p:nvSpPr>
              <p:cNvPr id="66598" name="Rectangle 16"/>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6573" name="Group 17"/>
            <p:cNvGrpSpPr>
              <a:grpSpLocks/>
            </p:cNvGrpSpPr>
            <p:nvPr/>
          </p:nvGrpSpPr>
          <p:grpSpPr bwMode="auto">
            <a:xfrm>
              <a:off x="6" y="835"/>
              <a:ext cx="1437" cy="684"/>
              <a:chOff x="0" y="403"/>
              <a:chExt cx="938" cy="1323"/>
            </a:xfrm>
          </p:grpSpPr>
          <p:sp>
            <p:nvSpPr>
              <p:cNvPr id="14354" name="Rectangle 18"/>
              <p:cNvSpPr>
                <a:spLocks noChangeArrowheads="1"/>
              </p:cNvSpPr>
              <p:nvPr/>
            </p:nvSpPr>
            <p:spPr bwMode="auto">
              <a:xfrm>
                <a:off x="43" y="403"/>
                <a:ext cx="852" cy="1323"/>
              </a:xfrm>
              <a:prstGeom prst="rect">
                <a:avLst/>
              </a:prstGeom>
              <a:noFill/>
              <a:ln w="12700" cap="sq">
                <a:noFill/>
                <a:miter lim="800000"/>
                <a:headEnd type="none" w="sm" len="sm"/>
                <a:tailEnd type="none" w="sm" len="sm"/>
              </a:ln>
              <a:effectLst/>
            </p:spPr>
            <p:txBody>
              <a:bodyPr lIns="0" tIns="0" rIns="0" bIns="0" anchor="ctr" anchorCtr="1"/>
              <a:lstStyle/>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燔祭</a:t>
                </a:r>
              </a:p>
            </p:txBody>
          </p:sp>
          <p:sp>
            <p:nvSpPr>
              <p:cNvPr id="66596" name="Rectangle 19"/>
              <p:cNvSpPr>
                <a:spLocks noChangeArrowheads="1"/>
              </p:cNvSpPr>
              <p:nvPr/>
            </p:nvSpPr>
            <p:spPr bwMode="auto">
              <a:xfrm>
                <a:off x="0" y="403"/>
                <a:ext cx="938" cy="13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6574" name="Group 20"/>
            <p:cNvGrpSpPr>
              <a:grpSpLocks/>
            </p:cNvGrpSpPr>
            <p:nvPr/>
          </p:nvGrpSpPr>
          <p:grpSpPr bwMode="auto">
            <a:xfrm>
              <a:off x="1443" y="835"/>
              <a:ext cx="1436" cy="684"/>
              <a:chOff x="938" y="403"/>
              <a:chExt cx="938" cy="1323"/>
            </a:xfrm>
          </p:grpSpPr>
          <p:sp>
            <p:nvSpPr>
              <p:cNvPr id="14357" name="Rectangle 21"/>
              <p:cNvSpPr>
                <a:spLocks noChangeArrowheads="1"/>
              </p:cNvSpPr>
              <p:nvPr/>
            </p:nvSpPr>
            <p:spPr bwMode="auto">
              <a:xfrm>
                <a:off x="981" y="403"/>
                <a:ext cx="852" cy="1323"/>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利</a:t>
                </a:r>
                <a:r>
                  <a:rPr lang="zh-CN" altLang="en-US" b="1">
                    <a:solidFill>
                      <a:srgbClr val="FFFFFF"/>
                    </a:solidFill>
                    <a:effectLst>
                      <a:outerShdw blurRad="38100" dist="38100" dir="2700000" algn="tl">
                        <a:srgbClr val="000000"/>
                      </a:outerShdw>
                    </a:effectLst>
                    <a:latin typeface="Arial Narrow" charset="0"/>
                    <a:ea typeface="SimSun" charset="0"/>
                    <a:cs typeface="SimSun" charset="0"/>
                  </a:rPr>
                  <a:t> </a:t>
                </a:r>
                <a:r>
                  <a:rPr lang="en-US" altLang="zh-CN" b="1">
                    <a:solidFill>
                      <a:srgbClr val="FFFFFF"/>
                    </a:solidFill>
                    <a:effectLst>
                      <a:outerShdw blurRad="38100" dist="38100" dir="2700000" algn="tl">
                        <a:srgbClr val="000000"/>
                      </a:outerShdw>
                    </a:effectLst>
                    <a:latin typeface="Arial Narrow" charset="0"/>
                    <a:ea typeface="SimSun" charset="0"/>
                    <a:cs typeface="SimSun" charset="0"/>
                  </a:rPr>
                  <a:t>1 </a:t>
                </a:r>
              </a:p>
              <a:p>
                <a:pPr algn="ctr" defTabSz="685800" fontAlgn="base">
                  <a:spcBef>
                    <a:spcPct val="0"/>
                  </a:spcBef>
                  <a:spcAft>
                    <a:spcPct val="0"/>
                  </a:spcAft>
                  <a:defRPr/>
                </a:pPr>
                <a:r>
                  <a:rPr lang="en-US" altLang="zh-CN" b="1">
                    <a:solidFill>
                      <a:srgbClr val="FFFFFF"/>
                    </a:solidFill>
                    <a:effectLst>
                      <a:outerShdw blurRad="38100" dist="38100" dir="2700000" algn="tl">
                        <a:srgbClr val="000000"/>
                      </a:outerShdw>
                    </a:effectLst>
                    <a:latin typeface="Arial Narrow" charset="0"/>
                    <a:ea typeface="SimSun" charset="0"/>
                    <a:cs typeface="SimSun" charset="0"/>
                  </a:rPr>
                  <a:t>6:8-13</a:t>
                </a:r>
              </a:p>
              <a:p>
                <a:pPr algn="ctr" defTabSz="685800" fontAlgn="base">
                  <a:spcBef>
                    <a:spcPct val="0"/>
                  </a:spcBef>
                  <a:spcAft>
                    <a:spcPct val="0"/>
                  </a:spcAft>
                  <a:defRPr/>
                </a:pPr>
                <a:r>
                  <a:rPr lang="en-US" altLang="zh-CN" b="1">
                    <a:solidFill>
                      <a:srgbClr val="FFFFFF"/>
                    </a:solidFill>
                    <a:effectLst>
                      <a:outerShdw blurRad="38100" dist="38100" dir="2700000" algn="tl">
                        <a:srgbClr val="000000"/>
                      </a:outerShdw>
                    </a:effectLst>
                    <a:latin typeface="Arial Narrow" charset="0"/>
                    <a:ea typeface="SimSun" charset="0"/>
                    <a:cs typeface="SimSun" charset="0"/>
                  </a:rPr>
                  <a:t>8:18-21 </a:t>
                </a:r>
              </a:p>
              <a:p>
                <a:pPr algn="ctr" defTabSz="685800" fontAlgn="base">
                  <a:spcBef>
                    <a:spcPct val="0"/>
                  </a:spcBef>
                  <a:spcAft>
                    <a:spcPct val="0"/>
                  </a:spcAft>
                  <a:defRPr/>
                </a:pPr>
                <a:r>
                  <a:rPr lang="en-US" altLang="zh-CN" b="1">
                    <a:solidFill>
                      <a:srgbClr val="FFFFFF"/>
                    </a:solidFill>
                    <a:effectLst>
                      <a:outerShdw blurRad="38100" dist="38100" dir="2700000" algn="tl">
                        <a:srgbClr val="000000"/>
                      </a:outerShdw>
                    </a:effectLst>
                    <a:latin typeface="Arial Narrow" charset="0"/>
                    <a:ea typeface="SimSun" charset="0"/>
                    <a:cs typeface="SimSun" charset="0"/>
                  </a:rPr>
                  <a:t>16:24</a:t>
                </a:r>
              </a:p>
            </p:txBody>
          </p:sp>
          <p:sp>
            <p:nvSpPr>
              <p:cNvPr id="66594" name="Rectangle 22"/>
              <p:cNvSpPr>
                <a:spLocks noChangeArrowheads="1"/>
              </p:cNvSpPr>
              <p:nvPr/>
            </p:nvSpPr>
            <p:spPr bwMode="auto">
              <a:xfrm>
                <a:off x="938" y="403"/>
                <a:ext cx="938" cy="13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6575" name="Group 23"/>
            <p:cNvGrpSpPr>
              <a:grpSpLocks/>
            </p:cNvGrpSpPr>
            <p:nvPr/>
          </p:nvGrpSpPr>
          <p:grpSpPr bwMode="auto">
            <a:xfrm>
              <a:off x="2879" y="835"/>
              <a:ext cx="1437" cy="684"/>
              <a:chOff x="1876" y="403"/>
              <a:chExt cx="938" cy="1323"/>
            </a:xfrm>
          </p:grpSpPr>
          <p:sp>
            <p:nvSpPr>
              <p:cNvPr id="14360" name="Rectangle 24"/>
              <p:cNvSpPr>
                <a:spLocks noChangeArrowheads="1"/>
              </p:cNvSpPr>
              <p:nvPr/>
            </p:nvSpPr>
            <p:spPr bwMode="auto">
              <a:xfrm>
                <a:off x="1919" y="403"/>
                <a:ext cx="852" cy="1323"/>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b="1" dirty="0">
                    <a:solidFill>
                      <a:srgbClr val="FFFFFF"/>
                    </a:solidFill>
                    <a:effectLst>
                      <a:outerShdw blurRad="38100" dist="38100" dir="2700000" algn="tl">
                        <a:srgbClr val="000000"/>
                      </a:outerShdw>
                    </a:effectLst>
                    <a:latin typeface="微軟正黑體" charset="0"/>
                    <a:ea typeface="微軟正黑體" charset="0"/>
                    <a:cs typeface="微軟正黑體" charset="0"/>
                  </a:rPr>
                  <a:t>没有残疾的公牛、公羊、或雄鸟 </a:t>
                </a:r>
                <a:r>
                  <a:rPr lang="en-US" altLang="zh-CN" b="1" dirty="0">
                    <a:solidFill>
                      <a:srgbClr val="FFFFFF"/>
                    </a:solidFill>
                    <a:effectLst>
                      <a:outerShdw blurRad="38100" dist="38100" dir="2700000" algn="tl">
                        <a:srgbClr val="000000"/>
                      </a:outerShdw>
                    </a:effectLst>
                    <a:latin typeface="微軟正黑體" charset="0"/>
                    <a:ea typeface="微軟正黑體" charset="0"/>
                    <a:cs typeface="微軟正黑體" charset="0"/>
                  </a:rPr>
                  <a:t>(</a:t>
                </a:r>
                <a:r>
                  <a:rPr lang="zh-CN" altLang="en-US" b="1" dirty="0">
                    <a:solidFill>
                      <a:srgbClr val="FFFFFF"/>
                    </a:solidFill>
                    <a:effectLst>
                      <a:outerShdw blurRad="38100" dist="38100" dir="2700000" algn="tl">
                        <a:srgbClr val="000000"/>
                      </a:outerShdw>
                    </a:effectLst>
                    <a:latin typeface="微軟正黑體" charset="0"/>
                    <a:ea typeface="微軟正黑體" charset="0"/>
                    <a:cs typeface="微軟正黑體" charset="0"/>
                  </a:rPr>
                  <a:t>若是穷人则献斑鸠或雏鸽</a:t>
                </a:r>
                <a:r>
                  <a:rPr lang="en-US" altLang="zh-CN" b="1" dirty="0">
                    <a:solidFill>
                      <a:srgbClr val="FFFFFF"/>
                    </a:solidFill>
                    <a:effectLst>
                      <a:outerShdw blurRad="38100" dist="38100" dir="2700000" algn="tl">
                        <a:srgbClr val="000000"/>
                      </a:outerShdw>
                    </a:effectLst>
                    <a:latin typeface="微軟正黑體" charset="0"/>
                    <a:ea typeface="微軟正黑體" charset="0"/>
                    <a:cs typeface="微軟正黑體" charset="0"/>
                  </a:rPr>
                  <a:t>); </a:t>
                </a:r>
                <a:r>
                  <a:rPr lang="zh-CN" altLang="en-US" b="1" dirty="0">
                    <a:solidFill>
                      <a:srgbClr val="FFFFFF"/>
                    </a:solidFill>
                    <a:effectLst>
                      <a:outerShdw blurRad="38100" dist="38100" dir="2700000" algn="tl">
                        <a:srgbClr val="000000"/>
                      </a:outerShdw>
                    </a:effectLst>
                    <a:latin typeface="微軟正黑體" charset="0"/>
                    <a:ea typeface="微軟正黑體" charset="0"/>
                    <a:cs typeface="微軟正黑體" charset="0"/>
                  </a:rPr>
                  <a:t>完全烧尽</a:t>
                </a:r>
              </a:p>
            </p:txBody>
          </p:sp>
          <p:sp>
            <p:nvSpPr>
              <p:cNvPr id="66592" name="Rectangle 25"/>
              <p:cNvSpPr>
                <a:spLocks noChangeArrowheads="1"/>
              </p:cNvSpPr>
              <p:nvPr/>
            </p:nvSpPr>
            <p:spPr bwMode="auto">
              <a:xfrm>
                <a:off x="1876" y="403"/>
                <a:ext cx="938" cy="13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6576" name="Group 26"/>
            <p:cNvGrpSpPr>
              <a:grpSpLocks/>
            </p:cNvGrpSpPr>
            <p:nvPr/>
          </p:nvGrpSpPr>
          <p:grpSpPr bwMode="auto">
            <a:xfrm>
              <a:off x="4316" y="835"/>
              <a:ext cx="1438" cy="684"/>
              <a:chOff x="2814" y="403"/>
              <a:chExt cx="939" cy="1323"/>
            </a:xfrm>
          </p:grpSpPr>
          <p:sp>
            <p:nvSpPr>
              <p:cNvPr id="14363" name="Rectangle 27"/>
              <p:cNvSpPr>
                <a:spLocks noChangeArrowheads="1"/>
              </p:cNvSpPr>
              <p:nvPr/>
            </p:nvSpPr>
            <p:spPr bwMode="auto">
              <a:xfrm>
                <a:off x="2857" y="403"/>
                <a:ext cx="853" cy="1323"/>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自愿的敬拜</a:t>
                </a:r>
                <a:r>
                  <a:rPr lang="en-US" b="1">
                    <a:solidFill>
                      <a:srgbClr val="FFFFFF"/>
                    </a:solidFill>
                    <a:effectLst>
                      <a:outerShdw blurRad="38100" dist="38100" dir="2700000" algn="tl">
                        <a:srgbClr val="000000"/>
                      </a:outerShdw>
                    </a:effectLst>
                    <a:latin typeface="微軟正黑體" charset="0"/>
                    <a:ea typeface="微軟正黑體" charset="0"/>
                    <a:cs typeface="微軟正黑體" charset="0"/>
                  </a:rPr>
                  <a:t>; </a:t>
                </a: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为赎普通的无心之失</a:t>
                </a:r>
                <a:r>
                  <a:rPr lang="en-US" b="1">
                    <a:solidFill>
                      <a:srgbClr val="FFFFFF"/>
                    </a:solidFill>
                    <a:effectLst>
                      <a:outerShdw blurRad="38100" dist="38100" dir="2700000" algn="tl">
                        <a:srgbClr val="000000"/>
                      </a:outerShdw>
                    </a:effectLst>
                    <a:latin typeface="微軟正黑體" charset="0"/>
                    <a:ea typeface="微軟正黑體" charset="0"/>
                    <a:cs typeface="微軟正黑體" charset="0"/>
                  </a:rPr>
                  <a:t>; </a:t>
                </a: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表达对神的降伏</a:t>
                </a:r>
                <a:endParaRPr lang="en-US"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sp>
            <p:nvSpPr>
              <p:cNvPr id="66590" name="Rectangle 28"/>
              <p:cNvSpPr>
                <a:spLocks noChangeArrowheads="1"/>
              </p:cNvSpPr>
              <p:nvPr/>
            </p:nvSpPr>
            <p:spPr bwMode="auto">
              <a:xfrm>
                <a:off x="2814" y="403"/>
                <a:ext cx="939" cy="13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6577" name="Group 29"/>
            <p:cNvGrpSpPr>
              <a:grpSpLocks/>
            </p:cNvGrpSpPr>
            <p:nvPr/>
          </p:nvGrpSpPr>
          <p:grpSpPr bwMode="auto">
            <a:xfrm>
              <a:off x="6" y="1519"/>
              <a:ext cx="1437" cy="745"/>
              <a:chOff x="0" y="1726"/>
              <a:chExt cx="938" cy="1438"/>
            </a:xfrm>
          </p:grpSpPr>
          <p:sp>
            <p:nvSpPr>
              <p:cNvPr id="14366" name="Rectangle 30"/>
              <p:cNvSpPr>
                <a:spLocks noChangeArrowheads="1"/>
              </p:cNvSpPr>
              <p:nvPr/>
            </p:nvSpPr>
            <p:spPr bwMode="auto">
              <a:xfrm>
                <a:off x="43" y="1726"/>
                <a:ext cx="852" cy="1438"/>
              </a:xfrm>
              <a:prstGeom prst="rect">
                <a:avLst/>
              </a:prstGeom>
              <a:noFill/>
              <a:ln w="12700" cap="sq">
                <a:noFill/>
                <a:miter lim="800000"/>
                <a:headEnd type="none" w="sm" len="sm"/>
                <a:tailEnd type="none" w="sm" len="sm"/>
              </a:ln>
              <a:effectLst/>
            </p:spPr>
            <p:txBody>
              <a:bodyPr lIns="0" tIns="0" rIns="0" bIns="0" anchor="ctr" anchorCtr="1"/>
              <a:lstStyle/>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素祭</a:t>
                </a:r>
                <a:endParaRPr lang="en-US"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sp>
            <p:nvSpPr>
              <p:cNvPr id="66588" name="Rectangle 31"/>
              <p:cNvSpPr>
                <a:spLocks noChangeArrowheads="1"/>
              </p:cNvSpPr>
              <p:nvPr/>
            </p:nvSpPr>
            <p:spPr bwMode="auto">
              <a:xfrm>
                <a:off x="0" y="1726"/>
                <a:ext cx="938" cy="14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6578" name="Group 32"/>
            <p:cNvGrpSpPr>
              <a:grpSpLocks/>
            </p:cNvGrpSpPr>
            <p:nvPr/>
          </p:nvGrpSpPr>
          <p:grpSpPr bwMode="auto">
            <a:xfrm>
              <a:off x="1443" y="1519"/>
              <a:ext cx="1436" cy="745"/>
              <a:chOff x="938" y="1726"/>
              <a:chExt cx="938" cy="1438"/>
            </a:xfrm>
          </p:grpSpPr>
          <p:sp>
            <p:nvSpPr>
              <p:cNvPr id="14369" name="Rectangle 33"/>
              <p:cNvSpPr>
                <a:spLocks noChangeArrowheads="1"/>
              </p:cNvSpPr>
              <p:nvPr/>
            </p:nvSpPr>
            <p:spPr bwMode="auto">
              <a:xfrm>
                <a:off x="981" y="1726"/>
                <a:ext cx="852" cy="1438"/>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利</a:t>
                </a:r>
                <a:r>
                  <a:rPr lang="zh-CN" altLang="en-US" b="1">
                    <a:solidFill>
                      <a:srgbClr val="FFFFFF"/>
                    </a:solidFill>
                    <a:effectLst>
                      <a:outerShdw blurRad="38100" dist="38100" dir="2700000" algn="tl">
                        <a:srgbClr val="000000"/>
                      </a:outerShdw>
                    </a:effectLst>
                    <a:latin typeface="Arial Narrow" charset="0"/>
                    <a:ea typeface="SimSun" charset="0"/>
                    <a:cs typeface="SimSun" charset="0"/>
                  </a:rPr>
                  <a:t> </a:t>
                </a:r>
                <a:r>
                  <a:rPr lang="en-US" altLang="zh-CN" b="1">
                    <a:solidFill>
                      <a:srgbClr val="FFFFFF"/>
                    </a:solidFill>
                    <a:effectLst>
                      <a:outerShdw blurRad="38100" dist="38100" dir="2700000" algn="tl">
                        <a:srgbClr val="000000"/>
                      </a:outerShdw>
                    </a:effectLst>
                    <a:latin typeface="Arial Narrow" charset="0"/>
                    <a:ea typeface="SimSun" charset="0"/>
                    <a:cs typeface="SimSun" charset="0"/>
                  </a:rPr>
                  <a:t>2 </a:t>
                </a:r>
              </a:p>
              <a:p>
                <a:pPr algn="ctr" defTabSz="685800" fontAlgn="base">
                  <a:spcBef>
                    <a:spcPct val="0"/>
                  </a:spcBef>
                  <a:spcAft>
                    <a:spcPct val="0"/>
                  </a:spcAft>
                  <a:defRPr/>
                </a:pPr>
                <a:r>
                  <a:rPr lang="en-US" altLang="zh-CN" b="1">
                    <a:solidFill>
                      <a:srgbClr val="FFFFFF"/>
                    </a:solidFill>
                    <a:effectLst>
                      <a:outerShdw blurRad="38100" dist="38100" dir="2700000" algn="tl">
                        <a:srgbClr val="000000"/>
                      </a:outerShdw>
                    </a:effectLst>
                    <a:latin typeface="Arial Narrow" charset="0"/>
                    <a:ea typeface="SimSun" charset="0"/>
                    <a:cs typeface="SimSun" charset="0"/>
                  </a:rPr>
                  <a:t>6:14-23</a:t>
                </a:r>
              </a:p>
            </p:txBody>
          </p:sp>
          <p:sp>
            <p:nvSpPr>
              <p:cNvPr id="66586" name="Rectangle 34"/>
              <p:cNvSpPr>
                <a:spLocks noChangeArrowheads="1"/>
              </p:cNvSpPr>
              <p:nvPr/>
            </p:nvSpPr>
            <p:spPr bwMode="auto">
              <a:xfrm>
                <a:off x="938" y="1726"/>
                <a:ext cx="938" cy="14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6579" name="Group 35"/>
            <p:cNvGrpSpPr>
              <a:grpSpLocks/>
            </p:cNvGrpSpPr>
            <p:nvPr/>
          </p:nvGrpSpPr>
          <p:grpSpPr bwMode="auto">
            <a:xfrm>
              <a:off x="2879" y="1519"/>
              <a:ext cx="1437" cy="745"/>
              <a:chOff x="1876" y="1726"/>
              <a:chExt cx="938" cy="1438"/>
            </a:xfrm>
          </p:grpSpPr>
          <p:sp>
            <p:nvSpPr>
              <p:cNvPr id="14372" name="Rectangle 36"/>
              <p:cNvSpPr>
                <a:spLocks noChangeArrowheads="1"/>
              </p:cNvSpPr>
              <p:nvPr/>
            </p:nvSpPr>
            <p:spPr bwMode="auto">
              <a:xfrm>
                <a:off x="1919" y="1726"/>
                <a:ext cx="852" cy="1438"/>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谷粒，细面，油，乳香，无酵细面饼，用盐调和，与</a:t>
                </a:r>
                <a:endParaRPr lang="en-US" altLang="zh-CN" b="1">
                  <a:solidFill>
                    <a:srgbClr val="FFFFFF"/>
                  </a:solidFill>
                  <a:effectLst>
                    <a:outerShdw blurRad="38100" dist="38100" dir="2700000" algn="tl">
                      <a:srgbClr val="000000"/>
                    </a:outerShdw>
                  </a:effectLst>
                  <a:latin typeface="微軟正黑體" charset="0"/>
                  <a:ea typeface="微軟正黑體" charset="0"/>
                  <a:cs typeface="微軟正黑體" charset="0"/>
                </a:endParaRPr>
              </a:p>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燔祭和平安祭</a:t>
                </a:r>
                <a:endParaRPr lang="en-US" altLang="zh-CN" b="1">
                  <a:solidFill>
                    <a:srgbClr val="FFFFFF"/>
                  </a:solidFill>
                  <a:effectLst>
                    <a:outerShdw blurRad="38100" dist="38100" dir="2700000" algn="tl">
                      <a:srgbClr val="000000"/>
                    </a:outerShdw>
                  </a:effectLst>
                  <a:latin typeface="微軟正黑體" charset="0"/>
                  <a:ea typeface="微軟正黑體" charset="0"/>
                  <a:cs typeface="微軟正黑體" charset="0"/>
                </a:endParaRPr>
              </a:p>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同献</a:t>
                </a:r>
                <a:endParaRPr lang="en-US"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sp>
            <p:nvSpPr>
              <p:cNvPr id="66584" name="Rectangle 37"/>
              <p:cNvSpPr>
                <a:spLocks noChangeArrowheads="1"/>
              </p:cNvSpPr>
              <p:nvPr/>
            </p:nvSpPr>
            <p:spPr bwMode="auto">
              <a:xfrm>
                <a:off x="1876" y="1726"/>
                <a:ext cx="938" cy="14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6580" name="Group 38"/>
            <p:cNvGrpSpPr>
              <a:grpSpLocks/>
            </p:cNvGrpSpPr>
            <p:nvPr/>
          </p:nvGrpSpPr>
          <p:grpSpPr bwMode="auto">
            <a:xfrm>
              <a:off x="4316" y="1519"/>
              <a:ext cx="1438" cy="745"/>
              <a:chOff x="2814" y="1726"/>
              <a:chExt cx="939" cy="1438"/>
            </a:xfrm>
          </p:grpSpPr>
          <p:sp>
            <p:nvSpPr>
              <p:cNvPr id="14375" name="Rectangle 39"/>
              <p:cNvSpPr>
                <a:spLocks noChangeArrowheads="1"/>
              </p:cNvSpPr>
              <p:nvPr/>
            </p:nvSpPr>
            <p:spPr bwMode="auto">
              <a:xfrm>
                <a:off x="2857" y="1726"/>
                <a:ext cx="853" cy="1438"/>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自愿的崇拜</a:t>
                </a:r>
                <a:r>
                  <a:rPr lang="en-US" b="1">
                    <a:solidFill>
                      <a:srgbClr val="FFFFFF"/>
                    </a:solidFill>
                    <a:effectLst>
                      <a:outerShdw blurRad="38100" dist="38100" dir="2700000" algn="tl">
                        <a:srgbClr val="000000"/>
                      </a:outerShdw>
                    </a:effectLst>
                    <a:latin typeface="微軟正黑體" charset="0"/>
                    <a:ea typeface="微軟正黑體" charset="0"/>
                    <a:cs typeface="微軟正黑體" charset="0"/>
                  </a:rPr>
                  <a:t>; </a:t>
                </a: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感激神的良善与供应</a:t>
                </a:r>
                <a:r>
                  <a:rPr lang="en-US" b="1">
                    <a:solidFill>
                      <a:srgbClr val="FFFFFF"/>
                    </a:solidFill>
                    <a:effectLst>
                      <a:outerShdw blurRad="38100" dist="38100" dir="2700000" algn="tl">
                        <a:srgbClr val="000000"/>
                      </a:outerShdw>
                    </a:effectLst>
                    <a:latin typeface="微軟正黑體" charset="0"/>
                    <a:ea typeface="微軟正黑體" charset="0"/>
                    <a:cs typeface="微軟正黑體" charset="0"/>
                  </a:rPr>
                  <a:t>; </a:t>
                </a: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表达对神的忠心</a:t>
                </a:r>
                <a:endParaRPr lang="en-US"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sp>
            <p:nvSpPr>
              <p:cNvPr id="66582" name="Rectangle 40"/>
              <p:cNvSpPr>
                <a:spLocks noChangeArrowheads="1"/>
              </p:cNvSpPr>
              <p:nvPr/>
            </p:nvSpPr>
            <p:spPr bwMode="auto">
              <a:xfrm>
                <a:off x="2814" y="1726"/>
                <a:ext cx="939" cy="14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sp>
        <p:nvSpPr>
          <p:cNvPr id="66568" name="Text Box 42"/>
          <p:cNvSpPr txBox="1">
            <a:spLocks noChangeArrowheads="1"/>
          </p:cNvSpPr>
          <p:nvPr/>
        </p:nvSpPr>
        <p:spPr bwMode="auto">
          <a:xfrm>
            <a:off x="1143001" y="4938787"/>
            <a:ext cx="2078831" cy="230832"/>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685800" eaLnBrk="0" fontAlgn="base" hangingPunct="0">
              <a:spcBef>
                <a:spcPct val="0"/>
              </a:spcBef>
              <a:spcAft>
                <a:spcPct val="0"/>
              </a:spcAft>
              <a:defRPr/>
            </a:pPr>
            <a:r>
              <a:rPr lang="zh-CN" altLang="en-US" sz="1500" b="1" i="1">
                <a:solidFill>
                  <a:srgbClr val="FFFFFF"/>
                </a:solidFill>
                <a:latin typeface="微軟正黑體" charset="0"/>
                <a:ea typeface="微軟正黑體" charset="0"/>
                <a:cs typeface="微軟正黑體" charset="0"/>
              </a:rPr>
              <a:t>圣经资料图书</a:t>
            </a:r>
            <a:r>
              <a:rPr lang="en-US" altLang="zh-CN" sz="1500">
                <a:solidFill>
                  <a:srgbClr val="FFFFFF"/>
                </a:solidFill>
                <a:latin typeface="Arial" charset="0"/>
                <a:ea typeface="SimSun" charset="0"/>
                <a:cs typeface="SimSun" charset="0"/>
              </a:rPr>
              <a:t>, 29</a:t>
            </a:r>
          </a:p>
        </p:txBody>
      </p:sp>
    </p:spTree>
    <p:extLst>
      <p:ext uri="{BB962C8B-B14F-4D97-AF65-F5344CB8AC3E}">
        <p14:creationId xmlns:p14="http://schemas.microsoft.com/office/powerpoint/2010/main" val="108108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1143000" y="0"/>
            <a:ext cx="6858000" cy="5143500"/>
          </a:xfrm>
          <a:prstGeom prst="rect">
            <a:avLst/>
          </a:prstGeom>
          <a:solidFill>
            <a:schemeClr val="tx1"/>
          </a:solidFill>
          <a:ln w="9525">
            <a:solidFill>
              <a:schemeClr val="tx1"/>
            </a:solidFill>
            <a:round/>
            <a:headEnd/>
            <a:tailEnd/>
          </a:ln>
        </p:spPr>
        <p:txBody>
          <a:bodyPr/>
          <a:lstStyle/>
          <a:p>
            <a:pPr algn="ctr" defTabSz="685800" fontAlgn="base">
              <a:spcBef>
                <a:spcPct val="0"/>
              </a:spcBef>
              <a:spcAft>
                <a:spcPct val="0"/>
              </a:spcAft>
              <a:defRPr/>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1143000" y="876300"/>
            <a:ext cx="6858000" cy="1801283"/>
          </a:xfrm>
        </p:spPr>
        <p:txBody>
          <a:bodyPr/>
          <a:lstStyle/>
          <a:p>
            <a:r>
              <a:rPr lang="en-US" sz="6600" dirty="0">
                <a:solidFill>
                  <a:schemeClr val="tx1"/>
                </a:solidFill>
                <a:latin typeface="Arial" charset="0"/>
                <a:ea typeface="Osaka" charset="0"/>
                <a:cs typeface="Arial" charset="0"/>
              </a:rPr>
              <a:t>Slides on </a:t>
            </a:r>
            <a:br>
              <a:rPr lang="en-US" sz="6600" dirty="0">
                <a:solidFill>
                  <a:schemeClr val="tx1"/>
                </a:solidFill>
                <a:latin typeface="Arial" charset="0"/>
                <a:ea typeface="Osaka" charset="0"/>
                <a:cs typeface="Arial" charset="0"/>
              </a:rPr>
            </a:br>
            <a:r>
              <a:rPr lang="en-US" sz="6600" dirty="0">
                <a:latin typeface="Arial" charset="0"/>
                <a:ea typeface="Osaka" charset="0"/>
                <a:cs typeface="Arial" charset="0"/>
              </a:rPr>
              <a:t>Leviticus 3</a:t>
            </a:r>
          </a:p>
        </p:txBody>
      </p:sp>
      <p:sp>
        <p:nvSpPr>
          <p:cNvPr id="4" name="Title 2">
            <a:extLst>
              <a:ext uri="{FF2B5EF4-FFF2-40B4-BE49-F238E27FC236}">
                <a16:creationId xmlns:a16="http://schemas.microsoft.com/office/drawing/2014/main" id="{1E3B91A3-01B3-3D4D-AC55-479A5AE15F46}"/>
              </a:ext>
            </a:extLst>
          </p:cNvPr>
          <p:cNvSpPr txBox="1">
            <a:spLocks/>
          </p:cNvSpPr>
          <p:nvPr/>
        </p:nvSpPr>
        <p:spPr bwMode="auto">
          <a:xfrm>
            <a:off x="1152689" y="2465918"/>
            <a:ext cx="6858000" cy="1801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685800"/>
            <a:r>
              <a:rPr lang="zh-CN" altLang="en-US" sz="6600" kern="0" dirty="0">
                <a:latin typeface="Arial" charset="0"/>
                <a:ea typeface="Osaka" charset="0"/>
                <a:cs typeface="Arial" charset="0"/>
              </a:rPr>
              <a:t>利未记</a:t>
            </a:r>
            <a:r>
              <a:rPr lang="en-US" sz="6600" kern="0" dirty="0">
                <a:latin typeface="Arial" charset="0"/>
                <a:ea typeface="Osaka" charset="0"/>
                <a:cs typeface="Arial" charset="0"/>
              </a:rPr>
              <a:t> 3</a:t>
            </a:r>
          </a:p>
        </p:txBody>
      </p:sp>
    </p:spTree>
    <p:extLst>
      <p:ext uri="{BB962C8B-B14F-4D97-AF65-F5344CB8AC3E}">
        <p14:creationId xmlns:p14="http://schemas.microsoft.com/office/powerpoint/2010/main" val="1781072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778090-CFA2-464E-AF7E-B5A071BB25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48" y="27976"/>
            <a:ext cx="9144000" cy="5115524"/>
          </a:xfrm>
          <a:prstGeom prst="rect">
            <a:avLst/>
          </a:prstGeom>
        </p:spPr>
      </p:pic>
      <p:sp>
        <p:nvSpPr>
          <p:cNvPr id="94210" name="Picture 1"/>
          <p:cNvSpPr>
            <a:spLocks noChangeAspect="1"/>
          </p:cNvSpPr>
          <p:nvPr/>
        </p:nvSpPr>
        <p:spPr bwMode="auto">
          <a:xfrm>
            <a:off x="1143000" y="276226"/>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7624" y="118966"/>
            <a:ext cx="8141465" cy="972209"/>
          </a:xfrm>
          <a:solidFill>
            <a:schemeClr val="tx1"/>
          </a:solidFill>
          <a:effectLst>
            <a:outerShdw blurRad="63500" dist="35921" dir="2700000" algn="ctr" rotWithShape="0">
              <a:schemeClr val="tx2">
                <a:alpha val="74998"/>
              </a:schemeClr>
            </a:outerShdw>
          </a:effectLst>
        </p:spPr>
        <p:txBody>
          <a:bodyPr anchor="ctr"/>
          <a:lstStyle/>
          <a:p>
            <a:pPr>
              <a:defRPr/>
            </a:pPr>
            <a:r>
              <a:rPr lang="en-US" sz="2400" b="1" dirty="0">
                <a:effectLst>
                  <a:glow rad="127000">
                    <a:schemeClr val="tx1"/>
                  </a:glow>
                </a:effectLst>
                <a:latin typeface="Arial" charset="0"/>
                <a:ea typeface="ＭＳ Ｐゴシック" charset="0"/>
                <a:cs typeface="ＭＳ Ｐゴシック" charset="0"/>
              </a:rPr>
              <a:t>Fellowship Offering (Lev 3) </a:t>
            </a:r>
            <a:r>
              <a:rPr lang="zh-CN" altLang="en-US" sz="2400" b="1" dirty="0">
                <a:effectLst>
                  <a:glow rad="127000">
                    <a:schemeClr val="tx1"/>
                  </a:glow>
                </a:effectLst>
                <a:latin typeface="Arial" charset="0"/>
                <a:ea typeface="ＭＳ Ｐゴシック" charset="0"/>
                <a:cs typeface="ＭＳ Ｐゴシック" charset="0"/>
              </a:rPr>
              <a:t>平安祭</a:t>
            </a:r>
            <a:r>
              <a:rPr lang="en-US" sz="2400" b="1" dirty="0">
                <a:effectLst>
                  <a:glow rad="127000">
                    <a:schemeClr val="tx1"/>
                  </a:glow>
                </a:effectLst>
                <a:latin typeface="Arial" charset="0"/>
                <a:ea typeface="ＭＳ Ｐゴシック" charset="0"/>
                <a:cs typeface="ＭＳ Ｐゴシック" charset="0"/>
              </a:rPr>
              <a:t> (</a:t>
            </a:r>
            <a:r>
              <a:rPr lang="zh-CN" altLang="en-US" sz="2400" b="1" dirty="0">
                <a:effectLst>
                  <a:glow rad="127000">
                    <a:schemeClr val="tx1"/>
                  </a:glow>
                </a:effectLst>
                <a:latin typeface="Arial" charset="0"/>
                <a:ea typeface="ＭＳ Ｐゴシック" charset="0"/>
                <a:cs typeface="ＭＳ Ｐゴシック" charset="0"/>
              </a:rPr>
              <a:t>利未记第</a:t>
            </a:r>
            <a:r>
              <a:rPr lang="en-US" sz="2400" b="1" dirty="0">
                <a:effectLst>
                  <a:glow rad="127000">
                    <a:schemeClr val="tx1"/>
                  </a:glow>
                </a:effectLst>
                <a:latin typeface="Arial" charset="0"/>
                <a:ea typeface="ＭＳ Ｐゴシック" charset="0"/>
                <a:cs typeface="ＭＳ Ｐゴシック" charset="0"/>
              </a:rPr>
              <a:t> 3)</a:t>
            </a:r>
          </a:p>
        </p:txBody>
      </p:sp>
      <p:sp>
        <p:nvSpPr>
          <p:cNvPr id="8" name="Rectangle 2">
            <a:extLst>
              <a:ext uri="{FF2B5EF4-FFF2-40B4-BE49-F238E27FC236}">
                <a16:creationId xmlns:a16="http://schemas.microsoft.com/office/drawing/2014/main" id="{3248727A-3785-FF49-88FC-C5BCBCC657F6}"/>
              </a:ext>
            </a:extLst>
          </p:cNvPr>
          <p:cNvSpPr txBox="1">
            <a:spLocks noChangeArrowheads="1"/>
          </p:cNvSpPr>
          <p:nvPr/>
        </p:nvSpPr>
        <p:spPr bwMode="auto">
          <a:xfrm>
            <a:off x="1151165" y="4307260"/>
            <a:ext cx="6858000" cy="8149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endParaRPr lang="en-US" sz="3600" b="1" kern="0" dirty="0">
              <a:effectLst>
                <a:glow rad="127000">
                  <a:schemeClr val="tx1"/>
                </a:glow>
              </a:effectLst>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91BC6934-A0B7-1E4B-A4D3-006980DC5410}"/>
              </a:ext>
            </a:extLst>
          </p:cNvPr>
          <p:cNvSpPr txBox="1">
            <a:spLocks noChangeArrowheads="1"/>
          </p:cNvSpPr>
          <p:nvPr/>
        </p:nvSpPr>
        <p:spPr bwMode="auto">
          <a:xfrm>
            <a:off x="407624" y="2801742"/>
            <a:ext cx="8449937" cy="2271537"/>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2100" b="1" kern="0" dirty="0">
                <a:effectLst>
                  <a:glow rad="127000">
                    <a:schemeClr val="tx1"/>
                  </a:glow>
                </a:effectLst>
                <a:latin typeface="Arial" charset="0"/>
                <a:ea typeface="ＭＳ Ｐゴシック" charset="0"/>
                <a:cs typeface="ＭＳ Ｐゴシック" charset="0"/>
              </a:rPr>
              <a:t>“The meat of the peace offering of thanksgiving must be eaten on the same day it is offered. None of it may be saved for the next morning” (Lev 7:15</a:t>
            </a:r>
            <a:r>
              <a:rPr lang="en-US" sz="1800" b="1" kern="0" dirty="0">
                <a:effectLst>
                  <a:glow rad="127000">
                    <a:schemeClr val="tx1"/>
                  </a:glow>
                </a:effectLst>
                <a:latin typeface="Arial" charset="0"/>
                <a:ea typeface="ＭＳ Ｐゴシック" charset="0"/>
                <a:cs typeface="ＭＳ Ｐゴシック" charset="0"/>
              </a:rPr>
              <a:t> NLT</a:t>
            </a:r>
            <a:r>
              <a:rPr lang="en-US" sz="2100" b="1" kern="0" dirty="0">
                <a:effectLst>
                  <a:glow rad="127000">
                    <a:schemeClr val="tx1"/>
                  </a:glow>
                </a:effectLst>
                <a:latin typeface="Arial" charset="0"/>
                <a:ea typeface="ＭＳ Ｐゴシック" charset="0"/>
                <a:cs typeface="ＭＳ Ｐゴシック" charset="0"/>
              </a:rPr>
              <a:t>) </a:t>
            </a:r>
          </a:p>
          <a:p>
            <a:pPr defTabSz="685800">
              <a:defRPr/>
            </a:pPr>
            <a:br>
              <a:rPr lang="en-US" sz="2100" b="1" kern="0" dirty="0">
                <a:effectLst>
                  <a:glow rad="127000">
                    <a:schemeClr val="tx1"/>
                  </a:glow>
                </a:effectLst>
                <a:latin typeface="Arial" charset="0"/>
                <a:ea typeface="ＭＳ Ｐゴシック" charset="0"/>
                <a:cs typeface="ＭＳ Ｐゴシック" charset="0"/>
              </a:rPr>
            </a:br>
            <a:r>
              <a:rPr lang="en-US" sz="2100" b="1" kern="0" dirty="0">
                <a:effectLst>
                  <a:glow rad="127000">
                    <a:schemeClr val="tx1"/>
                  </a:glow>
                </a:effectLst>
                <a:latin typeface="Arial" charset="0"/>
                <a:ea typeface="ＭＳ Ｐゴシック" charset="0"/>
                <a:cs typeface="ＭＳ Ｐゴシック" charset="0"/>
              </a:rPr>
              <a:t>“</a:t>
            </a:r>
            <a:r>
              <a:rPr lang="zh-CN" altLang="en-US" sz="2100" b="1" kern="0" dirty="0">
                <a:effectLst>
                  <a:glow rad="127000">
                    <a:schemeClr val="tx1"/>
                  </a:glow>
                </a:effectLst>
                <a:latin typeface="Arial" charset="0"/>
                <a:ea typeface="ＭＳ Ｐゴシック" charset="0"/>
                <a:cs typeface="ＭＳ Ｐゴシック" charset="0"/>
              </a:rPr>
              <a:t>为感恩而献的平安祭的肉，只能在献祭那日吃，一点也不可留到早晨</a:t>
            </a:r>
            <a:r>
              <a:rPr lang="en-US" altLang="zh-CN" sz="2100" b="1" kern="0" dirty="0">
                <a:effectLst>
                  <a:glow rad="127000">
                    <a:schemeClr val="tx1"/>
                  </a:glow>
                </a:effectLst>
                <a:latin typeface="Arial" charset="0"/>
                <a:ea typeface="ＭＳ Ｐゴシック" charset="0"/>
                <a:cs typeface="ＭＳ Ｐゴシック" charset="0"/>
              </a:rPr>
              <a:t>”</a:t>
            </a:r>
            <a:r>
              <a:rPr lang="en-US" sz="2100" b="1" kern="0" dirty="0">
                <a:effectLst>
                  <a:glow rad="127000">
                    <a:schemeClr val="tx1"/>
                  </a:glow>
                </a:effectLst>
                <a:latin typeface="Arial" charset="0"/>
                <a:ea typeface="ＭＳ Ｐゴシック" charset="0"/>
                <a:cs typeface="ＭＳ Ｐゴシック" charset="0"/>
              </a:rPr>
              <a:t> (</a:t>
            </a:r>
            <a:r>
              <a:rPr lang="zh-CN" altLang="en-US" sz="2100" b="1" kern="0" dirty="0">
                <a:effectLst>
                  <a:glow rad="127000">
                    <a:schemeClr val="tx1"/>
                  </a:glow>
                </a:effectLst>
                <a:latin typeface="Arial" charset="0"/>
                <a:ea typeface="ＭＳ Ｐゴシック" charset="0"/>
                <a:cs typeface="ＭＳ Ｐゴシック" charset="0"/>
              </a:rPr>
              <a:t>利未记第</a:t>
            </a:r>
            <a:r>
              <a:rPr lang="en-US" sz="2100" b="1" kern="0" dirty="0">
                <a:effectLst>
                  <a:glow rad="127000">
                    <a:schemeClr val="tx1"/>
                  </a:glow>
                </a:effectLst>
                <a:latin typeface="Arial" charset="0"/>
                <a:ea typeface="ＭＳ Ｐゴシック" charset="0"/>
                <a:cs typeface="ＭＳ Ｐゴシック" charset="0"/>
              </a:rPr>
              <a:t> 7:15 CNV)</a:t>
            </a:r>
          </a:p>
        </p:txBody>
      </p:sp>
    </p:spTree>
    <p:extLst>
      <p:ext uri="{BB962C8B-B14F-4D97-AF65-F5344CB8AC3E}">
        <p14:creationId xmlns:p14="http://schemas.microsoft.com/office/powerpoint/2010/main" val="359819438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1143000" y="276226"/>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43000" y="37339"/>
            <a:ext cx="6858000" cy="1200989"/>
          </a:xfrm>
          <a:effectLst>
            <a:outerShdw blurRad="63500" dist="35921" dir="2700000" algn="ctr" rotWithShape="0">
              <a:schemeClr val="tx2">
                <a:alpha val="74998"/>
              </a:schemeClr>
            </a:outerShdw>
          </a:effectLst>
        </p:spPr>
        <p:txBody>
          <a:bodyPr anchor="t"/>
          <a:lstStyle/>
          <a:p>
            <a:pPr>
              <a:defRPr/>
            </a:pPr>
            <a:r>
              <a:rPr lang="en-US" sz="2700" b="1" dirty="0">
                <a:effectLst>
                  <a:glow rad="127000">
                    <a:schemeClr val="tx1"/>
                  </a:glow>
                </a:effectLst>
                <a:latin typeface="Arial" charset="0"/>
                <a:ea typeface="ＭＳ Ｐゴシック" charset="0"/>
                <a:cs typeface="ＭＳ Ｐゴシック" charset="0"/>
              </a:rPr>
              <a:t>Why “an aroma pleasing to the L</a:t>
            </a:r>
            <a:r>
              <a:rPr lang="en-US" sz="2400" b="1" dirty="0">
                <a:effectLst>
                  <a:glow rad="127000">
                    <a:schemeClr val="tx1"/>
                  </a:glow>
                </a:effectLst>
                <a:latin typeface="Arial" charset="0"/>
                <a:ea typeface="ＭＳ Ｐゴシック" charset="0"/>
                <a:cs typeface="ＭＳ Ｐゴシック" charset="0"/>
              </a:rPr>
              <a:t>ORD</a:t>
            </a:r>
            <a:r>
              <a:rPr lang="en-US" sz="2700" b="1" dirty="0">
                <a:effectLst>
                  <a:glow rad="127000">
                    <a:schemeClr val="tx1"/>
                  </a:glow>
                </a:effectLst>
                <a:latin typeface="Arial" charset="0"/>
                <a:ea typeface="ＭＳ Ｐゴシック" charset="0"/>
                <a:cs typeface="ＭＳ Ｐゴシック" charset="0"/>
              </a:rPr>
              <a:t>” (Lev. 1:9, 17; 2:2, 9, 12; 3:5, 16; 4:31)?</a:t>
            </a:r>
          </a:p>
        </p:txBody>
      </p:sp>
      <p:pic>
        <p:nvPicPr>
          <p:cNvPr id="32770" name="Picture 2">
            <a:extLst>
              <a:ext uri="{FF2B5EF4-FFF2-40B4-BE49-F238E27FC236}">
                <a16:creationId xmlns:a16="http://schemas.microsoft.com/office/drawing/2014/main" id="{8D8BFEC3-5B63-AA44-AE08-07EEB00340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3004" y="1331192"/>
            <a:ext cx="4181475" cy="27511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850DDD30-734C-CF44-B926-8FDEAEF7A6EE}"/>
              </a:ext>
            </a:extLst>
          </p:cNvPr>
          <p:cNvSpPr txBox="1">
            <a:spLocks noChangeArrowheads="1"/>
          </p:cNvSpPr>
          <p:nvPr/>
        </p:nvSpPr>
        <p:spPr bwMode="auto">
          <a:xfrm>
            <a:off x="5324475" y="1699700"/>
            <a:ext cx="2934182" cy="26895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3600" b="1" kern="0" dirty="0">
                <a:effectLst>
                  <a:glow rad="127000">
                    <a:schemeClr val="tx1"/>
                  </a:glow>
                </a:effectLst>
                <a:latin typeface="SimHei" panose="02010609060101010101" pitchFamily="49" charset="-122"/>
                <a:ea typeface="SimHei" panose="02010609060101010101" pitchFamily="49" charset="-122"/>
                <a:cs typeface="ＭＳ Ｐゴシック" charset="0"/>
              </a:rPr>
              <a:t>为什么神喜悦馨香之气？</a:t>
            </a:r>
            <a:endParaRPr lang="en-US" sz="3600" b="1" kern="0" dirty="0">
              <a:effectLst>
                <a:glow rad="127000">
                  <a:schemeClr val="tx1"/>
                </a:glow>
              </a:effectLst>
              <a:latin typeface="SimHei" panose="02010609060101010101" pitchFamily="49" charset="-122"/>
              <a:ea typeface="SimHei" panose="02010609060101010101" pitchFamily="49" charset="-122"/>
              <a:cs typeface="ＭＳ Ｐゴシック" charset="0"/>
            </a:endParaRPr>
          </a:p>
        </p:txBody>
      </p:sp>
    </p:spTree>
    <p:extLst>
      <p:ext uri="{BB962C8B-B14F-4D97-AF65-F5344CB8AC3E}">
        <p14:creationId xmlns:p14="http://schemas.microsoft.com/office/powerpoint/2010/main" val="174136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ipe(down)">
                                      <p:cBhvr>
                                        <p:cTn id="7" dur="580">
                                          <p:stCondLst>
                                            <p:cond delay="0"/>
                                          </p:stCondLst>
                                        </p:cTn>
                                        <p:tgtEl>
                                          <p:spTgt spid="32770"/>
                                        </p:tgtEl>
                                      </p:cBhvr>
                                    </p:animEffect>
                                    <p:anim calcmode="lin" valueType="num">
                                      <p:cBhvr>
                                        <p:cTn id="8" dur="1822" tmFilter="0,0; 0.14,0.36; 0.43,0.73; 0.71,0.91; 1.0,1.0">
                                          <p:stCondLst>
                                            <p:cond delay="0"/>
                                          </p:stCondLst>
                                        </p:cTn>
                                        <p:tgtEl>
                                          <p:spTgt spid="3277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277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277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277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2770"/>
                                        </p:tgtEl>
                                        <p:attrNameLst>
                                          <p:attrName>ppt_y</p:attrName>
                                        </p:attrNameLst>
                                      </p:cBhvr>
                                      <p:tavLst>
                                        <p:tav tm="0" fmla="#ppt_y-sin(pi*$)/81">
                                          <p:val>
                                            <p:fltVal val="0"/>
                                          </p:val>
                                        </p:tav>
                                        <p:tav tm="100000">
                                          <p:val>
                                            <p:fltVal val="1"/>
                                          </p:val>
                                        </p:tav>
                                      </p:tavLst>
                                    </p:anim>
                                    <p:animScale>
                                      <p:cBhvr>
                                        <p:cTn id="13" dur="26">
                                          <p:stCondLst>
                                            <p:cond delay="650"/>
                                          </p:stCondLst>
                                        </p:cTn>
                                        <p:tgtEl>
                                          <p:spTgt spid="32770"/>
                                        </p:tgtEl>
                                      </p:cBhvr>
                                      <p:to x="100000" y="60000"/>
                                    </p:animScale>
                                    <p:animScale>
                                      <p:cBhvr>
                                        <p:cTn id="14" dur="166" decel="50000">
                                          <p:stCondLst>
                                            <p:cond delay="676"/>
                                          </p:stCondLst>
                                        </p:cTn>
                                        <p:tgtEl>
                                          <p:spTgt spid="32770"/>
                                        </p:tgtEl>
                                      </p:cBhvr>
                                      <p:to x="100000" y="100000"/>
                                    </p:animScale>
                                    <p:animScale>
                                      <p:cBhvr>
                                        <p:cTn id="15" dur="26">
                                          <p:stCondLst>
                                            <p:cond delay="1312"/>
                                          </p:stCondLst>
                                        </p:cTn>
                                        <p:tgtEl>
                                          <p:spTgt spid="32770"/>
                                        </p:tgtEl>
                                      </p:cBhvr>
                                      <p:to x="100000" y="80000"/>
                                    </p:animScale>
                                    <p:animScale>
                                      <p:cBhvr>
                                        <p:cTn id="16" dur="166" decel="50000">
                                          <p:stCondLst>
                                            <p:cond delay="1338"/>
                                          </p:stCondLst>
                                        </p:cTn>
                                        <p:tgtEl>
                                          <p:spTgt spid="32770"/>
                                        </p:tgtEl>
                                      </p:cBhvr>
                                      <p:to x="100000" y="100000"/>
                                    </p:animScale>
                                    <p:animScale>
                                      <p:cBhvr>
                                        <p:cTn id="17" dur="26">
                                          <p:stCondLst>
                                            <p:cond delay="1642"/>
                                          </p:stCondLst>
                                        </p:cTn>
                                        <p:tgtEl>
                                          <p:spTgt spid="32770"/>
                                        </p:tgtEl>
                                      </p:cBhvr>
                                      <p:to x="100000" y="90000"/>
                                    </p:animScale>
                                    <p:animScale>
                                      <p:cBhvr>
                                        <p:cTn id="18" dur="166" decel="50000">
                                          <p:stCondLst>
                                            <p:cond delay="1668"/>
                                          </p:stCondLst>
                                        </p:cTn>
                                        <p:tgtEl>
                                          <p:spTgt spid="32770"/>
                                        </p:tgtEl>
                                      </p:cBhvr>
                                      <p:to x="100000" y="100000"/>
                                    </p:animScale>
                                    <p:animScale>
                                      <p:cBhvr>
                                        <p:cTn id="19" dur="26">
                                          <p:stCondLst>
                                            <p:cond delay="1808"/>
                                          </p:stCondLst>
                                        </p:cTn>
                                        <p:tgtEl>
                                          <p:spTgt spid="32770"/>
                                        </p:tgtEl>
                                      </p:cBhvr>
                                      <p:to x="100000" y="95000"/>
                                    </p:animScale>
                                    <p:animScale>
                                      <p:cBhvr>
                                        <p:cTn id="20" dur="166" decel="50000">
                                          <p:stCondLst>
                                            <p:cond delay="1834"/>
                                          </p:stCondLst>
                                        </p:cTn>
                                        <p:tgtEl>
                                          <p:spTgt spid="3277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1143000" y="276226"/>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7339"/>
            <a:ext cx="9144000" cy="1200989"/>
          </a:xfrm>
          <a:effectLst>
            <a:outerShdw blurRad="63500" dist="35921" dir="2700000" algn="ctr" rotWithShape="0">
              <a:schemeClr val="tx2">
                <a:alpha val="74998"/>
              </a:schemeClr>
            </a:outerShdw>
          </a:effectLst>
        </p:spPr>
        <p:txBody>
          <a:bodyPr anchor="t"/>
          <a:lstStyle/>
          <a:p>
            <a:pPr>
              <a:defRPr/>
            </a:pPr>
            <a:r>
              <a:rPr lang="en-US" sz="2700" b="1" dirty="0">
                <a:effectLst>
                  <a:glow rad="127000">
                    <a:schemeClr val="tx1"/>
                  </a:glow>
                </a:effectLst>
                <a:latin typeface="Arial" charset="0"/>
                <a:ea typeface="ＭＳ Ｐゴシック" charset="0"/>
                <a:cs typeface="ＭＳ Ｐゴシック" charset="0"/>
              </a:rPr>
              <a:t>We also should express our love to God </a:t>
            </a:r>
            <a:br>
              <a:rPr lang="en-US" sz="2700" b="1" dirty="0">
                <a:effectLst>
                  <a:glow rad="127000">
                    <a:schemeClr val="tx1"/>
                  </a:glow>
                </a:effectLst>
                <a:latin typeface="Arial" charset="0"/>
                <a:ea typeface="ＭＳ Ｐゴシック" charset="0"/>
                <a:cs typeface="ＭＳ Ｐゴシック" charset="0"/>
              </a:rPr>
            </a:br>
            <a:r>
              <a:rPr lang="en-US" sz="2700" b="1" dirty="0">
                <a:effectLst>
                  <a:glow rad="127000">
                    <a:schemeClr val="tx1"/>
                  </a:glow>
                </a:effectLst>
                <a:latin typeface="Arial" charset="0"/>
                <a:ea typeface="ＭＳ Ｐゴシック" charset="0"/>
                <a:cs typeface="ＭＳ Ｐゴシック" charset="0"/>
              </a:rPr>
              <a:t>in ways he does not specifically command.</a:t>
            </a:r>
          </a:p>
        </p:txBody>
      </p:sp>
      <p:pic>
        <p:nvPicPr>
          <p:cNvPr id="6" name="Picture 5">
            <a:extLst>
              <a:ext uri="{FF2B5EF4-FFF2-40B4-BE49-F238E27FC236}">
                <a16:creationId xmlns:a16="http://schemas.microsoft.com/office/drawing/2014/main" id="{7C7C1D0A-FF00-8044-AA5B-EE2553BF1A01}"/>
              </a:ext>
            </a:extLst>
          </p:cNvPr>
          <p:cNvPicPr>
            <a:picLocks noChangeAspect="1"/>
          </p:cNvPicPr>
          <p:nvPr/>
        </p:nvPicPr>
        <p:blipFill>
          <a:blip r:embed="rId3"/>
          <a:stretch>
            <a:fillRect/>
          </a:stretch>
        </p:blipFill>
        <p:spPr>
          <a:xfrm>
            <a:off x="1464810" y="1387177"/>
            <a:ext cx="3107191" cy="3463430"/>
          </a:xfrm>
          <a:prstGeom prst="rect">
            <a:avLst/>
          </a:prstGeom>
        </p:spPr>
      </p:pic>
      <p:sp>
        <p:nvSpPr>
          <p:cNvPr id="7" name="Rectangle 2">
            <a:extLst>
              <a:ext uri="{FF2B5EF4-FFF2-40B4-BE49-F238E27FC236}">
                <a16:creationId xmlns:a16="http://schemas.microsoft.com/office/drawing/2014/main" id="{850DDD30-734C-CF44-B926-8FDEAEF7A6EE}"/>
              </a:ext>
            </a:extLst>
          </p:cNvPr>
          <p:cNvSpPr txBox="1">
            <a:spLocks noChangeArrowheads="1"/>
          </p:cNvSpPr>
          <p:nvPr/>
        </p:nvSpPr>
        <p:spPr bwMode="auto">
          <a:xfrm>
            <a:off x="4653643" y="1768167"/>
            <a:ext cx="3347357" cy="26895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3600" b="1" kern="0" dirty="0">
                <a:effectLst>
                  <a:glow rad="127000">
                    <a:schemeClr val="tx1"/>
                  </a:glow>
                </a:effectLst>
                <a:latin typeface="SimHei" panose="02010609060101010101" pitchFamily="49" charset="-122"/>
                <a:ea typeface="SimHei" panose="02010609060101010101" pitchFamily="49" charset="-122"/>
                <a:cs typeface="ＭＳ Ｐゴシック" charset="0"/>
              </a:rPr>
              <a:t>我们应该以他所指定以外的方式来爱神</a:t>
            </a:r>
            <a:endParaRPr lang="en-US" sz="3600" b="1" kern="0" dirty="0">
              <a:effectLst>
                <a:glow rad="127000">
                  <a:schemeClr val="tx1"/>
                </a:glow>
              </a:effectLst>
              <a:latin typeface="SimHei" panose="02010609060101010101" pitchFamily="49" charset="-122"/>
              <a:ea typeface="SimHei" panose="02010609060101010101" pitchFamily="49" charset="-122"/>
              <a:cs typeface="ＭＳ Ｐゴシック" charset="0"/>
            </a:endParaRPr>
          </a:p>
        </p:txBody>
      </p:sp>
    </p:spTree>
    <p:extLst>
      <p:ext uri="{BB962C8B-B14F-4D97-AF65-F5344CB8AC3E}">
        <p14:creationId xmlns:p14="http://schemas.microsoft.com/office/powerpoint/2010/main" val="53646227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ctrTitle"/>
          </p:nvPr>
        </p:nvSpPr>
        <p:spPr>
          <a:xfrm>
            <a:off x="1143000" y="284781"/>
            <a:ext cx="6858000" cy="857250"/>
          </a:xfrm>
        </p:spPr>
        <p:txBody>
          <a:bodyPr/>
          <a:lstStyle/>
          <a:p>
            <a:pPr eaLnBrk="1" hangingPunct="1"/>
            <a:r>
              <a:rPr lang="en-US" sz="4950" b="1" dirty="0">
                <a:solidFill>
                  <a:schemeClr val="bg1"/>
                </a:solidFill>
              </a:rPr>
              <a:t>Romans 12</a:t>
            </a:r>
            <a:endParaRPr lang="en-US" sz="4950" b="1" dirty="0"/>
          </a:p>
        </p:txBody>
      </p:sp>
      <p:sp>
        <p:nvSpPr>
          <p:cNvPr id="926723" name="Rectangle 3"/>
          <p:cNvSpPr>
            <a:spLocks noGrp="1" noChangeArrowheads="1"/>
          </p:cNvSpPr>
          <p:nvPr>
            <p:ph type="subTitle" idx="1"/>
          </p:nvPr>
        </p:nvSpPr>
        <p:spPr>
          <a:xfrm>
            <a:off x="1748118" y="1142031"/>
            <a:ext cx="5647764" cy="865968"/>
          </a:xfrm>
        </p:spPr>
        <p:txBody>
          <a:bodyPr/>
          <a:lstStyle/>
          <a:p>
            <a:pPr eaLnBrk="1" hangingPunct="1"/>
            <a:r>
              <a:rPr lang="en-US" sz="2700" b="1" i="1" dirty="0">
                <a:solidFill>
                  <a:srgbClr val="FFFFFF"/>
                </a:solidFill>
              </a:rPr>
              <a:t>Righteousness is applied in transformed living</a:t>
            </a:r>
          </a:p>
        </p:txBody>
      </p:sp>
      <p:sp>
        <p:nvSpPr>
          <p:cNvPr id="5" name="Rectangle 2">
            <a:extLst>
              <a:ext uri="{FF2B5EF4-FFF2-40B4-BE49-F238E27FC236}">
                <a16:creationId xmlns:a16="http://schemas.microsoft.com/office/drawing/2014/main" id="{D54CB1AB-599B-084A-BB1A-C033FAE0BD9F}"/>
              </a:ext>
            </a:extLst>
          </p:cNvPr>
          <p:cNvSpPr txBox="1">
            <a:spLocks noChangeArrowheads="1"/>
          </p:cNvSpPr>
          <p:nvPr/>
        </p:nvSpPr>
        <p:spPr bwMode="auto">
          <a:xfrm>
            <a:off x="1143000" y="2799866"/>
            <a:ext cx="6863586"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4950" dirty="0">
                <a:solidFill>
                  <a:prstClr val="white"/>
                </a:solidFill>
                <a:latin typeface="Arial" charset="0"/>
                <a:ea typeface="Osaka" charset="0"/>
                <a:cs typeface="Osaka" charset="0"/>
              </a:rPr>
              <a:t>罗马书十二章</a:t>
            </a:r>
          </a:p>
        </p:txBody>
      </p:sp>
      <p:sp>
        <p:nvSpPr>
          <p:cNvPr id="6" name="Rectangle 3">
            <a:extLst>
              <a:ext uri="{FF2B5EF4-FFF2-40B4-BE49-F238E27FC236}">
                <a16:creationId xmlns:a16="http://schemas.microsoft.com/office/drawing/2014/main" id="{49F7C2BA-B568-2249-B235-81CC45D0958A}"/>
              </a:ext>
            </a:extLst>
          </p:cNvPr>
          <p:cNvSpPr txBox="1">
            <a:spLocks noChangeArrowheads="1"/>
          </p:cNvSpPr>
          <p:nvPr/>
        </p:nvSpPr>
        <p:spPr bwMode="auto">
          <a:xfrm>
            <a:off x="1769274" y="3686176"/>
            <a:ext cx="5652365" cy="131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20000"/>
              </a:spcBef>
            </a:pPr>
            <a:r>
              <a:rPr lang="zh-CN" altLang="en-US" sz="4050" b="1" i="1" dirty="0">
                <a:solidFill>
                  <a:prstClr val="white"/>
                </a:solidFill>
                <a:latin typeface="Arial" charset="0"/>
                <a:ea typeface="Osaka" charset="0"/>
                <a:cs typeface="Osaka" charset="0"/>
              </a:rPr>
              <a:t>义应用在更新的生活</a:t>
            </a:r>
          </a:p>
        </p:txBody>
      </p:sp>
    </p:spTree>
    <p:extLst>
      <p:ext uri="{BB962C8B-B14F-4D97-AF65-F5344CB8AC3E}">
        <p14:creationId xmlns:p14="http://schemas.microsoft.com/office/powerpoint/2010/main" val="411274317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27746" name="Rectangle 2"/>
          <p:cNvSpPr>
            <a:spLocks noGrp="1" noChangeArrowheads="1"/>
          </p:cNvSpPr>
          <p:nvPr>
            <p:ph type="title"/>
          </p:nvPr>
        </p:nvSpPr>
        <p:spPr>
          <a:xfrm>
            <a:off x="1143000" y="228600"/>
            <a:ext cx="6858000" cy="628650"/>
          </a:xfrm>
        </p:spPr>
        <p:txBody>
          <a:bodyPr/>
          <a:lstStyle/>
          <a:p>
            <a:pPr eaLnBrk="1" hangingPunct="1"/>
            <a:r>
              <a:rPr lang="en-US" sz="3000" b="1">
                <a:solidFill>
                  <a:schemeClr val="bg1"/>
                </a:solidFill>
                <a:latin typeface="Copperplate Gothic Light" charset="0"/>
                <a:ea typeface="ＭＳ Ｐゴシック" charset="-128"/>
                <a:cs typeface="ＭＳ Ｐゴシック" charset="-128"/>
              </a:rPr>
              <a:t>Righteousness in Romans</a:t>
            </a:r>
            <a:endParaRPr lang="en-US" sz="3000">
              <a:solidFill>
                <a:schemeClr val="bg1"/>
              </a:solidFill>
              <a:latin typeface="Copperplate Gothic Light" charset="0"/>
              <a:ea typeface="ＭＳ Ｐゴシック" charset="-128"/>
              <a:cs typeface="ＭＳ Ｐゴシック" charset="-128"/>
            </a:endParaRPr>
          </a:p>
        </p:txBody>
      </p:sp>
      <p:graphicFrame>
        <p:nvGraphicFramePr>
          <p:cNvPr id="643111" name="Group 39"/>
          <p:cNvGraphicFramePr>
            <a:graphicFrameLocks noGrp="1"/>
          </p:cNvGraphicFramePr>
          <p:nvPr/>
        </p:nvGraphicFramePr>
        <p:xfrm>
          <a:off x="1200150" y="1104900"/>
          <a:ext cx="6743699" cy="3924300"/>
        </p:xfrm>
        <a:graphic>
          <a:graphicData uri="http://schemas.openxmlformats.org/drawingml/2006/table">
            <a:tbl>
              <a:tblPr/>
              <a:tblGrid>
                <a:gridCol w="857250">
                  <a:extLst>
                    <a:ext uri="{9D8B030D-6E8A-4147-A177-3AD203B41FA5}">
                      <a16:colId xmlns:a16="http://schemas.microsoft.com/office/drawing/2014/main" val="20000"/>
                    </a:ext>
                  </a:extLst>
                </a:gridCol>
                <a:gridCol w="1069181">
                  <a:extLst>
                    <a:ext uri="{9D8B030D-6E8A-4147-A177-3AD203B41FA5}">
                      <a16:colId xmlns:a16="http://schemas.microsoft.com/office/drawing/2014/main" val="20001"/>
                    </a:ext>
                  </a:extLst>
                </a:gridCol>
                <a:gridCol w="963216">
                  <a:extLst>
                    <a:ext uri="{9D8B030D-6E8A-4147-A177-3AD203B41FA5}">
                      <a16:colId xmlns:a16="http://schemas.microsoft.com/office/drawing/2014/main" val="20002"/>
                    </a:ext>
                  </a:extLst>
                </a:gridCol>
                <a:gridCol w="964406">
                  <a:extLst>
                    <a:ext uri="{9D8B030D-6E8A-4147-A177-3AD203B41FA5}">
                      <a16:colId xmlns:a16="http://schemas.microsoft.com/office/drawing/2014/main" val="20003"/>
                    </a:ext>
                  </a:extLst>
                </a:gridCol>
                <a:gridCol w="963215">
                  <a:extLst>
                    <a:ext uri="{9D8B030D-6E8A-4147-A177-3AD203B41FA5}">
                      <a16:colId xmlns:a16="http://schemas.microsoft.com/office/drawing/2014/main" val="20004"/>
                    </a:ext>
                  </a:extLst>
                </a:gridCol>
                <a:gridCol w="963216">
                  <a:extLst>
                    <a:ext uri="{9D8B030D-6E8A-4147-A177-3AD203B41FA5}">
                      <a16:colId xmlns:a16="http://schemas.microsoft.com/office/drawing/2014/main" val="20005"/>
                    </a:ext>
                  </a:extLst>
                </a:gridCol>
                <a:gridCol w="963215">
                  <a:extLst>
                    <a:ext uri="{9D8B030D-6E8A-4147-A177-3AD203B41FA5}">
                      <a16:colId xmlns:a16="http://schemas.microsoft.com/office/drawing/2014/main" val="20006"/>
                    </a:ext>
                  </a:extLst>
                </a:gridCol>
              </a:tblGrid>
              <a:tr h="13073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Needed</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Applied</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096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12:1–</a:t>
                      </a:r>
                      <a:br>
                        <a:rPr kumimoji="0" lang="en-US" sz="15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br>
                      <a:r>
                        <a:rPr kumimoji="0" lang="en-US" sz="15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15:13</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073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Service</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bg1"/>
                          </a:solidFill>
                          <a:effectLst/>
                          <a:latin typeface="Arial" charset="0"/>
                          <a:ea typeface="ＭＳ Ｐゴシック" charset="-128"/>
                          <a:cs typeface="ＭＳ Ｐゴシック" charset="-128"/>
                        </a:rPr>
                        <a:t>Send</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55662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70183" y="1497461"/>
            <a:ext cx="5171560" cy="2120517"/>
          </a:xfrm>
          <a:prstGeom prst="rect">
            <a:avLst/>
          </a:prstGeom>
        </p:spPr>
      </p:pic>
      <p:sp>
        <p:nvSpPr>
          <p:cNvPr id="518147" name="Rectangle 1027"/>
          <p:cNvSpPr>
            <a:spLocks noGrp="1" noRot="1" noChangeArrowheads="1"/>
          </p:cNvSpPr>
          <p:nvPr>
            <p:ph type="title"/>
          </p:nvPr>
        </p:nvSpPr>
        <p:spPr>
          <a:xfrm>
            <a:off x="3059832" y="87474"/>
            <a:ext cx="4218552" cy="807553"/>
          </a:xfrm>
          <a:solidFill>
            <a:schemeClr val="accent1">
              <a:lumMod val="20000"/>
              <a:lumOff val="80000"/>
            </a:schemeClr>
          </a:solidFill>
        </p:spPr>
        <p:txBody>
          <a:bodyPr/>
          <a:lstStyle/>
          <a:p>
            <a:pPr eaLnBrk="1" hangingPunct="1">
              <a:defRPr/>
            </a:pPr>
            <a:r>
              <a:rPr kumimoji="1" lang="en-US" sz="2700" b="1" dirty="0">
                <a:solidFill>
                  <a:schemeClr val="tx1"/>
                </a:solidFill>
                <a:ea typeface="ＭＳ Ｐゴシック" charset="0"/>
              </a:rPr>
              <a:t>NT Forgiveness of Sin</a:t>
            </a:r>
            <a:br>
              <a:rPr kumimoji="1" lang="en-US" sz="2700" b="1" dirty="0">
                <a:solidFill>
                  <a:schemeClr val="tx1"/>
                </a:solidFill>
                <a:ea typeface="ＭＳ Ｐゴシック" charset="0"/>
              </a:rPr>
            </a:br>
            <a:r>
              <a:rPr kumimoji="1" lang="zh-CN" altLang="en-US" sz="2700" b="1" dirty="0">
                <a:solidFill>
                  <a:schemeClr val="tx1"/>
                </a:solidFill>
                <a:ea typeface="ＭＳ Ｐゴシック" charset="0"/>
              </a:rPr>
              <a:t>新约中的罪得赦免</a:t>
            </a:r>
            <a:endParaRPr kumimoji="1" lang="en-US" sz="2700" b="1" dirty="0">
              <a:solidFill>
                <a:schemeClr val="tx1"/>
              </a:solidFill>
              <a:ea typeface="ＭＳ Ｐゴシック" charset="0"/>
            </a:endParaRPr>
          </a:p>
        </p:txBody>
      </p:sp>
      <p:sp>
        <p:nvSpPr>
          <p:cNvPr id="6" name="Rectangle 1027"/>
          <p:cNvSpPr txBox="1">
            <a:spLocks noRot="1" noChangeArrowheads="1"/>
          </p:cNvSpPr>
          <p:nvPr/>
        </p:nvSpPr>
        <p:spPr bwMode="auto">
          <a:xfrm>
            <a:off x="3437874" y="1005576"/>
            <a:ext cx="5232401" cy="1215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defTabSz="685800" eaLnBrk="1" hangingPunct="1">
              <a:defRPr/>
            </a:pPr>
            <a:r>
              <a:rPr kumimoji="1" lang="en-US" sz="2400" b="1" dirty="0">
                <a:solidFill>
                  <a:srgbClr val="FFFFFF"/>
                </a:solidFill>
                <a:effectLst>
                  <a:outerShdw blurRad="38100" dist="38100" dir="2700000" algn="tl">
                    <a:srgbClr val="000000">
                      <a:alpha val="43137"/>
                    </a:srgbClr>
                  </a:outerShdw>
                </a:effectLst>
                <a:ea typeface="ＭＳ Ｐゴシック" charset="0"/>
              </a:rPr>
              <a:t>Pipe = </a:t>
            </a:r>
            <a:r>
              <a:rPr kumimoji="1" lang="en-US" sz="2400" b="1" dirty="0">
                <a:solidFill>
                  <a:srgbClr val="FFFF00"/>
                </a:solidFill>
                <a:effectLst>
                  <a:outerShdw blurRad="38100" dist="38100" dir="2700000" algn="tl">
                    <a:srgbClr val="000000">
                      <a:alpha val="43137"/>
                    </a:srgbClr>
                  </a:outerShdw>
                </a:effectLst>
                <a:ea typeface="ＭＳ Ｐゴシック" charset="0"/>
              </a:rPr>
              <a:t>Relationship</a:t>
            </a:r>
            <a:r>
              <a:rPr kumimoji="1" lang="en-US" sz="2400" b="1" dirty="0">
                <a:solidFill>
                  <a:srgbClr val="FFFFFF"/>
                </a:solidFill>
                <a:effectLst>
                  <a:outerShdw blurRad="38100" dist="38100" dir="2700000" algn="tl">
                    <a:srgbClr val="000000">
                      <a:alpha val="43137"/>
                    </a:srgbClr>
                  </a:outerShdw>
                </a:effectLst>
                <a:ea typeface="ＭＳ Ｐゴシック" charset="0"/>
              </a:rPr>
              <a:t> with God (never changing) </a:t>
            </a:r>
            <a:br>
              <a:rPr kumimoji="1" lang="en-US" sz="2400" b="1" dirty="0">
                <a:solidFill>
                  <a:srgbClr val="FFFFFF"/>
                </a:solidFill>
                <a:effectLst>
                  <a:outerShdw blurRad="38100" dist="38100" dir="2700000" algn="tl">
                    <a:srgbClr val="000000">
                      <a:alpha val="43137"/>
                    </a:srgbClr>
                  </a:outerShdw>
                </a:effectLst>
                <a:ea typeface="ＭＳ Ｐゴシック" charset="0"/>
              </a:rPr>
            </a:br>
            <a:r>
              <a:rPr kumimoji="1" lang="zh-CN" altLang="en-US" sz="2400" b="1" dirty="0">
                <a:solidFill>
                  <a:srgbClr val="FFFFFF"/>
                </a:solidFill>
                <a:ea typeface="ＭＳ Ｐゴシック" charset="0"/>
              </a:rPr>
              <a:t>管道</a:t>
            </a:r>
            <a:r>
              <a:rPr kumimoji="1" lang="en-US" altLang="zh-CN" sz="2400" b="1" dirty="0">
                <a:solidFill>
                  <a:srgbClr val="FFFFFF"/>
                </a:solidFill>
                <a:ea typeface="ＭＳ Ｐゴシック" charset="0"/>
              </a:rPr>
              <a:t> = </a:t>
            </a:r>
            <a:r>
              <a:rPr kumimoji="1" lang="zh-CN" altLang="en-US" sz="2400" b="1" dirty="0">
                <a:solidFill>
                  <a:srgbClr val="FFFFFF"/>
                </a:solidFill>
                <a:ea typeface="ＭＳ Ｐゴシック" charset="0"/>
              </a:rPr>
              <a:t>与神的</a:t>
            </a:r>
            <a:r>
              <a:rPr kumimoji="1" lang="zh-CN" altLang="en-US" sz="2400" b="1" dirty="0">
                <a:solidFill>
                  <a:srgbClr val="FFFF00"/>
                </a:solidFill>
                <a:ea typeface="ＭＳ Ｐゴシック" charset="0"/>
              </a:rPr>
              <a:t>关系</a:t>
            </a:r>
            <a:r>
              <a:rPr kumimoji="1" lang="zh-CN" altLang="en-US" sz="2400" b="1" dirty="0">
                <a:solidFill>
                  <a:srgbClr val="FFFFFF"/>
                </a:solidFill>
                <a:ea typeface="ＭＳ Ｐゴシック" charset="0"/>
              </a:rPr>
              <a:t>（永不改变）</a:t>
            </a:r>
            <a:endParaRPr kumimoji="1" lang="en-US" altLang="zh-CN" sz="2400" b="1" dirty="0">
              <a:solidFill>
                <a:srgbClr val="FFFFFF"/>
              </a:solidFill>
              <a:ea typeface="ＭＳ Ｐゴシック" charset="0"/>
            </a:endParaRPr>
          </a:p>
        </p:txBody>
      </p:sp>
      <p:sp>
        <p:nvSpPr>
          <p:cNvPr id="7" name="Rectangle 1027"/>
          <p:cNvSpPr txBox="1">
            <a:spLocks noRot="1" noChangeArrowheads="1"/>
          </p:cNvSpPr>
          <p:nvPr/>
        </p:nvSpPr>
        <p:spPr bwMode="auto">
          <a:xfrm>
            <a:off x="3437874" y="2383440"/>
            <a:ext cx="5232401" cy="99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defTabSz="685800" eaLnBrk="1" hangingPunct="1">
              <a:defRPr/>
            </a:pPr>
            <a:r>
              <a:rPr kumimoji="1" lang="en-US" sz="2400" b="1" dirty="0">
                <a:solidFill>
                  <a:srgbClr val="FFFFFF"/>
                </a:solidFill>
                <a:effectLst>
                  <a:outerShdw blurRad="38100" dist="38100" dir="2700000" algn="tl">
                    <a:srgbClr val="000000">
                      <a:alpha val="43137"/>
                    </a:srgbClr>
                  </a:outerShdw>
                </a:effectLst>
                <a:ea typeface="ＭＳ Ｐゴシック" charset="0"/>
              </a:rPr>
              <a:t>Clog = </a:t>
            </a:r>
            <a:r>
              <a:rPr kumimoji="1" lang="en-US" sz="2400" b="1" dirty="0">
                <a:solidFill>
                  <a:srgbClr val="FFFF00"/>
                </a:solidFill>
                <a:effectLst>
                  <a:outerShdw blurRad="38100" dist="38100" dir="2700000" algn="tl">
                    <a:srgbClr val="000000">
                      <a:alpha val="43137"/>
                    </a:srgbClr>
                  </a:outerShdw>
                </a:effectLst>
                <a:ea typeface="ＭＳ Ｐゴシック" charset="0"/>
              </a:rPr>
              <a:t>Fellowship</a:t>
            </a:r>
            <a:r>
              <a:rPr kumimoji="1" lang="en-US" sz="2400" b="1" dirty="0">
                <a:solidFill>
                  <a:srgbClr val="FFFFFF"/>
                </a:solidFill>
                <a:effectLst>
                  <a:outerShdw blurRad="38100" dist="38100" dir="2700000" algn="tl">
                    <a:srgbClr val="000000">
                      <a:alpha val="43137"/>
                    </a:srgbClr>
                  </a:outerShdw>
                </a:effectLst>
                <a:ea typeface="ＭＳ Ｐゴシック" charset="0"/>
              </a:rPr>
              <a:t> with God (hindered by sin) </a:t>
            </a:r>
            <a:br>
              <a:rPr kumimoji="1" lang="en-US" sz="2400" b="1" dirty="0">
                <a:solidFill>
                  <a:srgbClr val="FFFFFF"/>
                </a:solidFill>
                <a:effectLst>
                  <a:outerShdw blurRad="38100" dist="38100" dir="2700000" algn="tl">
                    <a:srgbClr val="000000">
                      <a:alpha val="43137"/>
                    </a:srgbClr>
                  </a:outerShdw>
                </a:effectLst>
                <a:ea typeface="ＭＳ Ｐゴシック" charset="0"/>
              </a:rPr>
            </a:br>
            <a:r>
              <a:rPr kumimoji="1" lang="zh-CN" altLang="en-US" sz="2400" b="1" dirty="0">
                <a:solidFill>
                  <a:srgbClr val="FFFFFF"/>
                </a:solidFill>
                <a:ea typeface="ＭＳ Ｐゴシック" charset="0"/>
              </a:rPr>
              <a:t>堵塞</a:t>
            </a:r>
            <a:r>
              <a:rPr kumimoji="1" lang="en-US" altLang="zh-CN" sz="2400" b="1" dirty="0">
                <a:solidFill>
                  <a:srgbClr val="FFFFFF"/>
                </a:solidFill>
                <a:ea typeface="ＭＳ Ｐゴシック" charset="0"/>
              </a:rPr>
              <a:t> =</a:t>
            </a:r>
            <a:r>
              <a:rPr kumimoji="1" lang="zh-CN" altLang="en-US" sz="2400" b="1" dirty="0">
                <a:solidFill>
                  <a:srgbClr val="FFFFFF"/>
                </a:solidFill>
                <a:ea typeface="ＭＳ Ｐゴシック" charset="0"/>
              </a:rPr>
              <a:t>与神的</a:t>
            </a:r>
            <a:r>
              <a:rPr kumimoji="1" lang="zh-CN" altLang="en-US" sz="2400" b="1" dirty="0">
                <a:solidFill>
                  <a:srgbClr val="FFFF00"/>
                </a:solidFill>
                <a:ea typeface="ＭＳ Ｐゴシック" charset="0"/>
              </a:rPr>
              <a:t>团契</a:t>
            </a:r>
            <a:r>
              <a:rPr kumimoji="1" lang="zh-CN" altLang="en-US" sz="2400" b="1" dirty="0">
                <a:solidFill>
                  <a:srgbClr val="FFFFFF"/>
                </a:solidFill>
                <a:ea typeface="ＭＳ Ｐゴシック" charset="0"/>
              </a:rPr>
              <a:t>（被罪阻碍）</a:t>
            </a:r>
            <a:endParaRPr kumimoji="1" lang="en-US" altLang="zh-CN" sz="2400" b="1" dirty="0">
              <a:solidFill>
                <a:srgbClr val="FFFFFF"/>
              </a:solidFill>
              <a:ea typeface="ＭＳ Ｐゴシック" charset="0"/>
            </a:endParaRPr>
          </a:p>
        </p:txBody>
      </p:sp>
      <p:sp>
        <p:nvSpPr>
          <p:cNvPr id="4" name="Left Arrow 3"/>
          <p:cNvSpPr/>
          <p:nvPr/>
        </p:nvSpPr>
        <p:spPr bwMode="auto">
          <a:xfrm>
            <a:off x="2632741" y="1167594"/>
            <a:ext cx="643115" cy="324036"/>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r" defTabSz="685800" eaLnBrk="0" fontAlgn="base" hangingPunct="0">
              <a:spcBef>
                <a:spcPct val="0"/>
              </a:spcBef>
              <a:spcAft>
                <a:spcPct val="0"/>
              </a:spcAft>
              <a:tabLst>
                <a:tab pos="2914650" algn="l"/>
                <a:tab pos="3600450" algn="l"/>
                <a:tab pos="4200525" algn="l"/>
              </a:tabLst>
              <a:defRPr/>
            </a:pPr>
            <a:endParaRPr lang="en-US" sz="1050">
              <a:solidFill>
                <a:srgbClr val="000000"/>
              </a:solidFill>
              <a:latin typeface="Arial Narrow" pitchFamily="-108" charset="0"/>
              <a:ea typeface="Times New Roman" pitchFamily="-108" charset="0"/>
              <a:cs typeface="Times New Roman" pitchFamily="-108" charset="0"/>
            </a:endParaRPr>
          </a:p>
        </p:txBody>
      </p:sp>
      <p:sp>
        <p:nvSpPr>
          <p:cNvPr id="5" name="Freeform 4"/>
          <p:cNvSpPr/>
          <p:nvPr/>
        </p:nvSpPr>
        <p:spPr>
          <a:xfrm>
            <a:off x="2073943" y="2359200"/>
            <a:ext cx="445668" cy="320495"/>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algn="r" defTabSz="685800" eaLnBrk="0" fontAlgn="base" hangingPunct="0">
              <a:spcBef>
                <a:spcPct val="0"/>
              </a:spcBef>
              <a:spcAft>
                <a:spcPct val="0"/>
              </a:spcAft>
              <a:tabLst>
                <a:tab pos="2914650" algn="l"/>
                <a:tab pos="3600450" algn="l"/>
                <a:tab pos="4200525" algn="l"/>
              </a:tabLst>
              <a:defRPr/>
            </a:pPr>
            <a:endParaRPr lang="en-US" sz="1050">
              <a:solidFill>
                <a:srgbClr val="000000"/>
              </a:solidFill>
              <a:latin typeface="Arial Narrow" pitchFamily="-108" charset="0"/>
              <a:ea typeface="Times New Roman" pitchFamily="-108" charset="0"/>
              <a:cs typeface="Times New Roman" pitchFamily="-108" charset="0"/>
            </a:endParaRPr>
          </a:p>
        </p:txBody>
      </p:sp>
      <p:sp>
        <p:nvSpPr>
          <p:cNvPr id="12" name="Left Arrow 11"/>
          <p:cNvSpPr/>
          <p:nvPr/>
        </p:nvSpPr>
        <p:spPr bwMode="auto">
          <a:xfrm>
            <a:off x="2632741" y="2355726"/>
            <a:ext cx="643115" cy="324036"/>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r" defTabSz="685800" eaLnBrk="0" fontAlgn="base" hangingPunct="0">
              <a:spcBef>
                <a:spcPct val="0"/>
              </a:spcBef>
              <a:spcAft>
                <a:spcPct val="0"/>
              </a:spcAft>
              <a:tabLst>
                <a:tab pos="2914650" algn="l"/>
                <a:tab pos="3600450" algn="l"/>
                <a:tab pos="4200525" algn="l"/>
              </a:tabLst>
              <a:defRPr/>
            </a:pPr>
            <a:endParaRPr lang="en-US" sz="1050">
              <a:solidFill>
                <a:srgbClr val="000000"/>
              </a:solidFill>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1143000" y="2085696"/>
            <a:ext cx="890718" cy="918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685800" eaLnBrk="1" hangingPunct="1">
              <a:defRPr/>
            </a:pPr>
            <a:r>
              <a:rPr kumimoji="1" lang="en-US" sz="2400" b="1" dirty="0">
                <a:solidFill>
                  <a:srgbClr val="000000"/>
                </a:solidFill>
                <a:effectLst>
                  <a:outerShdw blurRad="38100" dist="38100" dir="2700000" algn="tl">
                    <a:srgbClr val="000000">
                      <a:alpha val="43137"/>
                    </a:srgbClr>
                  </a:outerShdw>
                </a:effectLst>
                <a:ea typeface="ＭＳ Ｐゴシック" charset="0"/>
              </a:rPr>
              <a:t>Sin</a:t>
            </a:r>
            <a:r>
              <a:rPr kumimoji="1" lang="zh-CN" altLang="en-US" sz="2400" b="1" dirty="0">
                <a:solidFill>
                  <a:srgbClr val="000000"/>
                </a:solidFill>
                <a:ea typeface="ＭＳ Ｐゴシック" charset="0"/>
              </a:rPr>
              <a:t>罪</a:t>
            </a:r>
            <a:endParaRPr kumimoji="1" lang="en-US" sz="2400" b="1" dirty="0">
              <a:solidFill>
                <a:srgbClr val="000000"/>
              </a:solidFill>
              <a:effectLst>
                <a:outerShdw blurRad="38100" dist="38100" dir="2700000" algn="tl">
                  <a:srgbClr val="000000">
                    <a:alpha val="43137"/>
                  </a:srgbClr>
                </a:outerShdw>
              </a:effectLst>
              <a:ea typeface="ＭＳ Ｐゴシック" charset="0"/>
            </a:endParaRPr>
          </a:p>
        </p:txBody>
      </p:sp>
      <p:sp>
        <p:nvSpPr>
          <p:cNvPr id="16" name="Text Box 1045"/>
          <p:cNvSpPr txBox="1">
            <a:spLocks noChangeArrowheads="1"/>
          </p:cNvSpPr>
          <p:nvPr/>
        </p:nvSpPr>
        <p:spPr bwMode="auto">
          <a:xfrm>
            <a:off x="7356153" y="134511"/>
            <a:ext cx="525785" cy="276999"/>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685800" eaLnBrk="0" fontAlgn="base" hangingPunct="0">
              <a:spcBef>
                <a:spcPct val="0"/>
              </a:spcBef>
              <a:spcAft>
                <a:spcPct val="0"/>
              </a:spcAft>
              <a:defRPr/>
            </a:pPr>
            <a:r>
              <a:rPr lang="en-US" sz="1800" b="1">
                <a:solidFill>
                  <a:srgbClr val="FFFFFF"/>
                </a:solidFill>
                <a:latin typeface="Arial" charset="0"/>
                <a:cs typeface="Arial" charset="0"/>
              </a:rPr>
              <a:t>121b</a:t>
            </a:r>
            <a:endParaRPr lang="en-US" sz="1350">
              <a:solidFill>
                <a:srgbClr val="FFFFFF"/>
              </a:solidFill>
              <a:latin typeface="Arial" charset="0"/>
              <a:cs typeface="Arial" charset="0"/>
            </a:endParaRPr>
          </a:p>
        </p:txBody>
      </p:sp>
    </p:spTree>
    <p:extLst>
      <p:ext uri="{BB962C8B-B14F-4D97-AF65-F5344CB8AC3E}">
        <p14:creationId xmlns:p14="http://schemas.microsoft.com/office/powerpoint/2010/main" val="385098352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animBg="1"/>
      <p:bldP spid="5" grpId="0" animBg="1"/>
      <p:bldP spid="5" grpId="1" animBg="1"/>
      <p:bldP spid="12" grpId="0" animBg="1"/>
      <p:bldP spid="14" grpId="0"/>
      <p:bldP spid="1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9089" name="Picture 38" descr="图片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20241"/>
            <a:ext cx="6858000" cy="5186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9090" name="Rectangle 2"/>
          <p:cNvSpPr>
            <a:spLocks noGrp="1" noChangeArrowheads="1"/>
          </p:cNvSpPr>
          <p:nvPr>
            <p:ph type="title"/>
          </p:nvPr>
        </p:nvSpPr>
        <p:spPr>
          <a:xfrm>
            <a:off x="1143000" y="228600"/>
            <a:ext cx="6858000" cy="628650"/>
          </a:xfrm>
        </p:spPr>
        <p:txBody>
          <a:bodyPr/>
          <a:lstStyle/>
          <a:p>
            <a:pPr eaLnBrk="1" hangingPunct="1"/>
            <a:r>
              <a:rPr lang="zh-CN" altLang="en-US" sz="3000" b="1">
                <a:solidFill>
                  <a:schemeClr val="bg1"/>
                </a:solidFill>
                <a:latin typeface="Copperplate Gothic Light" charset="0"/>
                <a:ea typeface="SimSun" charset="0"/>
                <a:cs typeface="SimSun" charset="0"/>
              </a:rPr>
              <a:t>罗马书里的义</a:t>
            </a:r>
          </a:p>
        </p:txBody>
      </p:sp>
      <p:graphicFrame>
        <p:nvGraphicFramePr>
          <p:cNvPr id="643113" name="Group 41"/>
          <p:cNvGraphicFramePr>
            <a:graphicFrameLocks noGrp="1"/>
          </p:cNvGraphicFramePr>
          <p:nvPr/>
        </p:nvGraphicFramePr>
        <p:xfrm>
          <a:off x="1200150" y="1104900"/>
          <a:ext cx="6743699" cy="3924300"/>
        </p:xfrm>
        <a:graphic>
          <a:graphicData uri="http://schemas.openxmlformats.org/drawingml/2006/table">
            <a:tbl>
              <a:tblPr/>
              <a:tblGrid>
                <a:gridCol w="857250">
                  <a:extLst>
                    <a:ext uri="{9D8B030D-6E8A-4147-A177-3AD203B41FA5}">
                      <a16:colId xmlns:a16="http://schemas.microsoft.com/office/drawing/2014/main" val="20000"/>
                    </a:ext>
                  </a:extLst>
                </a:gridCol>
                <a:gridCol w="1069181">
                  <a:extLst>
                    <a:ext uri="{9D8B030D-6E8A-4147-A177-3AD203B41FA5}">
                      <a16:colId xmlns:a16="http://schemas.microsoft.com/office/drawing/2014/main" val="20001"/>
                    </a:ext>
                  </a:extLst>
                </a:gridCol>
                <a:gridCol w="963216">
                  <a:extLst>
                    <a:ext uri="{9D8B030D-6E8A-4147-A177-3AD203B41FA5}">
                      <a16:colId xmlns:a16="http://schemas.microsoft.com/office/drawing/2014/main" val="20002"/>
                    </a:ext>
                  </a:extLst>
                </a:gridCol>
                <a:gridCol w="964406">
                  <a:extLst>
                    <a:ext uri="{9D8B030D-6E8A-4147-A177-3AD203B41FA5}">
                      <a16:colId xmlns:a16="http://schemas.microsoft.com/office/drawing/2014/main" val="20003"/>
                    </a:ext>
                  </a:extLst>
                </a:gridCol>
                <a:gridCol w="963215">
                  <a:extLst>
                    <a:ext uri="{9D8B030D-6E8A-4147-A177-3AD203B41FA5}">
                      <a16:colId xmlns:a16="http://schemas.microsoft.com/office/drawing/2014/main" val="20004"/>
                    </a:ext>
                  </a:extLst>
                </a:gridCol>
                <a:gridCol w="963216">
                  <a:extLst>
                    <a:ext uri="{9D8B030D-6E8A-4147-A177-3AD203B41FA5}">
                      <a16:colId xmlns:a16="http://schemas.microsoft.com/office/drawing/2014/main" val="20005"/>
                    </a:ext>
                  </a:extLst>
                </a:gridCol>
                <a:gridCol w="963215">
                  <a:extLst>
                    <a:ext uri="{9D8B030D-6E8A-4147-A177-3AD203B41FA5}">
                      <a16:colId xmlns:a16="http://schemas.microsoft.com/office/drawing/2014/main" val="20006"/>
                    </a:ext>
                  </a:extLst>
                </a:gridCol>
              </a:tblGrid>
              <a:tr h="13073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GB"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主题</a:t>
                      </a:r>
                      <a:endParaRPr kumimoji="0" lang="zh-CN" altLang="en-US"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需要</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供应</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传授</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证实</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5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应用</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传播</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096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序言</a:t>
                      </a:r>
                      <a:endParaRPr kumimoji="0" lang="en-US" altLang="ja-JP"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500" b="1" i="0" u="none" strike="noStrike" cap="none" normalizeH="0" baseline="0">
                          <a:ln>
                            <a:noFill/>
                          </a:ln>
                          <a:solidFill>
                            <a:schemeClr val="bg1"/>
                          </a:solidFill>
                          <a:effectLst/>
                          <a:latin typeface="Arial" charset="0"/>
                          <a:ea typeface="SimSun" charset="0"/>
                          <a:cs typeface="SimSun" charset="0"/>
                        </a:rPr>
                        <a:t>1:1-17</a:t>
                      </a: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定罪</a:t>
                      </a:r>
                      <a:endParaRPr kumimoji="0" lang="en-US" altLang="ja-JP" sz="15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500" b="1" i="0" u="none" strike="noStrike" cap="none" normalizeH="0" baseline="0">
                          <a:ln>
                            <a:noFill/>
                          </a:ln>
                          <a:solidFill>
                            <a:schemeClr val="bg1"/>
                          </a:solidFill>
                          <a:effectLst/>
                          <a:latin typeface="Arial" charset="0"/>
                          <a:ea typeface="SimSun" charset="0"/>
                          <a:cs typeface="SimSun" charset="0"/>
                        </a:rPr>
                        <a:t>1:18–</a:t>
                      </a:r>
                      <a:br>
                        <a:rPr kumimoji="0" lang="en-US" altLang="zh-CN" sz="1500" b="1" i="0" u="none" strike="noStrike" cap="none" normalizeH="0" baseline="0">
                          <a:ln>
                            <a:noFill/>
                          </a:ln>
                          <a:solidFill>
                            <a:schemeClr val="bg1"/>
                          </a:solidFill>
                          <a:effectLst/>
                          <a:latin typeface="Arial" charset="0"/>
                          <a:ea typeface="SimSun" charset="0"/>
                          <a:cs typeface="SimSun" charset="0"/>
                        </a:rPr>
                      </a:br>
                      <a:r>
                        <a:rPr kumimoji="0" lang="en-US" altLang="zh-CN" sz="1500" b="1" i="0" u="none" strike="noStrike" cap="none" normalizeH="0" baseline="0">
                          <a:ln>
                            <a:noFill/>
                          </a:ln>
                          <a:solidFill>
                            <a:schemeClr val="bg1"/>
                          </a:solidFill>
                          <a:effectLst/>
                          <a:latin typeface="Arial" charset="0"/>
                          <a:ea typeface="SimSun" charset="0"/>
                          <a:cs typeface="SimSun" charset="0"/>
                        </a:rPr>
                        <a:t>3:20</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称义</a:t>
                      </a:r>
                      <a:endParaRPr kumimoji="0" lang="en-US" altLang="ja-JP" sz="15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500" b="1" i="0" u="none" strike="noStrike" cap="none" normalizeH="0" baseline="0">
                          <a:ln>
                            <a:noFill/>
                          </a:ln>
                          <a:solidFill>
                            <a:schemeClr val="bg1"/>
                          </a:solidFill>
                          <a:effectLst/>
                          <a:latin typeface="Arial" charset="0"/>
                          <a:ea typeface="SimSun" charset="0"/>
                          <a:cs typeface="SimSun" charset="0"/>
                        </a:rPr>
                        <a:t>3:21–</a:t>
                      </a:r>
                      <a:br>
                        <a:rPr kumimoji="0" lang="en-US" altLang="zh-CN" sz="1500" b="1" i="0" u="none" strike="noStrike" cap="none" normalizeH="0" baseline="0">
                          <a:ln>
                            <a:noFill/>
                          </a:ln>
                          <a:solidFill>
                            <a:schemeClr val="bg1"/>
                          </a:solidFill>
                          <a:effectLst/>
                          <a:latin typeface="Arial" charset="0"/>
                          <a:ea typeface="SimSun" charset="0"/>
                          <a:cs typeface="SimSun" charset="0"/>
                        </a:rPr>
                      </a:br>
                      <a:r>
                        <a:rPr kumimoji="0" lang="en-US" altLang="zh-CN" sz="1500" b="1" i="0" u="none" strike="noStrike" cap="none" normalizeH="0" baseline="0">
                          <a:ln>
                            <a:noFill/>
                          </a:ln>
                          <a:solidFill>
                            <a:schemeClr val="bg1"/>
                          </a:solidFill>
                          <a:effectLst/>
                          <a:latin typeface="Arial" charset="0"/>
                          <a:ea typeface="SimSun" charset="0"/>
                          <a:cs typeface="SimSun" charset="0"/>
                        </a:rPr>
                        <a:t>5:21</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成圣</a:t>
                      </a:r>
                      <a:endParaRPr kumimoji="0" lang="en-US" altLang="ja-JP" sz="15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500" b="1" i="0" u="none" strike="noStrike" cap="none" normalizeH="0" baseline="0">
                          <a:ln>
                            <a:noFill/>
                          </a:ln>
                          <a:solidFill>
                            <a:schemeClr val="bg1"/>
                          </a:solidFill>
                          <a:effectLst/>
                          <a:latin typeface="Arial" charset="0"/>
                          <a:ea typeface="SimSun" charset="0"/>
                          <a:cs typeface="SimSun" charset="0"/>
                        </a:rPr>
                        <a:t>6–8</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拣选</a:t>
                      </a:r>
                      <a:endParaRPr kumimoji="0" lang="en-US" altLang="ja-JP" sz="15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500" b="1" i="0" u="none" strike="noStrike" cap="none" normalizeH="0" baseline="0">
                          <a:ln>
                            <a:noFill/>
                          </a:ln>
                          <a:solidFill>
                            <a:schemeClr val="bg1"/>
                          </a:solidFill>
                          <a:effectLst/>
                          <a:latin typeface="Arial" charset="0"/>
                          <a:ea typeface="SimSun" charset="0"/>
                          <a:cs typeface="SimSun" charset="0"/>
                        </a:rPr>
                        <a:t>9–11</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5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更新</a:t>
                      </a:r>
                      <a:endParaRPr kumimoji="0" lang="en-US" altLang="ja-JP" sz="15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5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12:1–</a:t>
                      </a:r>
                      <a:br>
                        <a:rPr kumimoji="0" lang="en-US" altLang="zh-CN" sz="15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br>
                      <a:r>
                        <a:rPr kumimoji="0" lang="en-US" altLang="zh-CN" sz="15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15:13</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宣教</a:t>
                      </a:r>
                      <a:endParaRPr kumimoji="0" lang="en-US" altLang="ja-JP"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15:14–</a:t>
                      </a:r>
                      <a:br>
                        <a:rPr kumimoji="0" lang="en-US" altLang="zh-CN"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br>
                      <a:r>
                        <a:rPr kumimoji="0" lang="en-US" altLang="zh-CN"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16:27</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073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开始</a:t>
                      </a: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15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犯罪</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1500" b="1" i="0" u="none" strike="noStrike" cap="none" normalizeH="0" baseline="0">
                        <a:ln>
                          <a:noFill/>
                        </a:ln>
                        <a:solidFill>
                          <a:schemeClr val="bg1"/>
                        </a:solidFill>
                        <a:effectLst/>
                        <a:latin typeface="Arial" charset="0"/>
                        <a:ea typeface="SimSun" charset="0"/>
                        <a:cs typeface="SimSun"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救恩</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分别为圣</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主权</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5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服事</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5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差遣</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95640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29794" name="Picture 2" descr="Temple Alta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2508"/>
          <a:stretch/>
        </p:blipFill>
        <p:spPr bwMode="auto">
          <a:xfrm>
            <a:off x="-2" y="0"/>
            <a:ext cx="9144002" cy="5143500"/>
          </a:xfrm>
          <a:prstGeom prst="rect">
            <a:avLst/>
          </a:prstGeom>
          <a:noFill/>
          <a:ln w="9525">
            <a:noFill/>
            <a:miter lim="800000"/>
            <a:headEnd/>
            <a:tailEnd/>
          </a:ln>
        </p:spPr>
      </p:pic>
      <p:sp>
        <p:nvSpPr>
          <p:cNvPr id="564227" name="Rectangle 3"/>
          <p:cNvSpPr>
            <a:spLocks noGrp="1" noChangeArrowheads="1"/>
          </p:cNvSpPr>
          <p:nvPr>
            <p:ph type="title"/>
          </p:nvPr>
        </p:nvSpPr>
        <p:spPr>
          <a:xfrm>
            <a:off x="1657350" y="-16470"/>
            <a:ext cx="5829300" cy="651272"/>
          </a:xfrm>
          <a:effectLst>
            <a:outerShdw blurRad="63500" dist="38099" dir="2700000" algn="ctr" rotWithShape="0">
              <a:schemeClr val="accent2">
                <a:alpha val="74998"/>
              </a:schemeClr>
            </a:outerShdw>
          </a:effectLst>
        </p:spPr>
        <p:txBody>
          <a:bodyPr/>
          <a:lstStyle/>
          <a:p>
            <a:pPr>
              <a:defRPr/>
            </a:pPr>
            <a:r>
              <a:rPr lang="zh-CN" altLang="en-US" b="1" dirty="0">
                <a:solidFill>
                  <a:schemeClr val="bg2"/>
                </a:solidFill>
                <a:latin typeface="Impact" charset="0"/>
                <a:ea typeface="SimSun" charset="0"/>
                <a:cs typeface="SimSun" charset="0"/>
              </a:rPr>
              <a:t>罗马书</a:t>
            </a:r>
            <a:r>
              <a:rPr lang="en-US" altLang="zh-CN" b="1" dirty="0">
                <a:solidFill>
                  <a:schemeClr val="bg2"/>
                </a:solidFill>
                <a:latin typeface="Impact" charset="0"/>
                <a:ea typeface="SimSun" charset="0"/>
                <a:cs typeface="SimSun" charset="0"/>
              </a:rPr>
              <a:t> </a:t>
            </a:r>
            <a:r>
              <a:rPr kumimoji="0" lang="en-US" b="1" dirty="0">
                <a:solidFill>
                  <a:schemeClr val="bg2"/>
                </a:solidFill>
                <a:latin typeface="Impact" charset="0"/>
                <a:ea typeface="ＭＳ Ｐゴシック" charset="0"/>
                <a:cs typeface="ＭＳ Ｐゴシック" charset="0"/>
              </a:rPr>
              <a:t>Romans 12:1</a:t>
            </a:r>
          </a:p>
        </p:txBody>
      </p:sp>
      <p:sp>
        <p:nvSpPr>
          <p:cNvPr id="564231" name="Text Box 7"/>
          <p:cNvSpPr txBox="1">
            <a:spLocks noChangeArrowheads="1"/>
          </p:cNvSpPr>
          <p:nvPr/>
        </p:nvSpPr>
        <p:spPr bwMode="auto">
          <a:xfrm>
            <a:off x="36766" y="638373"/>
            <a:ext cx="9055864" cy="738664"/>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wrap="square">
            <a:prstTxWarp prst="textNoShape">
              <a:avLst/>
            </a:prstTxWarp>
            <a:spAutoFit/>
          </a:bodyPr>
          <a:lstStyle/>
          <a:p>
            <a:pPr algn="ctr" defTabSz="685800" fontAlgn="base">
              <a:spcBef>
                <a:spcPct val="0"/>
              </a:spcBef>
              <a:spcAft>
                <a:spcPct val="0"/>
              </a:spcAft>
              <a:defRPr/>
            </a:pPr>
            <a:r>
              <a:rPr lang="en-US" altLang="zh-CN" sz="2100" b="1" dirty="0">
                <a:solidFill>
                  <a:srgbClr val="000000"/>
                </a:solidFill>
                <a:latin typeface="Arial Black" charset="0"/>
                <a:ea typeface="SimSun" pitchFamily="2" charset="-122"/>
                <a:cs typeface="SimSun" pitchFamily="2" charset="-122"/>
              </a:rPr>
              <a:t>"Offer your body as a living sacrifice…”</a:t>
            </a:r>
            <a:br>
              <a:rPr lang="en-US" altLang="zh-CN" sz="2100" b="1" dirty="0">
                <a:solidFill>
                  <a:srgbClr val="000000"/>
                </a:solidFill>
                <a:latin typeface="Arial Black" charset="0"/>
                <a:ea typeface="SimSun" pitchFamily="2" charset="-122"/>
                <a:cs typeface="SimSun" pitchFamily="2" charset="-122"/>
              </a:rPr>
            </a:br>
            <a:r>
              <a:rPr lang="zh-CN" altLang="en-US" sz="2100" dirty="0">
                <a:solidFill>
                  <a:srgbClr val="000000"/>
                </a:solidFill>
                <a:latin typeface="Arial Black" charset="0"/>
              </a:rPr>
              <a:t>“。。。要把身体献上，作圣洁而蒙神悦纳的活祭（持续不断地）。。。”</a:t>
            </a:r>
            <a:endParaRPr lang="en-US" altLang="zh-CN" sz="2100" dirty="0">
              <a:solidFill>
                <a:srgbClr val="000000"/>
              </a:solidFill>
              <a:latin typeface="Arial Black" charset="0"/>
            </a:endParaRPr>
          </a:p>
        </p:txBody>
      </p:sp>
    </p:spTree>
    <p:extLst>
      <p:ext uri="{BB962C8B-B14F-4D97-AF65-F5344CB8AC3E}">
        <p14:creationId xmlns:p14="http://schemas.microsoft.com/office/powerpoint/2010/main" val="2609756082"/>
      </p:ext>
    </p:extLst>
  </p:cSld>
  <p:clrMapOvr>
    <a:overrideClrMapping bg1="dk2" tx1="lt1" bg2="dk1" tx2="lt2" accent1="accent1" accent2="accent2" accent3="accent3" accent4="accent4" accent5="accent5" accent6="accent6" hlink="hlink" folHlink="folHlink"/>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31842" name="Picture 1" descr="Rom 12.2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 y="-187285"/>
            <a:ext cx="9215919" cy="5516281"/>
          </a:xfrm>
          <a:prstGeom prst="rect">
            <a:avLst/>
          </a:prstGeom>
          <a:noFill/>
          <a:ln w="9525">
            <a:noFill/>
            <a:miter lim="800000"/>
            <a:headEnd/>
            <a:tailEnd/>
          </a:ln>
        </p:spPr>
      </p:pic>
      <p:sp>
        <p:nvSpPr>
          <p:cNvPr id="2" name="Title 1"/>
          <p:cNvSpPr>
            <a:spLocks noGrp="1"/>
          </p:cNvSpPr>
          <p:nvPr>
            <p:ph type="ctrTitle"/>
          </p:nvPr>
        </p:nvSpPr>
        <p:spPr>
          <a:xfrm>
            <a:off x="4455763" y="249492"/>
            <a:ext cx="3545237" cy="419565"/>
          </a:xfrm>
          <a:solidFill>
            <a:srgbClr val="000055"/>
          </a:solidFill>
        </p:spPr>
        <p:txBody>
          <a:bodyPr/>
          <a:lstStyle/>
          <a:p>
            <a:r>
              <a:rPr lang="zh-CN" altLang="en-US" sz="2400" b="1" dirty="0">
                <a:solidFill>
                  <a:srgbClr val="FFFFFF"/>
                </a:solidFill>
                <a:latin typeface="Geneva"/>
                <a:cs typeface="Geneva"/>
              </a:rPr>
              <a:t>罗马书 </a:t>
            </a:r>
            <a:r>
              <a:rPr lang="en-US" altLang="zh-CN" sz="2400" b="1" dirty="0">
                <a:solidFill>
                  <a:srgbClr val="FFFFFF"/>
                </a:solidFill>
                <a:latin typeface="Geneva"/>
                <a:cs typeface="Geneva"/>
              </a:rPr>
              <a:t> </a:t>
            </a:r>
            <a:r>
              <a:rPr lang="en-US" sz="2400" b="1" dirty="0">
                <a:solidFill>
                  <a:srgbClr val="FFFFFF"/>
                </a:solidFill>
                <a:latin typeface="Geneva"/>
                <a:cs typeface="Geneva"/>
              </a:rPr>
              <a:t>ROMANS 12:2</a:t>
            </a:r>
          </a:p>
        </p:txBody>
      </p:sp>
      <p:sp>
        <p:nvSpPr>
          <p:cNvPr id="4" name="Title 1"/>
          <p:cNvSpPr txBox="1">
            <a:spLocks/>
          </p:cNvSpPr>
          <p:nvPr/>
        </p:nvSpPr>
        <p:spPr bwMode="auto">
          <a:xfrm>
            <a:off x="1152227" y="3739641"/>
            <a:ext cx="6858762" cy="1383618"/>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685800">
              <a:defRPr/>
            </a:pPr>
            <a:r>
              <a:rPr lang="en-US" sz="2400" b="1" dirty="0">
                <a:gradFill flip="none" rotWithShape="1">
                  <a:gsLst>
                    <a:gs pos="0">
                      <a:srgbClr val="FFFFFF"/>
                    </a:gs>
                    <a:gs pos="100000">
                      <a:srgbClr val="333399">
                        <a:lumMod val="40000"/>
                        <a:lumOff val="60000"/>
                        <a:alpha val="63000"/>
                      </a:srgbClr>
                    </a:gs>
                  </a:gsLst>
                  <a:path path="circle">
                    <a:fillToRect l="100000" t="100000"/>
                  </a:path>
                  <a:tileRect r="-100000" b="-100000"/>
                </a:gradFill>
                <a:latin typeface="Arial"/>
                <a:ea typeface="ヒラギノ角ゴ Pro W3"/>
                <a:cs typeface="Arial"/>
              </a:rPr>
              <a:t>BE </a:t>
            </a:r>
            <a:r>
              <a:rPr lang="en-US" sz="5400" b="1" dirty="0">
                <a:gradFill flip="none" rotWithShape="1">
                  <a:gsLst>
                    <a:gs pos="0">
                      <a:srgbClr val="FFFFFF"/>
                    </a:gs>
                    <a:gs pos="100000">
                      <a:srgbClr val="333399">
                        <a:lumMod val="40000"/>
                        <a:lumOff val="60000"/>
                        <a:alpha val="63000"/>
                      </a:srgbClr>
                    </a:gs>
                  </a:gsLst>
                  <a:path path="circle">
                    <a:fillToRect l="100000" t="100000"/>
                  </a:path>
                  <a:tileRect r="-100000" b="-100000"/>
                </a:gradFill>
                <a:latin typeface="Arial"/>
                <a:ea typeface="ヒラギノ角ゴ Pro W3"/>
                <a:cs typeface="Arial"/>
              </a:rPr>
              <a:t>TRANSFORMED </a:t>
            </a:r>
            <a:br>
              <a:rPr lang="en-US" sz="5400" b="1" dirty="0">
                <a:gradFill flip="none" rotWithShape="1">
                  <a:gsLst>
                    <a:gs pos="0">
                      <a:srgbClr val="FFFFFF"/>
                    </a:gs>
                    <a:gs pos="100000">
                      <a:srgbClr val="333399">
                        <a:lumMod val="40000"/>
                        <a:lumOff val="60000"/>
                        <a:alpha val="63000"/>
                      </a:srgbClr>
                    </a:gs>
                  </a:gsLst>
                  <a:path path="circle">
                    <a:fillToRect l="100000" t="100000"/>
                  </a:path>
                  <a:tileRect r="-100000" b="-100000"/>
                </a:gradFill>
                <a:latin typeface="Arial"/>
                <a:ea typeface="ヒラギノ角ゴ Pro W3"/>
                <a:cs typeface="Arial"/>
              </a:rPr>
            </a:br>
            <a:r>
              <a:rPr lang="en-US" sz="2400" b="1" dirty="0">
                <a:gradFill flip="none" rotWithShape="1">
                  <a:gsLst>
                    <a:gs pos="0">
                      <a:srgbClr val="FFFFFF"/>
                    </a:gs>
                    <a:gs pos="100000">
                      <a:srgbClr val="333399">
                        <a:lumMod val="40000"/>
                        <a:lumOff val="60000"/>
                        <a:alpha val="63000"/>
                      </a:srgbClr>
                    </a:gs>
                  </a:gsLst>
                  <a:path path="circle">
                    <a:fillToRect l="100000" t="100000"/>
                  </a:path>
                  <a:tileRect r="-100000" b="-100000"/>
                </a:gradFill>
                <a:latin typeface="Arial"/>
                <a:ea typeface="ヒラギノ角ゴ Pro W3"/>
                <a:cs typeface="Arial"/>
              </a:rPr>
              <a:t>BY THE RENEWING OF YOUR MIND</a:t>
            </a:r>
          </a:p>
        </p:txBody>
      </p:sp>
      <p:sp>
        <p:nvSpPr>
          <p:cNvPr id="5" name="文字方塊 2">
            <a:extLst>
              <a:ext uri="{FF2B5EF4-FFF2-40B4-BE49-F238E27FC236}">
                <a16:creationId xmlns:a16="http://schemas.microsoft.com/office/drawing/2014/main" id="{48C685F9-4B4D-6446-AC57-ACB523E585A1}"/>
              </a:ext>
            </a:extLst>
          </p:cNvPr>
          <p:cNvSpPr txBox="1">
            <a:spLocks noChangeArrowheads="1"/>
          </p:cNvSpPr>
          <p:nvPr/>
        </p:nvSpPr>
        <p:spPr bwMode="auto">
          <a:xfrm>
            <a:off x="3492347" y="1442348"/>
            <a:ext cx="1817783" cy="2008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l" eaLnBrk="1" hangingPunct="1"/>
            <a:r>
              <a:rPr lang="zh-TW" altLang="en-US" sz="3750" b="1" dirty="0">
                <a:solidFill>
                  <a:srgbClr val="C2E0FF"/>
                </a:solidFill>
              </a:rPr>
              <a:t>轉化</a:t>
            </a:r>
            <a:endParaRPr lang="en-US" altLang="zh-TW" sz="3750" b="1" dirty="0">
              <a:solidFill>
                <a:srgbClr val="C2E0FF"/>
              </a:solidFill>
            </a:endParaRPr>
          </a:p>
          <a:p>
            <a:pPr algn="l" eaLnBrk="1" hangingPunct="1"/>
            <a:r>
              <a:rPr lang="zh-TW" altLang="en-US" sz="3000" dirty="0">
                <a:solidFill>
                  <a:srgbClr val="C2E0FF"/>
                </a:solidFill>
              </a:rPr>
              <a:t>藉着心意更新</a:t>
            </a:r>
            <a:endParaRPr lang="en-US" altLang="zh-TW" sz="3000" dirty="0">
              <a:solidFill>
                <a:srgbClr val="C2E0FF"/>
              </a:solidFill>
            </a:endParaRPr>
          </a:p>
          <a:p>
            <a:pPr algn="l" eaLnBrk="1" hangingPunct="1"/>
            <a:endParaRPr lang="zh-CN" altLang="en-US" sz="2700" dirty="0">
              <a:solidFill>
                <a:srgbClr val="0066CC"/>
              </a:solidFill>
            </a:endParaRPr>
          </a:p>
        </p:txBody>
      </p:sp>
    </p:spTree>
    <p:extLst>
      <p:ext uri="{BB962C8B-B14F-4D97-AF65-F5344CB8AC3E}">
        <p14:creationId xmlns:p14="http://schemas.microsoft.com/office/powerpoint/2010/main" val="218181963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44868" y="4494535"/>
            <a:ext cx="4499131" cy="432048"/>
          </a:xfrm>
          <a:solidFill>
            <a:srgbClr val="000055"/>
          </a:solidFill>
          <a:ln w="9525">
            <a:noFill/>
            <a:miter lim="800000"/>
            <a:headEnd/>
            <a:tailEnd/>
          </a:ln>
        </p:spPr>
        <p:txBody>
          <a:bodyPr vert="horz" wrap="square" lIns="68580" tIns="34290" rIns="68580" bIns="34290" numCol="1" anchor="ctr" anchorCtr="0" compatLnSpc="1">
            <a:prstTxWarp prst="textNoShape">
              <a:avLst/>
            </a:prstTxWarp>
          </a:bodyPr>
          <a:lstStyle/>
          <a:p>
            <a:r>
              <a:rPr lang="en-US" sz="2400" b="1" dirty="0">
                <a:solidFill>
                  <a:schemeClr val="accent2">
                    <a:lumMod val="40000"/>
                    <a:lumOff val="60000"/>
                  </a:schemeClr>
                </a:solidFill>
                <a:latin typeface="Geneva"/>
                <a:cs typeface="Geneva"/>
              </a:rPr>
              <a:t>ROMANS 12:2</a:t>
            </a:r>
          </a:p>
        </p:txBody>
      </p:sp>
      <p:sp>
        <p:nvSpPr>
          <p:cNvPr id="5" name="矩形 2">
            <a:extLst>
              <a:ext uri="{FF2B5EF4-FFF2-40B4-BE49-F238E27FC236}">
                <a16:creationId xmlns:a16="http://schemas.microsoft.com/office/drawing/2014/main" id="{7123A6D2-1330-8F4F-8702-54B8D3AB3249}"/>
              </a:ext>
            </a:extLst>
          </p:cNvPr>
          <p:cNvSpPr>
            <a:spLocks noChangeArrowheads="1"/>
          </p:cNvSpPr>
          <p:nvPr/>
        </p:nvSpPr>
        <p:spPr bwMode="auto">
          <a:xfrm>
            <a:off x="1302599" y="96744"/>
            <a:ext cx="6426714" cy="1892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r>
              <a:rPr lang="zh-CN" altLang="en-US" sz="2250" dirty="0">
                <a:solidFill>
                  <a:srgbClr val="C2E0FF"/>
                </a:solidFill>
                <a:latin typeface="Times New Roman" charset="0"/>
                <a:ea typeface="SimSun" charset="0"/>
              </a:rPr>
              <a:t>不 要 效 法 这 个 世 界 ， 只 要 心 意 更 新 而 变 化 ， 叫 你 们 察 验 何 为 神 的 善 良 、 纯 全 、 可 喜 悦 的 旨 意 。</a:t>
            </a:r>
            <a:br>
              <a:rPr lang="en-US" altLang="zh-CN" sz="2250" dirty="0">
                <a:solidFill>
                  <a:srgbClr val="C2E0FF"/>
                </a:solidFill>
                <a:latin typeface="Times New Roman" charset="0"/>
                <a:ea typeface="SimSun" charset="0"/>
              </a:rPr>
            </a:br>
            <a:r>
              <a:rPr lang="zh-TW" altLang="en-US" sz="2250" dirty="0">
                <a:solidFill>
                  <a:srgbClr val="47A3FF"/>
                </a:solidFill>
                <a:latin typeface="Times New Roman" charset="0"/>
                <a:ea typeface="SimSun" charset="0"/>
              </a:rPr>
              <a:t>罗馬</a:t>
            </a:r>
            <a:r>
              <a:rPr lang="en-US" altLang="zh-TW" sz="2250" dirty="0">
                <a:solidFill>
                  <a:srgbClr val="47A3FF"/>
                </a:solidFill>
                <a:latin typeface="Times New Roman" charset="0"/>
                <a:ea typeface="SimSun" charset="0"/>
              </a:rPr>
              <a:t>12:2</a:t>
            </a:r>
            <a:endParaRPr lang="en-US" altLang="zh-CN" sz="2250" dirty="0">
              <a:solidFill>
                <a:srgbClr val="47A3FF"/>
              </a:solidFill>
              <a:latin typeface="Times New Roman" charset="0"/>
              <a:ea typeface="SimSun" charset="0"/>
            </a:endParaRPr>
          </a:p>
          <a:p>
            <a:pPr eaLnBrk="1" hangingPunct="1"/>
            <a:endParaRPr lang="zh-CN" altLang="en-US" sz="2700" dirty="0">
              <a:solidFill>
                <a:srgbClr val="C2E0FF"/>
              </a:solidFill>
              <a:latin typeface="Times New Roman" charset="0"/>
              <a:ea typeface="SimSun" charset="0"/>
            </a:endParaRPr>
          </a:p>
        </p:txBody>
      </p:sp>
    </p:spTree>
    <p:extLst>
      <p:ext uri="{BB962C8B-B14F-4D97-AF65-F5344CB8AC3E}">
        <p14:creationId xmlns:p14="http://schemas.microsoft.com/office/powerpoint/2010/main" val="218224360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FF70A-E047-5040-A525-7C4998A4C7BA}"/>
              </a:ext>
            </a:extLst>
          </p:cNvPr>
          <p:cNvPicPr>
            <a:picLocks noChangeAspect="1"/>
          </p:cNvPicPr>
          <p:nvPr/>
        </p:nvPicPr>
        <p:blipFill>
          <a:blip r:embed="rId3"/>
          <a:stretch>
            <a:fillRect/>
          </a:stretch>
        </p:blipFill>
        <p:spPr>
          <a:xfrm>
            <a:off x="4574" y="1"/>
            <a:ext cx="7255542" cy="7094818"/>
          </a:xfrm>
          <a:prstGeom prst="rect">
            <a:avLst/>
          </a:prstGeom>
        </p:spPr>
      </p:pic>
      <p:sp>
        <p:nvSpPr>
          <p:cNvPr id="100355" name="Picture 1"/>
          <p:cNvSpPr>
            <a:spLocks noChangeAspect="1"/>
          </p:cNvSpPr>
          <p:nvPr/>
        </p:nvSpPr>
        <p:spPr bwMode="auto">
          <a:xfrm>
            <a:off x="1143000" y="276226"/>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034"/>
            <a:ext cx="7255542" cy="81009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Grain Offering = Giving Thanks</a:t>
            </a:r>
          </a:p>
        </p:txBody>
      </p:sp>
      <p:sp>
        <p:nvSpPr>
          <p:cNvPr id="6" name="Rectangle 2">
            <a:extLst>
              <a:ext uri="{FF2B5EF4-FFF2-40B4-BE49-F238E27FC236}">
                <a16:creationId xmlns:a16="http://schemas.microsoft.com/office/drawing/2014/main" id="{C365D779-8E05-734B-92EF-AC21B0B66067}"/>
              </a:ext>
            </a:extLst>
          </p:cNvPr>
          <p:cNvSpPr txBox="1">
            <a:spLocks noChangeArrowheads="1"/>
          </p:cNvSpPr>
          <p:nvPr/>
        </p:nvSpPr>
        <p:spPr bwMode="auto">
          <a:xfrm>
            <a:off x="16726" y="766378"/>
            <a:ext cx="7255542" cy="6855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3300" b="1" kern="0" dirty="0">
                <a:solidFill>
                  <a:schemeClr val="tx2"/>
                </a:solidFill>
                <a:effectLst>
                  <a:glow rad="127000">
                    <a:schemeClr val="bg1"/>
                  </a:glow>
                </a:effectLst>
                <a:latin typeface="Arial" charset="0"/>
                <a:ea typeface="ＭＳ Ｐゴシック" charset="0"/>
                <a:cs typeface="ＭＳ Ｐゴシック" charset="0"/>
              </a:rPr>
              <a:t>素祭 </a:t>
            </a:r>
            <a:r>
              <a:rPr lang="en-US" altLang="zh-CN" sz="3300" b="1" kern="0" dirty="0">
                <a:solidFill>
                  <a:schemeClr val="tx2"/>
                </a:solidFill>
                <a:effectLst>
                  <a:glow rad="127000">
                    <a:schemeClr val="bg1"/>
                  </a:glow>
                </a:effectLst>
                <a:latin typeface="Arial" charset="0"/>
                <a:ea typeface="ＭＳ Ｐゴシック" charset="0"/>
                <a:cs typeface="ＭＳ Ｐゴシック" charset="0"/>
              </a:rPr>
              <a:t>= </a:t>
            </a:r>
            <a:r>
              <a:rPr lang="zh-CN" altLang="en-US" sz="3300" b="1" kern="0" dirty="0">
                <a:solidFill>
                  <a:schemeClr val="tx2"/>
                </a:solidFill>
                <a:effectLst>
                  <a:glow rad="127000">
                    <a:schemeClr val="bg1"/>
                  </a:glow>
                </a:effectLst>
                <a:latin typeface="Arial" charset="0"/>
                <a:ea typeface="ＭＳ Ｐゴシック" charset="0"/>
                <a:cs typeface="ＭＳ Ｐゴシック" charset="0"/>
              </a:rPr>
              <a:t>感恩</a:t>
            </a:r>
            <a:endParaRPr lang="en-US" sz="33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7787445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14" name="Picture 2" descr="Love Fe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51"/>
            <a:ext cx="7825370" cy="5825657"/>
          </a:xfrm>
          <a:prstGeom prst="rect">
            <a:avLst/>
          </a:prstGeom>
          <a:noFill/>
          <a:ln w="9525">
            <a:noFill/>
            <a:miter lim="800000"/>
            <a:headEnd/>
            <a:tailEnd/>
          </a:ln>
        </p:spPr>
      </p:pic>
      <p:sp>
        <p:nvSpPr>
          <p:cNvPr id="200707" name="Rectangle 3"/>
          <p:cNvSpPr>
            <a:spLocks noGrp="1" noChangeArrowheads="1"/>
          </p:cNvSpPr>
          <p:nvPr>
            <p:ph type="title"/>
          </p:nvPr>
        </p:nvSpPr>
        <p:spPr>
          <a:xfrm>
            <a:off x="1144395" y="-19051"/>
            <a:ext cx="2791987" cy="913936"/>
          </a:xfrm>
          <a:solidFill>
            <a:schemeClr val="tx1"/>
          </a:solidFill>
          <a:effectLst>
            <a:outerShdw blurRad="63500" dist="35921" dir="2700000" algn="ctr" rotWithShape="0">
              <a:schemeClr val="bg2">
                <a:alpha val="74998"/>
              </a:schemeClr>
            </a:outerShdw>
          </a:effectLst>
        </p:spPr>
        <p:txBody>
          <a:bodyPr/>
          <a:lstStyle/>
          <a:p>
            <a:pPr algn="ctr" eaLnBrk="1" hangingPunct="1">
              <a:defRPr/>
            </a:pPr>
            <a:r>
              <a:rPr lang="en-US" b="1" dirty="0">
                <a:solidFill>
                  <a:srgbClr val="FFFFFF"/>
                </a:solidFill>
                <a:ea typeface="ＭＳ Ｐゴシック" pitchFamily="-112" charset="-128"/>
                <a:cs typeface="ＭＳ Ｐゴシック" pitchFamily="-112" charset="-128"/>
              </a:rPr>
              <a:t>Body Life (Rom. 12)</a:t>
            </a:r>
          </a:p>
        </p:txBody>
      </p:sp>
      <p:sp>
        <p:nvSpPr>
          <p:cNvPr id="5" name="Rectangle 3">
            <a:extLst>
              <a:ext uri="{FF2B5EF4-FFF2-40B4-BE49-F238E27FC236}">
                <a16:creationId xmlns:a16="http://schemas.microsoft.com/office/drawing/2014/main" id="{D7B3F58D-C003-304F-B385-FB76A731D6AB}"/>
              </a:ext>
            </a:extLst>
          </p:cNvPr>
          <p:cNvSpPr txBox="1">
            <a:spLocks noChangeArrowheads="1"/>
          </p:cNvSpPr>
          <p:nvPr/>
        </p:nvSpPr>
        <p:spPr bwMode="auto">
          <a:xfrm>
            <a:off x="5033383" y="3970298"/>
            <a:ext cx="2791987" cy="913936"/>
          </a:xfrm>
          <a:prstGeom prst="rect">
            <a:avLst/>
          </a:prstGeom>
          <a:solidFill>
            <a:schemeClr val="tx1"/>
          </a:solidFill>
          <a:ln w="9525">
            <a:noFill/>
            <a:miter lim="800000"/>
            <a:headEnd/>
            <a:tailEnd/>
          </a:ln>
          <a:effectLst>
            <a:outerShdw blurRad="63500" dist="35921" dir="2700000" algn="ctr" rotWithShape="0">
              <a:schemeClr val="bg2">
                <a:alpha val="74998"/>
              </a:schemeClr>
            </a:outerShdw>
          </a:effec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4000">
                <a:solidFill>
                  <a:schemeClr val="tx2"/>
                </a:solidFill>
                <a:latin typeface="Arial" pitchFamily="-111" charset="0"/>
              </a:defRPr>
            </a:lvl6pPr>
            <a:lvl7pPr marL="914400" algn="l" rtl="0" fontAlgn="base">
              <a:spcBef>
                <a:spcPct val="0"/>
              </a:spcBef>
              <a:spcAft>
                <a:spcPct val="0"/>
              </a:spcAft>
              <a:defRPr sz="4000">
                <a:solidFill>
                  <a:schemeClr val="tx2"/>
                </a:solidFill>
                <a:latin typeface="Arial" pitchFamily="-111" charset="0"/>
              </a:defRPr>
            </a:lvl7pPr>
            <a:lvl8pPr marL="1371600" algn="l" rtl="0" fontAlgn="base">
              <a:spcBef>
                <a:spcPct val="0"/>
              </a:spcBef>
              <a:spcAft>
                <a:spcPct val="0"/>
              </a:spcAft>
              <a:defRPr sz="4000">
                <a:solidFill>
                  <a:schemeClr val="tx2"/>
                </a:solidFill>
                <a:latin typeface="Arial" pitchFamily="-111" charset="0"/>
              </a:defRPr>
            </a:lvl8pPr>
            <a:lvl9pPr marL="1828800" algn="l" rtl="0" fontAlgn="base">
              <a:spcBef>
                <a:spcPct val="0"/>
              </a:spcBef>
              <a:spcAft>
                <a:spcPct val="0"/>
              </a:spcAft>
              <a:defRPr sz="4000">
                <a:solidFill>
                  <a:schemeClr val="tx2"/>
                </a:solidFill>
                <a:latin typeface="Arial" pitchFamily="-111" charset="0"/>
              </a:defRPr>
            </a:lvl9pPr>
          </a:lstStyle>
          <a:p>
            <a:pPr algn="ctr" defTabSz="685800" eaLnBrk="1" hangingPunct="1">
              <a:defRPr/>
            </a:pPr>
            <a:r>
              <a:rPr lang="zh-CN" altLang="en-US" sz="3000" dirty="0">
                <a:solidFill>
                  <a:srgbClr val="FFFFFF"/>
                </a:solidFill>
                <a:latin typeface="Arial" charset="0"/>
                <a:ea typeface="SimSun" charset="0"/>
                <a:cs typeface="SimSun" charset="0"/>
              </a:rPr>
              <a:t>身体及生命（罗</a:t>
            </a:r>
            <a:r>
              <a:rPr lang="en-US" altLang="zh-CN" sz="3000" dirty="0">
                <a:solidFill>
                  <a:srgbClr val="FFFFFF"/>
                </a:solidFill>
                <a:latin typeface="Arial" charset="0"/>
                <a:ea typeface="SimSun" charset="0"/>
                <a:cs typeface="SimSun" charset="0"/>
              </a:rPr>
              <a:t>12</a:t>
            </a:r>
            <a:r>
              <a:rPr lang="zh-CN" altLang="en-US" sz="3000" dirty="0">
                <a:solidFill>
                  <a:srgbClr val="FFFFFF"/>
                </a:solidFill>
                <a:latin typeface="Arial" charset="0"/>
                <a:ea typeface="SimSun" charset="0"/>
                <a:cs typeface="SimSun" charset="0"/>
              </a:rPr>
              <a:t>）</a:t>
            </a:r>
            <a:endParaRPr lang="en-US" sz="3000" b="1" kern="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93831900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20162" name="Rectangle 56"/>
          <p:cNvSpPr>
            <a:spLocks noChangeArrowheads="1"/>
          </p:cNvSpPr>
          <p:nvPr/>
        </p:nvSpPr>
        <p:spPr bwMode="auto">
          <a:xfrm>
            <a:off x="1143000" y="0"/>
            <a:ext cx="6858000" cy="5143500"/>
          </a:xfrm>
          <a:prstGeom prst="rect">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defTabSz="685800" eaLnBrk="0" fontAlgn="base" hangingPunct="0">
              <a:spcBef>
                <a:spcPct val="0"/>
              </a:spcBef>
              <a:spcAft>
                <a:spcPct val="0"/>
              </a:spcAft>
              <a:tabLst>
                <a:tab pos="2914650" algn="l"/>
                <a:tab pos="3600450" algn="l"/>
                <a:tab pos="4200525" algn="l"/>
              </a:tabLst>
              <a:defRPr/>
            </a:pPr>
            <a:endParaRPr lang="en-US" sz="1050">
              <a:solidFill>
                <a:srgbClr val="000000"/>
              </a:solidFill>
              <a:latin typeface="Arial Narrow" charset="0"/>
              <a:ea typeface="ＭＳ Ｐゴシック" charset="0"/>
              <a:cs typeface="ＭＳ Ｐゴシック" charset="0"/>
            </a:endParaRPr>
          </a:p>
        </p:txBody>
      </p:sp>
      <p:sp>
        <p:nvSpPr>
          <p:cNvPr id="220163" name="Rectangle 93"/>
          <p:cNvSpPr>
            <a:spLocks noChangeArrowheads="1"/>
          </p:cNvSpPr>
          <p:nvPr/>
        </p:nvSpPr>
        <p:spPr bwMode="auto">
          <a:xfrm>
            <a:off x="1143000" y="0"/>
            <a:ext cx="6858000" cy="1143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sp>
        <p:nvSpPr>
          <p:cNvPr id="220164" name="Rectangle 92"/>
          <p:cNvSpPr>
            <a:spLocks noChangeArrowheads="1"/>
          </p:cNvSpPr>
          <p:nvPr/>
        </p:nvSpPr>
        <p:spPr bwMode="auto">
          <a:xfrm>
            <a:off x="1143000" y="2114550"/>
            <a:ext cx="6858000" cy="1828800"/>
          </a:xfrm>
          <a:prstGeom prst="rect">
            <a:avLst/>
          </a:prstGeom>
          <a:gradFill rotWithShape="0">
            <a:gsLst>
              <a:gs pos="0">
                <a:srgbClr val="2F1800"/>
              </a:gs>
              <a:gs pos="50000">
                <a:srgbClr val="663300"/>
              </a:gs>
              <a:gs pos="100000">
                <a:srgbClr val="2F18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sp>
        <p:nvSpPr>
          <p:cNvPr id="220165" name="Text Box 2"/>
          <p:cNvSpPr txBox="1">
            <a:spLocks noChangeArrowheads="1"/>
          </p:cNvSpPr>
          <p:nvPr/>
        </p:nvSpPr>
        <p:spPr bwMode="auto">
          <a:xfrm>
            <a:off x="7258050" y="133350"/>
            <a:ext cx="631904" cy="41549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685800" eaLnBrk="0" fontAlgn="base" hangingPunct="0">
              <a:spcBef>
                <a:spcPct val="0"/>
              </a:spcBef>
              <a:spcAft>
                <a:spcPct val="0"/>
              </a:spcAft>
              <a:defRPr/>
            </a:pPr>
            <a:r>
              <a:rPr lang="en-US" sz="2100" b="1">
                <a:solidFill>
                  <a:srgbClr val="FFFFFF"/>
                </a:solidFill>
                <a:latin typeface="Arial" charset="0"/>
              </a:rPr>
              <a:t>128</a:t>
            </a:r>
          </a:p>
        </p:txBody>
      </p:sp>
      <p:sp>
        <p:nvSpPr>
          <p:cNvPr id="220166" name="Text Box 3"/>
          <p:cNvSpPr>
            <a:spLocks noGrp="1" noChangeArrowheads="1"/>
          </p:cNvSpPr>
          <p:nvPr>
            <p:ph type="title"/>
          </p:nvPr>
        </p:nvSpPr>
        <p:spPr>
          <a:xfrm>
            <a:off x="1371600" y="114300"/>
            <a:ext cx="5829300" cy="571500"/>
          </a:xfrm>
          <a:solidFill>
            <a:srgbClr val="000000"/>
          </a:solidFill>
        </p:spPr>
        <p:txBody>
          <a:bodyPr/>
          <a:lstStyle/>
          <a:p>
            <a:pPr eaLnBrk="1" hangingPunct="1"/>
            <a:r>
              <a:rPr kumimoji="0" lang="en-US" altLang="zh-CN" sz="2700" b="1">
                <a:solidFill>
                  <a:schemeClr val="tx1"/>
                </a:solidFill>
                <a:latin typeface="Arial" charset="0"/>
                <a:ea typeface="SimSun" charset="0"/>
                <a:cs typeface="SimSun" charset="0"/>
              </a:rPr>
              <a:t>Old Testament Sacrifices</a:t>
            </a:r>
            <a:endParaRPr kumimoji="0" lang="en-US" sz="1500" b="1">
              <a:solidFill>
                <a:schemeClr val="tx1"/>
              </a:solidFill>
              <a:latin typeface="Arial" charset="0"/>
              <a:ea typeface="SimSun" charset="0"/>
              <a:cs typeface="SimSun" charset="0"/>
            </a:endParaRPr>
          </a:p>
        </p:txBody>
      </p:sp>
      <p:grpSp>
        <p:nvGrpSpPr>
          <p:cNvPr id="220167" name="Group 41"/>
          <p:cNvGrpSpPr>
            <a:grpSpLocks/>
          </p:cNvGrpSpPr>
          <p:nvPr/>
        </p:nvGrpSpPr>
        <p:grpSpPr bwMode="auto">
          <a:xfrm>
            <a:off x="1143000" y="745332"/>
            <a:ext cx="6843713" cy="4398169"/>
            <a:chOff x="6" y="626"/>
            <a:chExt cx="5748" cy="2262"/>
          </a:xfrm>
        </p:grpSpPr>
        <p:grpSp>
          <p:nvGrpSpPr>
            <p:cNvPr id="220169" name="Group 42"/>
            <p:cNvGrpSpPr>
              <a:grpSpLocks/>
            </p:cNvGrpSpPr>
            <p:nvPr/>
          </p:nvGrpSpPr>
          <p:grpSpPr bwMode="auto">
            <a:xfrm>
              <a:off x="6" y="626"/>
              <a:ext cx="1437" cy="209"/>
              <a:chOff x="0" y="0"/>
              <a:chExt cx="938" cy="403"/>
            </a:xfrm>
          </p:grpSpPr>
          <p:sp>
            <p:nvSpPr>
              <p:cNvPr id="42027" name="Rectangle 43"/>
              <p:cNvSpPr>
                <a:spLocks noChangeArrowheads="1"/>
              </p:cNvSpPr>
              <p:nvPr/>
            </p:nvSpPr>
            <p:spPr bwMode="auto">
              <a:xfrm>
                <a:off x="43"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sz="2100" b="1">
                    <a:solidFill>
                      <a:srgbClr val="FFFFFF"/>
                    </a:solidFill>
                    <a:effectLst>
                      <a:outerShdw blurRad="38100" dist="38100" dir="2700000" algn="tl">
                        <a:srgbClr val="000000"/>
                      </a:outerShdw>
                    </a:effectLst>
                    <a:latin typeface="Arial Narrow" charset="0"/>
                    <a:ea typeface="ＭＳ Ｐゴシック" charset="0"/>
                    <a:cs typeface="Times New Roman" charset="0"/>
                  </a:rPr>
                  <a:t>NAME</a:t>
                </a:r>
              </a:p>
            </p:txBody>
          </p:sp>
          <p:sp>
            <p:nvSpPr>
              <p:cNvPr id="220217" name="Rectangle 44"/>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20170" name="Group 45"/>
            <p:cNvGrpSpPr>
              <a:grpSpLocks/>
            </p:cNvGrpSpPr>
            <p:nvPr/>
          </p:nvGrpSpPr>
          <p:grpSpPr bwMode="auto">
            <a:xfrm>
              <a:off x="1443" y="626"/>
              <a:ext cx="1436" cy="209"/>
              <a:chOff x="938" y="0"/>
              <a:chExt cx="938" cy="403"/>
            </a:xfrm>
          </p:grpSpPr>
          <p:sp>
            <p:nvSpPr>
              <p:cNvPr id="42030" name="Rectangle 46"/>
              <p:cNvSpPr>
                <a:spLocks noChangeArrowheads="1"/>
              </p:cNvSpPr>
              <p:nvPr/>
            </p:nvSpPr>
            <p:spPr bwMode="auto">
              <a:xfrm>
                <a:off x="981"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sz="2100" b="1">
                    <a:solidFill>
                      <a:srgbClr val="FFFFFF"/>
                    </a:solidFill>
                    <a:effectLst>
                      <a:outerShdw blurRad="38100" dist="38100" dir="2700000" algn="tl">
                        <a:srgbClr val="000000"/>
                      </a:outerShdw>
                    </a:effectLst>
                    <a:latin typeface="Arial Narrow" charset="0"/>
                    <a:ea typeface="ＭＳ Ｐゴシック" charset="0"/>
                    <a:cs typeface="Times New Roman" charset="0"/>
                  </a:rPr>
                  <a:t>OT TEXTS</a:t>
                </a:r>
              </a:p>
            </p:txBody>
          </p:sp>
          <p:sp>
            <p:nvSpPr>
              <p:cNvPr id="220215" name="Rectangle 47"/>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20171" name="Group 48"/>
            <p:cNvGrpSpPr>
              <a:grpSpLocks/>
            </p:cNvGrpSpPr>
            <p:nvPr/>
          </p:nvGrpSpPr>
          <p:grpSpPr bwMode="auto">
            <a:xfrm>
              <a:off x="2879" y="626"/>
              <a:ext cx="1437" cy="209"/>
              <a:chOff x="1876" y="0"/>
              <a:chExt cx="938" cy="403"/>
            </a:xfrm>
          </p:grpSpPr>
          <p:sp>
            <p:nvSpPr>
              <p:cNvPr id="42033" name="Rectangle 49"/>
              <p:cNvSpPr>
                <a:spLocks noChangeArrowheads="1"/>
              </p:cNvSpPr>
              <p:nvPr/>
            </p:nvSpPr>
            <p:spPr bwMode="auto">
              <a:xfrm>
                <a:off x="1919"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sz="2100" b="1">
                    <a:solidFill>
                      <a:srgbClr val="FFFFFF"/>
                    </a:solidFill>
                    <a:effectLst>
                      <a:outerShdw blurRad="38100" dist="38100" dir="2700000" algn="tl">
                        <a:srgbClr val="000000"/>
                      </a:outerShdw>
                    </a:effectLst>
                    <a:latin typeface="Arial Narrow" charset="0"/>
                    <a:ea typeface="ＭＳ Ｐゴシック" charset="0"/>
                    <a:cs typeface="Times New Roman" charset="0"/>
                  </a:rPr>
                  <a:t>ELEMENTS</a:t>
                </a:r>
              </a:p>
            </p:txBody>
          </p:sp>
          <p:sp>
            <p:nvSpPr>
              <p:cNvPr id="220213" name="Rectangle 50"/>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20172" name="Group 51"/>
            <p:cNvGrpSpPr>
              <a:grpSpLocks/>
            </p:cNvGrpSpPr>
            <p:nvPr/>
          </p:nvGrpSpPr>
          <p:grpSpPr bwMode="auto">
            <a:xfrm>
              <a:off x="4316" y="626"/>
              <a:ext cx="1438" cy="209"/>
              <a:chOff x="2814" y="0"/>
              <a:chExt cx="939" cy="403"/>
            </a:xfrm>
          </p:grpSpPr>
          <p:sp>
            <p:nvSpPr>
              <p:cNvPr id="42036" name="Rectangle 52"/>
              <p:cNvSpPr>
                <a:spLocks noChangeArrowheads="1"/>
              </p:cNvSpPr>
              <p:nvPr/>
            </p:nvSpPr>
            <p:spPr bwMode="auto">
              <a:xfrm>
                <a:off x="2857" y="0"/>
                <a:ext cx="853"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sz="2100" b="1">
                    <a:solidFill>
                      <a:srgbClr val="FFFFFF"/>
                    </a:solidFill>
                    <a:effectLst>
                      <a:outerShdw blurRad="38100" dist="38100" dir="2700000" algn="tl">
                        <a:srgbClr val="000000"/>
                      </a:outerShdw>
                    </a:effectLst>
                    <a:latin typeface="Arial Narrow" charset="0"/>
                    <a:ea typeface="ＭＳ Ｐゴシック" charset="0"/>
                    <a:cs typeface="Times New Roman" charset="0"/>
                  </a:rPr>
                  <a:t>PURPOSE</a:t>
                </a:r>
              </a:p>
            </p:txBody>
          </p:sp>
          <p:sp>
            <p:nvSpPr>
              <p:cNvPr id="220211" name="Rectangle 53"/>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20173" name="Group 54"/>
            <p:cNvGrpSpPr>
              <a:grpSpLocks/>
            </p:cNvGrpSpPr>
            <p:nvPr/>
          </p:nvGrpSpPr>
          <p:grpSpPr bwMode="auto">
            <a:xfrm>
              <a:off x="6" y="834"/>
              <a:ext cx="5748" cy="2054"/>
              <a:chOff x="6" y="2264"/>
              <a:chExt cx="5748" cy="2054"/>
            </a:xfrm>
          </p:grpSpPr>
          <p:grpSp>
            <p:nvGrpSpPr>
              <p:cNvPr id="220174" name="Group 55"/>
              <p:cNvGrpSpPr>
                <a:grpSpLocks/>
              </p:cNvGrpSpPr>
              <p:nvPr/>
            </p:nvGrpSpPr>
            <p:grpSpPr bwMode="auto">
              <a:xfrm>
                <a:off x="6" y="2264"/>
                <a:ext cx="1437" cy="506"/>
                <a:chOff x="0" y="3164"/>
                <a:chExt cx="938" cy="978"/>
              </a:xfrm>
            </p:grpSpPr>
            <p:sp>
              <p:nvSpPr>
                <p:cNvPr id="42040" name="Rectangle 56"/>
                <p:cNvSpPr>
                  <a:spLocks noChangeArrowheads="1"/>
                </p:cNvSpPr>
                <p:nvPr/>
              </p:nvSpPr>
              <p:spPr bwMode="auto">
                <a:xfrm>
                  <a:off x="43" y="3164"/>
                  <a:ext cx="852" cy="978"/>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b="1">
                      <a:solidFill>
                        <a:srgbClr val="FFFFFF"/>
                      </a:solidFill>
                      <a:effectLst>
                        <a:outerShdw blurRad="38100" dist="38100" dir="2700000" algn="tl">
                          <a:srgbClr val="000000"/>
                        </a:outerShdw>
                      </a:effectLst>
                      <a:latin typeface="Arial Narrow" charset="0"/>
                      <a:ea typeface="ＭＳ Ｐゴシック" charset="0"/>
                      <a:cs typeface="Times New Roman" charset="0"/>
                    </a:rPr>
                    <a:t>FELLOWSHIP OFFERING</a:t>
                  </a:r>
                </a:p>
              </p:txBody>
            </p:sp>
            <p:sp>
              <p:nvSpPr>
                <p:cNvPr id="220209" name="Rectangle 57"/>
                <p:cNvSpPr>
                  <a:spLocks noChangeArrowheads="1"/>
                </p:cNvSpPr>
                <p:nvPr/>
              </p:nvSpPr>
              <p:spPr bwMode="auto">
                <a:xfrm>
                  <a:off x="0"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20175" name="Group 58"/>
              <p:cNvGrpSpPr>
                <a:grpSpLocks/>
              </p:cNvGrpSpPr>
              <p:nvPr/>
            </p:nvGrpSpPr>
            <p:grpSpPr bwMode="auto">
              <a:xfrm>
                <a:off x="1443" y="2264"/>
                <a:ext cx="1436" cy="506"/>
                <a:chOff x="938" y="3164"/>
                <a:chExt cx="938" cy="978"/>
              </a:xfrm>
            </p:grpSpPr>
            <p:sp>
              <p:nvSpPr>
                <p:cNvPr id="42043" name="Rectangle 59"/>
                <p:cNvSpPr>
                  <a:spLocks noChangeArrowheads="1"/>
                </p:cNvSpPr>
                <p:nvPr/>
              </p:nvSpPr>
              <p:spPr bwMode="auto">
                <a:xfrm>
                  <a:off x="981" y="3164"/>
                  <a:ext cx="852" cy="978"/>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b="1">
                      <a:solidFill>
                        <a:srgbClr val="FFFFFF"/>
                      </a:solidFill>
                      <a:effectLst>
                        <a:outerShdw blurRad="38100" dist="38100" dir="2700000" algn="tl">
                          <a:srgbClr val="000000"/>
                        </a:outerShdw>
                      </a:effectLst>
                      <a:latin typeface="Arial Narrow" charset="0"/>
                      <a:ea typeface="ＭＳ Ｐゴシック" charset="0"/>
                      <a:cs typeface="Times New Roman" charset="0"/>
                    </a:rPr>
                    <a:t>Lev 3 </a:t>
                  </a:r>
                </a:p>
                <a:p>
                  <a:pPr algn="ctr" defTabSz="685800" fontAlgn="base">
                    <a:spcBef>
                      <a:spcPct val="0"/>
                    </a:spcBef>
                    <a:spcAft>
                      <a:spcPct val="0"/>
                    </a:spcAft>
                    <a:defRPr/>
                  </a:pPr>
                  <a:r>
                    <a:rPr lang="en-US" b="1">
                      <a:solidFill>
                        <a:srgbClr val="FFFFFF"/>
                      </a:solidFill>
                      <a:effectLst>
                        <a:outerShdw blurRad="38100" dist="38100" dir="2700000" algn="tl">
                          <a:srgbClr val="000000"/>
                        </a:outerShdw>
                      </a:effectLst>
                      <a:latin typeface="Arial Narrow" charset="0"/>
                      <a:ea typeface="ＭＳ Ｐゴシック" charset="0"/>
                      <a:cs typeface="Times New Roman" charset="0"/>
                    </a:rPr>
                    <a:t>7:11-34</a:t>
                  </a:r>
                </a:p>
              </p:txBody>
            </p:sp>
            <p:sp>
              <p:nvSpPr>
                <p:cNvPr id="220207" name="Rectangle 60"/>
                <p:cNvSpPr>
                  <a:spLocks noChangeArrowheads="1"/>
                </p:cNvSpPr>
                <p:nvPr/>
              </p:nvSpPr>
              <p:spPr bwMode="auto">
                <a:xfrm>
                  <a:off x="938"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20176" name="Group 61"/>
              <p:cNvGrpSpPr>
                <a:grpSpLocks/>
              </p:cNvGrpSpPr>
              <p:nvPr/>
            </p:nvGrpSpPr>
            <p:grpSpPr bwMode="auto">
              <a:xfrm>
                <a:off x="2879" y="2264"/>
                <a:ext cx="1437" cy="506"/>
                <a:chOff x="1876" y="3164"/>
                <a:chExt cx="938" cy="978"/>
              </a:xfrm>
            </p:grpSpPr>
            <p:sp>
              <p:nvSpPr>
                <p:cNvPr id="42046" name="Rectangle 62"/>
                <p:cNvSpPr>
                  <a:spLocks noChangeArrowheads="1"/>
                </p:cNvSpPr>
                <p:nvPr/>
              </p:nvSpPr>
              <p:spPr bwMode="auto">
                <a:xfrm>
                  <a:off x="1919" y="3164"/>
                  <a:ext cx="852" cy="978"/>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b="1">
                      <a:solidFill>
                        <a:srgbClr val="FFFFFF"/>
                      </a:solidFill>
                      <a:effectLst>
                        <a:outerShdw blurRad="38100" dist="38100" dir="2700000" algn="tl">
                          <a:srgbClr val="000000"/>
                        </a:outerShdw>
                      </a:effectLst>
                      <a:latin typeface="Arial Narrow" charset="0"/>
                      <a:ea typeface="ＭＳ Ｐゴシック" charset="0"/>
                      <a:cs typeface="Times New Roman" charset="0"/>
                    </a:rPr>
                    <a:t>Perfect goat or sheep; variety of breads</a:t>
                  </a:r>
                </a:p>
              </p:txBody>
            </p:sp>
            <p:sp>
              <p:nvSpPr>
                <p:cNvPr id="220205" name="Rectangle 63"/>
                <p:cNvSpPr>
                  <a:spLocks noChangeArrowheads="1"/>
                </p:cNvSpPr>
                <p:nvPr/>
              </p:nvSpPr>
              <p:spPr bwMode="auto">
                <a:xfrm>
                  <a:off x="1876"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20177" name="Group 64"/>
              <p:cNvGrpSpPr>
                <a:grpSpLocks/>
              </p:cNvGrpSpPr>
              <p:nvPr/>
            </p:nvGrpSpPr>
            <p:grpSpPr bwMode="auto">
              <a:xfrm>
                <a:off x="4316" y="2264"/>
                <a:ext cx="1438" cy="506"/>
                <a:chOff x="2814" y="3164"/>
                <a:chExt cx="939" cy="978"/>
              </a:xfrm>
            </p:grpSpPr>
            <p:sp>
              <p:nvSpPr>
                <p:cNvPr id="42049" name="Rectangle 65"/>
                <p:cNvSpPr>
                  <a:spLocks noChangeArrowheads="1"/>
                </p:cNvSpPr>
                <p:nvPr/>
              </p:nvSpPr>
              <p:spPr bwMode="auto">
                <a:xfrm>
                  <a:off x="2857" y="3164"/>
                  <a:ext cx="853" cy="978"/>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b="1">
                      <a:solidFill>
                        <a:srgbClr val="FFFFFF"/>
                      </a:solidFill>
                      <a:effectLst>
                        <a:outerShdw blurRad="38100" dist="38100" dir="2700000" algn="tl">
                          <a:srgbClr val="000000"/>
                        </a:outerShdw>
                      </a:effectLst>
                      <a:latin typeface="Arial Narrow" charset="0"/>
                      <a:ea typeface="ＭＳ Ｐゴシック" charset="0"/>
                      <a:cs typeface="Times New Roman" charset="0"/>
                    </a:rPr>
                    <a:t>Voluntary; thanksgiving with group meal</a:t>
                  </a:r>
                </a:p>
              </p:txBody>
            </p:sp>
            <p:sp>
              <p:nvSpPr>
                <p:cNvPr id="220203" name="Rectangle 66"/>
                <p:cNvSpPr>
                  <a:spLocks noChangeArrowheads="1"/>
                </p:cNvSpPr>
                <p:nvPr/>
              </p:nvSpPr>
              <p:spPr bwMode="auto">
                <a:xfrm>
                  <a:off x="2814" y="3164"/>
                  <a:ext cx="939"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20178" name="Group 67"/>
              <p:cNvGrpSpPr>
                <a:grpSpLocks/>
              </p:cNvGrpSpPr>
              <p:nvPr/>
            </p:nvGrpSpPr>
            <p:grpSpPr bwMode="auto">
              <a:xfrm>
                <a:off x="6" y="2770"/>
                <a:ext cx="1437" cy="923"/>
                <a:chOff x="0" y="4142"/>
                <a:chExt cx="938" cy="1783"/>
              </a:xfrm>
            </p:grpSpPr>
            <p:sp>
              <p:nvSpPr>
                <p:cNvPr id="42052" name="Rectangle 68"/>
                <p:cNvSpPr>
                  <a:spLocks noChangeArrowheads="1"/>
                </p:cNvSpPr>
                <p:nvPr/>
              </p:nvSpPr>
              <p:spPr bwMode="auto">
                <a:xfrm>
                  <a:off x="43" y="4142"/>
                  <a:ext cx="852" cy="1783"/>
                </a:xfrm>
                <a:prstGeom prst="rect">
                  <a:avLst/>
                </a:prstGeom>
                <a:noFill/>
                <a:ln w="12700" cap="sq">
                  <a:noFill/>
                  <a:miter lim="800000"/>
                  <a:headEnd type="none" w="sm" len="sm"/>
                  <a:tailEnd type="none" w="sm" len="sm"/>
                </a:ln>
                <a:effectLst/>
              </p:spPr>
              <p:txBody>
                <a:bodyPr lIns="0" tIns="0" rIns="0" bIns="0" anchor="ctr" anchorCtr="1"/>
                <a:lstStyle/>
                <a:p>
                  <a:pPr algn="ctr" defTabSz="685800" fontAlgn="base">
                    <a:spcBef>
                      <a:spcPct val="0"/>
                    </a:spcBef>
                    <a:spcAft>
                      <a:spcPct val="0"/>
                    </a:spcAft>
                    <a:defRPr/>
                  </a:pPr>
                  <a:r>
                    <a:rPr lang="en-US" b="1">
                      <a:solidFill>
                        <a:srgbClr val="FFFFFF"/>
                      </a:solidFill>
                      <a:effectLst>
                        <a:outerShdw blurRad="38100" dist="38100" dir="2700000" algn="tl">
                          <a:srgbClr val="000000"/>
                        </a:outerShdw>
                      </a:effectLst>
                      <a:latin typeface="Arial Narrow" charset="0"/>
                      <a:ea typeface="ＭＳ Ｐゴシック" charset="0"/>
                      <a:cs typeface="Times New Roman" charset="0"/>
                    </a:rPr>
                    <a:t>SIN </a:t>
                  </a:r>
                </a:p>
                <a:p>
                  <a:pPr algn="ctr" defTabSz="685800" fontAlgn="base">
                    <a:spcBef>
                      <a:spcPct val="0"/>
                    </a:spcBef>
                    <a:spcAft>
                      <a:spcPct val="0"/>
                    </a:spcAft>
                    <a:defRPr/>
                  </a:pPr>
                  <a:r>
                    <a:rPr lang="en-US" b="1">
                      <a:solidFill>
                        <a:srgbClr val="FFFFFF"/>
                      </a:solidFill>
                      <a:effectLst>
                        <a:outerShdw blurRad="38100" dist="38100" dir="2700000" algn="tl">
                          <a:srgbClr val="000000"/>
                        </a:outerShdw>
                      </a:effectLst>
                      <a:latin typeface="Arial Narrow" charset="0"/>
                      <a:ea typeface="ＭＳ Ｐゴシック" charset="0"/>
                      <a:cs typeface="Times New Roman" charset="0"/>
                    </a:rPr>
                    <a:t>OFFERING</a:t>
                  </a:r>
                </a:p>
              </p:txBody>
            </p:sp>
            <p:sp>
              <p:nvSpPr>
                <p:cNvPr id="220201" name="Rectangle 69"/>
                <p:cNvSpPr>
                  <a:spLocks noChangeArrowheads="1"/>
                </p:cNvSpPr>
                <p:nvPr/>
              </p:nvSpPr>
              <p:spPr bwMode="auto">
                <a:xfrm>
                  <a:off x="0"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20179" name="Group 70"/>
              <p:cNvGrpSpPr>
                <a:grpSpLocks/>
              </p:cNvGrpSpPr>
              <p:nvPr/>
            </p:nvGrpSpPr>
            <p:grpSpPr bwMode="auto">
              <a:xfrm>
                <a:off x="1443" y="2770"/>
                <a:ext cx="1436" cy="923"/>
                <a:chOff x="938" y="4142"/>
                <a:chExt cx="938" cy="1783"/>
              </a:xfrm>
            </p:grpSpPr>
            <p:sp>
              <p:nvSpPr>
                <p:cNvPr id="42055" name="Rectangle 71"/>
                <p:cNvSpPr>
                  <a:spLocks noChangeArrowheads="1"/>
                </p:cNvSpPr>
                <p:nvPr/>
              </p:nvSpPr>
              <p:spPr bwMode="auto">
                <a:xfrm>
                  <a:off x="981" y="4142"/>
                  <a:ext cx="852" cy="1783"/>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Lev 4:1–5:13 6:24-30</a:t>
                  </a:r>
                </a:p>
                <a:p>
                  <a:pPr algn="ctr" defTabSz="685800" fontAlgn="base">
                    <a:spcBef>
                      <a:spcPct val="0"/>
                    </a:spcBef>
                    <a:spcAft>
                      <a:spcPct val="0"/>
                    </a:spcAft>
                    <a:defRPr/>
                  </a:pPr>
                  <a:r>
                    <a:rPr lang="en-US"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8:14-17 </a:t>
                  </a:r>
                </a:p>
                <a:p>
                  <a:pPr algn="ctr" defTabSz="685800" fontAlgn="base">
                    <a:spcBef>
                      <a:spcPct val="0"/>
                    </a:spcBef>
                    <a:spcAft>
                      <a:spcPct val="0"/>
                    </a:spcAft>
                    <a:defRPr/>
                  </a:pPr>
                  <a:r>
                    <a:rPr lang="en-US"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16:3-22</a:t>
                  </a:r>
                </a:p>
              </p:txBody>
            </p:sp>
            <p:sp>
              <p:nvSpPr>
                <p:cNvPr id="220199" name="Rectangle 72"/>
                <p:cNvSpPr>
                  <a:spLocks noChangeArrowheads="1"/>
                </p:cNvSpPr>
                <p:nvPr/>
              </p:nvSpPr>
              <p:spPr bwMode="auto">
                <a:xfrm>
                  <a:off x="938"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20180" name="Group 73"/>
              <p:cNvGrpSpPr>
                <a:grpSpLocks/>
              </p:cNvGrpSpPr>
              <p:nvPr/>
            </p:nvGrpSpPr>
            <p:grpSpPr bwMode="auto">
              <a:xfrm>
                <a:off x="2879" y="2770"/>
                <a:ext cx="1437" cy="923"/>
                <a:chOff x="1876" y="4142"/>
                <a:chExt cx="938" cy="1783"/>
              </a:xfrm>
            </p:grpSpPr>
            <p:sp>
              <p:nvSpPr>
                <p:cNvPr id="42058" name="Rectangle 74"/>
                <p:cNvSpPr>
                  <a:spLocks noChangeArrowheads="1"/>
                </p:cNvSpPr>
                <p:nvPr/>
              </p:nvSpPr>
              <p:spPr bwMode="auto">
                <a:xfrm>
                  <a:off x="1919" y="4142"/>
                  <a:ext cx="852" cy="1783"/>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b="1">
                      <a:solidFill>
                        <a:srgbClr val="FFFFFF"/>
                      </a:solidFill>
                      <a:effectLst>
                        <a:outerShdw blurRad="38100" dist="38100" dir="2700000" algn="tl">
                          <a:srgbClr val="000000"/>
                        </a:outerShdw>
                      </a:effectLst>
                      <a:latin typeface="Arial Narrow" charset="0"/>
                      <a:ea typeface="ＭＳ Ｐゴシック" charset="0"/>
                      <a:cs typeface="Times New Roman" charset="0"/>
                    </a:rPr>
                    <a:t>Perfect bull, goat, or lamb; dove/pigeon (poor); 1/10 ephah fine flour for very poor</a:t>
                  </a:r>
                </a:p>
              </p:txBody>
            </p:sp>
            <p:sp>
              <p:nvSpPr>
                <p:cNvPr id="220197" name="Rectangle 75"/>
                <p:cNvSpPr>
                  <a:spLocks noChangeArrowheads="1"/>
                </p:cNvSpPr>
                <p:nvPr/>
              </p:nvSpPr>
              <p:spPr bwMode="auto">
                <a:xfrm>
                  <a:off x="1876"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20181" name="Group 76"/>
              <p:cNvGrpSpPr>
                <a:grpSpLocks/>
              </p:cNvGrpSpPr>
              <p:nvPr/>
            </p:nvGrpSpPr>
            <p:grpSpPr bwMode="auto">
              <a:xfrm>
                <a:off x="4316" y="2770"/>
                <a:ext cx="1438" cy="923"/>
                <a:chOff x="2814" y="4142"/>
                <a:chExt cx="939" cy="1783"/>
              </a:xfrm>
            </p:grpSpPr>
            <p:sp>
              <p:nvSpPr>
                <p:cNvPr id="42061" name="Rectangle 77"/>
                <p:cNvSpPr>
                  <a:spLocks noChangeArrowheads="1"/>
                </p:cNvSpPr>
                <p:nvPr/>
              </p:nvSpPr>
              <p:spPr bwMode="auto">
                <a:xfrm>
                  <a:off x="2857" y="4142"/>
                  <a:ext cx="853" cy="1783"/>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b="1">
                      <a:solidFill>
                        <a:srgbClr val="FFFFFF"/>
                      </a:solidFill>
                      <a:effectLst>
                        <a:outerShdw blurRad="38100" dist="38100" dir="2700000" algn="tl">
                          <a:srgbClr val="000000"/>
                        </a:outerShdw>
                      </a:effectLst>
                      <a:latin typeface="Arial Narrow" charset="0"/>
                      <a:ea typeface="ＭＳ Ｐゴシック" charset="0"/>
                      <a:cs typeface="Times New Roman" charset="0"/>
                    </a:rPr>
                    <a:t>Mandatory; atoned for unintentional sin; confession, forgiveness &amp; cleansing</a:t>
                  </a:r>
                </a:p>
              </p:txBody>
            </p:sp>
            <p:sp>
              <p:nvSpPr>
                <p:cNvPr id="220195" name="Rectangle 78"/>
                <p:cNvSpPr>
                  <a:spLocks noChangeArrowheads="1"/>
                </p:cNvSpPr>
                <p:nvPr/>
              </p:nvSpPr>
              <p:spPr bwMode="auto">
                <a:xfrm>
                  <a:off x="2814" y="4142"/>
                  <a:ext cx="939"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20182" name="Group 79"/>
              <p:cNvGrpSpPr>
                <a:grpSpLocks/>
              </p:cNvGrpSpPr>
              <p:nvPr/>
            </p:nvGrpSpPr>
            <p:grpSpPr bwMode="auto">
              <a:xfrm>
                <a:off x="6" y="3693"/>
                <a:ext cx="1437" cy="625"/>
                <a:chOff x="0" y="5925"/>
                <a:chExt cx="938" cy="1208"/>
              </a:xfrm>
            </p:grpSpPr>
            <p:sp>
              <p:nvSpPr>
                <p:cNvPr id="42064" name="Rectangle 80"/>
                <p:cNvSpPr>
                  <a:spLocks noChangeArrowheads="1"/>
                </p:cNvSpPr>
                <p:nvPr/>
              </p:nvSpPr>
              <p:spPr bwMode="auto">
                <a:xfrm>
                  <a:off x="43" y="5925"/>
                  <a:ext cx="852" cy="1208"/>
                </a:xfrm>
                <a:prstGeom prst="rect">
                  <a:avLst/>
                </a:prstGeom>
                <a:noFill/>
                <a:ln w="12700" cap="sq">
                  <a:noFill/>
                  <a:miter lim="800000"/>
                  <a:headEnd type="none" w="sm" len="sm"/>
                  <a:tailEnd type="none" w="sm" len="sm"/>
                </a:ln>
                <a:effectLst/>
              </p:spPr>
              <p:txBody>
                <a:bodyPr lIns="0" tIns="0" rIns="0" bIns="0" anchor="ctr" anchorCtr="1"/>
                <a:lstStyle/>
                <a:p>
                  <a:pPr algn="ctr" defTabSz="685800" fontAlgn="base">
                    <a:spcBef>
                      <a:spcPct val="0"/>
                    </a:spcBef>
                    <a:spcAft>
                      <a:spcPct val="0"/>
                    </a:spcAft>
                    <a:defRPr/>
                  </a:pPr>
                  <a:r>
                    <a:rPr lang="en-US" b="1">
                      <a:solidFill>
                        <a:srgbClr val="FFFFFF"/>
                      </a:solidFill>
                      <a:effectLst>
                        <a:outerShdw blurRad="38100" dist="38100" dir="2700000" algn="tl">
                          <a:srgbClr val="000000"/>
                        </a:outerShdw>
                      </a:effectLst>
                      <a:latin typeface="Arial Narrow" charset="0"/>
                      <a:ea typeface="ＭＳ Ｐゴシック" charset="0"/>
                      <a:cs typeface="Times New Roman" charset="0"/>
                    </a:rPr>
                    <a:t>GUILT OFFERING</a:t>
                  </a:r>
                </a:p>
              </p:txBody>
            </p:sp>
            <p:sp>
              <p:nvSpPr>
                <p:cNvPr id="220193" name="Rectangle 81"/>
                <p:cNvSpPr>
                  <a:spLocks noChangeArrowheads="1"/>
                </p:cNvSpPr>
                <p:nvPr/>
              </p:nvSpPr>
              <p:spPr bwMode="auto">
                <a:xfrm>
                  <a:off x="0"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20183" name="Group 82"/>
              <p:cNvGrpSpPr>
                <a:grpSpLocks/>
              </p:cNvGrpSpPr>
              <p:nvPr/>
            </p:nvGrpSpPr>
            <p:grpSpPr bwMode="auto">
              <a:xfrm>
                <a:off x="1443" y="3693"/>
                <a:ext cx="1436" cy="625"/>
                <a:chOff x="938" y="5925"/>
                <a:chExt cx="938" cy="1208"/>
              </a:xfrm>
            </p:grpSpPr>
            <p:sp>
              <p:nvSpPr>
                <p:cNvPr id="42067" name="Rectangle 83"/>
                <p:cNvSpPr>
                  <a:spLocks noChangeArrowheads="1"/>
                </p:cNvSpPr>
                <p:nvPr/>
              </p:nvSpPr>
              <p:spPr bwMode="auto">
                <a:xfrm>
                  <a:off x="981" y="5925"/>
                  <a:ext cx="852" cy="1208"/>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Lev 5:14–6:7 </a:t>
                  </a:r>
                </a:p>
                <a:p>
                  <a:pPr algn="ctr" defTabSz="685800" fontAlgn="base">
                    <a:spcBef>
                      <a:spcPct val="0"/>
                    </a:spcBef>
                    <a:spcAft>
                      <a:spcPct val="0"/>
                    </a:spcAft>
                    <a:defRPr/>
                  </a:pPr>
                  <a:r>
                    <a:rPr lang="en-US" b="1" dirty="0">
                      <a:solidFill>
                        <a:srgbClr val="FFFFFF"/>
                      </a:solidFill>
                      <a:effectLst>
                        <a:outerShdw blurRad="38100" dist="38100" dir="2700000" algn="tl">
                          <a:srgbClr val="000000"/>
                        </a:outerShdw>
                      </a:effectLst>
                      <a:latin typeface="Arial Narrow" charset="0"/>
                      <a:ea typeface="ＭＳ Ｐゴシック" charset="0"/>
                      <a:cs typeface="Times New Roman" charset="0"/>
                    </a:rPr>
                    <a:t>7:1-6</a:t>
                  </a:r>
                </a:p>
              </p:txBody>
            </p:sp>
            <p:sp>
              <p:nvSpPr>
                <p:cNvPr id="220191" name="Rectangle 84"/>
                <p:cNvSpPr>
                  <a:spLocks noChangeArrowheads="1"/>
                </p:cNvSpPr>
                <p:nvPr/>
              </p:nvSpPr>
              <p:spPr bwMode="auto">
                <a:xfrm>
                  <a:off x="938"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20184" name="Group 85"/>
              <p:cNvGrpSpPr>
                <a:grpSpLocks/>
              </p:cNvGrpSpPr>
              <p:nvPr/>
            </p:nvGrpSpPr>
            <p:grpSpPr bwMode="auto">
              <a:xfrm>
                <a:off x="2879" y="3693"/>
                <a:ext cx="1437" cy="625"/>
                <a:chOff x="1876" y="5925"/>
                <a:chExt cx="938" cy="1208"/>
              </a:xfrm>
            </p:grpSpPr>
            <p:sp>
              <p:nvSpPr>
                <p:cNvPr id="42070" name="Rectangle 86"/>
                <p:cNvSpPr>
                  <a:spLocks noChangeArrowheads="1"/>
                </p:cNvSpPr>
                <p:nvPr/>
              </p:nvSpPr>
              <p:spPr bwMode="auto">
                <a:xfrm>
                  <a:off x="1919" y="5925"/>
                  <a:ext cx="852" cy="1208"/>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b="1">
                      <a:solidFill>
                        <a:srgbClr val="FFFFFF"/>
                      </a:solidFill>
                      <a:effectLst>
                        <a:outerShdw blurRad="38100" dist="38100" dir="2700000" algn="tl">
                          <a:srgbClr val="000000"/>
                        </a:outerShdw>
                      </a:effectLst>
                      <a:latin typeface="Arial Narrow" charset="0"/>
                      <a:ea typeface="ＭＳ Ｐゴシック" charset="0"/>
                      <a:cs typeface="Times New Roman" charset="0"/>
                    </a:rPr>
                    <a:t>Perfect ram or lamb</a:t>
                  </a:r>
                </a:p>
              </p:txBody>
            </p:sp>
            <p:sp>
              <p:nvSpPr>
                <p:cNvPr id="220189" name="Rectangle 87"/>
                <p:cNvSpPr>
                  <a:spLocks noChangeArrowheads="1"/>
                </p:cNvSpPr>
                <p:nvPr/>
              </p:nvSpPr>
              <p:spPr bwMode="auto">
                <a:xfrm>
                  <a:off x="1876"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nvGrpSpPr>
              <p:cNvPr id="220185" name="Group 88"/>
              <p:cNvGrpSpPr>
                <a:grpSpLocks/>
              </p:cNvGrpSpPr>
              <p:nvPr/>
            </p:nvGrpSpPr>
            <p:grpSpPr bwMode="auto">
              <a:xfrm>
                <a:off x="4316" y="3693"/>
                <a:ext cx="1438" cy="625"/>
                <a:chOff x="2814" y="5925"/>
                <a:chExt cx="939" cy="1208"/>
              </a:xfrm>
            </p:grpSpPr>
            <p:sp>
              <p:nvSpPr>
                <p:cNvPr id="42073" name="Rectangle 89"/>
                <p:cNvSpPr>
                  <a:spLocks noChangeArrowheads="1"/>
                </p:cNvSpPr>
                <p:nvPr/>
              </p:nvSpPr>
              <p:spPr bwMode="auto">
                <a:xfrm>
                  <a:off x="2857" y="5925"/>
                  <a:ext cx="853" cy="1208"/>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en-US" b="1">
                      <a:solidFill>
                        <a:srgbClr val="FFFFFF"/>
                      </a:solidFill>
                      <a:effectLst>
                        <a:outerShdw blurRad="38100" dist="38100" dir="2700000" algn="tl">
                          <a:srgbClr val="000000"/>
                        </a:outerShdw>
                      </a:effectLst>
                      <a:latin typeface="Arial Narrow" charset="0"/>
                      <a:ea typeface="ＭＳ Ｐゴシック" charset="0"/>
                      <a:cs typeface="Times New Roman" charset="0"/>
                    </a:rPr>
                    <a:t>Mandatory to atone for unintentional sin; pay 20% fine</a:t>
                  </a:r>
                </a:p>
              </p:txBody>
            </p:sp>
            <p:sp>
              <p:nvSpPr>
                <p:cNvPr id="220187" name="Rectangle 90"/>
                <p:cNvSpPr>
                  <a:spLocks noChangeArrowheads="1"/>
                </p:cNvSpPr>
                <p:nvPr/>
              </p:nvSpPr>
              <p:spPr bwMode="auto">
                <a:xfrm>
                  <a:off x="2814" y="5925"/>
                  <a:ext cx="939"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grpSp>
        </p:grpSp>
      </p:grpSp>
      <p:sp>
        <p:nvSpPr>
          <p:cNvPr id="220168" name="Text Box 91"/>
          <p:cNvSpPr txBox="1">
            <a:spLocks noChangeArrowheads="1"/>
          </p:cNvSpPr>
          <p:nvPr/>
        </p:nvSpPr>
        <p:spPr bwMode="auto">
          <a:xfrm>
            <a:off x="1143000" y="4910213"/>
            <a:ext cx="3314700" cy="230832"/>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defTabSz="685800" eaLnBrk="0" fontAlgn="base" hangingPunct="0">
              <a:spcBef>
                <a:spcPct val="0"/>
              </a:spcBef>
              <a:spcAft>
                <a:spcPct val="0"/>
              </a:spcAft>
              <a:defRPr/>
            </a:pPr>
            <a:r>
              <a:rPr lang="en-US" altLang="zh-CN" sz="1500" i="1">
                <a:solidFill>
                  <a:srgbClr val="FFFFFF"/>
                </a:solidFill>
                <a:latin typeface="Arial" charset="0"/>
                <a:ea typeface="SimSun" charset="0"/>
                <a:cs typeface="SimSun" charset="0"/>
              </a:rPr>
              <a:t>The Bible Visual Resource Book</a:t>
            </a:r>
            <a:r>
              <a:rPr lang="en-US" altLang="zh-CN" sz="1500">
                <a:solidFill>
                  <a:srgbClr val="FFFFFF"/>
                </a:solidFill>
                <a:latin typeface="Arial" charset="0"/>
                <a:ea typeface="SimSun" charset="0"/>
                <a:cs typeface="SimSun" charset="0"/>
              </a:rPr>
              <a:t>, 29</a:t>
            </a:r>
            <a:endParaRPr lang="en-US" sz="150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1728870604"/>
      </p:ext>
    </p:extLst>
  </p:cSld>
  <p:clrMapOvr>
    <a:overrideClrMapping bg1="dk2" tx1="lt1" bg2="dk1"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7586" name="Rectangle 56"/>
          <p:cNvSpPr>
            <a:spLocks noChangeArrowheads="1"/>
          </p:cNvSpPr>
          <p:nvPr/>
        </p:nvSpPr>
        <p:spPr bwMode="auto">
          <a:xfrm>
            <a:off x="1143000" y="0"/>
            <a:ext cx="6858000" cy="5143500"/>
          </a:xfrm>
          <a:prstGeom prst="rect">
            <a:avLst/>
          </a:prstGeom>
          <a:solidFill>
            <a:srgbClr val="00009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685800" eaLnBrk="0" fontAlgn="base" hangingPunct="0">
              <a:spcBef>
                <a:spcPct val="0"/>
              </a:spcBef>
              <a:spcAft>
                <a:spcPct val="0"/>
              </a:spcAft>
              <a:tabLst>
                <a:tab pos="2914650" algn="l"/>
                <a:tab pos="3600450" algn="l"/>
                <a:tab pos="4200525" algn="l"/>
              </a:tabLst>
              <a:defRPr/>
            </a:pPr>
            <a:endParaRPr lang="zh-CN" altLang="en-US" sz="1050">
              <a:solidFill>
                <a:srgbClr val="000000"/>
              </a:solidFill>
              <a:latin typeface="Arial Narrow" charset="0"/>
              <a:ea typeface="SimSun" charset="0"/>
              <a:cs typeface="SimSun" charset="0"/>
            </a:endParaRPr>
          </a:p>
        </p:txBody>
      </p:sp>
      <p:sp>
        <p:nvSpPr>
          <p:cNvPr id="67587" name="Rectangle 93"/>
          <p:cNvSpPr>
            <a:spLocks noChangeArrowheads="1"/>
          </p:cNvSpPr>
          <p:nvPr/>
        </p:nvSpPr>
        <p:spPr bwMode="auto">
          <a:xfrm>
            <a:off x="1143000" y="0"/>
            <a:ext cx="6858000" cy="11430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sp>
        <p:nvSpPr>
          <p:cNvPr id="67588" name="Rectangle 92"/>
          <p:cNvSpPr>
            <a:spLocks noChangeArrowheads="1"/>
          </p:cNvSpPr>
          <p:nvPr/>
        </p:nvSpPr>
        <p:spPr bwMode="auto">
          <a:xfrm>
            <a:off x="1143000" y="2114550"/>
            <a:ext cx="6858000" cy="1828800"/>
          </a:xfrm>
          <a:prstGeom prst="rect">
            <a:avLst/>
          </a:prstGeom>
          <a:gradFill rotWithShape="0">
            <a:gsLst>
              <a:gs pos="0">
                <a:srgbClr val="2F1800"/>
              </a:gs>
              <a:gs pos="50000">
                <a:srgbClr val="663300"/>
              </a:gs>
              <a:gs pos="100000">
                <a:srgbClr val="2F1800"/>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sp>
        <p:nvSpPr>
          <p:cNvPr id="67589" name="Text Box 2"/>
          <p:cNvSpPr txBox="1">
            <a:spLocks noChangeArrowheads="1"/>
          </p:cNvSpPr>
          <p:nvPr/>
        </p:nvSpPr>
        <p:spPr bwMode="auto">
          <a:xfrm>
            <a:off x="7258050" y="133350"/>
            <a:ext cx="631904" cy="41549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685800" eaLnBrk="0" fontAlgn="base" hangingPunct="0">
              <a:spcBef>
                <a:spcPct val="0"/>
              </a:spcBef>
              <a:spcAft>
                <a:spcPct val="0"/>
              </a:spcAft>
              <a:defRPr/>
            </a:pPr>
            <a:r>
              <a:rPr lang="en-US" altLang="zh-CN" sz="2100" b="1">
                <a:solidFill>
                  <a:srgbClr val="FFFFFF"/>
                </a:solidFill>
                <a:latin typeface="Arial" charset="0"/>
                <a:ea typeface="SimSun" charset="0"/>
                <a:cs typeface="SimSun" charset="0"/>
              </a:rPr>
              <a:t>128</a:t>
            </a:r>
          </a:p>
        </p:txBody>
      </p:sp>
      <p:sp>
        <p:nvSpPr>
          <p:cNvPr id="67590" name="Text Box 3"/>
          <p:cNvSpPr>
            <a:spLocks noGrp="1" noChangeArrowheads="1"/>
          </p:cNvSpPr>
          <p:nvPr>
            <p:ph type="title"/>
          </p:nvPr>
        </p:nvSpPr>
        <p:spPr>
          <a:xfrm>
            <a:off x="1371600" y="114300"/>
            <a:ext cx="5829300" cy="571500"/>
          </a:xfrm>
          <a:solidFill>
            <a:srgbClr val="000000"/>
          </a:solidFill>
        </p:spPr>
        <p:txBody>
          <a:bodyPr/>
          <a:lstStyle/>
          <a:p>
            <a:pPr eaLnBrk="1" hangingPunct="1"/>
            <a:r>
              <a:rPr kumimoji="0" lang="zh-CN" altLang="en-US" sz="2700">
                <a:solidFill>
                  <a:schemeClr val="tx1"/>
                </a:solidFill>
                <a:latin typeface="DFKai-SB" charset="0"/>
                <a:ea typeface="DFKai-SB" charset="0"/>
                <a:cs typeface="DFKai-SB" charset="0"/>
              </a:rPr>
              <a:t>旧约里的献祭</a:t>
            </a:r>
            <a:endParaRPr kumimoji="0" lang="zh-CN" altLang="en-US" sz="1500">
              <a:solidFill>
                <a:schemeClr val="tx1"/>
              </a:solidFill>
              <a:latin typeface="DFKai-SB" charset="0"/>
              <a:ea typeface="DFKai-SB" charset="0"/>
              <a:cs typeface="DFKai-SB" charset="0"/>
            </a:endParaRPr>
          </a:p>
        </p:txBody>
      </p:sp>
      <p:grpSp>
        <p:nvGrpSpPr>
          <p:cNvPr id="67591" name="Group 41"/>
          <p:cNvGrpSpPr>
            <a:grpSpLocks/>
          </p:cNvGrpSpPr>
          <p:nvPr/>
        </p:nvGrpSpPr>
        <p:grpSpPr bwMode="auto">
          <a:xfrm>
            <a:off x="1143000" y="745332"/>
            <a:ext cx="6843713" cy="4398169"/>
            <a:chOff x="6" y="626"/>
            <a:chExt cx="5748" cy="2262"/>
          </a:xfrm>
        </p:grpSpPr>
        <p:grpSp>
          <p:nvGrpSpPr>
            <p:cNvPr id="67593" name="Group 42"/>
            <p:cNvGrpSpPr>
              <a:grpSpLocks/>
            </p:cNvGrpSpPr>
            <p:nvPr/>
          </p:nvGrpSpPr>
          <p:grpSpPr bwMode="auto">
            <a:xfrm>
              <a:off x="6" y="626"/>
              <a:ext cx="1437" cy="209"/>
              <a:chOff x="0" y="0"/>
              <a:chExt cx="938" cy="403"/>
            </a:xfrm>
          </p:grpSpPr>
          <p:sp>
            <p:nvSpPr>
              <p:cNvPr id="42027" name="Rectangle 43"/>
              <p:cNvSpPr>
                <a:spLocks noChangeArrowheads="1"/>
              </p:cNvSpPr>
              <p:nvPr/>
            </p:nvSpPr>
            <p:spPr bwMode="auto">
              <a:xfrm>
                <a:off x="43"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sz="2100" b="1">
                    <a:solidFill>
                      <a:srgbClr val="FFFFFF"/>
                    </a:solidFill>
                    <a:effectLst>
                      <a:outerShdw blurRad="38100" dist="38100" dir="2700000" algn="tl">
                        <a:srgbClr val="000000"/>
                      </a:outerShdw>
                    </a:effectLst>
                    <a:latin typeface="微軟正黑體" charset="0"/>
                    <a:ea typeface="微軟正黑體" charset="0"/>
                    <a:cs typeface="微軟正黑體" charset="0"/>
                  </a:rPr>
                  <a:t>献祭名</a:t>
                </a:r>
              </a:p>
            </p:txBody>
          </p:sp>
          <p:sp>
            <p:nvSpPr>
              <p:cNvPr id="67641" name="Rectangle 44"/>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7594" name="Group 45"/>
            <p:cNvGrpSpPr>
              <a:grpSpLocks/>
            </p:cNvGrpSpPr>
            <p:nvPr/>
          </p:nvGrpSpPr>
          <p:grpSpPr bwMode="auto">
            <a:xfrm>
              <a:off x="1443" y="626"/>
              <a:ext cx="1436" cy="209"/>
              <a:chOff x="938" y="0"/>
              <a:chExt cx="938" cy="403"/>
            </a:xfrm>
          </p:grpSpPr>
          <p:sp>
            <p:nvSpPr>
              <p:cNvPr id="42030" name="Rectangle 46"/>
              <p:cNvSpPr>
                <a:spLocks noChangeArrowheads="1"/>
              </p:cNvSpPr>
              <p:nvPr/>
            </p:nvSpPr>
            <p:spPr bwMode="auto">
              <a:xfrm>
                <a:off x="981"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sz="2100" b="1">
                    <a:solidFill>
                      <a:srgbClr val="FFFFFF"/>
                    </a:solidFill>
                    <a:effectLst>
                      <a:outerShdw blurRad="38100" dist="38100" dir="2700000" algn="tl">
                        <a:srgbClr val="000000"/>
                      </a:outerShdw>
                    </a:effectLst>
                    <a:latin typeface="微軟正黑體" charset="0"/>
                    <a:ea typeface="微軟正黑體" charset="0"/>
                    <a:cs typeface="微軟正黑體" charset="0"/>
                  </a:rPr>
                  <a:t>旧约经文</a:t>
                </a:r>
                <a:endParaRPr lang="en-US" sz="2100"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sp>
            <p:nvSpPr>
              <p:cNvPr id="67639" name="Rectangle 47"/>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7595" name="Group 48"/>
            <p:cNvGrpSpPr>
              <a:grpSpLocks/>
            </p:cNvGrpSpPr>
            <p:nvPr/>
          </p:nvGrpSpPr>
          <p:grpSpPr bwMode="auto">
            <a:xfrm>
              <a:off x="2879" y="626"/>
              <a:ext cx="1437" cy="209"/>
              <a:chOff x="1876" y="0"/>
              <a:chExt cx="938" cy="403"/>
            </a:xfrm>
          </p:grpSpPr>
          <p:sp>
            <p:nvSpPr>
              <p:cNvPr id="42033" name="Rectangle 49"/>
              <p:cNvSpPr>
                <a:spLocks noChangeArrowheads="1"/>
              </p:cNvSpPr>
              <p:nvPr/>
            </p:nvSpPr>
            <p:spPr bwMode="auto">
              <a:xfrm>
                <a:off x="1919"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sz="2100" b="1">
                    <a:solidFill>
                      <a:srgbClr val="FFFFFF"/>
                    </a:solidFill>
                    <a:effectLst>
                      <a:outerShdw blurRad="38100" dist="38100" dir="2700000" algn="tl">
                        <a:srgbClr val="000000"/>
                      </a:outerShdw>
                    </a:effectLst>
                    <a:latin typeface="微軟正黑體" charset="0"/>
                    <a:ea typeface="微軟正黑體" charset="0"/>
                    <a:cs typeface="微軟正黑體" charset="0"/>
                  </a:rPr>
                  <a:t>献祭物</a:t>
                </a:r>
                <a:endParaRPr lang="en-US" sz="2100"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sp>
            <p:nvSpPr>
              <p:cNvPr id="67637" name="Rectangle 50"/>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7596" name="Group 51"/>
            <p:cNvGrpSpPr>
              <a:grpSpLocks/>
            </p:cNvGrpSpPr>
            <p:nvPr/>
          </p:nvGrpSpPr>
          <p:grpSpPr bwMode="auto">
            <a:xfrm>
              <a:off x="4316" y="626"/>
              <a:ext cx="1438" cy="209"/>
              <a:chOff x="2814" y="0"/>
              <a:chExt cx="939" cy="403"/>
            </a:xfrm>
          </p:grpSpPr>
          <p:sp>
            <p:nvSpPr>
              <p:cNvPr id="42036" name="Rectangle 52"/>
              <p:cNvSpPr>
                <a:spLocks noChangeArrowheads="1"/>
              </p:cNvSpPr>
              <p:nvPr/>
            </p:nvSpPr>
            <p:spPr bwMode="auto">
              <a:xfrm>
                <a:off x="2857" y="0"/>
                <a:ext cx="853"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sz="2100" b="1">
                    <a:solidFill>
                      <a:srgbClr val="FFFFFF"/>
                    </a:solidFill>
                    <a:effectLst>
                      <a:outerShdw blurRad="38100" dist="38100" dir="2700000" algn="tl">
                        <a:srgbClr val="000000"/>
                      </a:outerShdw>
                    </a:effectLst>
                    <a:latin typeface="微軟正黑體" charset="0"/>
                    <a:ea typeface="微軟正黑體" charset="0"/>
                    <a:cs typeface="微軟正黑體" charset="0"/>
                  </a:rPr>
                  <a:t>意图</a:t>
                </a:r>
                <a:endParaRPr lang="en-US" sz="2100"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sp>
            <p:nvSpPr>
              <p:cNvPr id="67635" name="Rectangle 53"/>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7597" name="Group 54"/>
            <p:cNvGrpSpPr>
              <a:grpSpLocks/>
            </p:cNvGrpSpPr>
            <p:nvPr/>
          </p:nvGrpSpPr>
          <p:grpSpPr bwMode="auto">
            <a:xfrm>
              <a:off x="6" y="834"/>
              <a:ext cx="5748" cy="2054"/>
              <a:chOff x="6" y="2264"/>
              <a:chExt cx="5748" cy="2054"/>
            </a:xfrm>
          </p:grpSpPr>
          <p:grpSp>
            <p:nvGrpSpPr>
              <p:cNvPr id="67598" name="Group 55"/>
              <p:cNvGrpSpPr>
                <a:grpSpLocks/>
              </p:cNvGrpSpPr>
              <p:nvPr/>
            </p:nvGrpSpPr>
            <p:grpSpPr bwMode="auto">
              <a:xfrm>
                <a:off x="6" y="2264"/>
                <a:ext cx="1437" cy="506"/>
                <a:chOff x="0" y="3164"/>
                <a:chExt cx="938" cy="978"/>
              </a:xfrm>
            </p:grpSpPr>
            <p:sp>
              <p:nvSpPr>
                <p:cNvPr id="42040" name="Rectangle 56"/>
                <p:cNvSpPr>
                  <a:spLocks noChangeArrowheads="1"/>
                </p:cNvSpPr>
                <p:nvPr/>
              </p:nvSpPr>
              <p:spPr bwMode="auto">
                <a:xfrm>
                  <a:off x="43" y="3164"/>
                  <a:ext cx="852" cy="978"/>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平安祭</a:t>
                  </a:r>
                  <a:endParaRPr lang="en-US"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sp>
              <p:nvSpPr>
                <p:cNvPr id="67633" name="Rectangle 57"/>
                <p:cNvSpPr>
                  <a:spLocks noChangeArrowheads="1"/>
                </p:cNvSpPr>
                <p:nvPr/>
              </p:nvSpPr>
              <p:spPr bwMode="auto">
                <a:xfrm>
                  <a:off x="0" y="3164"/>
                  <a:ext cx="938"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7599" name="Group 58"/>
              <p:cNvGrpSpPr>
                <a:grpSpLocks/>
              </p:cNvGrpSpPr>
              <p:nvPr/>
            </p:nvGrpSpPr>
            <p:grpSpPr bwMode="auto">
              <a:xfrm>
                <a:off x="1443" y="2264"/>
                <a:ext cx="1436" cy="506"/>
                <a:chOff x="938" y="3164"/>
                <a:chExt cx="938" cy="978"/>
              </a:xfrm>
            </p:grpSpPr>
            <p:sp>
              <p:nvSpPr>
                <p:cNvPr id="42043" name="Rectangle 59"/>
                <p:cNvSpPr>
                  <a:spLocks noChangeArrowheads="1"/>
                </p:cNvSpPr>
                <p:nvPr/>
              </p:nvSpPr>
              <p:spPr bwMode="auto">
                <a:xfrm>
                  <a:off x="981" y="3164"/>
                  <a:ext cx="852" cy="978"/>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利</a:t>
                  </a:r>
                  <a:r>
                    <a:rPr lang="zh-CN" altLang="en-US" b="1">
                      <a:solidFill>
                        <a:srgbClr val="FFFFFF"/>
                      </a:solidFill>
                      <a:effectLst>
                        <a:outerShdw blurRad="38100" dist="38100" dir="2700000" algn="tl">
                          <a:srgbClr val="000000"/>
                        </a:outerShdw>
                      </a:effectLst>
                      <a:latin typeface="Arial Narrow" charset="0"/>
                      <a:ea typeface="SimSun" charset="0"/>
                      <a:cs typeface="SimSun" charset="0"/>
                    </a:rPr>
                    <a:t> </a:t>
                  </a:r>
                  <a:r>
                    <a:rPr lang="en-US" altLang="zh-CN" b="1">
                      <a:solidFill>
                        <a:srgbClr val="FFFFFF"/>
                      </a:solidFill>
                      <a:effectLst>
                        <a:outerShdw blurRad="38100" dist="38100" dir="2700000" algn="tl">
                          <a:srgbClr val="000000"/>
                        </a:outerShdw>
                      </a:effectLst>
                      <a:latin typeface="Arial Narrow" charset="0"/>
                      <a:ea typeface="SimSun" charset="0"/>
                      <a:cs typeface="SimSun" charset="0"/>
                    </a:rPr>
                    <a:t>3 </a:t>
                  </a:r>
                </a:p>
                <a:p>
                  <a:pPr algn="ctr" defTabSz="685800" fontAlgn="base">
                    <a:spcBef>
                      <a:spcPct val="0"/>
                    </a:spcBef>
                    <a:spcAft>
                      <a:spcPct val="0"/>
                    </a:spcAft>
                    <a:defRPr/>
                  </a:pPr>
                  <a:r>
                    <a:rPr lang="en-US" altLang="zh-CN" b="1">
                      <a:solidFill>
                        <a:srgbClr val="FFFFFF"/>
                      </a:solidFill>
                      <a:effectLst>
                        <a:outerShdw blurRad="38100" dist="38100" dir="2700000" algn="tl">
                          <a:srgbClr val="000000"/>
                        </a:outerShdw>
                      </a:effectLst>
                      <a:latin typeface="Arial Narrow" charset="0"/>
                      <a:ea typeface="SimSun" charset="0"/>
                      <a:cs typeface="SimSun" charset="0"/>
                    </a:rPr>
                    <a:t>7:11-34</a:t>
                  </a:r>
                </a:p>
              </p:txBody>
            </p:sp>
            <p:sp>
              <p:nvSpPr>
                <p:cNvPr id="67631" name="Rectangle 60"/>
                <p:cNvSpPr>
                  <a:spLocks noChangeArrowheads="1"/>
                </p:cNvSpPr>
                <p:nvPr/>
              </p:nvSpPr>
              <p:spPr bwMode="auto">
                <a:xfrm>
                  <a:off x="938" y="3164"/>
                  <a:ext cx="938"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7600" name="Group 61"/>
              <p:cNvGrpSpPr>
                <a:grpSpLocks/>
              </p:cNvGrpSpPr>
              <p:nvPr/>
            </p:nvGrpSpPr>
            <p:grpSpPr bwMode="auto">
              <a:xfrm>
                <a:off x="2879" y="2264"/>
                <a:ext cx="1437" cy="506"/>
                <a:chOff x="1876" y="3164"/>
                <a:chExt cx="938" cy="978"/>
              </a:xfrm>
            </p:grpSpPr>
            <p:sp>
              <p:nvSpPr>
                <p:cNvPr id="42046" name="Rectangle 62"/>
                <p:cNvSpPr>
                  <a:spLocks noChangeArrowheads="1"/>
                </p:cNvSpPr>
                <p:nvPr/>
              </p:nvSpPr>
              <p:spPr bwMode="auto">
                <a:xfrm>
                  <a:off x="1919" y="3164"/>
                  <a:ext cx="852" cy="978"/>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没有残疾的</a:t>
                  </a:r>
                  <a:endParaRPr lang="en-US" altLang="zh-CN" b="1">
                    <a:solidFill>
                      <a:srgbClr val="FFFFFF"/>
                    </a:solidFill>
                    <a:effectLst>
                      <a:outerShdw blurRad="38100" dist="38100" dir="2700000" algn="tl">
                        <a:srgbClr val="000000"/>
                      </a:outerShdw>
                    </a:effectLst>
                    <a:latin typeface="微軟正黑體" charset="0"/>
                    <a:ea typeface="微軟正黑體" charset="0"/>
                    <a:cs typeface="微軟正黑體" charset="0"/>
                  </a:endParaRPr>
                </a:p>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山羊或绵羊</a:t>
                  </a:r>
                  <a:r>
                    <a:rPr lang="en-US" b="1">
                      <a:solidFill>
                        <a:srgbClr val="FFFFFF"/>
                      </a:solidFill>
                      <a:effectLst>
                        <a:outerShdw blurRad="38100" dist="38100" dir="2700000" algn="tl">
                          <a:srgbClr val="000000"/>
                        </a:outerShdw>
                      </a:effectLst>
                      <a:latin typeface="微軟正黑體" charset="0"/>
                      <a:ea typeface="微軟正黑體" charset="0"/>
                      <a:cs typeface="微軟正黑體" charset="0"/>
                    </a:rPr>
                    <a:t>; </a:t>
                  </a:r>
                </a:p>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各种面</a:t>
                  </a:r>
                  <a:endParaRPr lang="en-US"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sp>
              <p:nvSpPr>
                <p:cNvPr id="67629" name="Rectangle 63"/>
                <p:cNvSpPr>
                  <a:spLocks noChangeArrowheads="1"/>
                </p:cNvSpPr>
                <p:nvPr/>
              </p:nvSpPr>
              <p:spPr bwMode="auto">
                <a:xfrm>
                  <a:off x="1876" y="3164"/>
                  <a:ext cx="938"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7601" name="Group 64"/>
              <p:cNvGrpSpPr>
                <a:grpSpLocks/>
              </p:cNvGrpSpPr>
              <p:nvPr/>
            </p:nvGrpSpPr>
            <p:grpSpPr bwMode="auto">
              <a:xfrm>
                <a:off x="4316" y="2264"/>
                <a:ext cx="1438" cy="506"/>
                <a:chOff x="2814" y="3164"/>
                <a:chExt cx="939" cy="978"/>
              </a:xfrm>
            </p:grpSpPr>
            <p:sp>
              <p:nvSpPr>
                <p:cNvPr id="42049" name="Rectangle 65"/>
                <p:cNvSpPr>
                  <a:spLocks noChangeArrowheads="1"/>
                </p:cNvSpPr>
                <p:nvPr/>
              </p:nvSpPr>
              <p:spPr bwMode="auto">
                <a:xfrm>
                  <a:off x="2857" y="3164"/>
                  <a:ext cx="853" cy="978"/>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自愿的</a:t>
                  </a:r>
                  <a:r>
                    <a:rPr lang="en-US" b="1">
                      <a:solidFill>
                        <a:srgbClr val="FFFFFF"/>
                      </a:solidFill>
                      <a:effectLst>
                        <a:outerShdw blurRad="38100" dist="38100" dir="2700000" algn="tl">
                          <a:srgbClr val="000000"/>
                        </a:outerShdw>
                      </a:effectLst>
                      <a:latin typeface="微軟正黑體" charset="0"/>
                      <a:ea typeface="微軟正黑體" charset="0"/>
                      <a:cs typeface="微軟正黑體" charset="0"/>
                    </a:rPr>
                    <a:t>; </a:t>
                  </a: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通过共餐表达感恩</a:t>
                  </a:r>
                  <a:endParaRPr lang="en-US"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sp>
              <p:nvSpPr>
                <p:cNvPr id="67627" name="Rectangle 66"/>
                <p:cNvSpPr>
                  <a:spLocks noChangeArrowheads="1"/>
                </p:cNvSpPr>
                <p:nvPr/>
              </p:nvSpPr>
              <p:spPr bwMode="auto">
                <a:xfrm>
                  <a:off x="2814" y="3164"/>
                  <a:ext cx="939"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7602" name="Group 67"/>
              <p:cNvGrpSpPr>
                <a:grpSpLocks/>
              </p:cNvGrpSpPr>
              <p:nvPr/>
            </p:nvGrpSpPr>
            <p:grpSpPr bwMode="auto">
              <a:xfrm>
                <a:off x="6" y="2770"/>
                <a:ext cx="1437" cy="923"/>
                <a:chOff x="0" y="4142"/>
                <a:chExt cx="938" cy="1783"/>
              </a:xfrm>
            </p:grpSpPr>
            <p:sp>
              <p:nvSpPr>
                <p:cNvPr id="42052" name="Rectangle 68"/>
                <p:cNvSpPr>
                  <a:spLocks noChangeArrowheads="1"/>
                </p:cNvSpPr>
                <p:nvPr/>
              </p:nvSpPr>
              <p:spPr bwMode="auto">
                <a:xfrm>
                  <a:off x="43" y="4142"/>
                  <a:ext cx="852" cy="1783"/>
                </a:xfrm>
                <a:prstGeom prst="rect">
                  <a:avLst/>
                </a:prstGeom>
                <a:noFill/>
                <a:ln w="12700" cap="sq">
                  <a:noFill/>
                  <a:miter lim="800000"/>
                  <a:headEnd type="none" w="sm" len="sm"/>
                  <a:tailEnd type="none" w="sm" len="sm"/>
                </a:ln>
                <a:effectLst/>
              </p:spPr>
              <p:txBody>
                <a:bodyPr lIns="0" tIns="0" rIns="0" bIns="0" anchor="ctr" anchorCtr="1"/>
                <a:lstStyle/>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赎罪祭</a:t>
                  </a:r>
                  <a:endParaRPr lang="en-US"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sp>
              <p:nvSpPr>
                <p:cNvPr id="67625" name="Rectangle 69"/>
                <p:cNvSpPr>
                  <a:spLocks noChangeArrowheads="1"/>
                </p:cNvSpPr>
                <p:nvPr/>
              </p:nvSpPr>
              <p:spPr bwMode="auto">
                <a:xfrm>
                  <a:off x="0" y="4142"/>
                  <a:ext cx="938" cy="17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7603" name="Group 70"/>
              <p:cNvGrpSpPr>
                <a:grpSpLocks/>
              </p:cNvGrpSpPr>
              <p:nvPr/>
            </p:nvGrpSpPr>
            <p:grpSpPr bwMode="auto">
              <a:xfrm>
                <a:off x="1443" y="2770"/>
                <a:ext cx="1436" cy="923"/>
                <a:chOff x="938" y="4142"/>
                <a:chExt cx="938" cy="1783"/>
              </a:xfrm>
            </p:grpSpPr>
            <p:sp>
              <p:nvSpPr>
                <p:cNvPr id="42055" name="Rectangle 71"/>
                <p:cNvSpPr>
                  <a:spLocks noChangeArrowheads="1"/>
                </p:cNvSpPr>
                <p:nvPr/>
              </p:nvSpPr>
              <p:spPr bwMode="auto">
                <a:xfrm>
                  <a:off x="981" y="4142"/>
                  <a:ext cx="852" cy="1783"/>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利</a:t>
                  </a:r>
                  <a:r>
                    <a:rPr lang="zh-CN" altLang="en-US" b="1">
                      <a:solidFill>
                        <a:srgbClr val="FFFFFF"/>
                      </a:solidFill>
                      <a:effectLst>
                        <a:outerShdw blurRad="38100" dist="38100" dir="2700000" algn="tl">
                          <a:srgbClr val="000000"/>
                        </a:outerShdw>
                      </a:effectLst>
                      <a:latin typeface="Arial Narrow" charset="0"/>
                      <a:ea typeface="SimSun" charset="0"/>
                      <a:cs typeface="SimSun" charset="0"/>
                    </a:rPr>
                    <a:t> </a:t>
                  </a:r>
                  <a:r>
                    <a:rPr lang="en-US" altLang="zh-CN" b="1">
                      <a:solidFill>
                        <a:srgbClr val="FFFFFF"/>
                      </a:solidFill>
                      <a:effectLst>
                        <a:outerShdw blurRad="38100" dist="38100" dir="2700000" algn="tl">
                          <a:srgbClr val="000000"/>
                        </a:outerShdw>
                      </a:effectLst>
                      <a:latin typeface="Arial Narrow" charset="0"/>
                      <a:ea typeface="SimSun" charset="0"/>
                      <a:cs typeface="SimSun" charset="0"/>
                    </a:rPr>
                    <a:t>4:1-5:13</a:t>
                  </a:r>
                </a:p>
                <a:p>
                  <a:pPr algn="ctr" defTabSz="685800" fontAlgn="base">
                    <a:spcBef>
                      <a:spcPct val="0"/>
                    </a:spcBef>
                    <a:spcAft>
                      <a:spcPct val="0"/>
                    </a:spcAft>
                    <a:defRPr/>
                  </a:pPr>
                  <a:r>
                    <a:rPr lang="en-US" altLang="zh-CN" b="1">
                      <a:solidFill>
                        <a:srgbClr val="FFFFFF"/>
                      </a:solidFill>
                      <a:effectLst>
                        <a:outerShdw blurRad="38100" dist="38100" dir="2700000" algn="tl">
                          <a:srgbClr val="000000"/>
                        </a:outerShdw>
                      </a:effectLst>
                      <a:latin typeface="Arial Narrow" charset="0"/>
                      <a:ea typeface="SimSun" charset="0"/>
                      <a:cs typeface="SimSun" charset="0"/>
                    </a:rPr>
                    <a:t>6:24-30</a:t>
                  </a:r>
                </a:p>
                <a:p>
                  <a:pPr algn="ctr" defTabSz="685800" fontAlgn="base">
                    <a:spcBef>
                      <a:spcPct val="0"/>
                    </a:spcBef>
                    <a:spcAft>
                      <a:spcPct val="0"/>
                    </a:spcAft>
                    <a:defRPr/>
                  </a:pPr>
                  <a:r>
                    <a:rPr lang="en-US" altLang="zh-CN" b="1">
                      <a:solidFill>
                        <a:srgbClr val="FFFFFF"/>
                      </a:solidFill>
                      <a:effectLst>
                        <a:outerShdw blurRad="38100" dist="38100" dir="2700000" algn="tl">
                          <a:srgbClr val="000000"/>
                        </a:outerShdw>
                      </a:effectLst>
                      <a:latin typeface="Arial Narrow" charset="0"/>
                      <a:ea typeface="SimSun" charset="0"/>
                      <a:cs typeface="SimSun" charset="0"/>
                    </a:rPr>
                    <a:t>8:14-17 </a:t>
                  </a:r>
                </a:p>
                <a:p>
                  <a:pPr algn="ctr" defTabSz="685800" fontAlgn="base">
                    <a:spcBef>
                      <a:spcPct val="0"/>
                    </a:spcBef>
                    <a:spcAft>
                      <a:spcPct val="0"/>
                    </a:spcAft>
                    <a:defRPr/>
                  </a:pPr>
                  <a:r>
                    <a:rPr lang="en-US" altLang="zh-CN" b="1">
                      <a:solidFill>
                        <a:srgbClr val="FFFFFF"/>
                      </a:solidFill>
                      <a:effectLst>
                        <a:outerShdw blurRad="38100" dist="38100" dir="2700000" algn="tl">
                          <a:srgbClr val="000000"/>
                        </a:outerShdw>
                      </a:effectLst>
                      <a:latin typeface="Arial Narrow" charset="0"/>
                      <a:ea typeface="SimSun" charset="0"/>
                      <a:cs typeface="SimSun" charset="0"/>
                    </a:rPr>
                    <a:t>16:3-22</a:t>
                  </a:r>
                </a:p>
              </p:txBody>
            </p:sp>
            <p:sp>
              <p:nvSpPr>
                <p:cNvPr id="67623" name="Rectangle 72"/>
                <p:cNvSpPr>
                  <a:spLocks noChangeArrowheads="1"/>
                </p:cNvSpPr>
                <p:nvPr/>
              </p:nvSpPr>
              <p:spPr bwMode="auto">
                <a:xfrm>
                  <a:off x="938" y="4142"/>
                  <a:ext cx="938" cy="17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7604" name="Group 73"/>
              <p:cNvGrpSpPr>
                <a:grpSpLocks/>
              </p:cNvGrpSpPr>
              <p:nvPr/>
            </p:nvGrpSpPr>
            <p:grpSpPr bwMode="auto">
              <a:xfrm>
                <a:off x="2879" y="2770"/>
                <a:ext cx="1437" cy="923"/>
                <a:chOff x="1876" y="4142"/>
                <a:chExt cx="938" cy="1783"/>
              </a:xfrm>
            </p:grpSpPr>
            <p:sp>
              <p:nvSpPr>
                <p:cNvPr id="42058" name="Rectangle 74"/>
                <p:cNvSpPr>
                  <a:spLocks noChangeArrowheads="1"/>
                </p:cNvSpPr>
                <p:nvPr/>
              </p:nvSpPr>
              <p:spPr bwMode="auto">
                <a:xfrm>
                  <a:off x="1919" y="4142"/>
                  <a:ext cx="852" cy="1783"/>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没有残疾的公牛、公羊或母羊</a:t>
                  </a:r>
                  <a:r>
                    <a:rPr lang="en-US" b="1">
                      <a:solidFill>
                        <a:srgbClr val="FFFFFF"/>
                      </a:solidFill>
                      <a:effectLst>
                        <a:outerShdw blurRad="38100" dist="38100" dir="2700000" algn="tl">
                          <a:srgbClr val="000000"/>
                        </a:outerShdw>
                      </a:effectLst>
                      <a:latin typeface="微軟正黑體" charset="0"/>
                      <a:ea typeface="微軟正黑體" charset="0"/>
                      <a:cs typeface="微軟正黑體" charset="0"/>
                    </a:rPr>
                    <a:t>; </a:t>
                  </a: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斑鸠或雏鸽</a:t>
                  </a:r>
                  <a:r>
                    <a:rPr lang="en-US" b="1">
                      <a:solidFill>
                        <a:srgbClr val="FFFFFF"/>
                      </a:solidFill>
                      <a:effectLst>
                        <a:outerShdw blurRad="38100" dist="38100" dir="2700000" algn="tl">
                          <a:srgbClr val="000000"/>
                        </a:outerShdw>
                      </a:effectLst>
                      <a:latin typeface="微軟正黑體" charset="0"/>
                      <a:ea typeface="微軟正黑體" charset="0"/>
                      <a:cs typeface="微軟正黑體" charset="0"/>
                    </a:rPr>
                    <a:t> (</a:t>
                  </a: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穷人</a:t>
                  </a:r>
                  <a:r>
                    <a:rPr lang="en-US" b="1">
                      <a:solidFill>
                        <a:srgbClr val="FFFFFF"/>
                      </a:solidFill>
                      <a:effectLst>
                        <a:outerShdw blurRad="38100" dist="38100" dir="2700000" algn="tl">
                          <a:srgbClr val="000000"/>
                        </a:outerShdw>
                      </a:effectLst>
                      <a:latin typeface="微軟正黑體" charset="0"/>
                      <a:ea typeface="微軟正黑體" charset="0"/>
                      <a:cs typeface="微軟正黑體" charset="0"/>
                    </a:rPr>
                    <a:t>); </a:t>
                  </a: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每个穷人</a:t>
                  </a:r>
                  <a:r>
                    <a:rPr lang="en-US" b="1">
                      <a:solidFill>
                        <a:srgbClr val="FFFFFF"/>
                      </a:solidFill>
                      <a:effectLst>
                        <a:outerShdw blurRad="38100" dist="38100" dir="2700000" algn="tl">
                          <a:srgbClr val="000000"/>
                        </a:outerShdw>
                      </a:effectLst>
                      <a:latin typeface="微軟正黑體" charset="0"/>
                      <a:ea typeface="微軟正黑體" charset="0"/>
                      <a:cs typeface="微軟正黑體" charset="0"/>
                    </a:rPr>
                    <a:t>1/10</a:t>
                  </a: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伊法的细面</a:t>
                  </a:r>
                  <a:endParaRPr lang="en-US"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sp>
              <p:nvSpPr>
                <p:cNvPr id="67621" name="Rectangle 75"/>
                <p:cNvSpPr>
                  <a:spLocks noChangeArrowheads="1"/>
                </p:cNvSpPr>
                <p:nvPr/>
              </p:nvSpPr>
              <p:spPr bwMode="auto">
                <a:xfrm>
                  <a:off x="1876" y="4142"/>
                  <a:ext cx="938" cy="17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7605" name="Group 76"/>
              <p:cNvGrpSpPr>
                <a:grpSpLocks/>
              </p:cNvGrpSpPr>
              <p:nvPr/>
            </p:nvGrpSpPr>
            <p:grpSpPr bwMode="auto">
              <a:xfrm>
                <a:off x="4316" y="2770"/>
                <a:ext cx="1438" cy="923"/>
                <a:chOff x="2814" y="4142"/>
                <a:chExt cx="939" cy="1783"/>
              </a:xfrm>
            </p:grpSpPr>
            <p:sp>
              <p:nvSpPr>
                <p:cNvPr id="42061" name="Rectangle 77"/>
                <p:cNvSpPr>
                  <a:spLocks noChangeArrowheads="1"/>
                </p:cNvSpPr>
                <p:nvPr/>
              </p:nvSpPr>
              <p:spPr bwMode="auto">
                <a:xfrm>
                  <a:off x="2857" y="4142"/>
                  <a:ext cx="853" cy="1783"/>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义务的</a:t>
                  </a:r>
                  <a:r>
                    <a:rPr lang="en-US" b="1">
                      <a:solidFill>
                        <a:srgbClr val="FFFFFF"/>
                      </a:solidFill>
                      <a:effectLst>
                        <a:outerShdw blurRad="38100" dist="38100" dir="2700000" algn="tl">
                          <a:srgbClr val="000000"/>
                        </a:outerShdw>
                      </a:effectLst>
                      <a:latin typeface="微軟正黑體" charset="0"/>
                      <a:ea typeface="微軟正黑體" charset="0"/>
                      <a:cs typeface="微軟正黑體" charset="0"/>
                    </a:rPr>
                    <a:t>; </a:t>
                  </a:r>
                </a:p>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为赎误犯之罪</a:t>
                  </a:r>
                  <a:r>
                    <a:rPr lang="en-US" b="1">
                      <a:solidFill>
                        <a:srgbClr val="FFFFFF"/>
                      </a:solidFill>
                      <a:effectLst>
                        <a:outerShdw blurRad="38100" dist="38100" dir="2700000" algn="tl">
                          <a:srgbClr val="000000"/>
                        </a:outerShdw>
                      </a:effectLst>
                      <a:latin typeface="微軟正黑體" charset="0"/>
                      <a:ea typeface="微軟正黑體" charset="0"/>
                      <a:cs typeface="微軟正黑體" charset="0"/>
                    </a:rPr>
                    <a:t>; </a:t>
                  </a: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为认罪、得赦免、得洁净</a:t>
                  </a:r>
                  <a:endParaRPr lang="en-US"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sp>
              <p:nvSpPr>
                <p:cNvPr id="67619" name="Rectangle 78"/>
                <p:cNvSpPr>
                  <a:spLocks noChangeArrowheads="1"/>
                </p:cNvSpPr>
                <p:nvPr/>
              </p:nvSpPr>
              <p:spPr bwMode="auto">
                <a:xfrm>
                  <a:off x="2814" y="4142"/>
                  <a:ext cx="939" cy="17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7606" name="Group 79"/>
              <p:cNvGrpSpPr>
                <a:grpSpLocks/>
              </p:cNvGrpSpPr>
              <p:nvPr/>
            </p:nvGrpSpPr>
            <p:grpSpPr bwMode="auto">
              <a:xfrm>
                <a:off x="6" y="3693"/>
                <a:ext cx="1437" cy="625"/>
                <a:chOff x="0" y="5925"/>
                <a:chExt cx="938" cy="1208"/>
              </a:xfrm>
            </p:grpSpPr>
            <p:sp>
              <p:nvSpPr>
                <p:cNvPr id="42064" name="Rectangle 80"/>
                <p:cNvSpPr>
                  <a:spLocks noChangeArrowheads="1"/>
                </p:cNvSpPr>
                <p:nvPr/>
              </p:nvSpPr>
              <p:spPr bwMode="auto">
                <a:xfrm>
                  <a:off x="43" y="5925"/>
                  <a:ext cx="852" cy="1208"/>
                </a:xfrm>
                <a:prstGeom prst="rect">
                  <a:avLst/>
                </a:prstGeom>
                <a:noFill/>
                <a:ln w="12700" cap="sq">
                  <a:noFill/>
                  <a:miter lim="800000"/>
                  <a:headEnd type="none" w="sm" len="sm"/>
                  <a:tailEnd type="none" w="sm" len="sm"/>
                </a:ln>
                <a:effectLst/>
              </p:spPr>
              <p:txBody>
                <a:bodyPr lIns="0" tIns="0" rIns="0" bIns="0" anchor="ctr" anchorCtr="1"/>
                <a:lstStyle/>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赎愆祭</a:t>
                  </a:r>
                  <a:endParaRPr lang="en-US"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sp>
              <p:nvSpPr>
                <p:cNvPr id="67617" name="Rectangle 81"/>
                <p:cNvSpPr>
                  <a:spLocks noChangeArrowheads="1"/>
                </p:cNvSpPr>
                <p:nvPr/>
              </p:nvSpPr>
              <p:spPr bwMode="auto">
                <a:xfrm>
                  <a:off x="0" y="5925"/>
                  <a:ext cx="938" cy="120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7607" name="Group 82"/>
              <p:cNvGrpSpPr>
                <a:grpSpLocks/>
              </p:cNvGrpSpPr>
              <p:nvPr/>
            </p:nvGrpSpPr>
            <p:grpSpPr bwMode="auto">
              <a:xfrm>
                <a:off x="1443" y="3693"/>
                <a:ext cx="1436" cy="625"/>
                <a:chOff x="938" y="5925"/>
                <a:chExt cx="938" cy="1208"/>
              </a:xfrm>
            </p:grpSpPr>
            <p:sp>
              <p:nvSpPr>
                <p:cNvPr id="42067" name="Rectangle 83"/>
                <p:cNvSpPr>
                  <a:spLocks noChangeArrowheads="1"/>
                </p:cNvSpPr>
                <p:nvPr/>
              </p:nvSpPr>
              <p:spPr bwMode="auto">
                <a:xfrm>
                  <a:off x="981" y="5925"/>
                  <a:ext cx="852" cy="1208"/>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利</a:t>
                  </a:r>
                  <a:r>
                    <a:rPr lang="zh-CN" altLang="en-US" b="1">
                      <a:solidFill>
                        <a:srgbClr val="FFFFFF"/>
                      </a:solidFill>
                      <a:effectLst>
                        <a:outerShdw blurRad="38100" dist="38100" dir="2700000" algn="tl">
                          <a:srgbClr val="000000"/>
                        </a:outerShdw>
                      </a:effectLst>
                      <a:latin typeface="Arial Narrow" charset="0"/>
                      <a:ea typeface="SimSun" charset="0"/>
                      <a:cs typeface="SimSun" charset="0"/>
                    </a:rPr>
                    <a:t> </a:t>
                  </a:r>
                  <a:r>
                    <a:rPr lang="en-US" altLang="zh-CN" b="1">
                      <a:solidFill>
                        <a:srgbClr val="FFFFFF"/>
                      </a:solidFill>
                      <a:effectLst>
                        <a:outerShdw blurRad="38100" dist="38100" dir="2700000" algn="tl">
                          <a:srgbClr val="000000"/>
                        </a:outerShdw>
                      </a:effectLst>
                      <a:latin typeface="Arial Narrow" charset="0"/>
                      <a:ea typeface="SimSun" charset="0"/>
                      <a:cs typeface="SimSun" charset="0"/>
                    </a:rPr>
                    <a:t>5:14-6:7 </a:t>
                  </a:r>
                </a:p>
                <a:p>
                  <a:pPr algn="ctr" defTabSz="685800" fontAlgn="base">
                    <a:spcBef>
                      <a:spcPct val="0"/>
                    </a:spcBef>
                    <a:spcAft>
                      <a:spcPct val="0"/>
                    </a:spcAft>
                    <a:defRPr/>
                  </a:pPr>
                  <a:r>
                    <a:rPr lang="en-US" altLang="zh-CN" b="1">
                      <a:solidFill>
                        <a:srgbClr val="FFFFFF"/>
                      </a:solidFill>
                      <a:effectLst>
                        <a:outerShdw blurRad="38100" dist="38100" dir="2700000" algn="tl">
                          <a:srgbClr val="000000"/>
                        </a:outerShdw>
                      </a:effectLst>
                      <a:latin typeface="Arial Narrow" charset="0"/>
                      <a:ea typeface="SimSun" charset="0"/>
                      <a:cs typeface="SimSun" charset="0"/>
                    </a:rPr>
                    <a:t>7:1-6</a:t>
                  </a:r>
                </a:p>
              </p:txBody>
            </p:sp>
            <p:sp>
              <p:nvSpPr>
                <p:cNvPr id="67615" name="Rectangle 84"/>
                <p:cNvSpPr>
                  <a:spLocks noChangeArrowheads="1"/>
                </p:cNvSpPr>
                <p:nvPr/>
              </p:nvSpPr>
              <p:spPr bwMode="auto">
                <a:xfrm>
                  <a:off x="938" y="5925"/>
                  <a:ext cx="938" cy="120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7608" name="Group 85"/>
              <p:cNvGrpSpPr>
                <a:grpSpLocks/>
              </p:cNvGrpSpPr>
              <p:nvPr/>
            </p:nvGrpSpPr>
            <p:grpSpPr bwMode="auto">
              <a:xfrm>
                <a:off x="2879" y="3693"/>
                <a:ext cx="1437" cy="625"/>
                <a:chOff x="1876" y="5925"/>
                <a:chExt cx="938" cy="1208"/>
              </a:xfrm>
            </p:grpSpPr>
            <p:sp>
              <p:nvSpPr>
                <p:cNvPr id="42070" name="Rectangle 86"/>
                <p:cNvSpPr>
                  <a:spLocks noChangeArrowheads="1"/>
                </p:cNvSpPr>
                <p:nvPr/>
              </p:nvSpPr>
              <p:spPr bwMode="auto">
                <a:xfrm>
                  <a:off x="1919" y="5925"/>
                  <a:ext cx="852" cy="1208"/>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没有残疾的公羊或羊羔</a:t>
                  </a:r>
                  <a:endParaRPr lang="en-US"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sp>
              <p:nvSpPr>
                <p:cNvPr id="67613" name="Rectangle 87"/>
                <p:cNvSpPr>
                  <a:spLocks noChangeArrowheads="1"/>
                </p:cNvSpPr>
                <p:nvPr/>
              </p:nvSpPr>
              <p:spPr bwMode="auto">
                <a:xfrm>
                  <a:off x="1876" y="5925"/>
                  <a:ext cx="938" cy="120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nvGrpSpPr>
              <p:cNvPr id="67609" name="Group 88"/>
              <p:cNvGrpSpPr>
                <a:grpSpLocks/>
              </p:cNvGrpSpPr>
              <p:nvPr/>
            </p:nvGrpSpPr>
            <p:grpSpPr bwMode="auto">
              <a:xfrm>
                <a:off x="4316" y="3693"/>
                <a:ext cx="1438" cy="625"/>
                <a:chOff x="2814" y="5925"/>
                <a:chExt cx="939" cy="1208"/>
              </a:xfrm>
            </p:grpSpPr>
            <p:sp>
              <p:nvSpPr>
                <p:cNvPr id="42073" name="Rectangle 89"/>
                <p:cNvSpPr>
                  <a:spLocks noChangeArrowheads="1"/>
                </p:cNvSpPr>
                <p:nvPr/>
              </p:nvSpPr>
              <p:spPr bwMode="auto">
                <a:xfrm>
                  <a:off x="2857" y="5925"/>
                  <a:ext cx="853" cy="1208"/>
                </a:xfrm>
                <a:prstGeom prst="rect">
                  <a:avLst/>
                </a:prstGeom>
                <a:noFill/>
                <a:ln w="12700" cap="sq">
                  <a:noFill/>
                  <a:miter lim="800000"/>
                  <a:headEnd type="none" w="sm" len="sm"/>
                  <a:tailEnd type="none" w="sm" len="sm"/>
                </a:ln>
                <a:effectLst/>
              </p:spPr>
              <p:txBody>
                <a:bodyPr lIns="0" tIns="0" rIns="0" anchor="ctr" anchorCtr="1"/>
                <a:lstStyle/>
                <a:p>
                  <a:pPr algn="ctr" defTabSz="685800" fontAlgn="base">
                    <a:spcBef>
                      <a:spcPct val="0"/>
                    </a:spcBef>
                    <a:spcAft>
                      <a:spcPct val="0"/>
                    </a:spcAft>
                    <a:defRPr/>
                  </a:pPr>
                  <a:r>
                    <a:rPr lang="zh-CN" altLang="en-US" b="1">
                      <a:solidFill>
                        <a:srgbClr val="FFFFFF"/>
                      </a:solidFill>
                      <a:effectLst>
                        <a:outerShdw blurRad="38100" dist="38100" dir="2700000" algn="tl">
                          <a:srgbClr val="000000"/>
                        </a:outerShdw>
                      </a:effectLst>
                      <a:latin typeface="微軟正黑體" charset="0"/>
                      <a:ea typeface="微軟正黑體" charset="0"/>
                      <a:cs typeface="微軟正黑體" charset="0"/>
                    </a:rPr>
                    <a:t>义务的，为赎误犯之罪；偿还亏欠的加</a:t>
                  </a:r>
                  <a:r>
                    <a:rPr lang="en-US" b="1">
                      <a:solidFill>
                        <a:srgbClr val="FFFFFF"/>
                      </a:solidFill>
                      <a:effectLst>
                        <a:outerShdw blurRad="38100" dist="38100" dir="2700000" algn="tl">
                          <a:srgbClr val="000000"/>
                        </a:outerShdw>
                      </a:effectLst>
                      <a:latin typeface="微軟正黑體" charset="0"/>
                      <a:ea typeface="微軟正黑體" charset="0"/>
                      <a:cs typeface="微軟正黑體" charset="0"/>
                    </a:rPr>
                    <a:t> 20%</a:t>
                  </a:r>
                </a:p>
              </p:txBody>
            </p:sp>
            <p:sp>
              <p:nvSpPr>
                <p:cNvPr id="67611" name="Rectangle 90"/>
                <p:cNvSpPr>
                  <a:spLocks noChangeArrowheads="1"/>
                </p:cNvSpPr>
                <p:nvPr/>
              </p:nvSpPr>
              <p:spPr bwMode="auto">
                <a:xfrm>
                  <a:off x="2814" y="5925"/>
                  <a:ext cx="939" cy="120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grpSp>
        </p:grpSp>
      </p:grpSp>
      <p:sp>
        <p:nvSpPr>
          <p:cNvPr id="67592" name="Text Box 91"/>
          <p:cNvSpPr txBox="1">
            <a:spLocks noChangeArrowheads="1"/>
          </p:cNvSpPr>
          <p:nvPr/>
        </p:nvSpPr>
        <p:spPr bwMode="auto">
          <a:xfrm>
            <a:off x="1143001" y="4897711"/>
            <a:ext cx="2078831" cy="230832"/>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685800" eaLnBrk="0" fontAlgn="base" hangingPunct="0">
              <a:spcBef>
                <a:spcPct val="0"/>
              </a:spcBef>
              <a:spcAft>
                <a:spcPct val="0"/>
              </a:spcAft>
              <a:defRPr/>
            </a:pPr>
            <a:r>
              <a:rPr lang="zh-CN" altLang="en-US" sz="1500" b="1" i="1">
                <a:solidFill>
                  <a:srgbClr val="FFFFFF"/>
                </a:solidFill>
                <a:latin typeface="微軟正黑體" charset="0"/>
                <a:ea typeface="微軟正黑體" charset="0"/>
                <a:cs typeface="微軟正黑體" charset="0"/>
              </a:rPr>
              <a:t>圣经资料图书</a:t>
            </a:r>
            <a:r>
              <a:rPr lang="en-US" altLang="zh-CN" sz="1500">
                <a:solidFill>
                  <a:srgbClr val="FFFFFF"/>
                </a:solidFill>
                <a:latin typeface="Arial" charset="0"/>
                <a:ea typeface="SimSun" charset="0"/>
                <a:cs typeface="SimSun" charset="0"/>
              </a:rPr>
              <a:t>, 29</a:t>
            </a:r>
          </a:p>
        </p:txBody>
      </p:sp>
    </p:spTree>
    <p:extLst>
      <p:ext uri="{BB962C8B-B14F-4D97-AF65-F5344CB8AC3E}">
        <p14:creationId xmlns:p14="http://schemas.microsoft.com/office/powerpoint/2010/main" val="2802144216"/>
      </p:ext>
    </p:extLst>
  </p:cSld>
  <p:clrMapOvr>
    <a:overrideClrMapping bg1="dk2" tx1="lt1" bg2="dk1"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1143000" y="276226"/>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43000" y="37339"/>
            <a:ext cx="6858000" cy="120098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 Do what is not required—extra acts of worship. </a:t>
            </a:r>
          </a:p>
        </p:txBody>
      </p:sp>
      <p:pic>
        <p:nvPicPr>
          <p:cNvPr id="6" name="Picture 5">
            <a:extLst>
              <a:ext uri="{FF2B5EF4-FFF2-40B4-BE49-F238E27FC236}">
                <a16:creationId xmlns:a16="http://schemas.microsoft.com/office/drawing/2014/main" id="{7C7C1D0A-FF00-8044-AA5B-EE2553BF1A01}"/>
              </a:ext>
            </a:extLst>
          </p:cNvPr>
          <p:cNvPicPr>
            <a:picLocks noChangeAspect="1"/>
          </p:cNvPicPr>
          <p:nvPr/>
        </p:nvPicPr>
        <p:blipFill>
          <a:blip r:embed="rId3"/>
          <a:stretch>
            <a:fillRect/>
          </a:stretch>
        </p:blipFill>
        <p:spPr>
          <a:xfrm>
            <a:off x="1464810" y="1387177"/>
            <a:ext cx="3107191" cy="3463430"/>
          </a:xfrm>
          <a:prstGeom prst="rect">
            <a:avLst/>
          </a:prstGeom>
        </p:spPr>
      </p:pic>
      <p:sp>
        <p:nvSpPr>
          <p:cNvPr id="7" name="Rectangle 2">
            <a:extLst>
              <a:ext uri="{FF2B5EF4-FFF2-40B4-BE49-F238E27FC236}">
                <a16:creationId xmlns:a16="http://schemas.microsoft.com/office/drawing/2014/main" id="{850DDD30-734C-CF44-B926-8FDEAEF7A6EE}"/>
              </a:ext>
            </a:extLst>
          </p:cNvPr>
          <p:cNvSpPr txBox="1">
            <a:spLocks noChangeArrowheads="1"/>
          </p:cNvSpPr>
          <p:nvPr/>
        </p:nvSpPr>
        <p:spPr bwMode="auto">
          <a:xfrm>
            <a:off x="4653643" y="1768167"/>
            <a:ext cx="3347357" cy="26895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3600" b="1" kern="0" dirty="0">
                <a:effectLst>
                  <a:glow rad="127000">
                    <a:schemeClr val="tx1"/>
                  </a:glow>
                </a:effectLst>
                <a:latin typeface="Arial" charset="0"/>
                <a:ea typeface="ＭＳ Ｐゴシック" charset="0"/>
                <a:cs typeface="ＭＳ Ｐゴシック" charset="0"/>
              </a:rPr>
              <a:t>I. </a:t>
            </a:r>
            <a:r>
              <a:rPr lang="zh-CN" altLang="en-US" sz="3600" b="1" kern="0" dirty="0">
                <a:effectLst>
                  <a:glow rad="127000">
                    <a:schemeClr val="tx1"/>
                  </a:glow>
                </a:effectLst>
                <a:latin typeface="Arial" charset="0"/>
                <a:ea typeface="ＭＳ Ｐゴシック" charset="0"/>
                <a:cs typeface="ＭＳ Ｐゴシック" charset="0"/>
              </a:rPr>
              <a:t>做你不必做的</a:t>
            </a:r>
          </a:p>
          <a:p>
            <a:pPr defTabSz="685800">
              <a:defRPr/>
            </a:pPr>
            <a:r>
              <a:rPr lang="en-US" sz="3600" b="1" dirty="0">
                <a:effectLst>
                  <a:glow rad="127000">
                    <a:schemeClr val="tx1"/>
                  </a:glow>
                </a:effectLst>
                <a:latin typeface="Arial" charset="0"/>
                <a:ea typeface="ＭＳ Ｐゴシック" charset="0"/>
                <a:cs typeface="ＭＳ Ｐゴシック" charset="0"/>
              </a:rPr>
              <a:t>—</a:t>
            </a:r>
            <a:r>
              <a:rPr lang="zh-CN" altLang="en-US" sz="3600" b="1" kern="0" dirty="0">
                <a:effectLst>
                  <a:glow rad="127000">
                    <a:schemeClr val="tx1"/>
                  </a:glow>
                </a:effectLst>
                <a:latin typeface="Arial" charset="0"/>
                <a:ea typeface="ＭＳ Ｐゴシック" charset="0"/>
                <a:cs typeface="ＭＳ Ｐゴシック" charset="0"/>
              </a:rPr>
              <a:t>在敬拜中的额外行动</a:t>
            </a:r>
            <a:endParaRPr lang="en-US" sz="36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0754476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a:extLst>
              <a:ext uri="{FF2B5EF4-FFF2-40B4-BE49-F238E27FC236}">
                <a16:creationId xmlns:a16="http://schemas.microsoft.com/office/drawing/2014/main" id="{C711ABBB-A5FD-0042-8D5B-F200F93FBA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644397"/>
            <a:ext cx="6876761" cy="4499103"/>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1143000" y="276226"/>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45896" y="9582"/>
            <a:ext cx="6858000" cy="462419"/>
          </a:xfrm>
          <a:effectLst>
            <a:outerShdw blurRad="63500" dist="35921" dir="2700000" algn="ctr" rotWithShape="0">
              <a:schemeClr val="tx2">
                <a:alpha val="74998"/>
              </a:schemeClr>
            </a:outerShdw>
          </a:effectLst>
        </p:spPr>
        <p:txBody>
          <a:bodyPr anchor="t"/>
          <a:lstStyle/>
          <a:p>
            <a:pPr>
              <a:defRPr/>
            </a:pPr>
            <a:r>
              <a:rPr lang="en-US" sz="2100" b="1" dirty="0">
                <a:effectLst>
                  <a:glow rad="127000">
                    <a:schemeClr val="tx1"/>
                  </a:glow>
                </a:effectLst>
                <a:latin typeface="Arial" charset="0"/>
                <a:ea typeface="ＭＳ Ｐゴシック" charset="0"/>
                <a:cs typeface="ＭＳ Ｐゴシック" charset="0"/>
              </a:rPr>
              <a:t>Offerings (Lev 1–7)   •   </a:t>
            </a:r>
            <a:r>
              <a:rPr lang="zh-CN" altLang="en-US" sz="2100" b="1" dirty="0">
                <a:effectLst>
                  <a:glow rad="127000">
                    <a:schemeClr val="tx1"/>
                  </a:glow>
                </a:effectLst>
                <a:latin typeface="Arial" charset="0"/>
                <a:ea typeface="ＭＳ Ｐゴシック" charset="0"/>
                <a:cs typeface="ＭＳ Ｐゴシック" charset="0"/>
              </a:rPr>
              <a:t>利未记第 </a:t>
            </a:r>
            <a:r>
              <a:rPr lang="en-US" altLang="zh-CN" sz="2100" b="1" dirty="0">
                <a:effectLst>
                  <a:glow rad="127000">
                    <a:schemeClr val="tx1"/>
                  </a:glow>
                </a:effectLst>
                <a:latin typeface="Arial" charset="0"/>
                <a:ea typeface="ＭＳ Ｐゴシック" charset="0"/>
                <a:cs typeface="ＭＳ Ｐゴシック" charset="0"/>
              </a:rPr>
              <a:t>1-7 </a:t>
            </a:r>
            <a:r>
              <a:rPr lang="zh-CN" altLang="en-US" sz="2100" b="1" dirty="0">
                <a:effectLst>
                  <a:glow rad="127000">
                    <a:schemeClr val="tx1"/>
                  </a:glow>
                </a:effectLst>
                <a:latin typeface="Arial" charset="0"/>
                <a:ea typeface="ＭＳ Ｐゴシック" charset="0"/>
                <a:cs typeface="ＭＳ Ｐゴシック" charset="0"/>
              </a:rPr>
              <a:t>章中的献祭</a:t>
            </a:r>
          </a:p>
        </p:txBody>
      </p:sp>
      <p:sp>
        <p:nvSpPr>
          <p:cNvPr id="7" name="Rectangle 2">
            <a:extLst>
              <a:ext uri="{FF2B5EF4-FFF2-40B4-BE49-F238E27FC236}">
                <a16:creationId xmlns:a16="http://schemas.microsoft.com/office/drawing/2014/main" id="{3D858500-4D62-9E40-B33F-C69C0D2174AC}"/>
              </a:ext>
            </a:extLst>
          </p:cNvPr>
          <p:cNvSpPr txBox="1">
            <a:spLocks noChangeArrowheads="1"/>
          </p:cNvSpPr>
          <p:nvPr/>
        </p:nvSpPr>
        <p:spPr bwMode="auto">
          <a:xfrm>
            <a:off x="3752477" y="4494047"/>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1500" b="1" kern="0" dirty="0">
                <a:solidFill>
                  <a:srgbClr val="FFFF00"/>
                </a:solidFill>
                <a:effectLst>
                  <a:glow rad="127000">
                    <a:schemeClr val="tx1"/>
                  </a:glow>
                </a:effectLst>
                <a:latin typeface="Arial" charset="0"/>
                <a:ea typeface="ＭＳ Ｐゴシック" charset="0"/>
                <a:cs typeface="ＭＳ Ｐゴシック" charset="0"/>
              </a:rPr>
              <a:t>Burnt</a:t>
            </a:r>
          </a:p>
        </p:txBody>
      </p:sp>
      <p:sp>
        <p:nvSpPr>
          <p:cNvPr id="8" name="Rectangle 2">
            <a:extLst>
              <a:ext uri="{FF2B5EF4-FFF2-40B4-BE49-F238E27FC236}">
                <a16:creationId xmlns:a16="http://schemas.microsoft.com/office/drawing/2014/main" id="{130BAD1B-6582-0349-BF56-E41C58994AED}"/>
              </a:ext>
            </a:extLst>
          </p:cNvPr>
          <p:cNvSpPr txBox="1">
            <a:spLocks noChangeArrowheads="1"/>
          </p:cNvSpPr>
          <p:nvPr/>
        </p:nvSpPr>
        <p:spPr bwMode="auto">
          <a:xfrm>
            <a:off x="3745883" y="4796590"/>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1500" b="1" kern="0" dirty="0">
                <a:solidFill>
                  <a:srgbClr val="FFFF00"/>
                </a:solidFill>
                <a:effectLst>
                  <a:glow rad="127000">
                    <a:schemeClr val="tx1"/>
                  </a:glow>
                </a:effectLst>
                <a:latin typeface="Arial" charset="0"/>
                <a:ea typeface="ＭＳ Ｐゴシック" charset="0"/>
                <a:cs typeface="ＭＳ Ｐゴシック" charset="0"/>
              </a:rPr>
              <a:t>全牲的燔祭</a:t>
            </a:r>
          </a:p>
        </p:txBody>
      </p:sp>
      <p:sp>
        <p:nvSpPr>
          <p:cNvPr id="9" name="Rectangle 2">
            <a:extLst>
              <a:ext uri="{FF2B5EF4-FFF2-40B4-BE49-F238E27FC236}">
                <a16:creationId xmlns:a16="http://schemas.microsoft.com/office/drawing/2014/main" id="{ECED7962-8E51-974D-9DF4-D7835DD5EC98}"/>
              </a:ext>
            </a:extLst>
          </p:cNvPr>
          <p:cNvSpPr txBox="1">
            <a:spLocks noChangeArrowheads="1"/>
          </p:cNvSpPr>
          <p:nvPr/>
        </p:nvSpPr>
        <p:spPr bwMode="auto">
          <a:xfrm>
            <a:off x="2298069" y="491665"/>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1500" b="1" kern="0" dirty="0">
                <a:solidFill>
                  <a:srgbClr val="FFFF00"/>
                </a:solidFill>
                <a:effectLst>
                  <a:glow rad="127000">
                    <a:schemeClr val="tx1"/>
                  </a:glow>
                </a:effectLst>
                <a:latin typeface="Arial" charset="0"/>
                <a:ea typeface="ＭＳ Ｐゴシック" charset="0"/>
                <a:cs typeface="ＭＳ Ｐゴシック" charset="0"/>
              </a:rPr>
              <a:t>Fellowship</a:t>
            </a:r>
          </a:p>
        </p:txBody>
      </p:sp>
      <p:sp>
        <p:nvSpPr>
          <p:cNvPr id="10" name="Rectangle 2">
            <a:extLst>
              <a:ext uri="{FF2B5EF4-FFF2-40B4-BE49-F238E27FC236}">
                <a16:creationId xmlns:a16="http://schemas.microsoft.com/office/drawing/2014/main" id="{5A4D9152-4920-0540-B09A-26867EEE1149}"/>
              </a:ext>
            </a:extLst>
          </p:cNvPr>
          <p:cNvSpPr txBox="1">
            <a:spLocks noChangeArrowheads="1"/>
          </p:cNvSpPr>
          <p:nvPr/>
        </p:nvSpPr>
        <p:spPr bwMode="auto">
          <a:xfrm>
            <a:off x="2291475" y="794208"/>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1500" b="1" kern="0" dirty="0">
                <a:solidFill>
                  <a:srgbClr val="FFFF00"/>
                </a:solidFill>
                <a:effectLst>
                  <a:glow rad="127000">
                    <a:schemeClr val="tx1"/>
                  </a:glow>
                </a:effectLst>
                <a:latin typeface="Arial" charset="0"/>
                <a:ea typeface="ＭＳ Ｐゴシック" charset="0"/>
                <a:cs typeface="ＭＳ Ｐゴシック" charset="0"/>
              </a:rPr>
              <a:t>平安祭</a:t>
            </a:r>
          </a:p>
        </p:txBody>
      </p:sp>
      <p:sp>
        <p:nvSpPr>
          <p:cNvPr id="11" name="Rectangle 2">
            <a:extLst>
              <a:ext uri="{FF2B5EF4-FFF2-40B4-BE49-F238E27FC236}">
                <a16:creationId xmlns:a16="http://schemas.microsoft.com/office/drawing/2014/main" id="{4B1A7032-B020-AA4E-8161-C45D9A946CDF}"/>
              </a:ext>
            </a:extLst>
          </p:cNvPr>
          <p:cNvSpPr txBox="1">
            <a:spLocks noChangeArrowheads="1"/>
          </p:cNvSpPr>
          <p:nvPr/>
        </p:nvSpPr>
        <p:spPr bwMode="auto">
          <a:xfrm>
            <a:off x="6583607" y="4188583"/>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1500" b="1" kern="0" dirty="0">
                <a:effectLst>
                  <a:glow rad="127000">
                    <a:schemeClr val="tx1"/>
                  </a:glow>
                </a:effectLst>
                <a:latin typeface="Arial" charset="0"/>
                <a:ea typeface="ＭＳ Ｐゴシック" charset="0"/>
                <a:cs typeface="ＭＳ Ｐゴシック" charset="0"/>
              </a:rPr>
              <a:t>Guilt</a:t>
            </a:r>
          </a:p>
        </p:txBody>
      </p:sp>
      <p:sp>
        <p:nvSpPr>
          <p:cNvPr id="12" name="Rectangle 2">
            <a:extLst>
              <a:ext uri="{FF2B5EF4-FFF2-40B4-BE49-F238E27FC236}">
                <a16:creationId xmlns:a16="http://schemas.microsoft.com/office/drawing/2014/main" id="{E59DFB07-703E-D349-B238-E98BA947B065}"/>
              </a:ext>
            </a:extLst>
          </p:cNvPr>
          <p:cNvSpPr txBox="1">
            <a:spLocks noChangeArrowheads="1"/>
          </p:cNvSpPr>
          <p:nvPr/>
        </p:nvSpPr>
        <p:spPr bwMode="auto">
          <a:xfrm>
            <a:off x="6577013" y="4491126"/>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1500" b="1" kern="0" dirty="0">
                <a:effectLst>
                  <a:glow rad="127000">
                    <a:schemeClr val="tx1"/>
                  </a:glow>
                </a:effectLst>
                <a:latin typeface="Arial" charset="0"/>
                <a:ea typeface="ＭＳ Ｐゴシック" charset="0"/>
                <a:cs typeface="ＭＳ Ｐゴシック" charset="0"/>
              </a:rPr>
              <a:t>赎愆祭</a:t>
            </a:r>
            <a:endParaRPr lang="en-US" sz="1500" b="1" kern="0" dirty="0">
              <a:effectLst>
                <a:glow rad="127000">
                  <a:schemeClr val="tx1"/>
                </a:glow>
              </a:effectLst>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CDD2CB78-CC84-E241-A6E8-B11A4969725D}"/>
              </a:ext>
            </a:extLst>
          </p:cNvPr>
          <p:cNvSpPr txBox="1">
            <a:spLocks noChangeArrowheads="1"/>
          </p:cNvSpPr>
          <p:nvPr/>
        </p:nvSpPr>
        <p:spPr bwMode="auto">
          <a:xfrm>
            <a:off x="1315224" y="2977084"/>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1500" b="1" kern="0" dirty="0">
                <a:solidFill>
                  <a:srgbClr val="FFFF00"/>
                </a:solidFill>
                <a:effectLst>
                  <a:glow rad="127000">
                    <a:schemeClr val="tx1"/>
                  </a:glow>
                </a:effectLst>
                <a:latin typeface="Arial" charset="0"/>
                <a:ea typeface="ＭＳ Ｐゴシック" charset="0"/>
                <a:cs typeface="ＭＳ Ｐゴシック" charset="0"/>
              </a:rPr>
              <a:t>Grain</a:t>
            </a:r>
          </a:p>
        </p:txBody>
      </p:sp>
      <p:sp>
        <p:nvSpPr>
          <p:cNvPr id="14" name="Rectangle 2">
            <a:extLst>
              <a:ext uri="{FF2B5EF4-FFF2-40B4-BE49-F238E27FC236}">
                <a16:creationId xmlns:a16="http://schemas.microsoft.com/office/drawing/2014/main" id="{56707FC2-A37A-8D4D-9470-D0BD88105EB0}"/>
              </a:ext>
            </a:extLst>
          </p:cNvPr>
          <p:cNvSpPr txBox="1">
            <a:spLocks noChangeArrowheads="1"/>
          </p:cNvSpPr>
          <p:nvPr/>
        </p:nvSpPr>
        <p:spPr bwMode="auto">
          <a:xfrm>
            <a:off x="1321309" y="3279627"/>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1500" b="1" kern="0" dirty="0">
                <a:solidFill>
                  <a:srgbClr val="FFFF00"/>
                </a:solidFill>
                <a:effectLst>
                  <a:glow rad="127000">
                    <a:schemeClr val="tx1"/>
                  </a:glow>
                </a:effectLst>
                <a:latin typeface="Arial" charset="0"/>
                <a:ea typeface="ＭＳ Ｐゴシック" charset="0"/>
                <a:cs typeface="ＭＳ Ｐゴシック" charset="0"/>
              </a:rPr>
              <a:t>素祭</a:t>
            </a:r>
            <a:endParaRPr lang="en-US" sz="1500" b="1" kern="0" dirty="0">
              <a:solidFill>
                <a:srgbClr val="FFFF00"/>
              </a:solidFill>
              <a:effectLst>
                <a:glow rad="127000">
                  <a:schemeClr val="tx1"/>
                </a:glow>
              </a:effectLst>
              <a:latin typeface="Arial" charset="0"/>
              <a:ea typeface="ＭＳ Ｐゴシック" charset="0"/>
              <a:cs typeface="ＭＳ Ｐゴシック" charset="0"/>
            </a:endParaRPr>
          </a:p>
        </p:txBody>
      </p:sp>
      <p:sp>
        <p:nvSpPr>
          <p:cNvPr id="15" name="Rectangle 2">
            <a:extLst>
              <a:ext uri="{FF2B5EF4-FFF2-40B4-BE49-F238E27FC236}">
                <a16:creationId xmlns:a16="http://schemas.microsoft.com/office/drawing/2014/main" id="{8B4E2C68-18C1-DB4A-8A69-012710CCE682}"/>
              </a:ext>
            </a:extLst>
          </p:cNvPr>
          <p:cNvSpPr txBox="1">
            <a:spLocks noChangeArrowheads="1"/>
          </p:cNvSpPr>
          <p:nvPr/>
        </p:nvSpPr>
        <p:spPr bwMode="auto">
          <a:xfrm>
            <a:off x="5915201" y="472001"/>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1500" b="1" kern="0" dirty="0">
                <a:effectLst>
                  <a:glow rad="127000">
                    <a:schemeClr val="tx1"/>
                  </a:glow>
                </a:effectLst>
                <a:latin typeface="Arial" charset="0"/>
                <a:ea typeface="ＭＳ Ｐゴシック" charset="0"/>
                <a:cs typeface="ＭＳ Ｐゴシック" charset="0"/>
              </a:rPr>
              <a:t>Sin</a:t>
            </a:r>
          </a:p>
        </p:txBody>
      </p:sp>
      <p:sp>
        <p:nvSpPr>
          <p:cNvPr id="16" name="Rectangle 2">
            <a:extLst>
              <a:ext uri="{FF2B5EF4-FFF2-40B4-BE49-F238E27FC236}">
                <a16:creationId xmlns:a16="http://schemas.microsoft.com/office/drawing/2014/main" id="{AC43EEDB-23A4-B046-B5DA-297CB3F29E9C}"/>
              </a:ext>
            </a:extLst>
          </p:cNvPr>
          <p:cNvSpPr txBox="1">
            <a:spLocks noChangeArrowheads="1"/>
          </p:cNvSpPr>
          <p:nvPr/>
        </p:nvSpPr>
        <p:spPr bwMode="auto">
          <a:xfrm>
            <a:off x="5908607" y="774544"/>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1500" b="1" kern="0" dirty="0">
                <a:effectLst>
                  <a:glow rad="127000">
                    <a:schemeClr val="tx1"/>
                  </a:glow>
                </a:effectLst>
                <a:latin typeface="Arial" charset="0"/>
                <a:ea typeface="ＭＳ Ｐゴシック" charset="0"/>
                <a:cs typeface="ＭＳ Ｐゴシック" charset="0"/>
              </a:rPr>
              <a:t>赎罪祭</a:t>
            </a:r>
            <a:endParaRPr lang="en-US" sz="1500" b="1" kern="0" dirty="0">
              <a:effectLst>
                <a:glow rad="127000">
                  <a:schemeClr val="tx1"/>
                </a:glow>
              </a:effectLst>
              <a:latin typeface="Arial" charset="0"/>
              <a:ea typeface="ＭＳ Ｐゴシック" charset="0"/>
              <a:cs typeface="ＭＳ Ｐゴシック" charset="0"/>
            </a:endParaRPr>
          </a:p>
        </p:txBody>
      </p:sp>
      <p:sp>
        <p:nvSpPr>
          <p:cNvPr id="20" name="Rectangle 2">
            <a:extLst>
              <a:ext uri="{FF2B5EF4-FFF2-40B4-BE49-F238E27FC236}">
                <a16:creationId xmlns:a16="http://schemas.microsoft.com/office/drawing/2014/main" id="{72C620FD-0168-3B45-AEDE-6F402EE41BCF}"/>
              </a:ext>
            </a:extLst>
          </p:cNvPr>
          <p:cNvSpPr txBox="1">
            <a:spLocks noChangeArrowheads="1"/>
          </p:cNvSpPr>
          <p:nvPr/>
        </p:nvSpPr>
        <p:spPr bwMode="auto">
          <a:xfrm>
            <a:off x="3562341" y="1698753"/>
            <a:ext cx="4446871" cy="9739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75035" indent="-275035" algn="l" defTabSz="685800">
              <a:defRPr/>
            </a:pPr>
            <a:r>
              <a:rPr lang="en-US" sz="2700" b="1" kern="0" dirty="0">
                <a:solidFill>
                  <a:srgbClr val="FFFF00"/>
                </a:solidFill>
                <a:effectLst>
                  <a:glow rad="127000">
                    <a:schemeClr val="tx1"/>
                  </a:glow>
                </a:effectLst>
                <a:latin typeface="Arial" charset="0"/>
                <a:ea typeface="ＭＳ Ｐゴシック" charset="0"/>
                <a:cs typeface="ＭＳ Ｐゴシック" charset="0"/>
              </a:rPr>
              <a:t>I. Do what is not required —extra acts of worship. </a:t>
            </a:r>
          </a:p>
        </p:txBody>
      </p:sp>
      <p:sp>
        <p:nvSpPr>
          <p:cNvPr id="21" name="Rectangle 2">
            <a:extLst>
              <a:ext uri="{FF2B5EF4-FFF2-40B4-BE49-F238E27FC236}">
                <a16:creationId xmlns:a16="http://schemas.microsoft.com/office/drawing/2014/main" id="{D464887C-5520-E349-B422-FC957D8FB040}"/>
              </a:ext>
            </a:extLst>
          </p:cNvPr>
          <p:cNvSpPr txBox="1">
            <a:spLocks noChangeArrowheads="1"/>
          </p:cNvSpPr>
          <p:nvPr/>
        </p:nvSpPr>
        <p:spPr bwMode="auto">
          <a:xfrm>
            <a:off x="3573057" y="2631012"/>
            <a:ext cx="4446871" cy="9739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en-US" sz="2700" b="1" kern="0" dirty="0">
                <a:solidFill>
                  <a:srgbClr val="FFFF00"/>
                </a:solidFill>
                <a:effectLst>
                  <a:glow rad="127000">
                    <a:schemeClr val="tx1"/>
                  </a:glow>
                </a:effectLst>
                <a:latin typeface="Arial" charset="0"/>
                <a:ea typeface="ＭＳ Ｐゴシック" charset="0"/>
                <a:cs typeface="ＭＳ Ｐゴシック" charset="0"/>
              </a:rPr>
              <a:t>I. </a:t>
            </a:r>
            <a:r>
              <a:rPr lang="zh-CN" altLang="en-US" sz="2700" b="1" kern="0" dirty="0">
                <a:solidFill>
                  <a:srgbClr val="FFFF00"/>
                </a:solidFill>
                <a:effectLst>
                  <a:glow rad="127000">
                    <a:schemeClr val="tx1"/>
                  </a:glow>
                </a:effectLst>
                <a:latin typeface="Arial" charset="0"/>
                <a:ea typeface="ＭＳ Ｐゴシック" charset="0"/>
                <a:cs typeface="ＭＳ Ｐゴシック" charset="0"/>
              </a:rPr>
              <a:t>做你不必做的</a:t>
            </a:r>
            <a:endParaRPr lang="en-NZ" altLang="zh-CN" sz="2700" b="1" kern="0" dirty="0">
              <a:solidFill>
                <a:srgbClr val="FFFF00"/>
              </a:solidFill>
              <a:effectLst>
                <a:glow rad="127000">
                  <a:schemeClr val="tx1"/>
                </a:glow>
              </a:effectLst>
              <a:latin typeface="Arial" charset="0"/>
              <a:ea typeface="ＭＳ Ｐゴシック" charset="0"/>
              <a:cs typeface="ＭＳ Ｐゴシック" charset="0"/>
            </a:endParaRPr>
          </a:p>
          <a:p>
            <a:pPr algn="l" defTabSz="685800">
              <a:defRPr/>
            </a:pPr>
            <a:r>
              <a:rPr lang="en-US" sz="2700" b="1" dirty="0">
                <a:solidFill>
                  <a:srgbClr val="FFFF00"/>
                </a:solidFill>
                <a:effectLst>
                  <a:glow rad="127000">
                    <a:schemeClr val="tx1"/>
                  </a:glow>
                </a:effectLst>
                <a:latin typeface="Arial" charset="0"/>
                <a:ea typeface="ＭＳ Ｐゴシック" charset="0"/>
                <a:cs typeface="ＭＳ Ｐゴシック" charset="0"/>
              </a:rPr>
              <a:t>  —</a:t>
            </a:r>
            <a:r>
              <a:rPr lang="zh-CN" altLang="en-US" sz="2700" b="1" kern="0" dirty="0">
                <a:solidFill>
                  <a:srgbClr val="FFFF00"/>
                </a:solidFill>
                <a:effectLst>
                  <a:glow rad="127000">
                    <a:schemeClr val="tx1"/>
                  </a:glow>
                </a:effectLst>
                <a:latin typeface="Arial" charset="0"/>
                <a:ea typeface="ＭＳ Ｐゴシック" charset="0"/>
                <a:cs typeface="ＭＳ Ｐゴシック" charset="0"/>
              </a:rPr>
              <a:t>在敬拜中的额外行动</a:t>
            </a:r>
            <a:endParaRPr lang="en-US" sz="2700" b="1" kern="0" dirty="0">
              <a:solidFill>
                <a:srgbClr val="FFFF00"/>
              </a:solidFill>
              <a:effectLst>
                <a:glow rad="127000">
                  <a:schemeClr val="tx1"/>
                </a:glow>
              </a:effectLst>
              <a:latin typeface="Arial" charset="0"/>
              <a:ea typeface="ＭＳ Ｐゴシック" charset="0"/>
              <a:cs typeface="ＭＳ Ｐゴシック" charset="0"/>
            </a:endParaRPr>
          </a:p>
        </p:txBody>
      </p:sp>
      <p:sp>
        <p:nvSpPr>
          <p:cNvPr id="4" name="Left Arrow 3">
            <a:extLst>
              <a:ext uri="{FF2B5EF4-FFF2-40B4-BE49-F238E27FC236}">
                <a16:creationId xmlns:a16="http://schemas.microsoft.com/office/drawing/2014/main" id="{CE8CDC57-F01E-2F48-8736-0E5C3582B14E}"/>
              </a:ext>
            </a:extLst>
          </p:cNvPr>
          <p:cNvSpPr/>
          <p:nvPr/>
        </p:nvSpPr>
        <p:spPr bwMode="auto">
          <a:xfrm rot="20147281">
            <a:off x="2686202" y="2480936"/>
            <a:ext cx="734898" cy="691059"/>
          </a:xfrm>
          <a:prstGeom prst="lef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67500" tIns="35100" rIns="67500" bIns="35100" numCol="1" rtlCol="0" anchor="t" anchorCtr="0" compatLnSpc="1">
            <a:prstTxWarp prst="textNoShape">
              <a:avLst/>
            </a:prstTxWarp>
            <a:spAutoFit/>
          </a:bodyPr>
          <a:lstStyle/>
          <a:p>
            <a:pPr defTabSz="685800" eaLnBrk="0" fontAlgn="base" hangingPunct="0">
              <a:spcBef>
                <a:spcPct val="0"/>
              </a:spcBef>
              <a:spcAft>
                <a:spcPct val="0"/>
              </a:spcAft>
            </a:pPr>
            <a:endParaRPr lang="en-US">
              <a:solidFill>
                <a:srgbClr val="FFFF00"/>
              </a:solidFill>
              <a:latin typeface="Comic Sans MS" pitchFamily="-112" charset="0"/>
            </a:endParaRPr>
          </a:p>
        </p:txBody>
      </p:sp>
      <p:sp>
        <p:nvSpPr>
          <p:cNvPr id="23" name="Left Arrow 22">
            <a:extLst>
              <a:ext uri="{FF2B5EF4-FFF2-40B4-BE49-F238E27FC236}">
                <a16:creationId xmlns:a16="http://schemas.microsoft.com/office/drawing/2014/main" id="{8C2E5B9D-323F-EC44-8E22-F78A83B0122E}"/>
              </a:ext>
            </a:extLst>
          </p:cNvPr>
          <p:cNvSpPr/>
          <p:nvPr/>
        </p:nvSpPr>
        <p:spPr bwMode="auto">
          <a:xfrm rot="3011694">
            <a:off x="2960630" y="1116414"/>
            <a:ext cx="734898" cy="691059"/>
          </a:xfrm>
          <a:prstGeom prst="lef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67500" tIns="35100" rIns="67500" bIns="35100" numCol="1" rtlCol="0" anchor="t" anchorCtr="0" compatLnSpc="1">
            <a:prstTxWarp prst="textNoShape">
              <a:avLst/>
            </a:prstTxWarp>
            <a:spAutoFit/>
          </a:bodyPr>
          <a:lstStyle/>
          <a:p>
            <a:pPr defTabSz="685800" eaLnBrk="0" fontAlgn="base" hangingPunct="0">
              <a:spcBef>
                <a:spcPct val="0"/>
              </a:spcBef>
              <a:spcAft>
                <a:spcPct val="0"/>
              </a:spcAft>
            </a:pPr>
            <a:endParaRPr lang="en-US">
              <a:solidFill>
                <a:srgbClr val="FFFF00"/>
              </a:solidFill>
              <a:latin typeface="Comic Sans MS" pitchFamily="-112" charset="0"/>
            </a:endParaRPr>
          </a:p>
        </p:txBody>
      </p:sp>
      <p:sp>
        <p:nvSpPr>
          <p:cNvPr id="24" name="Left Arrow 23">
            <a:extLst>
              <a:ext uri="{FF2B5EF4-FFF2-40B4-BE49-F238E27FC236}">
                <a16:creationId xmlns:a16="http://schemas.microsoft.com/office/drawing/2014/main" id="{E85EFF53-51F6-4448-A5C5-DF6CB6D6D674}"/>
              </a:ext>
            </a:extLst>
          </p:cNvPr>
          <p:cNvSpPr/>
          <p:nvPr/>
        </p:nvSpPr>
        <p:spPr bwMode="auto">
          <a:xfrm rot="16200000">
            <a:off x="4053434" y="3564891"/>
            <a:ext cx="734898" cy="691059"/>
          </a:xfrm>
          <a:prstGeom prst="lef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67500" tIns="35100" rIns="67500" bIns="35100" numCol="1" rtlCol="0" anchor="t" anchorCtr="0" compatLnSpc="1">
            <a:prstTxWarp prst="textNoShape">
              <a:avLst/>
            </a:prstTxWarp>
            <a:spAutoFit/>
          </a:bodyPr>
          <a:lstStyle/>
          <a:p>
            <a:pPr defTabSz="685800" eaLnBrk="0" fontAlgn="base" hangingPunct="0">
              <a:spcBef>
                <a:spcPct val="0"/>
              </a:spcBef>
              <a:spcAft>
                <a:spcPct val="0"/>
              </a:spcAft>
            </a:pPr>
            <a:endParaRPr lang="en-US">
              <a:solidFill>
                <a:srgbClr val="FFFF00"/>
              </a:solidFill>
              <a:latin typeface="Comic Sans MS" pitchFamily="-112" charset="0"/>
            </a:endParaRPr>
          </a:p>
        </p:txBody>
      </p:sp>
    </p:spTree>
    <p:extLst>
      <p:ext uri="{BB962C8B-B14F-4D97-AF65-F5344CB8AC3E}">
        <p14:creationId xmlns:p14="http://schemas.microsoft.com/office/powerpoint/2010/main" val="1609416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right)">
                                      <p:cBhvr>
                                        <p:cTn id="10" dur="500"/>
                                        <p:tgtEl>
                                          <p:spTgt spid="21"/>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right)">
                                      <p:cBhvr>
                                        <p:cTn id="13" dur="5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right)">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4"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4210" name="Picture 1"/>
          <p:cNvSpPr>
            <a:spLocks noChangeAspect="1"/>
          </p:cNvSpPr>
          <p:nvPr/>
        </p:nvSpPr>
        <p:spPr bwMode="auto">
          <a:xfrm>
            <a:off x="1143000" y="276226"/>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7339"/>
            <a:ext cx="9144000" cy="81494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So how do you personally sustain your walk with God?</a:t>
            </a:r>
          </a:p>
        </p:txBody>
      </p:sp>
      <p:sp>
        <p:nvSpPr>
          <p:cNvPr id="5" name="Rectangle 2">
            <a:extLst>
              <a:ext uri="{FF2B5EF4-FFF2-40B4-BE49-F238E27FC236}">
                <a16:creationId xmlns:a16="http://schemas.microsoft.com/office/drawing/2014/main" id="{9036D611-1787-274A-A7FE-1EEF25B4BACD}"/>
              </a:ext>
            </a:extLst>
          </p:cNvPr>
          <p:cNvSpPr txBox="1">
            <a:spLocks noChangeArrowheads="1"/>
          </p:cNvSpPr>
          <p:nvPr/>
        </p:nvSpPr>
        <p:spPr bwMode="auto">
          <a:xfrm>
            <a:off x="1359201" y="2078948"/>
            <a:ext cx="6641799" cy="3010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defPPr>
              <a:defRPr lang="en-US"/>
            </a:defPPr>
            <a:lvl1pPr defTabSz="914400" fontAlgn="base">
              <a:spcBef>
                <a:spcPct val="0"/>
              </a:spcBef>
              <a:spcAft>
                <a:spcPct val="0"/>
              </a:spcAft>
              <a:defRPr kumimoji="1" sz="32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r>
              <a:rPr lang="en-US" sz="3300" dirty="0"/>
              <a:t>Promises? </a:t>
            </a:r>
            <a:r>
              <a:rPr lang="zh-CN" altLang="en-US" sz="3300" dirty="0"/>
              <a:t>承诺？</a:t>
            </a:r>
            <a:endParaRPr lang="en-US" sz="3300" dirty="0"/>
          </a:p>
          <a:p>
            <a:r>
              <a:rPr lang="en-US" sz="3300" dirty="0"/>
              <a:t>Bible reading? </a:t>
            </a:r>
            <a:r>
              <a:rPr lang="zh-CN" altLang="en-US" sz="3300" dirty="0"/>
              <a:t>读经？</a:t>
            </a:r>
            <a:endParaRPr lang="en-US" sz="3300" dirty="0"/>
          </a:p>
          <a:p>
            <a:r>
              <a:rPr lang="en-US" sz="3300" dirty="0"/>
              <a:t>Prayer? </a:t>
            </a:r>
            <a:r>
              <a:rPr lang="zh-CN" altLang="en-US" sz="3300" dirty="0"/>
              <a:t>祷告？</a:t>
            </a:r>
            <a:endParaRPr lang="en-US" sz="3300" dirty="0"/>
          </a:p>
          <a:p>
            <a:r>
              <a:rPr lang="en-US" sz="3300" dirty="0"/>
              <a:t>Something else? </a:t>
            </a:r>
            <a:r>
              <a:rPr lang="zh-CN" altLang="en-US" sz="3300" dirty="0"/>
              <a:t>其他方法？</a:t>
            </a:r>
            <a:endParaRPr lang="en-US" sz="3300" dirty="0"/>
          </a:p>
        </p:txBody>
      </p:sp>
      <p:sp>
        <p:nvSpPr>
          <p:cNvPr id="6" name="Rectangle 2">
            <a:extLst>
              <a:ext uri="{FF2B5EF4-FFF2-40B4-BE49-F238E27FC236}">
                <a16:creationId xmlns:a16="http://schemas.microsoft.com/office/drawing/2014/main" id="{76F2A124-CEC2-A940-85B6-51BF56AE5047}"/>
              </a:ext>
            </a:extLst>
          </p:cNvPr>
          <p:cNvSpPr txBox="1">
            <a:spLocks noChangeArrowheads="1"/>
          </p:cNvSpPr>
          <p:nvPr/>
        </p:nvSpPr>
        <p:spPr bwMode="auto">
          <a:xfrm>
            <a:off x="1191986" y="1248796"/>
            <a:ext cx="6858000" cy="7432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3300" b="1" kern="0" dirty="0">
                <a:effectLst>
                  <a:glow rad="127000">
                    <a:schemeClr val="tx1"/>
                  </a:glow>
                </a:effectLst>
                <a:latin typeface="Arial" charset="0"/>
                <a:ea typeface="ＭＳ Ｐゴシック" charset="0"/>
                <a:cs typeface="ＭＳ Ｐゴシック" charset="0"/>
              </a:rPr>
              <a:t>你如何持续的与神同行</a:t>
            </a:r>
            <a:endParaRPr lang="en-US" sz="33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0791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6195" name="Text Box 3"/>
          <p:cNvSpPr txBox="1">
            <a:spLocks noChangeArrowheads="1"/>
          </p:cNvSpPr>
          <p:nvPr/>
        </p:nvSpPr>
        <p:spPr bwMode="auto">
          <a:xfrm>
            <a:off x="1543050" y="954882"/>
            <a:ext cx="5943600" cy="3000821"/>
          </a:xfrm>
          <a:prstGeom prst="rect">
            <a:avLst/>
          </a:prstGeom>
          <a:noFill/>
          <a:ln w="9525">
            <a:noFill/>
            <a:miter lim="800000"/>
            <a:headEnd/>
            <a:tailEnd/>
          </a:ln>
          <a:effectLst/>
        </p:spPr>
        <p:txBody>
          <a:bodyPr>
            <a:spAutoFit/>
          </a:bodyPr>
          <a:lstStyle>
            <a:defPPr>
              <a:defRPr lang="en-US"/>
            </a:defPPr>
            <a:lvl1pPr marL="461963" indent="-461963" algn="l" eaLnBrk="1" hangingPunct="1">
              <a:spcBef>
                <a:spcPct val="50000"/>
              </a:spcBef>
              <a:buFont typeface="Times" pitchFamily="-111" charset="0"/>
              <a:buNone/>
              <a:defRPr sz="3600" b="1">
                <a:solidFill>
                  <a:schemeClr val="bg1"/>
                </a:solidFill>
                <a:effectLst>
                  <a:outerShdw blurRad="50800" dist="63500" dir="2700000" algn="tl" rotWithShape="0">
                    <a:srgbClr val="000000"/>
                  </a:outerShdw>
                </a:effectLst>
                <a:latin typeface="Arial"/>
                <a:ea typeface="Times New Roman" pitchFamily="-111" charset="0"/>
                <a:cs typeface="Arial"/>
              </a:defRPr>
            </a:lvl1pPr>
          </a:lstStyle>
          <a:p>
            <a:pPr marL="346472" indent="-346472" defTabSz="685800" fontAlgn="base">
              <a:spcAft>
                <a:spcPct val="0"/>
              </a:spcAft>
              <a:defRPr/>
            </a:pPr>
            <a:r>
              <a:rPr lang="en-US" sz="2700" dirty="0">
                <a:solidFill>
                  <a:srgbClr val="FFFFFF"/>
                </a:solidFill>
              </a:rPr>
              <a:t> Whole burnt offering</a:t>
            </a:r>
          </a:p>
          <a:p>
            <a:pPr marL="346472" indent="-346472" defTabSz="685800" fontAlgn="base">
              <a:spcAft>
                <a:spcPct val="0"/>
              </a:spcAft>
              <a:defRPr/>
            </a:pPr>
            <a:r>
              <a:rPr lang="en-US" sz="2700" dirty="0">
                <a:solidFill>
                  <a:srgbClr val="FFFFFF"/>
                </a:solidFill>
              </a:rPr>
              <a:t> Grain offering</a:t>
            </a:r>
          </a:p>
          <a:p>
            <a:pPr marL="346472" indent="-346472" defTabSz="685800" fontAlgn="base">
              <a:spcAft>
                <a:spcPct val="0"/>
              </a:spcAft>
              <a:defRPr/>
            </a:pPr>
            <a:r>
              <a:rPr lang="en-US" sz="2700" dirty="0">
                <a:solidFill>
                  <a:srgbClr val="FFFFFF"/>
                </a:solidFill>
              </a:rPr>
              <a:t> Fellowship offering</a:t>
            </a:r>
          </a:p>
          <a:p>
            <a:pPr marL="346472" indent="-346472" defTabSz="685800" fontAlgn="base">
              <a:spcAft>
                <a:spcPct val="0"/>
              </a:spcAft>
              <a:defRPr/>
            </a:pPr>
            <a:r>
              <a:rPr lang="en-US" sz="2700" dirty="0">
                <a:solidFill>
                  <a:srgbClr val="FFFFFF"/>
                </a:solidFill>
              </a:rPr>
              <a:t> Sin offering       </a:t>
            </a:r>
          </a:p>
          <a:p>
            <a:pPr marL="346472" indent="-346472" defTabSz="685800" fontAlgn="base">
              <a:spcAft>
                <a:spcPct val="0"/>
              </a:spcAft>
              <a:defRPr/>
            </a:pPr>
            <a:r>
              <a:rPr lang="en-US" sz="2700" dirty="0">
                <a:solidFill>
                  <a:srgbClr val="FFFFFF"/>
                </a:solidFill>
              </a:rPr>
              <a:t> Guilt offering</a:t>
            </a:r>
          </a:p>
        </p:txBody>
      </p:sp>
      <p:sp>
        <p:nvSpPr>
          <p:cNvPr id="776196" name="Text Box 4"/>
          <p:cNvSpPr txBox="1">
            <a:spLocks noChangeArrowheads="1"/>
          </p:cNvSpPr>
          <p:nvPr/>
        </p:nvSpPr>
        <p:spPr bwMode="auto">
          <a:xfrm>
            <a:off x="5539966" y="1543050"/>
            <a:ext cx="2013372" cy="461665"/>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algn="ctr" defTabSz="685800" eaLnBrk="0" fontAlgn="base" hangingPunct="0">
              <a:spcBef>
                <a:spcPct val="0"/>
              </a:spcBef>
              <a:spcAft>
                <a:spcPct val="0"/>
              </a:spcAft>
              <a:tabLst>
                <a:tab pos="2914650" algn="l"/>
                <a:tab pos="3600450" algn="l"/>
                <a:tab pos="4200525" algn="l"/>
              </a:tabLst>
              <a:defRPr/>
            </a:pPr>
            <a:r>
              <a:rPr lang="en-US" sz="3000" b="1">
                <a:solidFill>
                  <a:srgbClr val="FFFFFF"/>
                </a:solidFill>
                <a:latin typeface="Arial Narrow" pitchFamily="-111" charset="0"/>
                <a:ea typeface="Times New Roman" pitchFamily="-111" charset="0"/>
                <a:cs typeface="Times New Roman" pitchFamily="-111" charset="0"/>
              </a:rPr>
              <a:t>Consecration</a:t>
            </a:r>
          </a:p>
        </p:txBody>
      </p:sp>
      <p:sp>
        <p:nvSpPr>
          <p:cNvPr id="776197" name="Text Box 5"/>
          <p:cNvSpPr txBox="1">
            <a:spLocks noChangeArrowheads="1"/>
          </p:cNvSpPr>
          <p:nvPr/>
        </p:nvSpPr>
        <p:spPr bwMode="auto">
          <a:xfrm>
            <a:off x="5543416" y="3086100"/>
            <a:ext cx="1505220" cy="461665"/>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algn="ctr" defTabSz="685800" eaLnBrk="0" fontAlgn="base" hangingPunct="0">
              <a:spcBef>
                <a:spcPct val="0"/>
              </a:spcBef>
              <a:spcAft>
                <a:spcPct val="0"/>
              </a:spcAft>
              <a:tabLst>
                <a:tab pos="2914650" algn="l"/>
                <a:tab pos="3600450" algn="l"/>
                <a:tab pos="4200525" algn="l"/>
              </a:tabLst>
              <a:defRPr/>
            </a:pPr>
            <a:r>
              <a:rPr lang="en-US" sz="3000" b="1">
                <a:solidFill>
                  <a:srgbClr val="FFFFFF"/>
                </a:solidFill>
                <a:latin typeface="Arial Narrow" pitchFamily="-111" charset="0"/>
                <a:ea typeface="Times New Roman" pitchFamily="-111" charset="0"/>
                <a:cs typeface="Times New Roman" pitchFamily="-111" charset="0"/>
              </a:rPr>
              <a:t>Cleansing</a:t>
            </a:r>
          </a:p>
        </p:txBody>
      </p:sp>
      <p:sp>
        <p:nvSpPr>
          <p:cNvPr id="776198" name="AutoShape 6"/>
          <p:cNvSpPr>
            <a:spLocks/>
          </p:cNvSpPr>
          <p:nvPr/>
        </p:nvSpPr>
        <p:spPr bwMode="auto">
          <a:xfrm>
            <a:off x="5143500" y="1028700"/>
            <a:ext cx="285750" cy="1543050"/>
          </a:xfrm>
          <a:prstGeom prst="rightBrace">
            <a:avLst>
              <a:gd name="adj1" fmla="val 45000"/>
              <a:gd name="adj2" fmla="val 50000"/>
            </a:avLst>
          </a:prstGeom>
          <a:noFill/>
          <a:ln w="7620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sp>
        <p:nvSpPr>
          <p:cNvPr id="776199" name="AutoShape 7"/>
          <p:cNvSpPr>
            <a:spLocks/>
          </p:cNvSpPr>
          <p:nvPr/>
        </p:nvSpPr>
        <p:spPr bwMode="auto">
          <a:xfrm>
            <a:off x="5143500" y="2743200"/>
            <a:ext cx="285750" cy="1200150"/>
          </a:xfrm>
          <a:prstGeom prst="rightBrace">
            <a:avLst>
              <a:gd name="adj1" fmla="val 35000"/>
              <a:gd name="adj2" fmla="val 50000"/>
            </a:avLst>
          </a:prstGeom>
          <a:noFill/>
          <a:ln w="7620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algn="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sp>
        <p:nvSpPr>
          <p:cNvPr id="776200" name="Text Box 8"/>
          <p:cNvSpPr txBox="1">
            <a:spLocks noChangeArrowheads="1"/>
          </p:cNvSpPr>
          <p:nvPr/>
        </p:nvSpPr>
        <p:spPr bwMode="auto">
          <a:xfrm>
            <a:off x="5820576" y="2000250"/>
            <a:ext cx="1541448" cy="461665"/>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algn="ctr" defTabSz="685800" eaLnBrk="0" fontAlgn="base" hangingPunct="0">
              <a:spcBef>
                <a:spcPct val="0"/>
              </a:spcBef>
              <a:spcAft>
                <a:spcPct val="0"/>
              </a:spcAft>
              <a:buFontTx/>
              <a:buChar char="•"/>
              <a:tabLst>
                <a:tab pos="2914650" algn="l"/>
                <a:tab pos="3600450" algn="l"/>
                <a:tab pos="4200525" algn="l"/>
              </a:tabLst>
              <a:defRPr/>
            </a:pPr>
            <a:r>
              <a:rPr lang="en-US" sz="3000" b="1">
                <a:solidFill>
                  <a:srgbClr val="FFFFFF"/>
                </a:solidFill>
                <a:latin typeface="Arial Narrow" pitchFamily="-111" charset="0"/>
                <a:ea typeface="Times New Roman" pitchFamily="-111" charset="0"/>
                <a:cs typeface="Times New Roman" pitchFamily="-111" charset="0"/>
              </a:rPr>
              <a:t>Voluntary</a:t>
            </a:r>
          </a:p>
        </p:txBody>
      </p:sp>
      <p:sp>
        <p:nvSpPr>
          <p:cNvPr id="776201" name="Text Box 9"/>
          <p:cNvSpPr txBox="1">
            <a:spLocks noChangeArrowheads="1"/>
          </p:cNvSpPr>
          <p:nvPr/>
        </p:nvSpPr>
        <p:spPr bwMode="auto">
          <a:xfrm>
            <a:off x="5808041" y="3543300"/>
            <a:ext cx="1687962" cy="461665"/>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algn="ctr" defTabSz="685800" eaLnBrk="0" fontAlgn="base" hangingPunct="0">
              <a:spcBef>
                <a:spcPct val="0"/>
              </a:spcBef>
              <a:spcAft>
                <a:spcPct val="0"/>
              </a:spcAft>
              <a:buFontTx/>
              <a:buChar char="•"/>
              <a:tabLst>
                <a:tab pos="2914650" algn="l"/>
                <a:tab pos="3600450" algn="l"/>
                <a:tab pos="4200525" algn="l"/>
              </a:tabLst>
              <a:defRPr/>
            </a:pPr>
            <a:r>
              <a:rPr lang="en-US" sz="3000" b="1">
                <a:solidFill>
                  <a:srgbClr val="FFFFFF"/>
                </a:solidFill>
                <a:latin typeface="Arial Narrow" pitchFamily="-111" charset="0"/>
                <a:ea typeface="Times New Roman" pitchFamily="-111" charset="0"/>
                <a:cs typeface="Times New Roman" pitchFamily="-111" charset="0"/>
              </a:rPr>
              <a:t>Obligatory</a:t>
            </a:r>
          </a:p>
        </p:txBody>
      </p:sp>
      <p:sp>
        <p:nvSpPr>
          <p:cNvPr id="776202" name="Text Box 10"/>
          <p:cNvSpPr txBox="1">
            <a:spLocks noChangeArrowheads="1"/>
          </p:cNvSpPr>
          <p:nvPr/>
        </p:nvSpPr>
        <p:spPr bwMode="auto">
          <a:xfrm>
            <a:off x="7367588" y="57150"/>
            <a:ext cx="569387" cy="369332"/>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defTabSz="685800" eaLnBrk="0" fontAlgn="base" hangingPunct="0">
              <a:spcBef>
                <a:spcPct val="0"/>
              </a:spcBef>
              <a:spcAft>
                <a:spcPct val="0"/>
              </a:spcAft>
              <a:defRPr/>
            </a:pPr>
            <a:r>
              <a:rPr lang="en-US" b="1">
                <a:solidFill>
                  <a:srgbClr val="FFFFFF"/>
                </a:solidFill>
                <a:latin typeface="Arial" pitchFamily="-111" charset="0"/>
                <a:ea typeface="Times New Roman" pitchFamily="-111" charset="0"/>
                <a:cs typeface="Times New Roman" pitchFamily="-111" charset="0"/>
              </a:rPr>
              <a:t>128</a:t>
            </a:r>
          </a:p>
        </p:txBody>
      </p:sp>
      <p:sp>
        <p:nvSpPr>
          <p:cNvPr id="776203" name="Rectangle 11"/>
          <p:cNvSpPr>
            <a:spLocks noGrp="1" noChangeArrowheads="1"/>
          </p:cNvSpPr>
          <p:nvPr>
            <p:ph type="title" idx="4294967295"/>
          </p:nvPr>
        </p:nvSpPr>
        <p:spPr>
          <a:xfrm>
            <a:off x="1657350" y="228600"/>
            <a:ext cx="5829300" cy="553998"/>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3000" b="1">
                <a:solidFill>
                  <a:schemeClr val="bg1"/>
                </a:solidFill>
              </a:rPr>
              <a:t>Offerings in Leviticus 1–7</a:t>
            </a:r>
          </a:p>
        </p:txBody>
      </p:sp>
    </p:spTree>
    <p:extLst>
      <p:ext uri="{BB962C8B-B14F-4D97-AF65-F5344CB8AC3E}">
        <p14:creationId xmlns:p14="http://schemas.microsoft.com/office/powerpoint/2010/main" val="33591250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76198"/>
                                        </p:tgtEl>
                                        <p:attrNameLst>
                                          <p:attrName>style.visibility</p:attrName>
                                        </p:attrNameLst>
                                      </p:cBhvr>
                                      <p:to>
                                        <p:strVal val="visible"/>
                                      </p:to>
                                    </p:set>
                                    <p:animEffect transition="in" filter="wipe(right)">
                                      <p:cBhvr>
                                        <p:cTn id="7" dur="2000"/>
                                        <p:tgtEl>
                                          <p:spTgt spid="7761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6196"/>
                                        </p:tgtEl>
                                        <p:attrNameLst>
                                          <p:attrName>style.visibility</p:attrName>
                                        </p:attrNameLst>
                                      </p:cBhvr>
                                      <p:to>
                                        <p:strVal val="visible"/>
                                      </p:to>
                                    </p:set>
                                    <p:animEffect transition="in" filter="dissolve">
                                      <p:cBhvr>
                                        <p:cTn id="12" dur="500"/>
                                        <p:tgtEl>
                                          <p:spTgt spid="7761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76199"/>
                                        </p:tgtEl>
                                        <p:attrNameLst>
                                          <p:attrName>style.visibility</p:attrName>
                                        </p:attrNameLst>
                                      </p:cBhvr>
                                      <p:to>
                                        <p:strVal val="visible"/>
                                      </p:to>
                                    </p:set>
                                    <p:animEffect transition="in" filter="wipe(right)">
                                      <p:cBhvr>
                                        <p:cTn id="17" dur="2000"/>
                                        <p:tgtEl>
                                          <p:spTgt spid="7761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6197"/>
                                        </p:tgtEl>
                                        <p:attrNameLst>
                                          <p:attrName>style.visibility</p:attrName>
                                        </p:attrNameLst>
                                      </p:cBhvr>
                                      <p:to>
                                        <p:strVal val="visible"/>
                                      </p:to>
                                    </p:set>
                                    <p:animEffect transition="in" filter="dissolve">
                                      <p:cBhvr>
                                        <p:cTn id="22" dur="500"/>
                                        <p:tgtEl>
                                          <p:spTgt spid="7761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6200"/>
                                        </p:tgtEl>
                                        <p:attrNameLst>
                                          <p:attrName>style.visibility</p:attrName>
                                        </p:attrNameLst>
                                      </p:cBhvr>
                                      <p:to>
                                        <p:strVal val="visible"/>
                                      </p:to>
                                    </p:set>
                                    <p:animEffect transition="in" filter="dissolve">
                                      <p:cBhvr>
                                        <p:cTn id="27" dur="500"/>
                                        <p:tgtEl>
                                          <p:spTgt spid="77620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76201"/>
                                        </p:tgtEl>
                                        <p:attrNameLst>
                                          <p:attrName>style.visibility</p:attrName>
                                        </p:attrNameLst>
                                      </p:cBhvr>
                                      <p:to>
                                        <p:strVal val="visible"/>
                                      </p:to>
                                    </p:set>
                                    <p:animEffect transition="in" filter="dissolve">
                                      <p:cBhvr>
                                        <p:cTn id="32" dur="500"/>
                                        <p:tgtEl>
                                          <p:spTgt spid="776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196" grpId="0" animBg="1"/>
      <p:bldP spid="776197" grpId="0" animBg="1"/>
      <p:bldP spid="776198" grpId="0" animBg="1"/>
      <p:bldP spid="776199" grpId="0" animBg="1"/>
      <p:bldP spid="776200" grpId="0"/>
      <p:bldP spid="77620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1143000" y="0"/>
            <a:ext cx="6858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0051" name="Text Box 3"/>
          <p:cNvSpPr txBox="1">
            <a:spLocks noChangeArrowheads="1"/>
          </p:cNvSpPr>
          <p:nvPr/>
        </p:nvSpPr>
        <p:spPr bwMode="auto">
          <a:xfrm>
            <a:off x="1543050" y="954882"/>
            <a:ext cx="5943600" cy="3000821"/>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346472" indent="-346472" defTabSz="685800" fontAlgn="base">
              <a:spcBef>
                <a:spcPct val="50000"/>
              </a:spcBef>
              <a:spcAft>
                <a:spcPct val="0"/>
              </a:spcAft>
              <a:defRPr/>
            </a:pPr>
            <a:r>
              <a:rPr lang="zh-CN" altLang="en-US" sz="2700" b="1" dirty="0">
                <a:solidFill>
                  <a:srgbClr val="FFFFFF"/>
                </a:solidFill>
                <a:latin typeface="Times New Roman" charset="0"/>
                <a:ea typeface="SimSun" charset="0"/>
                <a:cs typeface="SimSun" charset="0"/>
              </a:rPr>
              <a:t> </a:t>
            </a:r>
            <a:r>
              <a:rPr lang="zh-CN" altLang="en-US" sz="2700" b="1" dirty="0">
                <a:solidFill>
                  <a:srgbClr val="FFFFFF"/>
                </a:solidFill>
                <a:latin typeface="微軟正黑體" charset="0"/>
                <a:ea typeface="微軟正黑體" charset="0"/>
                <a:cs typeface="微軟正黑體" charset="0"/>
              </a:rPr>
              <a:t>全牲的燔祭</a:t>
            </a:r>
          </a:p>
          <a:p>
            <a:pPr marL="346472" indent="-346472" defTabSz="685800" fontAlgn="base">
              <a:spcBef>
                <a:spcPct val="50000"/>
              </a:spcBef>
              <a:spcAft>
                <a:spcPct val="0"/>
              </a:spcAft>
              <a:defRPr/>
            </a:pPr>
            <a:r>
              <a:rPr lang="zh-CN" altLang="en-US" sz="2700" b="1" dirty="0">
                <a:solidFill>
                  <a:srgbClr val="FFFFFF"/>
                </a:solidFill>
                <a:latin typeface="Times New Roman" charset="0"/>
                <a:ea typeface="SimSun" charset="0"/>
                <a:cs typeface="SimSun" charset="0"/>
              </a:rPr>
              <a:t> </a:t>
            </a:r>
            <a:r>
              <a:rPr lang="zh-CN" altLang="en-US" sz="2700" b="1" dirty="0">
                <a:solidFill>
                  <a:srgbClr val="FFFFFF"/>
                </a:solidFill>
                <a:latin typeface="微軟正黑體" charset="0"/>
                <a:ea typeface="微軟正黑體" charset="0"/>
                <a:cs typeface="微軟正黑體" charset="0"/>
              </a:rPr>
              <a:t>素祭</a:t>
            </a:r>
            <a:endParaRPr lang="en-US" sz="2700" b="1" dirty="0">
              <a:solidFill>
                <a:srgbClr val="FFFFFF"/>
              </a:solidFill>
              <a:latin typeface="微軟正黑體" charset="0"/>
              <a:ea typeface="微軟正黑體" charset="0"/>
              <a:cs typeface="微軟正黑體" charset="0"/>
            </a:endParaRPr>
          </a:p>
          <a:p>
            <a:pPr marL="346472" indent="-346472" defTabSz="685800" fontAlgn="base">
              <a:spcBef>
                <a:spcPct val="50000"/>
              </a:spcBef>
              <a:spcAft>
                <a:spcPct val="0"/>
              </a:spcAft>
              <a:defRPr/>
            </a:pPr>
            <a:r>
              <a:rPr lang="zh-CN" altLang="en-US" sz="2700" b="1" dirty="0">
                <a:solidFill>
                  <a:srgbClr val="FFFFFF"/>
                </a:solidFill>
                <a:latin typeface="Times New Roman" charset="0"/>
                <a:ea typeface="SimSun" charset="0"/>
                <a:cs typeface="SimSun" charset="0"/>
              </a:rPr>
              <a:t> </a:t>
            </a:r>
            <a:r>
              <a:rPr lang="zh-CN" altLang="en-US" sz="2700" b="1" dirty="0">
                <a:solidFill>
                  <a:srgbClr val="FFFFFF"/>
                </a:solidFill>
                <a:latin typeface="微軟正黑體" charset="0"/>
                <a:ea typeface="微軟正黑體" charset="0"/>
                <a:cs typeface="微軟正黑體" charset="0"/>
              </a:rPr>
              <a:t>平安祭</a:t>
            </a:r>
            <a:endParaRPr lang="en-US" sz="2700" b="1" dirty="0">
              <a:solidFill>
                <a:srgbClr val="FFFFFF"/>
              </a:solidFill>
              <a:latin typeface="微軟正黑體" charset="0"/>
              <a:ea typeface="微軟正黑體" charset="0"/>
              <a:cs typeface="微軟正黑體" charset="0"/>
            </a:endParaRPr>
          </a:p>
          <a:p>
            <a:pPr marL="346472" indent="-346472" defTabSz="685800" fontAlgn="base">
              <a:spcBef>
                <a:spcPct val="50000"/>
              </a:spcBef>
              <a:spcAft>
                <a:spcPct val="0"/>
              </a:spcAft>
              <a:defRPr/>
            </a:pPr>
            <a:r>
              <a:rPr lang="zh-CN" altLang="en-US" sz="2700" b="1" dirty="0">
                <a:solidFill>
                  <a:srgbClr val="FFFFFF"/>
                </a:solidFill>
                <a:latin typeface="Times New Roman" charset="0"/>
                <a:ea typeface="SimSun" charset="0"/>
                <a:cs typeface="SimSun" charset="0"/>
              </a:rPr>
              <a:t> </a:t>
            </a:r>
            <a:r>
              <a:rPr lang="zh-CN" altLang="en-US" sz="2700" b="1" dirty="0">
                <a:solidFill>
                  <a:srgbClr val="FFFFFF"/>
                </a:solidFill>
                <a:latin typeface="微軟正黑體" charset="0"/>
                <a:ea typeface="微軟正黑體" charset="0"/>
                <a:cs typeface="微軟正黑體" charset="0"/>
              </a:rPr>
              <a:t>赎罪祭</a:t>
            </a:r>
            <a:r>
              <a:rPr lang="zh-CN" altLang="en-US" sz="2700" b="1" dirty="0">
                <a:solidFill>
                  <a:srgbClr val="FFFFFF"/>
                </a:solidFill>
                <a:latin typeface="Times New Roman" charset="0"/>
                <a:ea typeface="SimSun" charset="0"/>
                <a:cs typeface="SimSun" charset="0"/>
              </a:rPr>
              <a:t>       </a:t>
            </a:r>
          </a:p>
          <a:p>
            <a:pPr marL="346472" indent="-346472" defTabSz="685800" fontAlgn="base">
              <a:spcBef>
                <a:spcPct val="50000"/>
              </a:spcBef>
              <a:spcAft>
                <a:spcPct val="0"/>
              </a:spcAft>
              <a:defRPr/>
            </a:pPr>
            <a:r>
              <a:rPr lang="zh-CN" altLang="en-US" sz="2700" b="1" dirty="0">
                <a:solidFill>
                  <a:srgbClr val="FFFFFF"/>
                </a:solidFill>
                <a:latin typeface="Times New Roman" charset="0"/>
                <a:ea typeface="SimSun" charset="0"/>
                <a:cs typeface="SimSun" charset="0"/>
              </a:rPr>
              <a:t> </a:t>
            </a:r>
            <a:r>
              <a:rPr lang="zh-CN" altLang="en-US" sz="2700" b="1" dirty="0">
                <a:solidFill>
                  <a:srgbClr val="FFFFFF"/>
                </a:solidFill>
                <a:latin typeface="微軟正黑體" charset="0"/>
                <a:ea typeface="微軟正黑體" charset="0"/>
                <a:cs typeface="微軟正黑體" charset="0"/>
              </a:rPr>
              <a:t>赎愆祭</a:t>
            </a:r>
            <a:endParaRPr lang="en-US" sz="2700" b="1" dirty="0">
              <a:solidFill>
                <a:srgbClr val="FFFFFF"/>
              </a:solidFill>
              <a:latin typeface="微軟正黑體" charset="0"/>
              <a:ea typeface="微軟正黑體" charset="0"/>
              <a:cs typeface="微軟正黑體" charset="0"/>
            </a:endParaRPr>
          </a:p>
        </p:txBody>
      </p:sp>
      <p:sp>
        <p:nvSpPr>
          <p:cNvPr id="770052" name="Text Box 4"/>
          <p:cNvSpPr txBox="1">
            <a:spLocks noChangeArrowheads="1"/>
          </p:cNvSpPr>
          <p:nvPr/>
        </p:nvSpPr>
        <p:spPr bwMode="auto">
          <a:xfrm>
            <a:off x="7481888" y="0"/>
            <a:ext cx="569387" cy="369332"/>
          </a:xfrm>
          <a:prstGeom prst="rect">
            <a:avLst/>
          </a:prstGeom>
          <a:noFill/>
          <a:ln w="12700" cap="sq">
            <a:noFill/>
            <a:miter lim="800000"/>
            <a:headEnd type="none" w="sm" len="sm"/>
            <a:tailEnd type="none" w="sm" len="sm"/>
          </a:ln>
          <a:effectLst>
            <a:outerShdw dist="35921" dir="2700000" algn="ctr" rotWithShape="0">
              <a:schemeClr val="tx1">
                <a:alpha val="74997"/>
              </a:schemeClr>
            </a:outerShdw>
          </a:effectLst>
        </p:spPr>
        <p:txBody>
          <a:bodyPr wrap="none">
            <a:spAutoFit/>
          </a:bodyPr>
          <a:lstStyle/>
          <a:p>
            <a:pPr defTabSz="685800" eaLnBrk="0" fontAlgn="base" hangingPunct="0">
              <a:spcBef>
                <a:spcPct val="0"/>
              </a:spcBef>
              <a:spcAft>
                <a:spcPct val="0"/>
              </a:spcAft>
              <a:defRPr/>
            </a:pPr>
            <a:r>
              <a:rPr lang="en-US" b="1">
                <a:solidFill>
                  <a:srgbClr val="FFFFFF"/>
                </a:solidFill>
                <a:latin typeface="Arial" pitchFamily="-111" charset="0"/>
                <a:ea typeface="Times New Roman" pitchFamily="-111" charset="0"/>
                <a:cs typeface="Times New Roman" pitchFamily="-111" charset="0"/>
              </a:rPr>
              <a:t>128</a:t>
            </a:r>
          </a:p>
        </p:txBody>
      </p:sp>
      <p:sp>
        <p:nvSpPr>
          <p:cNvPr id="770053" name="Text Box 5"/>
          <p:cNvSpPr txBox="1">
            <a:spLocks noChangeArrowheads="1"/>
          </p:cNvSpPr>
          <p:nvPr/>
        </p:nvSpPr>
        <p:spPr bwMode="auto">
          <a:xfrm>
            <a:off x="5543550" y="1543050"/>
            <a:ext cx="1134666" cy="461665"/>
          </a:xfrm>
          <a:prstGeom prst="rect">
            <a:avLst/>
          </a:prstGeom>
          <a:solidFill>
            <a:srgbClr val="FF020E"/>
          </a:solidFill>
          <a:ln>
            <a:noFill/>
          </a:ln>
          <a:effectLst>
            <a:outerShdw blurRad="63500" dist="38099" dir="2700000" algn="ctr" rotWithShape="0">
              <a:srgbClr val="000000">
                <a:alpha val="74997"/>
              </a:srgbClr>
            </a:outerShdw>
          </a:effectLst>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Times New Roman" charset="0"/>
              </a:defRPr>
            </a:lvl1pPr>
            <a:lvl2pPr marL="742950" indent="-285750">
              <a:tabLst>
                <a:tab pos="3886200" algn="l"/>
                <a:tab pos="4800600" algn="l"/>
                <a:tab pos="5600700" algn="l"/>
              </a:tabLst>
              <a:defRPr sz="1400">
                <a:solidFill>
                  <a:srgbClr val="000000"/>
                </a:solidFill>
                <a:latin typeface="Arial Narrow" charset="0"/>
                <a:ea typeface="Times New Roman" charset="0"/>
                <a:cs typeface="Times New Roman" charset="0"/>
              </a:defRPr>
            </a:lvl2pPr>
            <a:lvl3pPr marL="1143000" indent="-228600">
              <a:tabLst>
                <a:tab pos="3886200" algn="l"/>
                <a:tab pos="4800600" algn="l"/>
                <a:tab pos="5600700" algn="l"/>
              </a:tabLst>
              <a:defRPr sz="1400">
                <a:solidFill>
                  <a:srgbClr val="000000"/>
                </a:solidFill>
                <a:latin typeface="Arial Narrow" charset="0"/>
                <a:ea typeface="Times New Roman" charset="0"/>
                <a:cs typeface="Times New Roman" charset="0"/>
              </a:defRPr>
            </a:lvl3pPr>
            <a:lvl4pPr marL="1600200" indent="-228600">
              <a:tabLst>
                <a:tab pos="3886200" algn="l"/>
                <a:tab pos="4800600" algn="l"/>
                <a:tab pos="5600700" algn="l"/>
              </a:tabLst>
              <a:defRPr sz="1400">
                <a:solidFill>
                  <a:srgbClr val="000000"/>
                </a:solidFill>
                <a:latin typeface="Arial Narrow" charset="0"/>
                <a:ea typeface="Times New Roman" charset="0"/>
                <a:cs typeface="Times New Roman" charset="0"/>
              </a:defRPr>
            </a:lvl4pPr>
            <a:lvl5pPr marL="2057400" indent="-228600">
              <a:tabLst>
                <a:tab pos="3886200" algn="l"/>
                <a:tab pos="4800600" algn="l"/>
                <a:tab pos="5600700" algn="l"/>
              </a:tabLst>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9pPr>
          </a:lstStyle>
          <a:p>
            <a:pPr algn="ctr" defTabSz="685800" eaLnBrk="0" fontAlgn="base" hangingPunct="0">
              <a:spcBef>
                <a:spcPct val="0"/>
              </a:spcBef>
              <a:spcAft>
                <a:spcPct val="0"/>
              </a:spcAft>
              <a:tabLst>
                <a:tab pos="2914650" algn="l"/>
                <a:tab pos="3600450" algn="l"/>
                <a:tab pos="4200525" algn="l"/>
              </a:tabLst>
              <a:defRPr/>
            </a:pPr>
            <a:r>
              <a:rPr lang="zh-CN" altLang="en-US" sz="3000" b="1">
                <a:solidFill>
                  <a:srgbClr val="FFFFFF"/>
                </a:solidFill>
                <a:latin typeface="微軟正黑體" charset="0"/>
                <a:ea typeface="微軟正黑體" charset="0"/>
                <a:cs typeface="微軟正黑體" charset="0"/>
              </a:rPr>
              <a:t>成圣</a:t>
            </a:r>
            <a:endParaRPr lang="en-US" sz="3000" b="1">
              <a:solidFill>
                <a:srgbClr val="FFFFFF"/>
              </a:solidFill>
              <a:latin typeface="微軟正黑體" charset="0"/>
              <a:ea typeface="微軟正黑體" charset="0"/>
              <a:cs typeface="微軟正黑體" charset="0"/>
            </a:endParaRPr>
          </a:p>
        </p:txBody>
      </p:sp>
      <p:sp>
        <p:nvSpPr>
          <p:cNvPr id="770054" name="Text Box 6"/>
          <p:cNvSpPr txBox="1">
            <a:spLocks noChangeArrowheads="1"/>
          </p:cNvSpPr>
          <p:nvPr/>
        </p:nvSpPr>
        <p:spPr bwMode="auto">
          <a:xfrm>
            <a:off x="5543551" y="3086100"/>
            <a:ext cx="1137047" cy="461665"/>
          </a:xfrm>
          <a:prstGeom prst="rect">
            <a:avLst/>
          </a:prstGeom>
          <a:solidFill>
            <a:srgbClr val="FF020E"/>
          </a:solidFill>
          <a:ln>
            <a:noFill/>
          </a:ln>
          <a:effectLst>
            <a:outerShdw blurRad="63500" dist="38099" dir="2700000" algn="ctr" rotWithShape="0">
              <a:srgbClr val="000000">
                <a:alpha val="74997"/>
              </a:srgbClr>
            </a:outerShdw>
          </a:effectLst>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Times New Roman" charset="0"/>
              </a:defRPr>
            </a:lvl1pPr>
            <a:lvl2pPr marL="742950" indent="-285750">
              <a:tabLst>
                <a:tab pos="3886200" algn="l"/>
                <a:tab pos="4800600" algn="l"/>
                <a:tab pos="5600700" algn="l"/>
              </a:tabLst>
              <a:defRPr sz="1400">
                <a:solidFill>
                  <a:srgbClr val="000000"/>
                </a:solidFill>
                <a:latin typeface="Arial Narrow" charset="0"/>
                <a:ea typeface="Times New Roman" charset="0"/>
                <a:cs typeface="Times New Roman" charset="0"/>
              </a:defRPr>
            </a:lvl2pPr>
            <a:lvl3pPr marL="1143000" indent="-228600">
              <a:tabLst>
                <a:tab pos="3886200" algn="l"/>
                <a:tab pos="4800600" algn="l"/>
                <a:tab pos="5600700" algn="l"/>
              </a:tabLst>
              <a:defRPr sz="1400">
                <a:solidFill>
                  <a:srgbClr val="000000"/>
                </a:solidFill>
                <a:latin typeface="Arial Narrow" charset="0"/>
                <a:ea typeface="Times New Roman" charset="0"/>
                <a:cs typeface="Times New Roman" charset="0"/>
              </a:defRPr>
            </a:lvl3pPr>
            <a:lvl4pPr marL="1600200" indent="-228600">
              <a:tabLst>
                <a:tab pos="3886200" algn="l"/>
                <a:tab pos="4800600" algn="l"/>
                <a:tab pos="5600700" algn="l"/>
              </a:tabLst>
              <a:defRPr sz="1400">
                <a:solidFill>
                  <a:srgbClr val="000000"/>
                </a:solidFill>
                <a:latin typeface="Arial Narrow" charset="0"/>
                <a:ea typeface="Times New Roman" charset="0"/>
                <a:cs typeface="Times New Roman" charset="0"/>
              </a:defRPr>
            </a:lvl4pPr>
            <a:lvl5pPr marL="2057400" indent="-228600">
              <a:tabLst>
                <a:tab pos="3886200" algn="l"/>
                <a:tab pos="4800600" algn="l"/>
                <a:tab pos="5600700" algn="l"/>
              </a:tabLst>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9pPr>
          </a:lstStyle>
          <a:p>
            <a:pPr defTabSz="685800" eaLnBrk="0" fontAlgn="base" hangingPunct="0">
              <a:spcBef>
                <a:spcPct val="0"/>
              </a:spcBef>
              <a:spcAft>
                <a:spcPct val="0"/>
              </a:spcAft>
              <a:tabLst>
                <a:tab pos="2914650" algn="l"/>
                <a:tab pos="3600450" algn="l"/>
                <a:tab pos="4200525" algn="l"/>
              </a:tabLst>
              <a:defRPr/>
            </a:pPr>
            <a:r>
              <a:rPr lang="zh-CN" altLang="en-US" sz="3000" b="1">
                <a:solidFill>
                  <a:srgbClr val="FFFFFF"/>
                </a:solidFill>
                <a:latin typeface="微軟正黑體" charset="0"/>
                <a:ea typeface="微軟正黑體" charset="0"/>
                <a:cs typeface="微軟正黑體" charset="0"/>
              </a:rPr>
              <a:t>洁净</a:t>
            </a:r>
          </a:p>
        </p:txBody>
      </p:sp>
      <p:sp>
        <p:nvSpPr>
          <p:cNvPr id="770055" name="AutoShape 7"/>
          <p:cNvSpPr>
            <a:spLocks/>
          </p:cNvSpPr>
          <p:nvPr/>
        </p:nvSpPr>
        <p:spPr bwMode="auto">
          <a:xfrm>
            <a:off x="5143500" y="1028700"/>
            <a:ext cx="285750" cy="1543050"/>
          </a:xfrm>
          <a:prstGeom prst="rightBrace">
            <a:avLst>
              <a:gd name="adj1" fmla="val 45000"/>
              <a:gd name="adj2" fmla="val 50000"/>
            </a:avLst>
          </a:prstGeom>
          <a:noFill/>
          <a:ln w="76200" cap="sq">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sp>
        <p:nvSpPr>
          <p:cNvPr id="770056" name="AutoShape 8"/>
          <p:cNvSpPr>
            <a:spLocks/>
          </p:cNvSpPr>
          <p:nvPr/>
        </p:nvSpPr>
        <p:spPr bwMode="auto">
          <a:xfrm>
            <a:off x="5143500" y="2743200"/>
            <a:ext cx="285750" cy="1200150"/>
          </a:xfrm>
          <a:prstGeom prst="rightBrace">
            <a:avLst>
              <a:gd name="adj1" fmla="val 35000"/>
              <a:gd name="adj2" fmla="val 50000"/>
            </a:avLst>
          </a:prstGeom>
          <a:noFill/>
          <a:ln w="76200" cap="sq">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algn="r" defTabSz="685800" eaLnBrk="0" fontAlgn="base" hangingPunct="0">
              <a:spcBef>
                <a:spcPct val="0"/>
              </a:spcBef>
              <a:spcAft>
                <a:spcPct val="0"/>
              </a:spcAft>
              <a:defRPr/>
            </a:pPr>
            <a:endParaRPr lang="zh-CN" altLang="en-US" sz="1050">
              <a:solidFill>
                <a:srgbClr val="000000"/>
              </a:solidFill>
              <a:latin typeface="Arial Narrow" charset="0"/>
              <a:ea typeface="SimSun" charset="0"/>
              <a:cs typeface="SimSun" charset="0"/>
            </a:endParaRPr>
          </a:p>
        </p:txBody>
      </p:sp>
      <p:sp>
        <p:nvSpPr>
          <p:cNvPr id="770057" name="Text Box 9"/>
          <p:cNvSpPr txBox="1">
            <a:spLocks noChangeArrowheads="1"/>
          </p:cNvSpPr>
          <p:nvPr/>
        </p:nvSpPr>
        <p:spPr bwMode="auto">
          <a:xfrm>
            <a:off x="5543551" y="2000250"/>
            <a:ext cx="1679972" cy="46166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Times New Roman" charset="0"/>
              </a:defRPr>
            </a:lvl1pPr>
            <a:lvl2pPr marL="742950" indent="-285750">
              <a:tabLst>
                <a:tab pos="3886200" algn="l"/>
                <a:tab pos="4800600" algn="l"/>
                <a:tab pos="5600700" algn="l"/>
              </a:tabLst>
              <a:defRPr sz="1400">
                <a:solidFill>
                  <a:srgbClr val="000000"/>
                </a:solidFill>
                <a:latin typeface="Arial Narrow" charset="0"/>
                <a:ea typeface="Times New Roman" charset="0"/>
                <a:cs typeface="Times New Roman" charset="0"/>
              </a:defRPr>
            </a:lvl2pPr>
            <a:lvl3pPr marL="1143000" indent="-228600">
              <a:tabLst>
                <a:tab pos="3886200" algn="l"/>
                <a:tab pos="4800600" algn="l"/>
                <a:tab pos="5600700" algn="l"/>
              </a:tabLst>
              <a:defRPr sz="1400">
                <a:solidFill>
                  <a:srgbClr val="000000"/>
                </a:solidFill>
                <a:latin typeface="Arial Narrow" charset="0"/>
                <a:ea typeface="Times New Roman" charset="0"/>
                <a:cs typeface="Times New Roman" charset="0"/>
              </a:defRPr>
            </a:lvl3pPr>
            <a:lvl4pPr marL="1600200" indent="-228600">
              <a:tabLst>
                <a:tab pos="3886200" algn="l"/>
                <a:tab pos="4800600" algn="l"/>
                <a:tab pos="5600700" algn="l"/>
              </a:tabLst>
              <a:defRPr sz="1400">
                <a:solidFill>
                  <a:srgbClr val="000000"/>
                </a:solidFill>
                <a:latin typeface="Arial Narrow" charset="0"/>
                <a:ea typeface="Times New Roman" charset="0"/>
                <a:cs typeface="Times New Roman" charset="0"/>
              </a:defRPr>
            </a:lvl4pPr>
            <a:lvl5pPr marL="2057400" indent="-228600">
              <a:tabLst>
                <a:tab pos="3886200" algn="l"/>
                <a:tab pos="4800600" algn="l"/>
                <a:tab pos="5600700" algn="l"/>
              </a:tabLst>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9pPr>
          </a:lstStyle>
          <a:p>
            <a:pPr algn="ctr" defTabSz="685800" eaLnBrk="0" fontAlgn="base" hangingPunct="0">
              <a:spcBef>
                <a:spcPct val="0"/>
              </a:spcBef>
              <a:spcAft>
                <a:spcPct val="0"/>
              </a:spcAft>
              <a:buFontTx/>
              <a:buChar char="•"/>
              <a:tabLst>
                <a:tab pos="2914650" algn="l"/>
                <a:tab pos="3600450" algn="l"/>
                <a:tab pos="4200525" algn="l"/>
              </a:tabLst>
              <a:defRPr/>
            </a:pPr>
            <a:r>
              <a:rPr lang="zh-CN" altLang="en-US" sz="3000" b="1">
                <a:solidFill>
                  <a:srgbClr val="FFFFFF"/>
                </a:solidFill>
                <a:latin typeface="微軟正黑體" charset="0"/>
                <a:ea typeface="微軟正黑體" charset="0"/>
                <a:cs typeface="微軟正黑體" charset="0"/>
              </a:rPr>
              <a:t>自愿的</a:t>
            </a:r>
          </a:p>
        </p:txBody>
      </p:sp>
      <p:sp>
        <p:nvSpPr>
          <p:cNvPr id="770058" name="Text Box 10"/>
          <p:cNvSpPr txBox="1">
            <a:spLocks noChangeArrowheads="1"/>
          </p:cNvSpPr>
          <p:nvPr/>
        </p:nvSpPr>
        <p:spPr bwMode="auto">
          <a:xfrm>
            <a:off x="5543550" y="3543300"/>
            <a:ext cx="1740694" cy="46166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Times New Roman" charset="0"/>
              </a:defRPr>
            </a:lvl1pPr>
            <a:lvl2pPr marL="742950" indent="-285750">
              <a:tabLst>
                <a:tab pos="3886200" algn="l"/>
                <a:tab pos="4800600" algn="l"/>
                <a:tab pos="5600700" algn="l"/>
              </a:tabLst>
              <a:defRPr sz="1400">
                <a:solidFill>
                  <a:srgbClr val="000000"/>
                </a:solidFill>
                <a:latin typeface="Arial Narrow" charset="0"/>
                <a:ea typeface="Times New Roman" charset="0"/>
                <a:cs typeface="Times New Roman" charset="0"/>
              </a:defRPr>
            </a:lvl2pPr>
            <a:lvl3pPr marL="1143000" indent="-228600">
              <a:tabLst>
                <a:tab pos="3886200" algn="l"/>
                <a:tab pos="4800600" algn="l"/>
                <a:tab pos="5600700" algn="l"/>
              </a:tabLst>
              <a:defRPr sz="1400">
                <a:solidFill>
                  <a:srgbClr val="000000"/>
                </a:solidFill>
                <a:latin typeface="Arial Narrow" charset="0"/>
                <a:ea typeface="Times New Roman" charset="0"/>
                <a:cs typeface="Times New Roman" charset="0"/>
              </a:defRPr>
            </a:lvl3pPr>
            <a:lvl4pPr marL="1600200" indent="-228600">
              <a:tabLst>
                <a:tab pos="3886200" algn="l"/>
                <a:tab pos="4800600" algn="l"/>
                <a:tab pos="5600700" algn="l"/>
              </a:tabLst>
              <a:defRPr sz="1400">
                <a:solidFill>
                  <a:srgbClr val="000000"/>
                </a:solidFill>
                <a:latin typeface="Arial Narrow" charset="0"/>
                <a:ea typeface="Times New Roman" charset="0"/>
                <a:cs typeface="Times New Roman" charset="0"/>
              </a:defRPr>
            </a:lvl4pPr>
            <a:lvl5pPr marL="2057400" indent="-228600">
              <a:tabLst>
                <a:tab pos="3886200" algn="l"/>
                <a:tab pos="4800600" algn="l"/>
                <a:tab pos="5600700" algn="l"/>
              </a:tabLst>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9pPr>
          </a:lstStyle>
          <a:p>
            <a:pPr algn="ctr" defTabSz="685800" eaLnBrk="0" fontAlgn="base" hangingPunct="0">
              <a:spcBef>
                <a:spcPct val="0"/>
              </a:spcBef>
              <a:spcAft>
                <a:spcPct val="0"/>
              </a:spcAft>
              <a:buFontTx/>
              <a:buChar char="•"/>
              <a:tabLst>
                <a:tab pos="2914650" algn="l"/>
                <a:tab pos="3600450" algn="l"/>
                <a:tab pos="4200525" algn="l"/>
              </a:tabLst>
              <a:defRPr/>
            </a:pPr>
            <a:r>
              <a:rPr lang="zh-CN" altLang="en-US" sz="3000" b="1">
                <a:solidFill>
                  <a:srgbClr val="FFFFFF"/>
                </a:solidFill>
                <a:latin typeface="微軟正黑體" charset="0"/>
                <a:ea typeface="微軟正黑體" charset="0"/>
                <a:cs typeface="微軟正黑體" charset="0"/>
              </a:rPr>
              <a:t>义务的</a:t>
            </a:r>
            <a:endParaRPr lang="en-US" sz="3000" b="1">
              <a:solidFill>
                <a:srgbClr val="FFFFFF"/>
              </a:solidFill>
              <a:latin typeface="微軟正黑體" charset="0"/>
              <a:ea typeface="微軟正黑體" charset="0"/>
              <a:cs typeface="微軟正黑體" charset="0"/>
            </a:endParaRPr>
          </a:p>
        </p:txBody>
      </p:sp>
      <p:sp>
        <p:nvSpPr>
          <p:cNvPr id="770059" name="Rectangle 11"/>
          <p:cNvSpPr>
            <a:spLocks noGrp="1" noChangeArrowheads="1"/>
          </p:cNvSpPr>
          <p:nvPr>
            <p:ph type="title" idx="4294967295"/>
          </p:nvPr>
        </p:nvSpPr>
        <p:spPr>
          <a:xfrm>
            <a:off x="1657350" y="216694"/>
            <a:ext cx="5829300" cy="553998"/>
          </a:xfrm>
          <a:effectLst>
            <a:outerShdw blurRad="63500" dist="38099" dir="2700000" algn="ctr" rotWithShape="0">
              <a:schemeClr val="tx1">
                <a:alpha val="74997"/>
              </a:schemeClr>
            </a:outerShdw>
          </a:effectLst>
        </p:spPr>
        <p:txBody>
          <a:bodyPr anchor="t">
            <a:spAutoFit/>
          </a:bodyPr>
          <a:lstStyle/>
          <a:p>
            <a:pPr eaLnBrk="1" hangingPunct="1">
              <a:spcBef>
                <a:spcPct val="50000"/>
              </a:spcBef>
            </a:pPr>
            <a:r>
              <a:rPr lang="zh-CN" altLang="en-US" sz="3000" b="1" dirty="0">
                <a:solidFill>
                  <a:schemeClr val="bg1"/>
                </a:solidFill>
                <a:latin typeface="微軟正黑體" charset="0"/>
                <a:ea typeface="微軟正黑體" charset="0"/>
                <a:cs typeface="微軟正黑體" charset="0"/>
              </a:rPr>
              <a:t>利未记第 </a:t>
            </a:r>
            <a:r>
              <a:rPr lang="en-US" altLang="zh-CN" sz="3000" b="1" dirty="0">
                <a:solidFill>
                  <a:schemeClr val="bg1"/>
                </a:solidFill>
                <a:latin typeface="Times New Roman" charset="0"/>
                <a:ea typeface="ＭＳ Ｐゴシック" charset="0"/>
                <a:cs typeface="ＭＳ Ｐゴシック" charset="0"/>
              </a:rPr>
              <a:t>1-7 </a:t>
            </a:r>
            <a:r>
              <a:rPr lang="zh-CN" altLang="en-US" sz="3000" b="1" dirty="0">
                <a:solidFill>
                  <a:schemeClr val="bg1"/>
                </a:solidFill>
                <a:latin typeface="微軟正黑體" charset="0"/>
                <a:ea typeface="微軟正黑體" charset="0"/>
                <a:cs typeface="微軟正黑體" charset="0"/>
              </a:rPr>
              <a:t>章中的献祭</a:t>
            </a:r>
          </a:p>
        </p:txBody>
      </p:sp>
    </p:spTree>
    <p:extLst>
      <p:ext uri="{BB962C8B-B14F-4D97-AF65-F5344CB8AC3E}">
        <p14:creationId xmlns:p14="http://schemas.microsoft.com/office/powerpoint/2010/main" val="35620366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70055"/>
                                        </p:tgtEl>
                                        <p:attrNameLst>
                                          <p:attrName>style.visibility</p:attrName>
                                        </p:attrNameLst>
                                      </p:cBhvr>
                                      <p:to>
                                        <p:strVal val="visible"/>
                                      </p:to>
                                    </p:set>
                                    <p:animEffect transition="in" filter="wipe(right)">
                                      <p:cBhvr>
                                        <p:cTn id="7" dur="2000"/>
                                        <p:tgtEl>
                                          <p:spTgt spid="770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0053"/>
                                        </p:tgtEl>
                                        <p:attrNameLst>
                                          <p:attrName>style.visibility</p:attrName>
                                        </p:attrNameLst>
                                      </p:cBhvr>
                                      <p:to>
                                        <p:strVal val="visible"/>
                                      </p:to>
                                    </p:set>
                                    <p:animEffect transition="in" filter="dissolve">
                                      <p:cBhvr>
                                        <p:cTn id="12" dur="500"/>
                                        <p:tgtEl>
                                          <p:spTgt spid="770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70056"/>
                                        </p:tgtEl>
                                        <p:attrNameLst>
                                          <p:attrName>style.visibility</p:attrName>
                                        </p:attrNameLst>
                                      </p:cBhvr>
                                      <p:to>
                                        <p:strVal val="visible"/>
                                      </p:to>
                                    </p:set>
                                    <p:animEffect transition="in" filter="wipe(right)">
                                      <p:cBhvr>
                                        <p:cTn id="17" dur="2000"/>
                                        <p:tgtEl>
                                          <p:spTgt spid="7700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0054"/>
                                        </p:tgtEl>
                                        <p:attrNameLst>
                                          <p:attrName>style.visibility</p:attrName>
                                        </p:attrNameLst>
                                      </p:cBhvr>
                                      <p:to>
                                        <p:strVal val="visible"/>
                                      </p:to>
                                    </p:set>
                                    <p:animEffect transition="in" filter="dissolve">
                                      <p:cBhvr>
                                        <p:cTn id="22" dur="500"/>
                                        <p:tgtEl>
                                          <p:spTgt spid="7700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0057"/>
                                        </p:tgtEl>
                                        <p:attrNameLst>
                                          <p:attrName>style.visibility</p:attrName>
                                        </p:attrNameLst>
                                      </p:cBhvr>
                                      <p:to>
                                        <p:strVal val="visible"/>
                                      </p:to>
                                    </p:set>
                                    <p:animEffect transition="in" filter="dissolve">
                                      <p:cBhvr>
                                        <p:cTn id="27" dur="500"/>
                                        <p:tgtEl>
                                          <p:spTgt spid="77005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70058"/>
                                        </p:tgtEl>
                                        <p:attrNameLst>
                                          <p:attrName>style.visibility</p:attrName>
                                        </p:attrNameLst>
                                      </p:cBhvr>
                                      <p:to>
                                        <p:strVal val="visible"/>
                                      </p:to>
                                    </p:set>
                                    <p:animEffect transition="in" filter="dissolve">
                                      <p:cBhvr>
                                        <p:cTn id="32" dur="500"/>
                                        <p:tgtEl>
                                          <p:spTgt spid="770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3" grpId="0" animBg="1"/>
      <p:bldP spid="770054" grpId="0" animBg="1"/>
      <p:bldP spid="770055" grpId="0" animBg="1"/>
      <p:bldP spid="770056" grpId="0" animBg="1"/>
      <p:bldP spid="770057" grpId="0"/>
      <p:bldP spid="77005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1143000" y="276226"/>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43000" y="37339"/>
            <a:ext cx="6858000" cy="120098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II. Do what is required</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—confession of sin. </a:t>
            </a:r>
          </a:p>
        </p:txBody>
      </p:sp>
      <p:pic>
        <p:nvPicPr>
          <p:cNvPr id="3" name="Picture 2">
            <a:extLst>
              <a:ext uri="{FF2B5EF4-FFF2-40B4-BE49-F238E27FC236}">
                <a16:creationId xmlns:a16="http://schemas.microsoft.com/office/drawing/2014/main" id="{43C48353-4C27-C047-BBBE-05DD9A81B9A7}"/>
              </a:ext>
            </a:extLst>
          </p:cNvPr>
          <p:cNvPicPr>
            <a:picLocks noChangeAspect="1"/>
          </p:cNvPicPr>
          <p:nvPr/>
        </p:nvPicPr>
        <p:blipFill>
          <a:blip r:embed="rId3"/>
          <a:stretch>
            <a:fillRect/>
          </a:stretch>
        </p:blipFill>
        <p:spPr>
          <a:xfrm>
            <a:off x="4155622" y="1362914"/>
            <a:ext cx="3845378" cy="3603669"/>
          </a:xfrm>
          <a:prstGeom prst="rect">
            <a:avLst/>
          </a:prstGeom>
        </p:spPr>
      </p:pic>
      <p:sp>
        <p:nvSpPr>
          <p:cNvPr id="10" name="Rectangle 2">
            <a:extLst>
              <a:ext uri="{FF2B5EF4-FFF2-40B4-BE49-F238E27FC236}">
                <a16:creationId xmlns:a16="http://schemas.microsoft.com/office/drawing/2014/main" id="{C39DC829-19D6-E345-91E6-6C05A157A4DD}"/>
              </a:ext>
            </a:extLst>
          </p:cNvPr>
          <p:cNvSpPr txBox="1">
            <a:spLocks noChangeArrowheads="1"/>
          </p:cNvSpPr>
          <p:nvPr/>
        </p:nvSpPr>
        <p:spPr bwMode="auto">
          <a:xfrm>
            <a:off x="1143000" y="1699700"/>
            <a:ext cx="3012622" cy="26895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altLang="zh-CN" sz="3600" b="1" kern="0" dirty="0">
                <a:effectLst>
                  <a:glow rad="127000">
                    <a:schemeClr val="tx1"/>
                  </a:glow>
                </a:effectLst>
                <a:latin typeface="Arial" panose="020B0604020202020204" pitchFamily="34" charset="0"/>
                <a:ea typeface="SimHei" panose="02010609060101010101" pitchFamily="49" charset="-122"/>
                <a:cs typeface="Arial" panose="020B0604020202020204" pitchFamily="34" charset="0"/>
              </a:rPr>
              <a:t>II</a:t>
            </a:r>
            <a:r>
              <a:rPr lang="en-NZ" altLang="zh-CN" sz="3600" b="1" kern="0" dirty="0">
                <a:effectLst>
                  <a:glow rad="127000">
                    <a:schemeClr val="tx1"/>
                  </a:glow>
                </a:effectLst>
                <a:latin typeface="Arial" panose="020B0604020202020204" pitchFamily="34" charset="0"/>
                <a:ea typeface="SimHei" panose="02010609060101010101" pitchFamily="49" charset="-122"/>
                <a:cs typeface="Arial" panose="020B0604020202020204" pitchFamily="34" charset="0"/>
              </a:rPr>
              <a:t>.</a:t>
            </a:r>
            <a:r>
              <a:rPr lang="zh-CN" altLang="en-US" sz="3600" b="1" kern="0" dirty="0">
                <a:effectLst>
                  <a:glow rad="127000">
                    <a:schemeClr val="tx1"/>
                  </a:glow>
                </a:effectLst>
                <a:latin typeface="Arial" panose="020B0604020202020204" pitchFamily="34" charset="0"/>
                <a:ea typeface="SimHei" panose="02010609060101010101" pitchFamily="49" charset="-122"/>
                <a:cs typeface="Arial" panose="020B0604020202020204" pitchFamily="34" charset="0"/>
              </a:rPr>
              <a:t> </a:t>
            </a:r>
            <a:r>
              <a:rPr lang="zh-CN" altLang="en-US" sz="3600" b="1" kern="0" dirty="0">
                <a:effectLst>
                  <a:glow rad="127000">
                    <a:schemeClr val="tx1"/>
                  </a:glow>
                </a:effectLst>
                <a:latin typeface="SimHei" panose="02010609060101010101" pitchFamily="49" charset="-122"/>
                <a:ea typeface="SimHei" panose="02010609060101010101" pitchFamily="49" charset="-122"/>
                <a:cs typeface="ＭＳ Ｐゴシック" charset="0"/>
              </a:rPr>
              <a:t>做我们应当做的</a:t>
            </a:r>
            <a:r>
              <a:rPr lang="en-US" sz="3600" b="1" dirty="0">
                <a:effectLst>
                  <a:glow rad="127000">
                    <a:schemeClr val="tx1"/>
                  </a:glow>
                </a:effectLst>
                <a:latin typeface="SimHei" panose="02010609060101010101" pitchFamily="49" charset="-122"/>
                <a:ea typeface="SimHei" panose="02010609060101010101" pitchFamily="49" charset="-122"/>
                <a:cs typeface="ＭＳ Ｐゴシック" charset="0"/>
              </a:rPr>
              <a:t>—</a:t>
            </a:r>
            <a:r>
              <a:rPr lang="zh-CN" altLang="en-US" sz="3600" b="1" kern="0" dirty="0">
                <a:effectLst>
                  <a:glow rad="127000">
                    <a:schemeClr val="tx1"/>
                  </a:glow>
                </a:effectLst>
                <a:latin typeface="SimHei" panose="02010609060101010101" pitchFamily="49" charset="-122"/>
                <a:ea typeface="SimHei" panose="02010609060101010101" pitchFamily="49" charset="-122"/>
                <a:cs typeface="ＭＳ Ｐゴシック" charset="0"/>
              </a:rPr>
              <a:t>认罪</a:t>
            </a:r>
            <a:endParaRPr lang="en-US" sz="3600" b="1" kern="0" dirty="0">
              <a:effectLst>
                <a:glow rad="127000">
                  <a:schemeClr val="tx1"/>
                </a:glow>
              </a:effectLst>
              <a:latin typeface="SimHei" panose="02010609060101010101" pitchFamily="49" charset="-122"/>
              <a:ea typeface="SimHei" panose="02010609060101010101" pitchFamily="49" charset="-122"/>
              <a:cs typeface="ＭＳ Ｐゴシック" charset="0"/>
            </a:endParaRPr>
          </a:p>
        </p:txBody>
      </p:sp>
    </p:spTree>
    <p:extLst>
      <p:ext uri="{BB962C8B-B14F-4D97-AF65-F5344CB8AC3E}">
        <p14:creationId xmlns:p14="http://schemas.microsoft.com/office/powerpoint/2010/main" val="129742822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a:extLst>
              <a:ext uri="{FF2B5EF4-FFF2-40B4-BE49-F238E27FC236}">
                <a16:creationId xmlns:a16="http://schemas.microsoft.com/office/drawing/2014/main" id="{C711ABBB-A5FD-0042-8D5B-F200F93FBA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644397"/>
            <a:ext cx="6876761" cy="4499103"/>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1143000" y="276226"/>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45896" y="9582"/>
            <a:ext cx="6858000" cy="462419"/>
          </a:xfrm>
          <a:effectLst>
            <a:outerShdw blurRad="63500" dist="35921" dir="2700000" algn="ctr" rotWithShape="0">
              <a:schemeClr val="tx2">
                <a:alpha val="74998"/>
              </a:schemeClr>
            </a:outerShdw>
          </a:effectLst>
        </p:spPr>
        <p:txBody>
          <a:bodyPr anchor="t"/>
          <a:lstStyle/>
          <a:p>
            <a:pPr>
              <a:defRPr/>
            </a:pPr>
            <a:r>
              <a:rPr lang="en-US" sz="2100" b="1" dirty="0">
                <a:effectLst>
                  <a:glow rad="127000">
                    <a:schemeClr val="tx1"/>
                  </a:glow>
                </a:effectLst>
                <a:latin typeface="Arial" charset="0"/>
                <a:ea typeface="ＭＳ Ｐゴシック" charset="0"/>
                <a:cs typeface="ＭＳ Ｐゴシック" charset="0"/>
              </a:rPr>
              <a:t>Offerings (Lev 1–7)   •   </a:t>
            </a:r>
            <a:r>
              <a:rPr lang="zh-CN" altLang="en-US" sz="2100" b="1" dirty="0">
                <a:effectLst>
                  <a:glow rad="127000">
                    <a:schemeClr val="tx1"/>
                  </a:glow>
                </a:effectLst>
                <a:latin typeface="Arial" charset="0"/>
                <a:ea typeface="ＭＳ Ｐゴシック" charset="0"/>
                <a:cs typeface="ＭＳ Ｐゴシック" charset="0"/>
              </a:rPr>
              <a:t>利未记第 </a:t>
            </a:r>
            <a:r>
              <a:rPr lang="en-US" altLang="zh-CN" sz="2100" b="1" dirty="0">
                <a:effectLst>
                  <a:glow rad="127000">
                    <a:schemeClr val="tx1"/>
                  </a:glow>
                </a:effectLst>
                <a:latin typeface="Arial" charset="0"/>
                <a:ea typeface="ＭＳ Ｐゴシック" charset="0"/>
                <a:cs typeface="ＭＳ Ｐゴシック" charset="0"/>
              </a:rPr>
              <a:t>1-7 </a:t>
            </a:r>
            <a:r>
              <a:rPr lang="zh-CN" altLang="en-US" sz="2100" b="1" dirty="0">
                <a:effectLst>
                  <a:glow rad="127000">
                    <a:schemeClr val="tx1"/>
                  </a:glow>
                </a:effectLst>
                <a:latin typeface="Arial" charset="0"/>
                <a:ea typeface="ＭＳ Ｐゴシック" charset="0"/>
                <a:cs typeface="ＭＳ Ｐゴシック" charset="0"/>
              </a:rPr>
              <a:t>章中的献祭</a:t>
            </a:r>
          </a:p>
        </p:txBody>
      </p:sp>
      <p:sp>
        <p:nvSpPr>
          <p:cNvPr id="7" name="Rectangle 2">
            <a:extLst>
              <a:ext uri="{FF2B5EF4-FFF2-40B4-BE49-F238E27FC236}">
                <a16:creationId xmlns:a16="http://schemas.microsoft.com/office/drawing/2014/main" id="{3D858500-4D62-9E40-B33F-C69C0D2174AC}"/>
              </a:ext>
            </a:extLst>
          </p:cNvPr>
          <p:cNvSpPr txBox="1">
            <a:spLocks noChangeArrowheads="1"/>
          </p:cNvSpPr>
          <p:nvPr/>
        </p:nvSpPr>
        <p:spPr bwMode="auto">
          <a:xfrm>
            <a:off x="3752477" y="4494047"/>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1500" b="1" kern="0" dirty="0">
                <a:effectLst>
                  <a:glow rad="127000">
                    <a:schemeClr val="tx1"/>
                  </a:glow>
                </a:effectLst>
                <a:latin typeface="Arial" charset="0"/>
                <a:ea typeface="ＭＳ Ｐゴシック" charset="0"/>
                <a:cs typeface="ＭＳ Ｐゴシック" charset="0"/>
              </a:rPr>
              <a:t>Burnt</a:t>
            </a:r>
          </a:p>
        </p:txBody>
      </p:sp>
      <p:sp>
        <p:nvSpPr>
          <p:cNvPr id="8" name="Rectangle 2">
            <a:extLst>
              <a:ext uri="{FF2B5EF4-FFF2-40B4-BE49-F238E27FC236}">
                <a16:creationId xmlns:a16="http://schemas.microsoft.com/office/drawing/2014/main" id="{130BAD1B-6582-0349-BF56-E41C58994AED}"/>
              </a:ext>
            </a:extLst>
          </p:cNvPr>
          <p:cNvSpPr txBox="1">
            <a:spLocks noChangeArrowheads="1"/>
          </p:cNvSpPr>
          <p:nvPr/>
        </p:nvSpPr>
        <p:spPr bwMode="auto">
          <a:xfrm>
            <a:off x="3745883" y="4796590"/>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1500" b="1" kern="0" dirty="0">
                <a:effectLst>
                  <a:glow rad="127000">
                    <a:schemeClr val="tx1"/>
                  </a:glow>
                </a:effectLst>
                <a:latin typeface="Arial" charset="0"/>
                <a:ea typeface="ＭＳ Ｐゴシック" charset="0"/>
                <a:cs typeface="ＭＳ Ｐゴシック" charset="0"/>
              </a:rPr>
              <a:t>全牲的燔祭</a:t>
            </a:r>
          </a:p>
        </p:txBody>
      </p:sp>
      <p:sp>
        <p:nvSpPr>
          <p:cNvPr id="9" name="Rectangle 2">
            <a:extLst>
              <a:ext uri="{FF2B5EF4-FFF2-40B4-BE49-F238E27FC236}">
                <a16:creationId xmlns:a16="http://schemas.microsoft.com/office/drawing/2014/main" id="{ECED7962-8E51-974D-9DF4-D7835DD5EC98}"/>
              </a:ext>
            </a:extLst>
          </p:cNvPr>
          <p:cNvSpPr txBox="1">
            <a:spLocks noChangeArrowheads="1"/>
          </p:cNvSpPr>
          <p:nvPr/>
        </p:nvSpPr>
        <p:spPr bwMode="auto">
          <a:xfrm>
            <a:off x="2298069" y="491665"/>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1500" b="1" kern="0" dirty="0">
                <a:effectLst>
                  <a:glow rad="127000">
                    <a:schemeClr val="tx1"/>
                  </a:glow>
                </a:effectLst>
                <a:latin typeface="Arial" charset="0"/>
                <a:ea typeface="ＭＳ Ｐゴシック" charset="0"/>
                <a:cs typeface="ＭＳ Ｐゴシック" charset="0"/>
              </a:rPr>
              <a:t>Fellowship</a:t>
            </a:r>
          </a:p>
        </p:txBody>
      </p:sp>
      <p:sp>
        <p:nvSpPr>
          <p:cNvPr id="10" name="Rectangle 2">
            <a:extLst>
              <a:ext uri="{FF2B5EF4-FFF2-40B4-BE49-F238E27FC236}">
                <a16:creationId xmlns:a16="http://schemas.microsoft.com/office/drawing/2014/main" id="{5A4D9152-4920-0540-B09A-26867EEE1149}"/>
              </a:ext>
            </a:extLst>
          </p:cNvPr>
          <p:cNvSpPr txBox="1">
            <a:spLocks noChangeArrowheads="1"/>
          </p:cNvSpPr>
          <p:nvPr/>
        </p:nvSpPr>
        <p:spPr bwMode="auto">
          <a:xfrm>
            <a:off x="2291475" y="794208"/>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1500" b="1" kern="0" dirty="0">
                <a:effectLst>
                  <a:glow rad="127000">
                    <a:schemeClr val="tx1"/>
                  </a:glow>
                </a:effectLst>
                <a:latin typeface="Arial" charset="0"/>
                <a:ea typeface="ＭＳ Ｐゴシック" charset="0"/>
                <a:cs typeface="ＭＳ Ｐゴシック" charset="0"/>
              </a:rPr>
              <a:t>平安祭</a:t>
            </a:r>
          </a:p>
        </p:txBody>
      </p:sp>
      <p:sp>
        <p:nvSpPr>
          <p:cNvPr id="11" name="Rectangle 2">
            <a:extLst>
              <a:ext uri="{FF2B5EF4-FFF2-40B4-BE49-F238E27FC236}">
                <a16:creationId xmlns:a16="http://schemas.microsoft.com/office/drawing/2014/main" id="{4B1A7032-B020-AA4E-8161-C45D9A946CDF}"/>
              </a:ext>
            </a:extLst>
          </p:cNvPr>
          <p:cNvSpPr txBox="1">
            <a:spLocks noChangeArrowheads="1"/>
          </p:cNvSpPr>
          <p:nvPr/>
        </p:nvSpPr>
        <p:spPr bwMode="auto">
          <a:xfrm>
            <a:off x="6583607" y="4188583"/>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1500" b="1" kern="0" dirty="0">
                <a:solidFill>
                  <a:srgbClr val="FFFF00"/>
                </a:solidFill>
                <a:effectLst>
                  <a:glow rad="127000">
                    <a:schemeClr val="tx1"/>
                  </a:glow>
                </a:effectLst>
                <a:latin typeface="Arial" charset="0"/>
                <a:ea typeface="ＭＳ Ｐゴシック" charset="0"/>
                <a:cs typeface="ＭＳ Ｐゴシック" charset="0"/>
              </a:rPr>
              <a:t>Guilt</a:t>
            </a:r>
          </a:p>
        </p:txBody>
      </p:sp>
      <p:sp>
        <p:nvSpPr>
          <p:cNvPr id="12" name="Rectangle 2">
            <a:extLst>
              <a:ext uri="{FF2B5EF4-FFF2-40B4-BE49-F238E27FC236}">
                <a16:creationId xmlns:a16="http://schemas.microsoft.com/office/drawing/2014/main" id="{E59DFB07-703E-D349-B238-E98BA947B065}"/>
              </a:ext>
            </a:extLst>
          </p:cNvPr>
          <p:cNvSpPr txBox="1">
            <a:spLocks noChangeArrowheads="1"/>
          </p:cNvSpPr>
          <p:nvPr/>
        </p:nvSpPr>
        <p:spPr bwMode="auto">
          <a:xfrm>
            <a:off x="6577013" y="4491126"/>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1500" b="1" kern="0" dirty="0">
                <a:solidFill>
                  <a:srgbClr val="FFFF00"/>
                </a:solidFill>
                <a:effectLst>
                  <a:glow rad="127000">
                    <a:schemeClr val="tx1"/>
                  </a:glow>
                </a:effectLst>
                <a:latin typeface="Arial" charset="0"/>
                <a:ea typeface="ＭＳ Ｐゴシック" charset="0"/>
                <a:cs typeface="ＭＳ Ｐゴシック" charset="0"/>
              </a:rPr>
              <a:t>赎愆祭</a:t>
            </a:r>
            <a:endParaRPr lang="en-US" sz="1500" b="1" kern="0" dirty="0">
              <a:solidFill>
                <a:srgbClr val="FFFF00"/>
              </a:solidFill>
              <a:effectLst>
                <a:glow rad="127000">
                  <a:schemeClr val="tx1"/>
                </a:glow>
              </a:effectLst>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CDD2CB78-CC84-E241-A6E8-B11A4969725D}"/>
              </a:ext>
            </a:extLst>
          </p:cNvPr>
          <p:cNvSpPr txBox="1">
            <a:spLocks noChangeArrowheads="1"/>
          </p:cNvSpPr>
          <p:nvPr/>
        </p:nvSpPr>
        <p:spPr bwMode="auto">
          <a:xfrm>
            <a:off x="1315224" y="2977084"/>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1500" b="1" kern="0" dirty="0">
                <a:effectLst>
                  <a:glow rad="127000">
                    <a:schemeClr val="tx1"/>
                  </a:glow>
                </a:effectLst>
                <a:latin typeface="Arial" charset="0"/>
                <a:ea typeface="ＭＳ Ｐゴシック" charset="0"/>
                <a:cs typeface="ＭＳ Ｐゴシック" charset="0"/>
              </a:rPr>
              <a:t>Grain</a:t>
            </a:r>
          </a:p>
        </p:txBody>
      </p:sp>
      <p:sp>
        <p:nvSpPr>
          <p:cNvPr id="14" name="Rectangle 2">
            <a:extLst>
              <a:ext uri="{FF2B5EF4-FFF2-40B4-BE49-F238E27FC236}">
                <a16:creationId xmlns:a16="http://schemas.microsoft.com/office/drawing/2014/main" id="{56707FC2-A37A-8D4D-9470-D0BD88105EB0}"/>
              </a:ext>
            </a:extLst>
          </p:cNvPr>
          <p:cNvSpPr txBox="1">
            <a:spLocks noChangeArrowheads="1"/>
          </p:cNvSpPr>
          <p:nvPr/>
        </p:nvSpPr>
        <p:spPr bwMode="auto">
          <a:xfrm>
            <a:off x="1321309" y="3279627"/>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1500" b="1" kern="0" dirty="0">
                <a:effectLst>
                  <a:glow rad="127000">
                    <a:schemeClr val="tx1"/>
                  </a:glow>
                </a:effectLst>
                <a:latin typeface="Arial" charset="0"/>
                <a:ea typeface="ＭＳ Ｐゴシック" charset="0"/>
                <a:cs typeface="ＭＳ Ｐゴシック" charset="0"/>
              </a:rPr>
              <a:t>素祭</a:t>
            </a:r>
            <a:endParaRPr lang="en-US" sz="1500" b="1" kern="0" dirty="0">
              <a:effectLst>
                <a:glow rad="127000">
                  <a:schemeClr val="tx1"/>
                </a:glow>
              </a:effectLst>
              <a:latin typeface="Arial" charset="0"/>
              <a:ea typeface="ＭＳ Ｐゴシック" charset="0"/>
              <a:cs typeface="ＭＳ Ｐゴシック" charset="0"/>
            </a:endParaRPr>
          </a:p>
        </p:txBody>
      </p:sp>
      <p:sp>
        <p:nvSpPr>
          <p:cNvPr id="15" name="Rectangle 2">
            <a:extLst>
              <a:ext uri="{FF2B5EF4-FFF2-40B4-BE49-F238E27FC236}">
                <a16:creationId xmlns:a16="http://schemas.microsoft.com/office/drawing/2014/main" id="{8B4E2C68-18C1-DB4A-8A69-012710CCE682}"/>
              </a:ext>
            </a:extLst>
          </p:cNvPr>
          <p:cNvSpPr txBox="1">
            <a:spLocks noChangeArrowheads="1"/>
          </p:cNvSpPr>
          <p:nvPr/>
        </p:nvSpPr>
        <p:spPr bwMode="auto">
          <a:xfrm>
            <a:off x="5915201" y="472001"/>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1500" b="1" kern="0" dirty="0">
                <a:solidFill>
                  <a:srgbClr val="FFFF00"/>
                </a:solidFill>
                <a:effectLst>
                  <a:glow rad="127000">
                    <a:schemeClr val="tx1"/>
                  </a:glow>
                </a:effectLst>
                <a:latin typeface="Arial" charset="0"/>
                <a:ea typeface="ＭＳ Ｐゴシック" charset="0"/>
                <a:cs typeface="ＭＳ Ｐゴシック" charset="0"/>
              </a:rPr>
              <a:t>Sin</a:t>
            </a:r>
          </a:p>
        </p:txBody>
      </p:sp>
      <p:sp>
        <p:nvSpPr>
          <p:cNvPr id="16" name="Rectangle 2">
            <a:extLst>
              <a:ext uri="{FF2B5EF4-FFF2-40B4-BE49-F238E27FC236}">
                <a16:creationId xmlns:a16="http://schemas.microsoft.com/office/drawing/2014/main" id="{AC43EEDB-23A4-B046-B5DA-297CB3F29E9C}"/>
              </a:ext>
            </a:extLst>
          </p:cNvPr>
          <p:cNvSpPr txBox="1">
            <a:spLocks noChangeArrowheads="1"/>
          </p:cNvSpPr>
          <p:nvPr/>
        </p:nvSpPr>
        <p:spPr bwMode="auto">
          <a:xfrm>
            <a:off x="5908607" y="774544"/>
            <a:ext cx="1350000" cy="30546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1500" b="1" kern="0" dirty="0">
                <a:solidFill>
                  <a:srgbClr val="FFFF00"/>
                </a:solidFill>
                <a:effectLst>
                  <a:glow rad="127000">
                    <a:schemeClr val="tx1"/>
                  </a:glow>
                </a:effectLst>
                <a:latin typeface="Arial" charset="0"/>
                <a:ea typeface="ＭＳ Ｐゴシック" charset="0"/>
                <a:cs typeface="ＭＳ Ｐゴシック" charset="0"/>
              </a:rPr>
              <a:t>赎罪祭</a:t>
            </a:r>
            <a:endParaRPr lang="en-US" sz="1500" b="1" kern="0" dirty="0">
              <a:solidFill>
                <a:srgbClr val="FFFF00"/>
              </a:solidFill>
              <a:effectLst>
                <a:glow rad="127000">
                  <a:schemeClr val="tx1"/>
                </a:glow>
              </a:effectLst>
              <a:latin typeface="Arial" charset="0"/>
              <a:ea typeface="ＭＳ Ｐゴシック" charset="0"/>
              <a:cs typeface="ＭＳ Ｐゴシック" charset="0"/>
            </a:endParaRPr>
          </a:p>
        </p:txBody>
      </p:sp>
      <p:sp>
        <p:nvSpPr>
          <p:cNvPr id="20" name="Rectangle 2">
            <a:extLst>
              <a:ext uri="{FF2B5EF4-FFF2-40B4-BE49-F238E27FC236}">
                <a16:creationId xmlns:a16="http://schemas.microsoft.com/office/drawing/2014/main" id="{72C620FD-0168-3B45-AEDE-6F402EE41BCF}"/>
              </a:ext>
            </a:extLst>
          </p:cNvPr>
          <p:cNvSpPr txBox="1">
            <a:spLocks noChangeArrowheads="1"/>
          </p:cNvSpPr>
          <p:nvPr/>
        </p:nvSpPr>
        <p:spPr bwMode="auto">
          <a:xfrm>
            <a:off x="1314622" y="1507809"/>
            <a:ext cx="4446871" cy="9739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75035" indent="-275035" algn="l" defTabSz="685800">
              <a:defRPr/>
            </a:pPr>
            <a:r>
              <a:rPr lang="en-US" sz="2700" b="1" kern="0" dirty="0">
                <a:solidFill>
                  <a:srgbClr val="FFFF00"/>
                </a:solidFill>
                <a:effectLst>
                  <a:glow rad="127000">
                    <a:schemeClr val="tx1"/>
                  </a:glow>
                </a:effectLst>
                <a:latin typeface="Arial" charset="0"/>
                <a:ea typeface="ＭＳ Ｐゴシック" charset="0"/>
                <a:cs typeface="ＭＳ Ｐゴシック" charset="0"/>
              </a:rPr>
              <a:t>II. Do what is required</a:t>
            </a:r>
            <a:br>
              <a:rPr lang="en-US" sz="2700" b="1" kern="0" dirty="0">
                <a:solidFill>
                  <a:srgbClr val="FFFF00"/>
                </a:solidFill>
                <a:effectLst>
                  <a:glow rad="127000">
                    <a:schemeClr val="tx1"/>
                  </a:glow>
                </a:effectLst>
                <a:latin typeface="Arial" charset="0"/>
                <a:ea typeface="ＭＳ Ｐゴシック" charset="0"/>
                <a:cs typeface="ＭＳ Ｐゴシック" charset="0"/>
              </a:rPr>
            </a:br>
            <a:r>
              <a:rPr lang="en-US" sz="2700" b="1" kern="0" dirty="0">
                <a:solidFill>
                  <a:srgbClr val="FFFF00"/>
                </a:solidFill>
                <a:effectLst>
                  <a:glow rad="127000">
                    <a:schemeClr val="tx1"/>
                  </a:glow>
                </a:effectLst>
                <a:latin typeface="Arial" charset="0"/>
                <a:ea typeface="ＭＳ Ｐゴシック" charset="0"/>
                <a:cs typeface="ＭＳ Ｐゴシック" charset="0"/>
              </a:rPr>
              <a:t>—confession of sin. </a:t>
            </a:r>
          </a:p>
        </p:txBody>
      </p:sp>
      <p:sp>
        <p:nvSpPr>
          <p:cNvPr id="21" name="Rectangle 2">
            <a:extLst>
              <a:ext uri="{FF2B5EF4-FFF2-40B4-BE49-F238E27FC236}">
                <a16:creationId xmlns:a16="http://schemas.microsoft.com/office/drawing/2014/main" id="{D464887C-5520-E349-B422-FC957D8FB040}"/>
              </a:ext>
            </a:extLst>
          </p:cNvPr>
          <p:cNvSpPr txBox="1">
            <a:spLocks noChangeArrowheads="1"/>
          </p:cNvSpPr>
          <p:nvPr/>
        </p:nvSpPr>
        <p:spPr bwMode="auto">
          <a:xfrm>
            <a:off x="1042293" y="2471937"/>
            <a:ext cx="4446871" cy="9739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altLang="zh-CN" sz="2700" b="1" kern="0" dirty="0">
                <a:solidFill>
                  <a:srgbClr val="FFFF00"/>
                </a:solidFill>
                <a:effectLst>
                  <a:glow rad="127000">
                    <a:schemeClr val="tx1"/>
                  </a:glow>
                </a:effectLst>
                <a:latin typeface="Arial" panose="020B0604020202020204" pitchFamily="34" charset="0"/>
                <a:ea typeface="SimHei" panose="02010609060101010101" pitchFamily="49" charset="-122"/>
                <a:cs typeface="Arial" panose="020B0604020202020204" pitchFamily="34" charset="0"/>
              </a:rPr>
              <a:t>II</a:t>
            </a:r>
            <a:r>
              <a:rPr lang="en-NZ" altLang="zh-CN" sz="2700" b="1" kern="0" dirty="0">
                <a:solidFill>
                  <a:srgbClr val="FFFF00"/>
                </a:solidFill>
                <a:effectLst>
                  <a:glow rad="127000">
                    <a:schemeClr val="tx1"/>
                  </a:glow>
                </a:effectLst>
                <a:latin typeface="Arial" panose="020B0604020202020204" pitchFamily="34" charset="0"/>
                <a:ea typeface="SimHei" panose="02010609060101010101" pitchFamily="49" charset="-122"/>
                <a:cs typeface="Arial" panose="020B0604020202020204" pitchFamily="34" charset="0"/>
              </a:rPr>
              <a:t>.</a:t>
            </a:r>
            <a:r>
              <a:rPr lang="zh-CN" altLang="en-US" sz="2700" b="1" kern="0" dirty="0">
                <a:solidFill>
                  <a:srgbClr val="FFFF00"/>
                </a:solidFill>
                <a:effectLst>
                  <a:glow rad="127000">
                    <a:schemeClr val="tx1"/>
                  </a:glow>
                </a:effectLst>
                <a:latin typeface="Arial" panose="020B0604020202020204" pitchFamily="34" charset="0"/>
                <a:ea typeface="SimHei" panose="02010609060101010101" pitchFamily="49" charset="-122"/>
                <a:cs typeface="Arial" panose="020B0604020202020204" pitchFamily="34" charset="0"/>
              </a:rPr>
              <a:t> </a:t>
            </a:r>
            <a:r>
              <a:rPr lang="zh-CN" altLang="en-US" sz="2700" b="1" kern="0" dirty="0">
                <a:solidFill>
                  <a:srgbClr val="FFFF00"/>
                </a:solidFill>
                <a:effectLst>
                  <a:glow rad="127000">
                    <a:schemeClr val="tx1"/>
                  </a:glow>
                </a:effectLst>
                <a:latin typeface="SimHei" panose="02010609060101010101" pitchFamily="49" charset="-122"/>
                <a:ea typeface="SimHei" panose="02010609060101010101" pitchFamily="49" charset="-122"/>
                <a:cs typeface="ＭＳ Ｐゴシック" charset="0"/>
              </a:rPr>
              <a:t>做我们应当做的</a:t>
            </a:r>
            <a:r>
              <a:rPr lang="en-US" sz="2700" b="1" dirty="0">
                <a:solidFill>
                  <a:srgbClr val="FFFF00"/>
                </a:solidFill>
                <a:effectLst>
                  <a:glow rad="127000">
                    <a:schemeClr val="tx1"/>
                  </a:glow>
                </a:effectLst>
                <a:latin typeface="SimHei" panose="02010609060101010101" pitchFamily="49" charset="-122"/>
                <a:ea typeface="SimHei" panose="02010609060101010101" pitchFamily="49" charset="-122"/>
                <a:cs typeface="ＭＳ Ｐゴシック" charset="0"/>
              </a:rPr>
              <a:t>—</a:t>
            </a:r>
            <a:r>
              <a:rPr lang="zh-CN" altLang="en-US" sz="2700" b="1" kern="0" dirty="0">
                <a:solidFill>
                  <a:srgbClr val="FFFF00"/>
                </a:solidFill>
                <a:effectLst>
                  <a:glow rad="127000">
                    <a:schemeClr val="tx1"/>
                  </a:glow>
                </a:effectLst>
                <a:latin typeface="SimHei" panose="02010609060101010101" pitchFamily="49" charset="-122"/>
                <a:ea typeface="SimHei" panose="02010609060101010101" pitchFamily="49" charset="-122"/>
                <a:cs typeface="ＭＳ Ｐゴシック" charset="0"/>
              </a:rPr>
              <a:t>认罪</a:t>
            </a:r>
            <a:endParaRPr lang="en-US" sz="2700" b="1" kern="0" dirty="0">
              <a:solidFill>
                <a:srgbClr val="FFFF00"/>
              </a:solidFill>
              <a:effectLst>
                <a:glow rad="127000">
                  <a:schemeClr val="tx1"/>
                </a:glow>
              </a:effectLst>
              <a:latin typeface="SimHei" panose="02010609060101010101" pitchFamily="49" charset="-122"/>
              <a:ea typeface="SimHei" panose="02010609060101010101" pitchFamily="49" charset="-122"/>
              <a:cs typeface="ＭＳ Ｐゴシック" charset="0"/>
            </a:endParaRPr>
          </a:p>
        </p:txBody>
      </p:sp>
      <p:sp>
        <p:nvSpPr>
          <p:cNvPr id="23" name="Left Arrow 22">
            <a:extLst>
              <a:ext uri="{FF2B5EF4-FFF2-40B4-BE49-F238E27FC236}">
                <a16:creationId xmlns:a16="http://schemas.microsoft.com/office/drawing/2014/main" id="{8C2E5B9D-323F-EC44-8E22-F78A83B0122E}"/>
              </a:ext>
            </a:extLst>
          </p:cNvPr>
          <p:cNvSpPr/>
          <p:nvPr/>
        </p:nvSpPr>
        <p:spPr bwMode="auto">
          <a:xfrm rot="8846859">
            <a:off x="5121715" y="1034927"/>
            <a:ext cx="734898" cy="691059"/>
          </a:xfrm>
          <a:prstGeom prst="lef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67500" tIns="35100" rIns="67500" bIns="35100" numCol="1" rtlCol="0" anchor="t" anchorCtr="0" compatLnSpc="1">
            <a:prstTxWarp prst="textNoShape">
              <a:avLst/>
            </a:prstTxWarp>
            <a:spAutoFit/>
          </a:bodyPr>
          <a:lstStyle/>
          <a:p>
            <a:pPr defTabSz="685800" eaLnBrk="0" fontAlgn="base" hangingPunct="0">
              <a:spcBef>
                <a:spcPct val="0"/>
              </a:spcBef>
              <a:spcAft>
                <a:spcPct val="0"/>
              </a:spcAft>
            </a:pPr>
            <a:endParaRPr lang="en-US">
              <a:latin typeface="Comic Sans MS" pitchFamily="-112" charset="0"/>
            </a:endParaRPr>
          </a:p>
        </p:txBody>
      </p:sp>
      <p:sp>
        <p:nvSpPr>
          <p:cNvPr id="24" name="Left Arrow 23">
            <a:extLst>
              <a:ext uri="{FF2B5EF4-FFF2-40B4-BE49-F238E27FC236}">
                <a16:creationId xmlns:a16="http://schemas.microsoft.com/office/drawing/2014/main" id="{E85EFF53-51F6-4448-A5C5-DF6CB6D6D674}"/>
              </a:ext>
            </a:extLst>
          </p:cNvPr>
          <p:cNvSpPr/>
          <p:nvPr/>
        </p:nvSpPr>
        <p:spPr bwMode="auto">
          <a:xfrm rot="12764098">
            <a:off x="5177837" y="2886694"/>
            <a:ext cx="734898" cy="691059"/>
          </a:xfrm>
          <a:prstGeom prst="lef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67500" tIns="35100" rIns="67500" bIns="35100" numCol="1" rtlCol="0" anchor="t" anchorCtr="0" compatLnSpc="1">
            <a:prstTxWarp prst="textNoShape">
              <a:avLst/>
            </a:prstTxWarp>
            <a:spAutoFit/>
          </a:bodyPr>
          <a:lstStyle/>
          <a:p>
            <a:pPr defTabSz="685800" eaLnBrk="0" fontAlgn="base" hangingPunct="0">
              <a:spcBef>
                <a:spcPct val="0"/>
              </a:spcBef>
              <a:spcAft>
                <a:spcPct val="0"/>
              </a:spcAft>
            </a:pPr>
            <a:endParaRPr lang="en-US">
              <a:latin typeface="Comic Sans MS" pitchFamily="-112" charset="0"/>
            </a:endParaRPr>
          </a:p>
        </p:txBody>
      </p:sp>
    </p:spTree>
    <p:extLst>
      <p:ext uri="{BB962C8B-B14F-4D97-AF65-F5344CB8AC3E}">
        <p14:creationId xmlns:p14="http://schemas.microsoft.com/office/powerpoint/2010/main" val="21937773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right)">
                                      <p:cBhvr>
                                        <p:cTn id="10" dur="500"/>
                                        <p:tgtEl>
                                          <p:spTgt spid="21"/>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right)">
                                      <p:cBhvr>
                                        <p:cTn id="13" dur="5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animBg="1"/>
      <p:bldP spid="2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1143000" y="0"/>
            <a:ext cx="6858000" cy="5143500"/>
          </a:xfrm>
          <a:prstGeom prst="rect">
            <a:avLst/>
          </a:prstGeom>
          <a:solidFill>
            <a:schemeClr val="tx1"/>
          </a:solidFill>
          <a:ln w="9525">
            <a:solidFill>
              <a:schemeClr val="tx1"/>
            </a:solidFill>
            <a:round/>
            <a:headEnd/>
            <a:tailEnd/>
          </a:ln>
        </p:spPr>
        <p:txBody>
          <a:bodyPr/>
          <a:lstStyle/>
          <a:p>
            <a:pPr algn="ctr" defTabSz="685800" fontAlgn="base">
              <a:spcBef>
                <a:spcPct val="0"/>
              </a:spcBef>
              <a:spcAft>
                <a:spcPct val="0"/>
              </a:spcAft>
              <a:defRPr/>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1143000" y="876300"/>
            <a:ext cx="6858000" cy="1801283"/>
          </a:xfrm>
        </p:spPr>
        <p:txBody>
          <a:bodyPr/>
          <a:lstStyle/>
          <a:p>
            <a:r>
              <a:rPr lang="en-US" sz="6600" dirty="0">
                <a:solidFill>
                  <a:schemeClr val="tx1"/>
                </a:solidFill>
                <a:latin typeface="Arial" charset="0"/>
                <a:ea typeface="Osaka" charset="0"/>
                <a:cs typeface="Arial" charset="0"/>
              </a:rPr>
              <a:t>Slides on </a:t>
            </a:r>
            <a:br>
              <a:rPr lang="en-US" sz="6600" dirty="0">
                <a:solidFill>
                  <a:schemeClr val="tx1"/>
                </a:solidFill>
                <a:latin typeface="Arial" charset="0"/>
                <a:ea typeface="Osaka" charset="0"/>
                <a:cs typeface="Arial" charset="0"/>
              </a:rPr>
            </a:br>
            <a:r>
              <a:rPr lang="en-US" sz="6600" dirty="0">
                <a:latin typeface="Arial" charset="0"/>
                <a:ea typeface="Osaka" charset="0"/>
                <a:cs typeface="Arial" charset="0"/>
              </a:rPr>
              <a:t>Leviticus 4</a:t>
            </a:r>
          </a:p>
        </p:txBody>
      </p:sp>
      <p:sp>
        <p:nvSpPr>
          <p:cNvPr id="4" name="Title 2">
            <a:extLst>
              <a:ext uri="{FF2B5EF4-FFF2-40B4-BE49-F238E27FC236}">
                <a16:creationId xmlns:a16="http://schemas.microsoft.com/office/drawing/2014/main" id="{C7D839DF-742D-6A44-AEEB-7E6D7544E2C6}"/>
              </a:ext>
            </a:extLst>
          </p:cNvPr>
          <p:cNvSpPr txBox="1">
            <a:spLocks/>
          </p:cNvSpPr>
          <p:nvPr/>
        </p:nvSpPr>
        <p:spPr bwMode="auto">
          <a:xfrm>
            <a:off x="1152689" y="2465918"/>
            <a:ext cx="6858000" cy="1801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685800"/>
            <a:r>
              <a:rPr lang="zh-CN" altLang="en-US" sz="6600" kern="0" dirty="0">
                <a:latin typeface="Arial" charset="0"/>
                <a:ea typeface="Osaka" charset="0"/>
                <a:cs typeface="Arial" charset="0"/>
              </a:rPr>
              <a:t>利未记</a:t>
            </a:r>
            <a:r>
              <a:rPr lang="en-US" sz="6600" kern="0" dirty="0">
                <a:latin typeface="Arial" charset="0"/>
                <a:ea typeface="Osaka" charset="0"/>
                <a:cs typeface="Arial" charset="0"/>
              </a:rPr>
              <a:t> 4</a:t>
            </a:r>
          </a:p>
        </p:txBody>
      </p:sp>
    </p:spTree>
    <p:extLst>
      <p:ext uri="{BB962C8B-B14F-4D97-AF65-F5344CB8AC3E}">
        <p14:creationId xmlns:p14="http://schemas.microsoft.com/office/powerpoint/2010/main" val="23660489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83297" name="Picture 1028" descr="blood">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522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Rectangle 1026"/>
          <p:cNvSpPr>
            <a:spLocks noGrp="1" noChangeArrowheads="1"/>
          </p:cNvSpPr>
          <p:nvPr>
            <p:ph type="ctrTitle" sz="quarter"/>
          </p:nvPr>
        </p:nvSpPr>
        <p:spPr>
          <a:xfrm>
            <a:off x="116503" y="141480"/>
            <a:ext cx="8856985" cy="2430066"/>
          </a:xfrm>
        </p:spPr>
        <p:txBody>
          <a:bodyPr/>
          <a:lstStyle/>
          <a:p>
            <a:r>
              <a:rPr lang="en-US" sz="3600" b="1" dirty="0">
                <a:solidFill>
                  <a:schemeClr val="tx1"/>
                </a:solidFill>
                <a:latin typeface="Arial" charset="0"/>
                <a:ea typeface="ＭＳ Ｐゴシック" charset="0"/>
              </a:rPr>
              <a:t>Why did God institute the sacrificial system?</a:t>
            </a:r>
            <a:br>
              <a:rPr lang="en-US" sz="4050" b="1" dirty="0">
                <a:solidFill>
                  <a:schemeClr val="tx1"/>
                </a:solidFill>
                <a:latin typeface="Arial" charset="0"/>
                <a:ea typeface="ＭＳ Ｐゴシック" charset="0"/>
              </a:rPr>
            </a:br>
            <a:r>
              <a:rPr lang="zh-CN" altLang="en-US" sz="4050" b="1" dirty="0">
                <a:solidFill>
                  <a:schemeClr val="tx1"/>
                </a:solidFill>
                <a:latin typeface="Arial" charset="0"/>
                <a:ea typeface="ＭＳ Ｐゴシック" charset="0"/>
              </a:rPr>
              <a:t>神为什么建立献祭</a:t>
            </a:r>
            <a:br>
              <a:rPr lang="zh-CN" altLang="en-US" sz="4050" b="1" dirty="0">
                <a:solidFill>
                  <a:schemeClr val="tx1"/>
                </a:solidFill>
                <a:latin typeface="Arial" charset="0"/>
                <a:ea typeface="ＭＳ Ｐゴシック" charset="0"/>
              </a:rPr>
            </a:br>
            <a:r>
              <a:rPr lang="zh-CN" altLang="en-US" sz="4050" b="1" dirty="0">
                <a:solidFill>
                  <a:schemeClr val="tx1"/>
                </a:solidFill>
                <a:latin typeface="Arial" charset="0"/>
                <a:ea typeface="ＭＳ Ｐゴシック" charset="0"/>
              </a:rPr>
              <a:t>的体制？</a:t>
            </a:r>
            <a:endParaRPr lang="en-US" sz="3000" dirty="0">
              <a:solidFill>
                <a:schemeClr val="tx1"/>
              </a:solidFill>
              <a:latin typeface="Arial" charset="0"/>
              <a:ea typeface="ＭＳ Ｐゴシック" charset="0"/>
            </a:endParaRPr>
          </a:p>
        </p:txBody>
      </p:sp>
      <p:sp>
        <p:nvSpPr>
          <p:cNvPr id="183299" name="Rectangle 1029"/>
          <p:cNvSpPr>
            <a:spLocks noChangeArrowheads="1"/>
          </p:cNvSpPr>
          <p:nvPr/>
        </p:nvSpPr>
        <p:spPr bwMode="auto">
          <a:xfrm>
            <a:off x="1" y="2836189"/>
            <a:ext cx="9144000" cy="23930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9056" tIns="34529" rIns="69056" bIns="34529"/>
          <a:lstStyle/>
          <a:p>
            <a:pPr algn="ctr" defTabSz="685800" eaLnBrk="0" fontAlgn="base" hangingPunct="0">
              <a:spcBef>
                <a:spcPct val="20000"/>
              </a:spcBef>
              <a:spcAft>
                <a:spcPct val="0"/>
              </a:spcAft>
              <a:defRPr/>
            </a:pPr>
            <a:r>
              <a:rPr kumimoji="1" lang="en-US" sz="3600" b="1" i="1" dirty="0">
                <a:solidFill>
                  <a:srgbClr val="FFFFFF"/>
                </a:solidFill>
                <a:latin typeface="Arial" charset="0"/>
                <a:ea typeface="ＭＳ Ｐゴシック" charset="0"/>
                <a:cs typeface="Arial" charset="0"/>
              </a:rPr>
              <a:t>Did the blood actually forgive sin?</a:t>
            </a:r>
            <a:br>
              <a:rPr kumimoji="1" lang="en-US" sz="3600" b="1" i="1" dirty="0">
                <a:solidFill>
                  <a:srgbClr val="FFFFFF"/>
                </a:solidFill>
                <a:latin typeface="Arial" charset="0"/>
                <a:ea typeface="ＭＳ Ｐゴシック" charset="0"/>
                <a:cs typeface="Arial" charset="0"/>
              </a:rPr>
            </a:br>
            <a:r>
              <a:rPr kumimoji="1" lang="zh-CN" altLang="en-US" sz="3600" b="1" dirty="0">
                <a:solidFill>
                  <a:srgbClr val="FFFFFF"/>
                </a:solidFill>
                <a:latin typeface="微軟正黑體" charset="0"/>
                <a:ea typeface="微軟正黑體" charset="0"/>
                <a:cs typeface="微軟正黑體" charset="0"/>
              </a:rPr>
              <a:t>（动物的）血真的饶恕</a:t>
            </a:r>
            <a:endParaRPr kumimoji="1" lang="en-US" altLang="zh-CN" sz="3600" b="1" dirty="0">
              <a:solidFill>
                <a:srgbClr val="FFFFFF"/>
              </a:solidFill>
              <a:latin typeface="微軟正黑體" charset="0"/>
              <a:ea typeface="微軟正黑體" charset="0"/>
              <a:cs typeface="微軟正黑體" charset="0"/>
            </a:endParaRPr>
          </a:p>
          <a:p>
            <a:pPr algn="ctr" defTabSz="685800" eaLnBrk="0" fontAlgn="base" hangingPunct="0">
              <a:spcBef>
                <a:spcPct val="20000"/>
              </a:spcBef>
              <a:spcAft>
                <a:spcPct val="0"/>
              </a:spcAft>
              <a:defRPr/>
            </a:pPr>
            <a:r>
              <a:rPr kumimoji="1" lang="zh-CN" altLang="en-US" sz="3600" b="1" dirty="0">
                <a:solidFill>
                  <a:srgbClr val="FFFFFF"/>
                </a:solidFill>
                <a:latin typeface="微軟正黑體" charset="0"/>
                <a:ea typeface="微軟正黑體" charset="0"/>
                <a:cs typeface="微軟正黑體" charset="0"/>
              </a:rPr>
              <a:t>了罪吗？</a:t>
            </a:r>
          </a:p>
        </p:txBody>
      </p:sp>
    </p:spTree>
    <p:extLst>
      <p:ext uri="{BB962C8B-B14F-4D97-AF65-F5344CB8AC3E}">
        <p14:creationId xmlns:p14="http://schemas.microsoft.com/office/powerpoint/2010/main" val="3614272761"/>
      </p:ext>
    </p:extLst>
  </p:cSld>
  <p:clrMapOvr>
    <a:overrideClrMapping bg1="dk2" tx1="lt1" bg2="dk1"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7" name="Rectangle 1027"/>
          <p:cNvSpPr>
            <a:spLocks noGrp="1" noRot="1" noChangeArrowheads="1"/>
          </p:cNvSpPr>
          <p:nvPr>
            <p:ph type="title"/>
          </p:nvPr>
        </p:nvSpPr>
        <p:spPr>
          <a:xfrm>
            <a:off x="0" y="0"/>
            <a:ext cx="9144000" cy="1987658"/>
          </a:xfrm>
        </p:spPr>
        <p:txBody>
          <a:bodyPr/>
          <a:lstStyle/>
          <a:p>
            <a:pPr eaLnBrk="1" hangingPunct="1">
              <a:defRPr/>
            </a:pPr>
            <a:r>
              <a:rPr kumimoji="1" lang="en-US" b="1" dirty="0">
                <a:solidFill>
                  <a:schemeClr val="bg1"/>
                </a:solidFill>
                <a:ea typeface="ＭＳ Ｐゴシック" charset="0"/>
              </a:rPr>
              <a:t>Did blood sacrifices save Israelites under the Law?</a:t>
            </a:r>
            <a:br>
              <a:rPr kumimoji="1" lang="en-US" b="1" dirty="0">
                <a:solidFill>
                  <a:schemeClr val="bg1"/>
                </a:solidFill>
                <a:ea typeface="ＭＳ Ｐゴシック" charset="0"/>
              </a:rPr>
            </a:br>
            <a:r>
              <a:rPr kumimoji="1" lang="zh-CN" altLang="en-US" b="1" dirty="0">
                <a:solidFill>
                  <a:schemeClr val="bg1"/>
                </a:solidFill>
                <a:ea typeface="ＭＳ Ｐゴシック" charset="0"/>
              </a:rPr>
              <a:t>血祭能否拯救人于律法之下</a:t>
            </a:r>
            <a:r>
              <a:rPr kumimoji="1" lang="en-US" altLang="zh-CN" b="1" dirty="0">
                <a:solidFill>
                  <a:schemeClr val="bg1"/>
                </a:solidFill>
                <a:ea typeface="ＭＳ Ｐゴシック" charset="0"/>
              </a:rPr>
              <a:t>?</a:t>
            </a:r>
            <a:endParaRPr kumimoji="1" lang="en-US" b="1" dirty="0">
              <a:solidFill>
                <a:schemeClr val="bg1"/>
              </a:solidFill>
              <a:ea typeface="ＭＳ Ｐゴシック" charset="0"/>
            </a:endParaRPr>
          </a:p>
        </p:txBody>
      </p:sp>
      <p:sp>
        <p:nvSpPr>
          <p:cNvPr id="2" name="TextBox 1"/>
          <p:cNvSpPr txBox="1"/>
          <p:nvPr/>
        </p:nvSpPr>
        <p:spPr>
          <a:xfrm>
            <a:off x="143838" y="2113616"/>
            <a:ext cx="6062585" cy="1685077"/>
          </a:xfrm>
          <a:prstGeom prst="rect">
            <a:avLst/>
          </a:prstGeom>
          <a:solidFill>
            <a:srgbClr val="000000"/>
          </a:solidFill>
        </p:spPr>
        <p:txBody>
          <a:bodyPr wrap="square">
            <a:spAutoFit/>
            <a:scene3d>
              <a:camera prst="orthographicFront"/>
              <a:lightRig rig="threePt" dir="t"/>
            </a:scene3d>
            <a:sp3d extrusionH="57150">
              <a:bevelT w="38100" h="38100" prst="angle"/>
            </a:sp3d>
          </a:bodyPr>
          <a:lstStyle/>
          <a:p>
            <a:pPr algn="ctr" defTabSz="685800" eaLnBrk="0" fontAlgn="base" hangingPunct="0">
              <a:spcBef>
                <a:spcPct val="0"/>
              </a:spcBef>
              <a:spcAft>
                <a:spcPct val="0"/>
              </a:spcAft>
              <a:defRPr/>
            </a:pPr>
            <a:r>
              <a:rPr lang="en-US" sz="10350" dirty="0">
                <a:solidFill>
                  <a:srgbClr val="FF0000"/>
                </a:solidFill>
                <a:effectLst>
                  <a:reflection stA="50000" endPos="75000" dist="12700" dir="5400000" sy="-100000" algn="bl" rotWithShape="0"/>
                </a:effectLst>
                <a:latin typeface="Arial Black"/>
                <a:ea typeface="ＭＳ Ｐゴシック" charset="0"/>
                <a:cs typeface="Arial Black"/>
              </a:rPr>
              <a:t>BLOOD</a:t>
            </a:r>
          </a:p>
        </p:txBody>
      </p:sp>
      <p:sp>
        <p:nvSpPr>
          <p:cNvPr id="5" name="TextBox 4">
            <a:extLst>
              <a:ext uri="{FF2B5EF4-FFF2-40B4-BE49-F238E27FC236}">
                <a16:creationId xmlns:a16="http://schemas.microsoft.com/office/drawing/2014/main" id="{1C8AAE3F-9A3D-B64F-9935-EE3DD337FBB8}"/>
              </a:ext>
            </a:extLst>
          </p:cNvPr>
          <p:cNvSpPr txBox="1"/>
          <p:nvPr/>
        </p:nvSpPr>
        <p:spPr>
          <a:xfrm>
            <a:off x="5699201" y="2232879"/>
            <a:ext cx="3648788" cy="1446550"/>
          </a:xfrm>
          <a:prstGeom prst="rect">
            <a:avLst/>
          </a:prstGeom>
          <a:solidFill>
            <a:srgbClr val="000000"/>
          </a:solidFill>
        </p:spPr>
        <p:txBody>
          <a:bodyPr wrap="square">
            <a:spAutoFit/>
            <a:scene3d>
              <a:camera prst="orthographicFront"/>
              <a:lightRig rig="threePt" dir="t"/>
            </a:scene3d>
            <a:sp3d extrusionH="57150">
              <a:bevelT w="38100" h="38100" prst="angle"/>
            </a:sp3d>
          </a:bodyPr>
          <a:lstStyle/>
          <a:p>
            <a:pPr algn="ctr" defTabSz="685800" eaLnBrk="0" fontAlgn="base" hangingPunct="0">
              <a:spcBef>
                <a:spcPct val="0"/>
              </a:spcBef>
              <a:spcAft>
                <a:spcPct val="0"/>
              </a:spcAft>
              <a:defRPr/>
            </a:pPr>
            <a:r>
              <a:rPr lang="zh-CN" altLang="en-US" sz="8800" dirty="0">
                <a:solidFill>
                  <a:srgbClr val="FF0000"/>
                </a:solidFill>
                <a:effectLst>
                  <a:reflection stA="50000" endPos="75000" dist="12700" dir="5400000" sy="-100000" algn="bl" rotWithShape="0"/>
                </a:effectLst>
                <a:latin typeface="Arial Black"/>
                <a:ea typeface="ＭＳ Ｐゴシック" charset="0"/>
                <a:cs typeface="Arial Black"/>
              </a:rPr>
              <a:t>血</a:t>
            </a:r>
            <a:endParaRPr lang="en-US" sz="8800" dirty="0">
              <a:solidFill>
                <a:srgbClr val="FF0000"/>
              </a:solidFill>
              <a:effectLst>
                <a:reflection stA="50000" endPos="75000" dist="12700" dir="5400000" sy="-100000" algn="bl" rotWithShape="0"/>
              </a:effectLst>
              <a:latin typeface="Arial Black"/>
              <a:ea typeface="ＭＳ Ｐゴシック" charset="0"/>
              <a:cs typeface="Arial Black"/>
            </a:endParaRPr>
          </a:p>
        </p:txBody>
      </p:sp>
    </p:spTree>
    <p:extLst>
      <p:ext uri="{BB962C8B-B14F-4D97-AF65-F5344CB8AC3E}">
        <p14:creationId xmlns:p14="http://schemas.microsoft.com/office/powerpoint/2010/main" val="280937350"/>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 y="1300011"/>
            <a:ext cx="2820112" cy="4028731"/>
          </a:xfrm>
          <a:prstGeom prst="rect">
            <a:avLst/>
          </a:prstGeom>
        </p:spPr>
      </p:pic>
      <p:sp>
        <p:nvSpPr>
          <p:cNvPr id="518147" name="Rectangle 1027"/>
          <p:cNvSpPr>
            <a:spLocks noGrp="1" noRot="1" noChangeArrowheads="1"/>
          </p:cNvSpPr>
          <p:nvPr>
            <p:ph type="title"/>
          </p:nvPr>
        </p:nvSpPr>
        <p:spPr>
          <a:xfrm>
            <a:off x="1143000" y="85906"/>
            <a:ext cx="6858000" cy="660550"/>
          </a:xfrm>
        </p:spPr>
        <p:txBody>
          <a:bodyPr/>
          <a:lstStyle/>
          <a:p>
            <a:pPr eaLnBrk="1" hangingPunct="1">
              <a:defRPr/>
            </a:pPr>
            <a:r>
              <a:rPr kumimoji="1" lang="en-US" sz="3000" b="1" dirty="0">
                <a:solidFill>
                  <a:srgbClr val="FFFFFF"/>
                </a:solidFill>
                <a:ea typeface="ＭＳ Ｐゴシック" charset="0"/>
              </a:rPr>
              <a:t>Sacrifices forgave sin </a:t>
            </a:r>
            <a:r>
              <a:rPr kumimoji="1" lang="zh-CN" altLang="en-US" sz="3000" b="1" dirty="0">
                <a:solidFill>
                  <a:srgbClr val="FFFFFF"/>
                </a:solidFill>
                <a:ea typeface="ＭＳ Ｐゴシック" charset="0"/>
              </a:rPr>
              <a:t>牺牲宽恕罪过</a:t>
            </a:r>
            <a:endParaRPr kumimoji="1" lang="en-US" sz="3000" b="1" dirty="0">
              <a:solidFill>
                <a:srgbClr val="FFFFFF"/>
              </a:solidFill>
              <a:ea typeface="ＭＳ Ｐゴシック" charset="0"/>
            </a:endParaRPr>
          </a:p>
        </p:txBody>
      </p:sp>
      <p:sp>
        <p:nvSpPr>
          <p:cNvPr id="5" name="Rectangle 1029"/>
          <p:cNvSpPr>
            <a:spLocks noChangeArrowheads="1"/>
          </p:cNvSpPr>
          <p:nvPr/>
        </p:nvSpPr>
        <p:spPr bwMode="auto">
          <a:xfrm>
            <a:off x="3286773" y="966594"/>
            <a:ext cx="5587273" cy="2219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9056" tIns="34529" rIns="69056" bIns="34529"/>
          <a:lstStyle/>
          <a:p>
            <a:pPr algn="ctr" defTabSz="685800" eaLnBrk="0" fontAlgn="base" hangingPunct="0">
              <a:spcBef>
                <a:spcPct val="20000"/>
              </a:spcBef>
              <a:spcAft>
                <a:spcPct val="0"/>
              </a:spcAft>
              <a:defRPr/>
            </a:pPr>
            <a:r>
              <a:rPr kumimoji="1" lang="ru-RU" sz="2400" b="1" dirty="0">
                <a:solidFill>
                  <a:srgbClr val="FFFFFF"/>
                </a:solidFill>
                <a:latin typeface="Arial" charset="0"/>
                <a:ea typeface="ＭＳ Ｐゴシック" charset="0"/>
                <a:cs typeface="Arial" charset="0"/>
              </a:rPr>
              <a:t>"</a:t>
            </a:r>
            <a:r>
              <a:rPr kumimoji="1" lang="en-US" sz="2400" b="1" dirty="0">
                <a:solidFill>
                  <a:srgbClr val="FFFFFF"/>
                </a:solidFill>
                <a:latin typeface="Arial" charset="0"/>
                <a:ea typeface="ＭＳ Ｐゴシック" charset="0"/>
                <a:cs typeface="Arial" charset="0"/>
              </a:rPr>
              <a:t>Through this process, the priest will purify the people, making them right with the L</a:t>
            </a:r>
            <a:r>
              <a:rPr kumimoji="1" lang="en-US" sz="2100" b="1" dirty="0">
                <a:solidFill>
                  <a:srgbClr val="FFFFFF"/>
                </a:solidFill>
                <a:latin typeface="Arial" charset="0"/>
                <a:ea typeface="ＭＳ Ｐゴシック" charset="0"/>
                <a:cs typeface="Arial" charset="0"/>
              </a:rPr>
              <a:t>ORD</a:t>
            </a:r>
            <a:r>
              <a:rPr kumimoji="1" lang="en-US" sz="2400" b="1" dirty="0">
                <a:solidFill>
                  <a:srgbClr val="FFFFFF"/>
                </a:solidFill>
                <a:latin typeface="Arial" charset="0"/>
                <a:ea typeface="ＭＳ Ｐゴシック" charset="0"/>
                <a:cs typeface="Arial" charset="0"/>
              </a:rPr>
              <a:t>, and </a:t>
            </a:r>
            <a:br>
              <a:rPr kumimoji="1" lang="en-US" sz="2400" b="1" dirty="0">
                <a:solidFill>
                  <a:srgbClr val="FFFFFF"/>
                </a:solidFill>
                <a:latin typeface="Arial" charset="0"/>
                <a:ea typeface="ＭＳ Ｐゴシック" charset="0"/>
                <a:cs typeface="Arial" charset="0"/>
              </a:rPr>
            </a:br>
            <a:r>
              <a:rPr kumimoji="1" lang="en-US" sz="2400" b="1" dirty="0">
                <a:solidFill>
                  <a:srgbClr val="FFFF00"/>
                </a:solidFill>
                <a:latin typeface="Arial" charset="0"/>
                <a:ea typeface="ＭＳ Ｐゴシック" charset="0"/>
                <a:cs typeface="Arial" charset="0"/>
              </a:rPr>
              <a:t>they will be forgiven</a:t>
            </a:r>
            <a:r>
              <a:rPr kumimoji="1" lang="ru-RU" sz="2400" b="1" dirty="0">
                <a:solidFill>
                  <a:srgbClr val="FFFFFF"/>
                </a:solidFill>
                <a:latin typeface="Arial" charset="0"/>
                <a:ea typeface="ＭＳ Ｐゴシック" charset="0"/>
                <a:cs typeface="Arial" charset="0"/>
              </a:rPr>
              <a:t>"</a:t>
            </a:r>
            <a:r>
              <a:rPr kumimoji="1" lang="en-US" sz="2400" b="1" dirty="0">
                <a:solidFill>
                  <a:srgbClr val="FFFFFF"/>
                </a:solidFill>
                <a:latin typeface="Arial" charset="0"/>
                <a:ea typeface="ＭＳ Ｐゴシック" charset="0"/>
                <a:cs typeface="Arial" charset="0"/>
              </a:rPr>
              <a:t> </a:t>
            </a:r>
            <a:br>
              <a:rPr kumimoji="1" lang="en-US" sz="2400" b="1" dirty="0">
                <a:solidFill>
                  <a:srgbClr val="FFFFFF"/>
                </a:solidFill>
                <a:latin typeface="Arial" charset="0"/>
                <a:ea typeface="ＭＳ Ｐゴシック" charset="0"/>
                <a:cs typeface="Arial" charset="0"/>
              </a:rPr>
            </a:br>
            <a:r>
              <a:rPr kumimoji="1" lang="en-US" sz="2400" b="1" dirty="0">
                <a:solidFill>
                  <a:srgbClr val="FFFFFF"/>
                </a:solidFill>
                <a:latin typeface="Arial" charset="0"/>
                <a:ea typeface="ＭＳ Ｐゴシック" charset="0"/>
                <a:cs typeface="Arial" charset="0"/>
              </a:rPr>
              <a:t>(4:20 NLT; cf. 4:26, 31, 35).</a:t>
            </a:r>
          </a:p>
        </p:txBody>
      </p:sp>
      <p:sp>
        <p:nvSpPr>
          <p:cNvPr id="6" name="Rectangle 1029">
            <a:extLst>
              <a:ext uri="{FF2B5EF4-FFF2-40B4-BE49-F238E27FC236}">
                <a16:creationId xmlns:a16="http://schemas.microsoft.com/office/drawing/2014/main" id="{7D9A7F27-CED2-5C4D-A8EA-0FCEF9803E99}"/>
              </a:ext>
            </a:extLst>
          </p:cNvPr>
          <p:cNvSpPr>
            <a:spLocks noChangeArrowheads="1"/>
          </p:cNvSpPr>
          <p:nvPr/>
        </p:nvSpPr>
        <p:spPr bwMode="auto">
          <a:xfrm>
            <a:off x="2966191" y="3591732"/>
            <a:ext cx="6178527" cy="1551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9056" tIns="34529" rIns="69056" bIns="34529"/>
          <a:lstStyle/>
          <a:p>
            <a:pPr algn="ctr">
              <a:buClrTx/>
              <a:defRPr/>
            </a:pPr>
            <a:r>
              <a:rPr kumimoji="1" lang="ru-RU" sz="2400" b="1" dirty="0">
                <a:solidFill>
                  <a:srgbClr val="FFFFFF"/>
                </a:solidFill>
                <a:latin typeface="Arial" charset="0"/>
                <a:ea typeface="ＭＳ Ｐゴシック" charset="0"/>
                <a:cs typeface="Arial" charset="0"/>
              </a:rPr>
              <a:t>"</a:t>
            </a:r>
            <a:r>
              <a:rPr lang="zh-TW" altLang="en-US" sz="2400" dirty="0">
                <a:solidFill>
                  <a:schemeClr val="bg1"/>
                </a:solidFill>
              </a:rPr>
              <a:t>收 拾 这 牛 ， 与 那 赎 罪 祭 的 牛 一 样 。 祭 司 要 为 他 们 赎 罪 ， </a:t>
            </a:r>
            <a:r>
              <a:rPr lang="zh-TW" altLang="en-US" sz="2400" dirty="0">
                <a:solidFill>
                  <a:srgbClr val="FFFF00"/>
                </a:solidFill>
              </a:rPr>
              <a:t>他 们 必 蒙 赦 免 </a:t>
            </a:r>
            <a:r>
              <a:rPr kumimoji="1" lang="ru-RU" sz="2400" b="1" dirty="0">
                <a:solidFill>
                  <a:srgbClr val="FFFFFF"/>
                </a:solidFill>
                <a:latin typeface="Arial" charset="0"/>
                <a:ea typeface="ＭＳ Ｐゴシック" charset="0"/>
                <a:cs typeface="Arial" charset="0"/>
              </a:rPr>
              <a:t>"</a:t>
            </a:r>
            <a:r>
              <a:rPr kumimoji="1" lang="en-US" altLang="zh-CN" sz="2400" b="1" dirty="0">
                <a:solidFill>
                  <a:schemeClr val="bg1"/>
                </a:solidFill>
                <a:latin typeface="Arial" charset="0"/>
                <a:ea typeface="ＭＳ Ｐゴシック" charset="0"/>
                <a:cs typeface="Arial" charset="0"/>
              </a:rPr>
              <a:t> </a:t>
            </a:r>
            <a:br>
              <a:rPr kumimoji="1" lang="en-US" altLang="zh-CN" sz="2400" b="1" dirty="0">
                <a:solidFill>
                  <a:schemeClr val="bg1"/>
                </a:solidFill>
                <a:latin typeface="Arial" charset="0"/>
                <a:ea typeface="ＭＳ Ｐゴシック" charset="0"/>
                <a:cs typeface="Arial" charset="0"/>
              </a:rPr>
            </a:br>
            <a:r>
              <a:rPr kumimoji="1" lang="en-US" altLang="zh-CN" b="1" dirty="0">
                <a:solidFill>
                  <a:schemeClr val="bg1"/>
                </a:solidFill>
                <a:latin typeface="Arial" charset="0"/>
                <a:ea typeface="ＭＳ Ｐゴシック" charset="0"/>
                <a:cs typeface="Arial" charset="0"/>
              </a:rPr>
              <a:t>(</a:t>
            </a:r>
            <a:r>
              <a:rPr kumimoji="1" lang="zh-CN" altLang="en-US" b="1" dirty="0">
                <a:solidFill>
                  <a:schemeClr val="bg1"/>
                </a:solidFill>
                <a:latin typeface="Arial" charset="0"/>
                <a:ea typeface="ＭＳ Ｐゴシック" charset="0"/>
                <a:cs typeface="Arial" charset="0"/>
              </a:rPr>
              <a:t>利</a:t>
            </a:r>
            <a:r>
              <a:rPr kumimoji="1" lang="en-US" altLang="zh-CN" b="1" dirty="0">
                <a:solidFill>
                  <a:schemeClr val="bg1"/>
                </a:solidFill>
                <a:latin typeface="Arial" charset="0"/>
                <a:ea typeface="ＭＳ Ｐゴシック" charset="0"/>
                <a:cs typeface="Arial" charset="0"/>
              </a:rPr>
              <a:t> 4:20 </a:t>
            </a:r>
            <a:r>
              <a:rPr kumimoji="1" lang="zh-CN" altLang="en-US" b="1" dirty="0">
                <a:solidFill>
                  <a:schemeClr val="bg1"/>
                </a:solidFill>
                <a:latin typeface="Arial" charset="0"/>
                <a:ea typeface="ＭＳ Ｐゴシック" charset="0"/>
                <a:cs typeface="Arial" charset="0"/>
              </a:rPr>
              <a:t>和合本</a:t>
            </a:r>
            <a:r>
              <a:rPr kumimoji="1" lang="en-US" altLang="zh-CN" b="1" dirty="0">
                <a:solidFill>
                  <a:schemeClr val="bg1"/>
                </a:solidFill>
                <a:latin typeface="Arial" charset="0"/>
                <a:ea typeface="ＭＳ Ｐゴシック" charset="0"/>
                <a:cs typeface="Arial" charset="0"/>
              </a:rPr>
              <a:t>;  </a:t>
            </a:r>
            <a:r>
              <a:rPr kumimoji="1" lang="zh-CN" altLang="en-US" b="1" dirty="0">
                <a:solidFill>
                  <a:schemeClr val="bg1"/>
                </a:solidFill>
                <a:latin typeface="Arial" charset="0"/>
                <a:ea typeface="ＭＳ Ｐゴシック" charset="0"/>
                <a:cs typeface="Arial" charset="0"/>
              </a:rPr>
              <a:t>对比</a:t>
            </a:r>
            <a:r>
              <a:rPr kumimoji="1" lang="en-US" altLang="zh-CN" b="1" dirty="0">
                <a:solidFill>
                  <a:schemeClr val="bg1"/>
                </a:solidFill>
                <a:latin typeface="Arial" charset="0"/>
                <a:ea typeface="ＭＳ Ｐゴシック" charset="0"/>
                <a:cs typeface="Arial" charset="0"/>
              </a:rPr>
              <a:t>4:26, 31, 35).</a:t>
            </a:r>
            <a:endParaRPr kumimoji="1" lang="en-US" altLang="zh-CN" sz="2400" b="1"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1529010389"/>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1" cy="5404207"/>
          </a:xfrm>
          <a:prstGeom prst="rect">
            <a:avLst/>
          </a:prstGeom>
        </p:spPr>
      </p:pic>
      <p:sp>
        <p:nvSpPr>
          <p:cNvPr id="94210" name="Picture 1"/>
          <p:cNvSpPr>
            <a:spLocks noChangeAspect="1"/>
          </p:cNvSpPr>
          <p:nvPr/>
        </p:nvSpPr>
        <p:spPr bwMode="auto">
          <a:xfrm>
            <a:off x="1143000" y="276226"/>
            <a:ext cx="6858000" cy="4574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43000" y="37338"/>
            <a:ext cx="6858000" cy="204835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forgave Israelites through the blood of </a:t>
            </a:r>
            <a:r>
              <a:rPr lang="en-US" sz="3600" b="1" dirty="0">
                <a:solidFill>
                  <a:srgbClr val="FFFF00"/>
                </a:solidFill>
                <a:effectLst>
                  <a:glow rad="127000">
                    <a:schemeClr val="tx1"/>
                  </a:glow>
                </a:effectLst>
                <a:latin typeface="Arial" charset="0"/>
                <a:ea typeface="ＭＳ Ｐゴシック" charset="0"/>
                <a:cs typeface="ＭＳ Ｐゴシック" charset="0"/>
              </a:rPr>
              <a:t>offerings</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(Lev 4:1–5:13; 6:24-30). </a:t>
            </a:r>
          </a:p>
        </p:txBody>
      </p:sp>
      <p:sp>
        <p:nvSpPr>
          <p:cNvPr id="5" name="Rectangle 2">
            <a:extLst>
              <a:ext uri="{FF2B5EF4-FFF2-40B4-BE49-F238E27FC236}">
                <a16:creationId xmlns:a16="http://schemas.microsoft.com/office/drawing/2014/main" id="{BCA6815D-86A3-3648-99E2-7710C8B268C6}"/>
              </a:ext>
            </a:extLst>
          </p:cNvPr>
          <p:cNvSpPr txBox="1">
            <a:spLocks noChangeArrowheads="1"/>
          </p:cNvSpPr>
          <p:nvPr/>
        </p:nvSpPr>
        <p:spPr bwMode="auto">
          <a:xfrm>
            <a:off x="1236999" y="3803255"/>
            <a:ext cx="6858000" cy="99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3600" b="1" kern="0" dirty="0">
                <a:effectLst>
                  <a:glow rad="127000">
                    <a:schemeClr val="tx1"/>
                  </a:glow>
                </a:effectLst>
                <a:latin typeface="Arial" charset="0"/>
                <a:ea typeface="ＭＳ Ｐゴシック" charset="0"/>
                <a:cs typeface="ＭＳ Ｐゴシック" charset="0"/>
              </a:rPr>
              <a:t>神借</a:t>
            </a:r>
            <a:r>
              <a:rPr lang="zh-CN" altLang="en-US" sz="3600" b="1" kern="0" dirty="0">
                <a:solidFill>
                  <a:srgbClr val="FFFF66"/>
                </a:solidFill>
                <a:effectLst>
                  <a:glow rad="127000">
                    <a:schemeClr val="tx1"/>
                  </a:glow>
                </a:effectLst>
                <a:latin typeface="Arial" charset="0"/>
                <a:ea typeface="ＭＳ Ｐゴシック" charset="0"/>
                <a:cs typeface="ＭＳ Ｐゴシック" charset="0"/>
              </a:rPr>
              <a:t>奉献</a:t>
            </a:r>
            <a:r>
              <a:rPr lang="zh-CN" altLang="en-US" sz="3600" b="1" kern="0" dirty="0">
                <a:effectLst>
                  <a:glow rad="127000">
                    <a:schemeClr val="tx1"/>
                  </a:glow>
                </a:effectLst>
                <a:latin typeface="Arial" charset="0"/>
                <a:ea typeface="ＭＳ Ｐゴシック" charset="0"/>
                <a:cs typeface="ＭＳ Ｐゴシック" charset="0"/>
              </a:rPr>
              <a:t>的血赦免了以色列人</a:t>
            </a:r>
            <a:br>
              <a:rPr lang="en-US" altLang="zh-CN" sz="3600" b="1" kern="0" dirty="0">
                <a:effectLst>
                  <a:glow rad="127000">
                    <a:schemeClr val="tx1"/>
                  </a:glow>
                </a:effectLst>
                <a:latin typeface="Arial" charset="0"/>
                <a:ea typeface="ＭＳ Ｐゴシック" charset="0"/>
                <a:cs typeface="ＭＳ Ｐゴシック" charset="0"/>
              </a:rPr>
            </a:br>
            <a:r>
              <a:rPr lang="en-US" altLang="zh-CN" sz="3600" b="1" kern="0" dirty="0">
                <a:effectLst>
                  <a:glow rad="127000">
                    <a:schemeClr val="tx1"/>
                  </a:glow>
                </a:effectLst>
                <a:latin typeface="Arial" charset="0"/>
                <a:ea typeface="ＭＳ Ｐゴシック" charset="0"/>
                <a:cs typeface="ＭＳ Ｐゴシック" charset="0"/>
              </a:rPr>
              <a:t>(</a:t>
            </a:r>
            <a:r>
              <a:rPr lang="zh-CN" altLang="en-US" sz="3600" b="1" kern="0" dirty="0">
                <a:effectLst>
                  <a:glow rad="127000">
                    <a:schemeClr val="tx1"/>
                  </a:glow>
                </a:effectLst>
                <a:latin typeface="Arial" charset="0"/>
                <a:ea typeface="ＭＳ Ｐゴシック" charset="0"/>
                <a:cs typeface="ＭＳ Ｐゴシック" charset="0"/>
              </a:rPr>
              <a:t>利未记</a:t>
            </a:r>
            <a:r>
              <a:rPr lang="en-US" altLang="zh-CN" sz="3600" b="1" kern="0" dirty="0">
                <a:effectLst>
                  <a:glow rad="127000">
                    <a:schemeClr val="tx1"/>
                  </a:glow>
                </a:effectLst>
                <a:latin typeface="Arial" charset="0"/>
                <a:ea typeface="ＭＳ Ｐゴシック" charset="0"/>
                <a:cs typeface="ＭＳ Ｐゴシック" charset="0"/>
              </a:rPr>
              <a:t> 4:1 - 5</a:t>
            </a:r>
            <a:r>
              <a:rPr lang="zh-CN" altLang="en-US" sz="3600" b="1" kern="0" dirty="0">
                <a:effectLst>
                  <a:glow rad="127000">
                    <a:schemeClr val="tx1"/>
                  </a:glow>
                </a:effectLst>
                <a:latin typeface="Arial" charset="0"/>
                <a:ea typeface="ＭＳ Ｐゴシック" charset="0"/>
                <a:cs typeface="ＭＳ Ｐゴシック" charset="0"/>
              </a:rPr>
              <a:t>：</a:t>
            </a:r>
            <a:r>
              <a:rPr lang="en-US" altLang="zh-CN" sz="3600" b="1" kern="0" dirty="0">
                <a:effectLst>
                  <a:glow rad="127000">
                    <a:schemeClr val="tx1"/>
                  </a:glow>
                </a:effectLst>
                <a:latin typeface="Arial" charset="0"/>
                <a:ea typeface="ＭＳ Ｐゴシック" charset="0"/>
                <a:cs typeface="ＭＳ Ｐゴシック" charset="0"/>
              </a:rPr>
              <a:t>13; 6:24 - 30)</a:t>
            </a:r>
            <a:r>
              <a:rPr lang="zh-CN" altLang="en-US" sz="3600" b="1" kern="0" dirty="0">
                <a:effectLst>
                  <a:glow rad="127000">
                    <a:schemeClr val="tx1"/>
                  </a:glow>
                </a:effectLst>
                <a:latin typeface="Arial" charset="0"/>
                <a:ea typeface="ＭＳ Ｐゴシック" charset="0"/>
                <a:cs typeface="ＭＳ Ｐゴシック" charset="0"/>
              </a:rPr>
              <a:t>。</a:t>
            </a:r>
            <a:endParaRPr lang="en-US" sz="36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1673221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1143000" y="0"/>
            <a:ext cx="6858000" cy="5143500"/>
          </a:xfrm>
          <a:prstGeom prst="rect">
            <a:avLst/>
          </a:prstGeom>
          <a:solidFill>
            <a:schemeClr val="tx1"/>
          </a:solidFill>
          <a:ln w="9525">
            <a:solidFill>
              <a:schemeClr val="tx1"/>
            </a:solidFill>
            <a:round/>
            <a:headEnd/>
            <a:tailEnd/>
          </a:ln>
        </p:spPr>
        <p:txBody>
          <a:bodyPr/>
          <a:lstStyle/>
          <a:p>
            <a:pPr algn="ctr" defTabSz="685800" fontAlgn="base">
              <a:spcBef>
                <a:spcPct val="0"/>
              </a:spcBef>
              <a:spcAft>
                <a:spcPct val="0"/>
              </a:spcAft>
              <a:defRPr/>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1143000" y="876300"/>
            <a:ext cx="6858000" cy="1801283"/>
          </a:xfrm>
        </p:spPr>
        <p:txBody>
          <a:bodyPr/>
          <a:lstStyle/>
          <a:p>
            <a:r>
              <a:rPr lang="en-US" sz="6600" dirty="0">
                <a:solidFill>
                  <a:schemeClr val="tx1"/>
                </a:solidFill>
                <a:latin typeface="Arial" charset="0"/>
                <a:ea typeface="Osaka" charset="0"/>
                <a:cs typeface="Arial" charset="0"/>
              </a:rPr>
              <a:t>Slides on </a:t>
            </a:r>
            <a:br>
              <a:rPr lang="en-US" sz="6600" dirty="0">
                <a:solidFill>
                  <a:schemeClr val="tx1"/>
                </a:solidFill>
                <a:latin typeface="Arial" charset="0"/>
                <a:ea typeface="Osaka" charset="0"/>
                <a:cs typeface="Arial" charset="0"/>
              </a:rPr>
            </a:br>
            <a:r>
              <a:rPr lang="en-US" sz="6600" dirty="0">
                <a:latin typeface="Arial" charset="0"/>
                <a:ea typeface="Osaka" charset="0"/>
                <a:cs typeface="Arial" charset="0"/>
              </a:rPr>
              <a:t>Leviticus 5</a:t>
            </a:r>
          </a:p>
        </p:txBody>
      </p:sp>
      <p:sp>
        <p:nvSpPr>
          <p:cNvPr id="4" name="Title 2">
            <a:extLst>
              <a:ext uri="{FF2B5EF4-FFF2-40B4-BE49-F238E27FC236}">
                <a16:creationId xmlns:a16="http://schemas.microsoft.com/office/drawing/2014/main" id="{31DC78CB-C323-F049-99A0-3809383776AB}"/>
              </a:ext>
            </a:extLst>
          </p:cNvPr>
          <p:cNvSpPr txBox="1">
            <a:spLocks/>
          </p:cNvSpPr>
          <p:nvPr/>
        </p:nvSpPr>
        <p:spPr bwMode="auto">
          <a:xfrm>
            <a:off x="1152689" y="2465918"/>
            <a:ext cx="6858000" cy="1801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685800"/>
            <a:r>
              <a:rPr lang="zh-CN" altLang="en-US" sz="6600" kern="0" dirty="0">
                <a:latin typeface="Arial" charset="0"/>
                <a:ea typeface="Osaka" charset="0"/>
                <a:cs typeface="Arial" charset="0"/>
              </a:rPr>
              <a:t>利未记</a:t>
            </a:r>
            <a:r>
              <a:rPr lang="en-US" sz="6600" kern="0" dirty="0">
                <a:latin typeface="Arial" charset="0"/>
                <a:ea typeface="Osaka" charset="0"/>
                <a:cs typeface="Arial" charset="0"/>
              </a:rPr>
              <a:t> 5</a:t>
            </a:r>
          </a:p>
        </p:txBody>
      </p:sp>
    </p:spTree>
    <p:extLst>
      <p:ext uri="{BB962C8B-B14F-4D97-AF65-F5344CB8AC3E}">
        <p14:creationId xmlns:p14="http://schemas.microsoft.com/office/powerpoint/2010/main" val="2063252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3999" cy="5143500"/>
          </a:xfrm>
          <a:prstGeom prst="rect">
            <a:avLst/>
          </a:prstGeom>
        </p:spPr>
      </p:pic>
      <p:sp>
        <p:nvSpPr>
          <p:cNvPr id="94210" name="Picture 1"/>
          <p:cNvSpPr>
            <a:spLocks noChangeAspect="1"/>
          </p:cNvSpPr>
          <p:nvPr/>
        </p:nvSpPr>
        <p:spPr bwMode="auto">
          <a:xfrm>
            <a:off x="1143000" y="276226"/>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6669"/>
            <a:ext cx="9143999" cy="2213554"/>
          </a:xfrm>
          <a:effectLst>
            <a:outerShdw blurRad="63500" dist="35921" dir="2700000" algn="ctr" rotWithShape="0">
              <a:schemeClr val="tx2">
                <a:alpha val="74998"/>
              </a:schemeClr>
            </a:outerShdw>
          </a:effectLst>
        </p:spPr>
        <p:txBody>
          <a:bodyPr anchor="t"/>
          <a:lstStyle/>
          <a:p>
            <a:pPr>
              <a:defRPr/>
            </a:pPr>
            <a:r>
              <a:rPr lang="en-US" sz="4500" b="1" dirty="0">
                <a:effectLst>
                  <a:glow rad="127000">
                    <a:schemeClr val="tx1"/>
                  </a:glow>
                </a:effectLst>
                <a:latin typeface="Arial" charset="0"/>
                <a:ea typeface="ＭＳ Ｐゴシック" charset="0"/>
                <a:cs typeface="ＭＳ Ｐゴシック" charset="0"/>
              </a:rPr>
              <a:t>How can you maintain fellowship with your holy God?</a:t>
            </a:r>
          </a:p>
        </p:txBody>
      </p:sp>
      <p:sp>
        <p:nvSpPr>
          <p:cNvPr id="5" name="Rectangle 2">
            <a:extLst>
              <a:ext uri="{FF2B5EF4-FFF2-40B4-BE49-F238E27FC236}">
                <a16:creationId xmlns:a16="http://schemas.microsoft.com/office/drawing/2014/main" id="{8D6C15A5-A8C4-B04D-9678-726F44501D3D}"/>
              </a:ext>
            </a:extLst>
          </p:cNvPr>
          <p:cNvSpPr txBox="1">
            <a:spLocks noChangeArrowheads="1"/>
          </p:cNvSpPr>
          <p:nvPr/>
        </p:nvSpPr>
        <p:spPr bwMode="auto">
          <a:xfrm>
            <a:off x="1134837" y="2473110"/>
            <a:ext cx="6858000" cy="11596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4500" b="1" kern="0" dirty="0">
                <a:effectLst>
                  <a:glow rad="127000">
                    <a:schemeClr val="tx1"/>
                  </a:glow>
                </a:effectLst>
                <a:latin typeface="Arial" charset="0"/>
                <a:ea typeface="ＭＳ Ｐゴシック" charset="0"/>
                <a:cs typeface="ＭＳ Ｐゴシック" charset="0"/>
              </a:rPr>
              <a:t>你如何持续与神的交通？</a:t>
            </a:r>
            <a:endParaRPr lang="en-US" sz="45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0449236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87724" y="1311911"/>
            <a:ext cx="4762500" cy="3810000"/>
          </a:xfrm>
          <a:prstGeom prst="rect">
            <a:avLst/>
          </a:prstGeom>
        </p:spPr>
      </p:pic>
      <p:sp>
        <p:nvSpPr>
          <p:cNvPr id="900098" name="Rectangle 2"/>
          <p:cNvSpPr>
            <a:spLocks noGrp="1" noChangeArrowheads="1"/>
          </p:cNvSpPr>
          <p:nvPr>
            <p:ph type="ctrTitle"/>
          </p:nvPr>
        </p:nvSpPr>
        <p:spPr>
          <a:xfrm>
            <a:off x="1143000" y="22102"/>
            <a:ext cx="6858000" cy="1361516"/>
          </a:xfrm>
          <a:effectLst>
            <a:outerShdw blurRad="63500" dist="35921" dir="2700000" algn="ctr" rotWithShape="0">
              <a:schemeClr val="tx2">
                <a:alpha val="74998"/>
              </a:schemeClr>
            </a:outerShdw>
          </a:effectLst>
        </p:spPr>
        <p:txBody>
          <a:bodyPr anchor="t"/>
          <a:lstStyle/>
          <a:p>
            <a:pPr>
              <a:defRPr/>
            </a:pPr>
            <a:r>
              <a:rPr lang="en-US" sz="2700" b="1" dirty="0">
                <a:effectLst>
                  <a:glow rad="127000">
                    <a:schemeClr val="tx1"/>
                  </a:glow>
                </a:effectLst>
                <a:latin typeface="Arial" charset="0"/>
                <a:ea typeface="ＭＳ Ｐゴシック" charset="0"/>
                <a:cs typeface="ＭＳ Ｐゴシック" charset="0"/>
              </a:rPr>
              <a:t>The blood and restitution of the </a:t>
            </a:r>
            <a:r>
              <a:rPr lang="en-US" sz="2700" b="1" dirty="0">
                <a:solidFill>
                  <a:srgbClr val="FFFF00"/>
                </a:solidFill>
                <a:effectLst>
                  <a:glow rad="127000">
                    <a:schemeClr val="tx1"/>
                  </a:glow>
                </a:effectLst>
                <a:latin typeface="Arial" charset="0"/>
                <a:ea typeface="ＭＳ Ｐゴシック" charset="0"/>
                <a:cs typeface="ＭＳ Ｐゴシック" charset="0"/>
              </a:rPr>
              <a:t>guilt offering</a:t>
            </a:r>
            <a:r>
              <a:rPr lang="en-US" sz="2700" b="1" dirty="0">
                <a:effectLst>
                  <a:glow rad="127000">
                    <a:schemeClr val="tx1"/>
                  </a:glow>
                </a:effectLst>
                <a:latin typeface="Arial" charset="0"/>
                <a:ea typeface="ＭＳ Ｐゴシック" charset="0"/>
                <a:cs typeface="ＭＳ Ｐゴシック" charset="0"/>
              </a:rPr>
              <a:t> forgave unintentional sin </a:t>
            </a:r>
            <a:br>
              <a:rPr lang="en-US" sz="2700" b="1" dirty="0">
                <a:effectLst>
                  <a:glow rad="127000">
                    <a:schemeClr val="tx1"/>
                  </a:glow>
                </a:effectLst>
                <a:latin typeface="Arial" charset="0"/>
                <a:ea typeface="ＭＳ Ｐゴシック" charset="0"/>
                <a:cs typeface="ＭＳ Ｐゴシック" charset="0"/>
              </a:rPr>
            </a:br>
            <a:r>
              <a:rPr lang="en-US" sz="2700" b="1" dirty="0">
                <a:effectLst>
                  <a:glow rad="127000">
                    <a:schemeClr val="tx1"/>
                  </a:glow>
                </a:effectLst>
                <a:latin typeface="Arial" charset="0"/>
                <a:ea typeface="ＭＳ Ｐゴシック" charset="0"/>
                <a:cs typeface="ＭＳ Ｐゴシック" charset="0"/>
              </a:rPr>
              <a:t>(5:14–6:7; 7:1-10). </a:t>
            </a:r>
          </a:p>
        </p:txBody>
      </p:sp>
      <p:sp>
        <p:nvSpPr>
          <p:cNvPr id="4" name="Rectangle 2"/>
          <p:cNvSpPr txBox="1">
            <a:spLocks noChangeArrowheads="1"/>
          </p:cNvSpPr>
          <p:nvPr/>
        </p:nvSpPr>
        <p:spPr bwMode="auto">
          <a:xfrm>
            <a:off x="4247964" y="1275606"/>
            <a:ext cx="3887670" cy="18362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10350" b="1" dirty="0">
                <a:solidFill>
                  <a:srgbClr val="FFFFFF"/>
                </a:solidFill>
                <a:effectLst>
                  <a:glow rad="127000">
                    <a:srgbClr val="000000"/>
                  </a:glow>
                </a:effectLst>
                <a:latin typeface="Arial" charset="0"/>
                <a:ea typeface="ＭＳ Ｐゴシック" charset="0"/>
                <a:cs typeface="ＭＳ Ｐゴシック" charset="0"/>
              </a:rPr>
              <a:t>+20%</a:t>
            </a:r>
          </a:p>
        </p:txBody>
      </p:sp>
      <p:sp>
        <p:nvSpPr>
          <p:cNvPr id="5" name="Rectangle 2">
            <a:extLst>
              <a:ext uri="{FF2B5EF4-FFF2-40B4-BE49-F238E27FC236}">
                <a16:creationId xmlns:a16="http://schemas.microsoft.com/office/drawing/2014/main" id="{48471D40-CA29-F546-A9D6-6EDF067376AC}"/>
              </a:ext>
            </a:extLst>
          </p:cNvPr>
          <p:cNvSpPr txBox="1">
            <a:spLocks noChangeArrowheads="1"/>
          </p:cNvSpPr>
          <p:nvPr/>
        </p:nvSpPr>
        <p:spPr bwMode="auto">
          <a:xfrm>
            <a:off x="17090" y="3843961"/>
            <a:ext cx="9144000" cy="12603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defPPr>
              <a:defRPr lang="en-US"/>
            </a:defPPr>
            <a:lvl1pPr algn="ctr" defTabSz="685800" eaLnBrk="0" fontAlgn="base" hangingPunct="0">
              <a:spcBef>
                <a:spcPct val="0"/>
              </a:spcBef>
              <a:spcAft>
                <a:spcPct val="0"/>
              </a:spcAft>
              <a:defRPr sz="3600" b="1" kern="0">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dirty="0"/>
              <a:t>通常是加罰金五分之一</a:t>
            </a:r>
            <a:r>
              <a:rPr lang="en-SG" dirty="0"/>
              <a:t> </a:t>
            </a:r>
            <a:r>
              <a:rPr lang="en-US" dirty="0"/>
              <a:t> </a:t>
            </a:r>
            <a:br>
              <a:rPr lang="en-US" dirty="0"/>
            </a:br>
            <a:r>
              <a:rPr lang="en-US" dirty="0"/>
              <a:t>(5:14–6:7; 7:1-10). </a:t>
            </a:r>
          </a:p>
        </p:txBody>
      </p:sp>
    </p:spTree>
    <p:extLst>
      <p:ext uri="{BB962C8B-B14F-4D97-AF65-F5344CB8AC3E}">
        <p14:creationId xmlns:p14="http://schemas.microsoft.com/office/powerpoint/2010/main" val="1163056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EF45B65-FD9E-0F48-81A3-D47C8109F132}"/>
              </a:ext>
            </a:extLst>
          </p:cNvPr>
          <p:cNvGrpSpPr/>
          <p:nvPr/>
        </p:nvGrpSpPr>
        <p:grpSpPr>
          <a:xfrm>
            <a:off x="1361157" y="1388121"/>
            <a:ext cx="6328481" cy="3046491"/>
            <a:chOff x="278781" y="2145664"/>
            <a:chExt cx="8437975" cy="4061987"/>
          </a:xfrm>
        </p:grpSpPr>
        <p:pic>
          <p:nvPicPr>
            <p:cNvPr id="21506" name="Picture 2">
              <a:extLst>
                <a:ext uri="{FF2B5EF4-FFF2-40B4-BE49-F238E27FC236}">
                  <a16:creationId xmlns:a16="http://schemas.microsoft.com/office/drawing/2014/main" id="{61E49912-08EA-DF4C-BB7C-10507812C63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6523" y="2145664"/>
              <a:ext cx="8400233" cy="40098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C8F898D-B347-3743-82DA-53BFBBACF67F}"/>
                </a:ext>
              </a:extLst>
            </p:cNvPr>
            <p:cNvSpPr/>
            <p:nvPr/>
          </p:nvSpPr>
          <p:spPr bwMode="auto">
            <a:xfrm>
              <a:off x="420644" y="2601929"/>
              <a:ext cx="2240201" cy="912000"/>
            </a:xfrm>
            <a:prstGeom prst="rect">
              <a:avLst/>
            </a:prstGeom>
            <a:solidFill>
              <a:schemeClr val="bg1"/>
            </a:solidFill>
            <a:ln w="9525" cap="flat" cmpd="sng" algn="ctr">
              <a:noFill/>
              <a:prstDash val="solid"/>
              <a:round/>
              <a:headEnd type="none" w="med" len="med"/>
              <a:tailEnd type="stealth" w="lg" len="lg"/>
            </a:ln>
            <a:effectLst/>
          </p:spPr>
          <p:txBody>
            <a:bodyPr vert="horz" wrap="square" lIns="67500" tIns="35100" rIns="67500" bIns="35100" numCol="1" rtlCol="0" anchor="t" anchorCtr="0" compatLnSpc="1">
              <a:prstTxWarp prst="textNoShape">
                <a:avLst/>
              </a:prstTxWarp>
              <a:spAutoFit/>
            </a:bodyPr>
            <a:lstStyle/>
            <a:p>
              <a:pPr defTabSz="685800" eaLnBrk="0" fontAlgn="base" hangingPunct="0">
                <a:spcBef>
                  <a:spcPct val="0"/>
                </a:spcBef>
                <a:spcAft>
                  <a:spcPct val="0"/>
                </a:spcAft>
              </a:pPr>
              <a:endParaRPr lang="en-US">
                <a:latin typeface="Comic Sans MS" pitchFamily="-112" charset="0"/>
              </a:endParaRPr>
            </a:p>
          </p:txBody>
        </p:sp>
        <p:sp>
          <p:nvSpPr>
            <p:cNvPr id="33" name="Rectangle 32">
              <a:extLst>
                <a:ext uri="{FF2B5EF4-FFF2-40B4-BE49-F238E27FC236}">
                  <a16:creationId xmlns:a16="http://schemas.microsoft.com/office/drawing/2014/main" id="{99F3DC73-3F34-D94D-A2C1-873A781ECC39}"/>
                </a:ext>
              </a:extLst>
            </p:cNvPr>
            <p:cNvSpPr/>
            <p:nvPr/>
          </p:nvSpPr>
          <p:spPr bwMode="auto">
            <a:xfrm>
              <a:off x="278781" y="4072415"/>
              <a:ext cx="6824546" cy="463845"/>
            </a:xfrm>
            <a:prstGeom prst="rect">
              <a:avLst/>
            </a:prstGeom>
            <a:solidFill>
              <a:schemeClr val="bg1"/>
            </a:solidFill>
            <a:ln w="9525" cap="flat" cmpd="sng" algn="ctr">
              <a:noFill/>
              <a:prstDash val="solid"/>
              <a:round/>
              <a:headEnd type="none" w="med" len="med"/>
              <a:tailEnd type="stealth" w="lg" len="lg"/>
            </a:ln>
            <a:effectLst/>
          </p:spPr>
          <p:txBody>
            <a:bodyPr vert="horz" wrap="square" lIns="67500" tIns="35100" rIns="67500" bIns="35100" numCol="1" rtlCol="0" anchor="t" anchorCtr="0" compatLnSpc="1">
              <a:prstTxWarp prst="textNoShape">
                <a:avLst/>
              </a:prstTxWarp>
              <a:spAutoFit/>
            </a:bodyPr>
            <a:lstStyle/>
            <a:p>
              <a:pPr defTabSz="685800" eaLnBrk="0" fontAlgn="base" hangingPunct="0">
                <a:spcBef>
                  <a:spcPct val="0"/>
                </a:spcBef>
                <a:spcAft>
                  <a:spcPct val="0"/>
                </a:spcAft>
              </a:pPr>
              <a:endParaRPr lang="en-US">
                <a:latin typeface="Comic Sans MS" pitchFamily="-112" charset="0"/>
              </a:endParaRPr>
            </a:p>
          </p:txBody>
        </p:sp>
        <p:sp>
          <p:nvSpPr>
            <p:cNvPr id="34" name="Rectangle 33">
              <a:extLst>
                <a:ext uri="{FF2B5EF4-FFF2-40B4-BE49-F238E27FC236}">
                  <a16:creationId xmlns:a16="http://schemas.microsoft.com/office/drawing/2014/main" id="{DFD6AD43-9D3D-F84A-B2B2-7E60CEE0E4BB}"/>
                </a:ext>
              </a:extLst>
            </p:cNvPr>
            <p:cNvSpPr/>
            <p:nvPr/>
          </p:nvSpPr>
          <p:spPr bwMode="auto">
            <a:xfrm>
              <a:off x="5341435" y="2844114"/>
              <a:ext cx="1437313" cy="672000"/>
            </a:xfrm>
            <a:prstGeom prst="rect">
              <a:avLst/>
            </a:prstGeom>
            <a:solidFill>
              <a:schemeClr val="bg1"/>
            </a:solidFill>
            <a:ln w="9525" cap="flat" cmpd="sng" algn="ctr">
              <a:noFill/>
              <a:prstDash val="solid"/>
              <a:round/>
              <a:headEnd type="none" w="med" len="med"/>
              <a:tailEnd type="stealth" w="lg" len="lg"/>
            </a:ln>
            <a:effectLst/>
          </p:spPr>
          <p:txBody>
            <a:bodyPr vert="horz" wrap="square" lIns="67500" tIns="35100" rIns="67500" bIns="35100" numCol="1" rtlCol="0" anchor="t" anchorCtr="0" compatLnSpc="1">
              <a:prstTxWarp prst="textNoShape">
                <a:avLst/>
              </a:prstTxWarp>
              <a:spAutoFit/>
            </a:bodyPr>
            <a:lstStyle/>
            <a:p>
              <a:pPr defTabSz="685800" eaLnBrk="0" fontAlgn="base" hangingPunct="0">
                <a:spcBef>
                  <a:spcPct val="0"/>
                </a:spcBef>
                <a:spcAft>
                  <a:spcPct val="0"/>
                </a:spcAft>
              </a:pPr>
              <a:endParaRPr lang="en-US">
                <a:latin typeface="Comic Sans MS" pitchFamily="-112" charset="0"/>
              </a:endParaRPr>
            </a:p>
          </p:txBody>
        </p:sp>
        <p:sp>
          <p:nvSpPr>
            <p:cNvPr id="35" name="Rectangle 34">
              <a:extLst>
                <a:ext uri="{FF2B5EF4-FFF2-40B4-BE49-F238E27FC236}">
                  <a16:creationId xmlns:a16="http://schemas.microsoft.com/office/drawing/2014/main" id="{7495BAA0-F296-9541-A6A2-1BD5C65C8A3A}"/>
                </a:ext>
              </a:extLst>
            </p:cNvPr>
            <p:cNvSpPr/>
            <p:nvPr/>
          </p:nvSpPr>
          <p:spPr bwMode="auto">
            <a:xfrm>
              <a:off x="6209329" y="5743806"/>
              <a:ext cx="2377109" cy="463845"/>
            </a:xfrm>
            <a:prstGeom prst="rect">
              <a:avLst/>
            </a:prstGeom>
            <a:solidFill>
              <a:schemeClr val="bg1"/>
            </a:solidFill>
            <a:ln w="9525" cap="flat" cmpd="sng" algn="ctr">
              <a:noFill/>
              <a:prstDash val="solid"/>
              <a:round/>
              <a:headEnd type="none" w="med" len="med"/>
              <a:tailEnd type="stealth" w="lg" len="lg"/>
            </a:ln>
            <a:effectLst/>
          </p:spPr>
          <p:txBody>
            <a:bodyPr vert="horz" wrap="square" lIns="67500" tIns="35100" rIns="67500" bIns="35100" numCol="1" rtlCol="0" anchor="t" anchorCtr="0" compatLnSpc="1">
              <a:prstTxWarp prst="textNoShape">
                <a:avLst/>
              </a:prstTxWarp>
              <a:spAutoFit/>
            </a:bodyPr>
            <a:lstStyle/>
            <a:p>
              <a:pPr defTabSz="685800" eaLnBrk="0" fontAlgn="base" hangingPunct="0">
                <a:spcBef>
                  <a:spcPct val="0"/>
                </a:spcBef>
                <a:spcAft>
                  <a:spcPct val="0"/>
                </a:spcAft>
              </a:pPr>
              <a:endParaRPr lang="en-US">
                <a:latin typeface="Comic Sans MS" pitchFamily="-112" charset="0"/>
              </a:endParaRPr>
            </a:p>
          </p:txBody>
        </p:sp>
      </p:grpSp>
      <p:sp>
        <p:nvSpPr>
          <p:cNvPr id="900098" name="Rectangle 2"/>
          <p:cNvSpPr>
            <a:spLocks noGrp="1" noChangeArrowheads="1"/>
          </p:cNvSpPr>
          <p:nvPr>
            <p:ph type="ctrTitle"/>
          </p:nvPr>
        </p:nvSpPr>
        <p:spPr>
          <a:xfrm>
            <a:off x="0" y="-16391"/>
            <a:ext cx="9144000" cy="511851"/>
          </a:xfrm>
          <a:solidFill>
            <a:schemeClr val="tx1"/>
          </a:solidFill>
          <a:effectLst/>
        </p:spPr>
        <p:txBody>
          <a:bodyPr/>
          <a:lstStyle/>
          <a:p>
            <a:pPr>
              <a:defRPr/>
            </a:pPr>
            <a:r>
              <a:rPr lang="en-US" sz="2700" b="1" dirty="0">
                <a:latin typeface="Arial" charset="0"/>
                <a:ea typeface="ＭＳ Ｐゴシック" charset="0"/>
                <a:cs typeface="ＭＳ Ｐゴシック" charset="0"/>
              </a:rPr>
              <a:t>Guilt Offerings (</a:t>
            </a:r>
            <a:r>
              <a:rPr lang="zh-CN" altLang="en-US" sz="2700" b="1" dirty="0">
                <a:latin typeface="Arial" charset="0"/>
                <a:ea typeface="ＭＳ Ｐゴシック" charset="0"/>
                <a:cs typeface="ＭＳ Ｐゴシック" charset="0"/>
              </a:rPr>
              <a:t>赎愆祭</a:t>
            </a:r>
            <a:r>
              <a:rPr lang="en-US" altLang="zh-CN" sz="2700" b="1" dirty="0">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80D33585-B669-8D46-9E2F-8075F6067122}"/>
              </a:ext>
            </a:extLst>
          </p:cNvPr>
          <p:cNvSpPr txBox="1">
            <a:spLocks noChangeArrowheads="1"/>
          </p:cNvSpPr>
          <p:nvPr/>
        </p:nvSpPr>
        <p:spPr bwMode="auto">
          <a:xfrm>
            <a:off x="571435" y="1474046"/>
            <a:ext cx="2328354" cy="5496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en-US" sz="1800" b="1" kern="0" dirty="0">
                <a:solidFill>
                  <a:schemeClr val="tx2"/>
                </a:solidFill>
                <a:effectLst>
                  <a:glow rad="127000">
                    <a:schemeClr val="bg1"/>
                  </a:glow>
                </a:effectLst>
                <a:latin typeface="Arial" charset="0"/>
                <a:ea typeface="ＭＳ Ｐゴシック" charset="0"/>
                <a:cs typeface="ＭＳ Ｐゴシック" charset="0"/>
              </a:rPr>
              <a:t>A priest or the entire community:</a:t>
            </a:r>
          </a:p>
        </p:txBody>
      </p:sp>
      <p:sp>
        <p:nvSpPr>
          <p:cNvPr id="11" name="Rectangle 2">
            <a:extLst>
              <a:ext uri="{FF2B5EF4-FFF2-40B4-BE49-F238E27FC236}">
                <a16:creationId xmlns:a16="http://schemas.microsoft.com/office/drawing/2014/main" id="{3B8E1F39-5F82-CA47-9269-24E4EA443903}"/>
              </a:ext>
            </a:extLst>
          </p:cNvPr>
          <p:cNvSpPr txBox="1">
            <a:spLocks noChangeArrowheads="1"/>
          </p:cNvSpPr>
          <p:nvPr/>
        </p:nvSpPr>
        <p:spPr bwMode="auto">
          <a:xfrm>
            <a:off x="571435" y="2054232"/>
            <a:ext cx="2266026" cy="340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zh-CN" altLang="en-US" sz="1800" b="1" kern="0" dirty="0">
                <a:solidFill>
                  <a:schemeClr val="tx2"/>
                </a:solidFill>
                <a:effectLst>
                  <a:glow rad="127000">
                    <a:schemeClr val="bg1"/>
                  </a:glow>
                </a:effectLst>
                <a:latin typeface="SimHei" panose="02010609060101010101" pitchFamily="49" charset="-122"/>
                <a:ea typeface="SimHei" panose="02010609060101010101" pitchFamily="49" charset="-122"/>
                <a:cs typeface="ＭＳ Ｐゴシック" charset="0"/>
              </a:rPr>
              <a:t>为大祭司，为全会众</a:t>
            </a:r>
            <a:endParaRPr lang="en-US" sz="1800" b="1" kern="0" dirty="0">
              <a:solidFill>
                <a:schemeClr val="tx2"/>
              </a:solidFill>
              <a:effectLst>
                <a:glow rad="127000">
                  <a:schemeClr val="bg1"/>
                </a:glow>
              </a:effectLst>
              <a:latin typeface="SimHei" panose="02010609060101010101" pitchFamily="49" charset="-122"/>
              <a:ea typeface="SimHei" panose="02010609060101010101" pitchFamily="49" charset="-122"/>
              <a:cs typeface="ＭＳ Ｐゴシック" charset="0"/>
            </a:endParaRPr>
          </a:p>
        </p:txBody>
      </p:sp>
      <p:sp>
        <p:nvSpPr>
          <p:cNvPr id="12" name="Rectangle 2">
            <a:extLst>
              <a:ext uri="{FF2B5EF4-FFF2-40B4-BE49-F238E27FC236}">
                <a16:creationId xmlns:a16="http://schemas.microsoft.com/office/drawing/2014/main" id="{E9DAED76-7381-E342-9CBE-95D4CBACE3AF}"/>
              </a:ext>
            </a:extLst>
          </p:cNvPr>
          <p:cNvSpPr txBox="1">
            <a:spLocks noChangeArrowheads="1"/>
          </p:cNvSpPr>
          <p:nvPr/>
        </p:nvSpPr>
        <p:spPr bwMode="auto">
          <a:xfrm>
            <a:off x="5029325" y="1500526"/>
            <a:ext cx="2880840" cy="5496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en-US" sz="1800" b="1" kern="0" dirty="0">
                <a:solidFill>
                  <a:schemeClr val="tx2"/>
                </a:solidFill>
                <a:effectLst>
                  <a:glow rad="127000">
                    <a:schemeClr val="bg1"/>
                  </a:glow>
                </a:effectLst>
                <a:latin typeface="Arial" charset="0"/>
                <a:ea typeface="ＭＳ Ｐゴシック" charset="0"/>
                <a:cs typeface="ＭＳ Ｐゴシック" charset="0"/>
              </a:rPr>
              <a:t>A ruler:</a:t>
            </a:r>
          </a:p>
        </p:txBody>
      </p:sp>
      <p:sp>
        <p:nvSpPr>
          <p:cNvPr id="13" name="Rectangle 2">
            <a:extLst>
              <a:ext uri="{FF2B5EF4-FFF2-40B4-BE49-F238E27FC236}">
                <a16:creationId xmlns:a16="http://schemas.microsoft.com/office/drawing/2014/main" id="{3F596957-D3F5-7542-9314-160A08B10BB6}"/>
              </a:ext>
            </a:extLst>
          </p:cNvPr>
          <p:cNvSpPr txBox="1">
            <a:spLocks noChangeArrowheads="1"/>
          </p:cNvSpPr>
          <p:nvPr/>
        </p:nvSpPr>
        <p:spPr bwMode="auto">
          <a:xfrm>
            <a:off x="5097477" y="1827681"/>
            <a:ext cx="2581222" cy="5496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zh-CN" altLang="en-US" sz="1800" b="1" kern="0" dirty="0">
                <a:solidFill>
                  <a:schemeClr val="tx2"/>
                </a:solidFill>
                <a:effectLst>
                  <a:glow rad="127000">
                    <a:schemeClr val="bg1"/>
                  </a:glow>
                </a:effectLst>
                <a:latin typeface="Arial" charset="0"/>
                <a:ea typeface="ＭＳ Ｐゴシック" charset="0"/>
                <a:cs typeface="ＭＳ Ｐゴシック" charset="0"/>
              </a:rPr>
              <a:t>为官长</a:t>
            </a:r>
            <a:endParaRPr lang="en-US" sz="1800" b="1" kern="0" dirty="0">
              <a:solidFill>
                <a:schemeClr val="tx2"/>
              </a:solidFill>
              <a:effectLst>
                <a:glow rad="127000">
                  <a:schemeClr val="bg1"/>
                </a:glow>
              </a:effectLst>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3BD9132B-B0A4-DB4B-B3DA-34CC42E34252}"/>
              </a:ext>
            </a:extLst>
          </p:cNvPr>
          <p:cNvSpPr txBox="1">
            <a:spLocks noChangeArrowheads="1"/>
          </p:cNvSpPr>
          <p:nvPr/>
        </p:nvSpPr>
        <p:spPr bwMode="auto">
          <a:xfrm>
            <a:off x="571435" y="612797"/>
            <a:ext cx="6746059" cy="30411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en-US" sz="1800" b="1" kern="0" dirty="0">
                <a:solidFill>
                  <a:schemeClr val="tx2"/>
                </a:solidFill>
                <a:effectLst>
                  <a:glow rad="127000">
                    <a:schemeClr val="bg1"/>
                  </a:glow>
                </a:effectLst>
                <a:latin typeface="Arial" charset="0"/>
                <a:ea typeface="ＭＳ Ｐゴシック" charset="0"/>
                <a:cs typeface="ＭＳ Ｐゴシック" charset="0"/>
              </a:rPr>
              <a:t>WHY: Atone for accidental sins (</a:t>
            </a:r>
            <a:r>
              <a:rPr lang="zh-CN" altLang="en-US" sz="1800" b="1" kern="0" dirty="0">
                <a:solidFill>
                  <a:schemeClr val="tx2"/>
                </a:solidFill>
                <a:effectLst>
                  <a:glow rad="127000">
                    <a:schemeClr val="bg1"/>
                  </a:glow>
                </a:effectLst>
                <a:latin typeface="Arial" charset="0"/>
                <a:ea typeface="ＭＳ Ｐゴシック" charset="0"/>
                <a:cs typeface="ＭＳ Ｐゴシック" charset="0"/>
              </a:rPr>
              <a:t>用意：赎无意中犯的罪</a:t>
            </a:r>
            <a:r>
              <a:rPr lang="en-US" altLang="zh-CN" sz="1800" b="1" kern="0" dirty="0">
                <a:solidFill>
                  <a:schemeClr val="tx2"/>
                </a:solidFill>
                <a:effectLst>
                  <a:glow rad="127000">
                    <a:schemeClr val="bg1"/>
                  </a:glow>
                </a:effectLst>
                <a:latin typeface="Arial" charset="0"/>
                <a:ea typeface="ＭＳ Ｐゴシック" charset="0"/>
                <a:cs typeface="ＭＳ Ｐゴシック" charset="0"/>
              </a:rPr>
              <a:t>)</a:t>
            </a:r>
            <a:endParaRPr lang="en-US" sz="1800" b="1" kern="0" dirty="0">
              <a:solidFill>
                <a:schemeClr val="tx2"/>
              </a:solidFill>
              <a:effectLst>
                <a:glow rad="127000">
                  <a:schemeClr val="bg1"/>
                </a:glow>
              </a:effectLst>
              <a:latin typeface="Arial" charset="0"/>
              <a:ea typeface="ＭＳ Ｐゴシック" charset="0"/>
              <a:cs typeface="ＭＳ Ｐゴシック" charset="0"/>
            </a:endParaRPr>
          </a:p>
        </p:txBody>
      </p:sp>
      <p:sp>
        <p:nvSpPr>
          <p:cNvPr id="25" name="Rectangle 2">
            <a:extLst>
              <a:ext uri="{FF2B5EF4-FFF2-40B4-BE49-F238E27FC236}">
                <a16:creationId xmlns:a16="http://schemas.microsoft.com/office/drawing/2014/main" id="{07E63EE2-8E95-6E40-81AE-D31AFEE25B4D}"/>
              </a:ext>
            </a:extLst>
          </p:cNvPr>
          <p:cNvSpPr txBox="1">
            <a:spLocks noChangeArrowheads="1"/>
          </p:cNvSpPr>
          <p:nvPr/>
        </p:nvSpPr>
        <p:spPr bwMode="auto">
          <a:xfrm>
            <a:off x="571435" y="927567"/>
            <a:ext cx="6746059" cy="30411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en-US" sz="1800" b="1" kern="0" dirty="0">
                <a:solidFill>
                  <a:schemeClr val="tx2"/>
                </a:solidFill>
                <a:effectLst>
                  <a:glow rad="127000">
                    <a:schemeClr val="bg1"/>
                  </a:glow>
                </a:effectLst>
                <a:latin typeface="Arial" charset="0"/>
                <a:ea typeface="ＭＳ Ｐゴシック" charset="0"/>
                <a:cs typeface="ＭＳ Ｐゴシック" charset="0"/>
              </a:rPr>
              <a:t>WHAT: Depends on who the offender is (</a:t>
            </a:r>
            <a:r>
              <a:rPr lang="zh-CN" altLang="en-US" sz="1800" b="1" kern="0" dirty="0">
                <a:solidFill>
                  <a:schemeClr val="tx2"/>
                </a:solidFill>
                <a:effectLst>
                  <a:glow rad="127000">
                    <a:schemeClr val="bg1"/>
                  </a:glow>
                </a:effectLst>
                <a:latin typeface="Arial" charset="0"/>
                <a:ea typeface="ＭＳ Ｐゴシック" charset="0"/>
                <a:cs typeface="ＭＳ Ｐゴシック" charset="0"/>
              </a:rPr>
              <a:t>取决</a:t>
            </a:r>
            <a:r>
              <a:rPr lang="zh-CN" altLang="en-US" sz="1800" b="1" kern="0">
                <a:solidFill>
                  <a:schemeClr val="tx2"/>
                </a:solidFill>
                <a:effectLst>
                  <a:glow rad="127000">
                    <a:schemeClr val="bg1"/>
                  </a:glow>
                </a:effectLst>
                <a:latin typeface="Arial" charset="0"/>
                <a:ea typeface="ＭＳ Ｐゴシック" charset="0"/>
                <a:cs typeface="ＭＳ Ｐゴシック" charset="0"/>
              </a:rPr>
              <a:t>于犯罪者的身份</a:t>
            </a:r>
            <a:r>
              <a:rPr lang="en-US" altLang="zh-CN" sz="1800" b="1" kern="0">
                <a:solidFill>
                  <a:schemeClr val="tx2"/>
                </a:solidFill>
                <a:effectLst>
                  <a:glow rad="127000">
                    <a:schemeClr val="bg1"/>
                  </a:glow>
                </a:effectLst>
                <a:latin typeface="Arial" charset="0"/>
                <a:ea typeface="ＭＳ Ｐゴシック" charset="0"/>
                <a:cs typeface="ＭＳ Ｐゴシック" charset="0"/>
              </a:rPr>
              <a:t>)</a:t>
            </a:r>
            <a:endParaRPr lang="en-US" sz="1800" b="1" kern="0" dirty="0">
              <a:solidFill>
                <a:schemeClr val="tx2"/>
              </a:solidFill>
              <a:effectLst>
                <a:glow rad="127000">
                  <a:schemeClr val="bg1"/>
                </a:glow>
              </a:effectLst>
              <a:latin typeface="Arial" charset="0"/>
              <a:ea typeface="ＭＳ Ｐゴシック" charset="0"/>
              <a:cs typeface="ＭＳ Ｐゴシック" charset="0"/>
            </a:endParaRPr>
          </a:p>
        </p:txBody>
      </p:sp>
      <p:sp>
        <p:nvSpPr>
          <p:cNvPr id="26" name="Rectangle 2">
            <a:extLst>
              <a:ext uri="{FF2B5EF4-FFF2-40B4-BE49-F238E27FC236}">
                <a16:creationId xmlns:a16="http://schemas.microsoft.com/office/drawing/2014/main" id="{8998DE3D-53E7-474D-9E20-1E0E6A7F1365}"/>
              </a:ext>
            </a:extLst>
          </p:cNvPr>
          <p:cNvSpPr txBox="1">
            <a:spLocks noChangeArrowheads="1"/>
          </p:cNvSpPr>
          <p:nvPr/>
        </p:nvSpPr>
        <p:spPr bwMode="auto">
          <a:xfrm>
            <a:off x="599776" y="2411209"/>
            <a:ext cx="1941581" cy="340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en-US" altLang="zh-CN" sz="1800" b="1" i="1" kern="0" dirty="0">
                <a:solidFill>
                  <a:srgbClr val="929000"/>
                </a:solidFill>
                <a:effectLst>
                  <a:glow rad="127000">
                    <a:schemeClr val="bg1"/>
                  </a:glow>
                </a:effectLst>
                <a:latin typeface="Arial" charset="0"/>
                <a:ea typeface="ＭＳ Ｐゴシック" charset="0"/>
                <a:cs typeface="ＭＳ Ｐゴシック" charset="0"/>
              </a:rPr>
              <a:t>bull </a:t>
            </a:r>
            <a:r>
              <a:rPr lang="zh-CN" altLang="en-US" sz="1800" b="1" i="1" kern="0" dirty="0">
                <a:solidFill>
                  <a:srgbClr val="929000"/>
                </a:solidFill>
                <a:effectLst>
                  <a:glow rad="127000">
                    <a:schemeClr val="bg1"/>
                  </a:glow>
                </a:effectLst>
                <a:latin typeface="Arial" charset="0"/>
                <a:ea typeface="ＭＳ Ｐゴシック" charset="0"/>
                <a:cs typeface="ＭＳ Ｐゴシック" charset="0"/>
              </a:rPr>
              <a:t>公牛</a:t>
            </a:r>
            <a:endParaRPr lang="en-US" sz="1800" b="1" i="1" kern="0" dirty="0">
              <a:solidFill>
                <a:srgbClr val="929000"/>
              </a:solidFill>
              <a:effectLst>
                <a:glow rad="127000">
                  <a:schemeClr val="bg1"/>
                </a:glow>
              </a:effectLst>
              <a:latin typeface="Arial" charset="0"/>
              <a:ea typeface="ＭＳ Ｐゴシック" charset="0"/>
              <a:cs typeface="ＭＳ Ｐゴシック" charset="0"/>
            </a:endParaRPr>
          </a:p>
        </p:txBody>
      </p:sp>
      <p:sp>
        <p:nvSpPr>
          <p:cNvPr id="27" name="Rectangle 2">
            <a:extLst>
              <a:ext uri="{FF2B5EF4-FFF2-40B4-BE49-F238E27FC236}">
                <a16:creationId xmlns:a16="http://schemas.microsoft.com/office/drawing/2014/main" id="{A846A867-71D8-8944-B520-654B4E4D60C7}"/>
              </a:ext>
            </a:extLst>
          </p:cNvPr>
          <p:cNvSpPr txBox="1">
            <a:spLocks noChangeArrowheads="1"/>
          </p:cNvSpPr>
          <p:nvPr/>
        </p:nvSpPr>
        <p:spPr bwMode="auto">
          <a:xfrm>
            <a:off x="5022732" y="2382679"/>
            <a:ext cx="1941581" cy="340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en-US" altLang="zh-CN" sz="1800" b="1" i="1" kern="0" dirty="0">
                <a:solidFill>
                  <a:srgbClr val="929000"/>
                </a:solidFill>
                <a:effectLst>
                  <a:glow rad="127000">
                    <a:schemeClr val="bg1"/>
                  </a:glow>
                </a:effectLst>
                <a:latin typeface="Arial" charset="0"/>
                <a:ea typeface="ＭＳ Ｐゴシック" charset="0"/>
                <a:cs typeface="ＭＳ Ｐゴシック" charset="0"/>
              </a:rPr>
              <a:t>male goat </a:t>
            </a:r>
            <a:br>
              <a:rPr lang="en-US" altLang="zh-CN" sz="1800" b="1" i="1" kern="0" dirty="0">
                <a:solidFill>
                  <a:srgbClr val="929000"/>
                </a:solidFill>
                <a:effectLst>
                  <a:glow rad="127000">
                    <a:schemeClr val="bg1"/>
                  </a:glow>
                </a:effectLst>
                <a:latin typeface="Arial" charset="0"/>
                <a:ea typeface="ＭＳ Ｐゴシック" charset="0"/>
                <a:cs typeface="ＭＳ Ｐゴシック" charset="0"/>
              </a:rPr>
            </a:br>
            <a:r>
              <a:rPr lang="zh-CN" altLang="en-US" sz="1800" b="1" i="1" kern="0" dirty="0">
                <a:solidFill>
                  <a:srgbClr val="929000"/>
                </a:solidFill>
                <a:effectLst>
                  <a:glow rad="127000">
                    <a:schemeClr val="bg1"/>
                  </a:glow>
                </a:effectLst>
                <a:latin typeface="Arial" charset="0"/>
                <a:ea typeface="ＭＳ Ｐゴシック" charset="0"/>
                <a:cs typeface="ＭＳ Ｐゴシック" charset="0"/>
              </a:rPr>
              <a:t>公山羊</a:t>
            </a:r>
            <a:endParaRPr lang="en-US" sz="1800" b="1" i="1" kern="0" dirty="0">
              <a:solidFill>
                <a:srgbClr val="929000"/>
              </a:solidFill>
              <a:effectLst>
                <a:glow rad="127000">
                  <a:schemeClr val="bg1"/>
                </a:glow>
              </a:effectLst>
              <a:latin typeface="Arial" charset="0"/>
              <a:ea typeface="ＭＳ Ｐゴシック" charset="0"/>
              <a:cs typeface="ＭＳ Ｐゴシック" charset="0"/>
            </a:endParaRPr>
          </a:p>
        </p:txBody>
      </p:sp>
      <p:sp>
        <p:nvSpPr>
          <p:cNvPr id="28" name="Rectangle 2">
            <a:extLst>
              <a:ext uri="{FF2B5EF4-FFF2-40B4-BE49-F238E27FC236}">
                <a16:creationId xmlns:a16="http://schemas.microsoft.com/office/drawing/2014/main" id="{F16DEDBC-003B-2D45-A17F-373633F6093E}"/>
              </a:ext>
            </a:extLst>
          </p:cNvPr>
          <p:cNvSpPr txBox="1">
            <a:spLocks noChangeArrowheads="1"/>
          </p:cNvSpPr>
          <p:nvPr/>
        </p:nvSpPr>
        <p:spPr bwMode="auto">
          <a:xfrm>
            <a:off x="591412" y="2849297"/>
            <a:ext cx="6746059" cy="30411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en-US" sz="1800" b="1" kern="0" dirty="0">
                <a:solidFill>
                  <a:schemeClr val="tx2"/>
                </a:solidFill>
                <a:effectLst>
                  <a:glow rad="127000">
                    <a:schemeClr val="bg1"/>
                  </a:glow>
                </a:effectLst>
                <a:latin typeface="Arial" charset="0"/>
                <a:ea typeface="ＭＳ Ｐゴシック" charset="0"/>
                <a:cs typeface="ＭＳ Ｐゴシック" charset="0"/>
              </a:rPr>
              <a:t>Other individuals could choose one of the following:</a:t>
            </a:r>
          </a:p>
        </p:txBody>
      </p:sp>
      <p:sp>
        <p:nvSpPr>
          <p:cNvPr id="29" name="Rectangle 2">
            <a:extLst>
              <a:ext uri="{FF2B5EF4-FFF2-40B4-BE49-F238E27FC236}">
                <a16:creationId xmlns:a16="http://schemas.microsoft.com/office/drawing/2014/main" id="{3A211782-E6BF-DC4C-9A84-7BE265993BE0}"/>
              </a:ext>
            </a:extLst>
          </p:cNvPr>
          <p:cNvSpPr txBox="1">
            <a:spLocks noChangeArrowheads="1"/>
          </p:cNvSpPr>
          <p:nvPr/>
        </p:nvSpPr>
        <p:spPr bwMode="auto">
          <a:xfrm>
            <a:off x="591412" y="3125289"/>
            <a:ext cx="6746059" cy="30411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zh-CN" altLang="en-US" sz="1800" b="1" kern="0" dirty="0">
                <a:solidFill>
                  <a:schemeClr val="tx2"/>
                </a:solidFill>
                <a:effectLst>
                  <a:glow rad="127000">
                    <a:schemeClr val="bg1"/>
                  </a:glow>
                </a:effectLst>
                <a:latin typeface="SimHei" panose="02010609060101010101" pitchFamily="49" charset="-122"/>
                <a:ea typeface="SimHei" panose="02010609060101010101" pitchFamily="49" charset="-122"/>
                <a:cs typeface="ＭＳ Ｐゴシック" charset="0"/>
              </a:rPr>
              <a:t>为其他居民</a:t>
            </a:r>
            <a:endParaRPr lang="en-US" sz="1800" b="1" kern="0" dirty="0">
              <a:solidFill>
                <a:schemeClr val="tx2"/>
              </a:solidFill>
              <a:effectLst>
                <a:glow rad="127000">
                  <a:schemeClr val="bg1"/>
                </a:glow>
              </a:effectLst>
              <a:latin typeface="SimHei" panose="02010609060101010101" pitchFamily="49" charset="-122"/>
              <a:ea typeface="SimHei" panose="02010609060101010101" pitchFamily="49" charset="-122"/>
              <a:cs typeface="ＭＳ Ｐゴシック" charset="0"/>
            </a:endParaRPr>
          </a:p>
        </p:txBody>
      </p:sp>
      <p:sp>
        <p:nvSpPr>
          <p:cNvPr id="30" name="Rectangle 2">
            <a:extLst>
              <a:ext uri="{FF2B5EF4-FFF2-40B4-BE49-F238E27FC236}">
                <a16:creationId xmlns:a16="http://schemas.microsoft.com/office/drawing/2014/main" id="{0A68D949-3F75-2345-BB93-E0FDFD0CA3D7}"/>
              </a:ext>
            </a:extLst>
          </p:cNvPr>
          <p:cNvSpPr txBox="1">
            <a:spLocks noChangeArrowheads="1"/>
          </p:cNvSpPr>
          <p:nvPr/>
        </p:nvSpPr>
        <p:spPr bwMode="auto">
          <a:xfrm>
            <a:off x="1540552" y="4249312"/>
            <a:ext cx="1941581" cy="8931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altLang="zh-CN" sz="1800" b="1" i="1" kern="0" dirty="0">
                <a:solidFill>
                  <a:srgbClr val="929000"/>
                </a:solidFill>
                <a:effectLst>
                  <a:glow rad="127000">
                    <a:schemeClr val="bg1"/>
                  </a:glow>
                </a:effectLst>
                <a:latin typeface="Arial" charset="0"/>
                <a:ea typeface="ＭＳ Ｐゴシック" charset="0"/>
                <a:cs typeface="ＭＳ Ｐゴシック" charset="0"/>
              </a:rPr>
              <a:t>1 female goat or </a:t>
            </a:r>
          </a:p>
          <a:p>
            <a:pPr defTabSz="685800">
              <a:defRPr/>
            </a:pPr>
            <a:r>
              <a:rPr lang="en-US" altLang="zh-CN" sz="1800" b="1" i="1" kern="0" dirty="0">
                <a:solidFill>
                  <a:srgbClr val="929000"/>
                </a:solidFill>
                <a:effectLst>
                  <a:glow rad="127000">
                    <a:schemeClr val="bg1"/>
                  </a:glow>
                </a:effectLst>
                <a:latin typeface="Arial" charset="0"/>
                <a:ea typeface="ＭＳ Ｐゴシック" charset="0"/>
                <a:cs typeface="ＭＳ Ｐゴシック" charset="0"/>
              </a:rPr>
              <a:t>1 female lamb </a:t>
            </a:r>
            <a:r>
              <a:rPr lang="zh-CN" altLang="en-US" sz="1800" b="1" i="1" kern="0" dirty="0">
                <a:solidFill>
                  <a:srgbClr val="929000"/>
                </a:solidFill>
                <a:effectLst>
                  <a:glow rad="127000">
                    <a:schemeClr val="bg1"/>
                  </a:glow>
                </a:effectLst>
                <a:latin typeface="Arial" charset="0"/>
                <a:ea typeface="ＭＳ Ｐゴシック" charset="0"/>
                <a:cs typeface="ＭＳ Ｐゴシック" charset="0"/>
              </a:rPr>
              <a:t>母山羊或母羊</a:t>
            </a:r>
            <a:endParaRPr lang="en-US" sz="1800" b="1" i="1" kern="0" dirty="0">
              <a:solidFill>
                <a:srgbClr val="929000"/>
              </a:solidFill>
              <a:effectLst>
                <a:glow rad="127000">
                  <a:schemeClr val="bg1"/>
                </a:glow>
              </a:effectLst>
              <a:latin typeface="Arial" charset="0"/>
              <a:ea typeface="ＭＳ Ｐゴシック" charset="0"/>
              <a:cs typeface="ＭＳ Ｐゴシック" charset="0"/>
            </a:endParaRPr>
          </a:p>
        </p:txBody>
      </p:sp>
      <p:sp>
        <p:nvSpPr>
          <p:cNvPr id="31" name="Rectangle 2">
            <a:extLst>
              <a:ext uri="{FF2B5EF4-FFF2-40B4-BE49-F238E27FC236}">
                <a16:creationId xmlns:a16="http://schemas.microsoft.com/office/drawing/2014/main" id="{75113C67-1B57-C847-9783-1E10011DCDDA}"/>
              </a:ext>
            </a:extLst>
          </p:cNvPr>
          <p:cNvSpPr txBox="1">
            <a:spLocks noChangeArrowheads="1"/>
          </p:cNvSpPr>
          <p:nvPr/>
        </p:nvSpPr>
        <p:spPr bwMode="auto">
          <a:xfrm>
            <a:off x="3702494" y="4249312"/>
            <a:ext cx="1941581" cy="8931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altLang="zh-CN" sz="1800" b="1" i="1" kern="0" dirty="0">
                <a:solidFill>
                  <a:srgbClr val="929000"/>
                </a:solidFill>
                <a:effectLst>
                  <a:glow rad="127000">
                    <a:schemeClr val="bg1"/>
                  </a:glow>
                </a:effectLst>
                <a:latin typeface="Arial" charset="0"/>
                <a:ea typeface="ＭＳ Ｐゴシック" charset="0"/>
                <a:cs typeface="ＭＳ Ｐゴシック" charset="0"/>
              </a:rPr>
              <a:t>2 pigeons or doves</a:t>
            </a:r>
          </a:p>
          <a:p>
            <a:pPr defTabSz="685800">
              <a:defRPr/>
            </a:pPr>
            <a:r>
              <a:rPr lang="zh-CN" altLang="en-US" sz="1800" b="1" i="1" kern="0" dirty="0">
                <a:solidFill>
                  <a:srgbClr val="929000"/>
                </a:solidFill>
                <a:effectLst>
                  <a:glow rad="127000">
                    <a:schemeClr val="bg1"/>
                  </a:glow>
                </a:effectLst>
                <a:latin typeface="Arial" charset="0"/>
                <a:ea typeface="ＭＳ Ｐゴシック" charset="0"/>
                <a:cs typeface="ＭＳ Ｐゴシック" charset="0"/>
              </a:rPr>
              <a:t>两只鸽子</a:t>
            </a:r>
            <a:endParaRPr lang="en-US" sz="1800" b="1" i="1" kern="0" dirty="0">
              <a:solidFill>
                <a:srgbClr val="929000"/>
              </a:solidFill>
              <a:effectLst>
                <a:glow rad="127000">
                  <a:schemeClr val="bg1"/>
                </a:glow>
              </a:effectLst>
              <a:latin typeface="Arial" charset="0"/>
              <a:ea typeface="ＭＳ Ｐゴシック" charset="0"/>
              <a:cs typeface="ＭＳ Ｐゴシック" charset="0"/>
            </a:endParaRPr>
          </a:p>
        </p:txBody>
      </p:sp>
      <p:sp>
        <p:nvSpPr>
          <p:cNvPr id="32" name="Rectangle 2">
            <a:extLst>
              <a:ext uri="{FF2B5EF4-FFF2-40B4-BE49-F238E27FC236}">
                <a16:creationId xmlns:a16="http://schemas.microsoft.com/office/drawing/2014/main" id="{ED53742A-12BA-B140-B29E-D1294128D1FF}"/>
              </a:ext>
            </a:extLst>
          </p:cNvPr>
          <p:cNvSpPr txBox="1">
            <a:spLocks noChangeArrowheads="1"/>
          </p:cNvSpPr>
          <p:nvPr/>
        </p:nvSpPr>
        <p:spPr bwMode="auto">
          <a:xfrm>
            <a:off x="5864437" y="4249312"/>
            <a:ext cx="2037300" cy="8931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altLang="zh-CN" sz="1800" b="1" i="1" kern="0" dirty="0">
                <a:solidFill>
                  <a:srgbClr val="929000"/>
                </a:solidFill>
                <a:effectLst>
                  <a:glow rad="127000">
                    <a:schemeClr val="bg1"/>
                  </a:glow>
                </a:effectLst>
                <a:latin typeface="Arial" charset="0"/>
                <a:ea typeface="ＭＳ Ｐゴシック" charset="0"/>
                <a:cs typeface="ＭＳ Ｐゴシック" charset="0"/>
              </a:rPr>
              <a:t>2 quarts of flour</a:t>
            </a:r>
            <a:br>
              <a:rPr lang="en-US" altLang="zh-CN" sz="1800" b="1" i="1" kern="0" dirty="0">
                <a:solidFill>
                  <a:srgbClr val="929000"/>
                </a:solidFill>
                <a:effectLst>
                  <a:glow rad="127000">
                    <a:schemeClr val="bg1"/>
                  </a:glow>
                </a:effectLst>
                <a:latin typeface="Arial" charset="0"/>
                <a:ea typeface="ＭＳ Ｐゴシック" charset="0"/>
                <a:cs typeface="ＭＳ Ｐゴシック" charset="0"/>
              </a:rPr>
            </a:br>
            <a:r>
              <a:rPr lang="zh-CN" altLang="en-US" sz="1800" b="1" i="1" kern="0" dirty="0">
                <a:solidFill>
                  <a:srgbClr val="929000"/>
                </a:solidFill>
                <a:effectLst>
                  <a:glow rad="127000">
                    <a:schemeClr val="bg1"/>
                  </a:glow>
                </a:effectLst>
                <a:latin typeface="Arial" charset="0"/>
                <a:ea typeface="ＭＳ Ｐゴシック" charset="0"/>
                <a:cs typeface="ＭＳ Ｐゴシック" charset="0"/>
              </a:rPr>
              <a:t>细面伊法十分之一</a:t>
            </a:r>
            <a:endParaRPr lang="en-US" sz="1800" b="1" i="1" kern="0" dirty="0">
              <a:solidFill>
                <a:srgbClr val="92900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7111252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70183" y="1497461"/>
            <a:ext cx="5171560" cy="2120517"/>
          </a:xfrm>
          <a:prstGeom prst="rect">
            <a:avLst/>
          </a:prstGeom>
        </p:spPr>
      </p:pic>
      <p:sp>
        <p:nvSpPr>
          <p:cNvPr id="518147" name="Rectangle 1027"/>
          <p:cNvSpPr>
            <a:spLocks noGrp="1" noRot="1" noChangeArrowheads="1"/>
          </p:cNvSpPr>
          <p:nvPr>
            <p:ph type="title"/>
          </p:nvPr>
        </p:nvSpPr>
        <p:spPr>
          <a:xfrm>
            <a:off x="3059832" y="87474"/>
            <a:ext cx="4218552" cy="857631"/>
          </a:xfrm>
          <a:solidFill>
            <a:schemeClr val="accent1">
              <a:lumMod val="20000"/>
              <a:lumOff val="80000"/>
            </a:schemeClr>
          </a:solidFill>
        </p:spPr>
        <p:txBody>
          <a:bodyPr/>
          <a:lstStyle/>
          <a:p>
            <a:pPr eaLnBrk="1" hangingPunct="1">
              <a:defRPr/>
            </a:pPr>
            <a:r>
              <a:rPr kumimoji="1" lang="en-US" sz="2700" b="1" dirty="0">
                <a:solidFill>
                  <a:schemeClr val="tx1"/>
                </a:solidFill>
                <a:ea typeface="ＭＳ Ｐゴシック" charset="0"/>
              </a:rPr>
              <a:t>OT Forgiveness of Sin</a:t>
            </a:r>
            <a:br>
              <a:rPr kumimoji="1" lang="en-US" sz="2700" b="1" dirty="0">
                <a:solidFill>
                  <a:schemeClr val="tx1"/>
                </a:solidFill>
                <a:ea typeface="ＭＳ Ｐゴシック" charset="0"/>
              </a:rPr>
            </a:br>
            <a:r>
              <a:rPr kumimoji="1" lang="zh-CN" altLang="en-US" sz="2700" b="1" dirty="0">
                <a:solidFill>
                  <a:schemeClr val="tx1"/>
                </a:solidFill>
                <a:ea typeface="ＭＳ Ｐゴシック" charset="0"/>
              </a:rPr>
              <a:t>旧约中的罪得赦免</a:t>
            </a:r>
            <a:endParaRPr kumimoji="1" lang="en-US" sz="2700" b="1" dirty="0">
              <a:solidFill>
                <a:schemeClr val="tx1"/>
              </a:solidFill>
              <a:ea typeface="ＭＳ Ｐゴシック" charset="0"/>
            </a:endParaRPr>
          </a:p>
        </p:txBody>
      </p:sp>
      <p:sp>
        <p:nvSpPr>
          <p:cNvPr id="6" name="Rectangle 1027"/>
          <p:cNvSpPr txBox="1">
            <a:spLocks noRot="1" noChangeArrowheads="1"/>
          </p:cNvSpPr>
          <p:nvPr/>
        </p:nvSpPr>
        <p:spPr bwMode="auto">
          <a:xfrm>
            <a:off x="3437874" y="1005576"/>
            <a:ext cx="4563126" cy="9181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defTabSz="685800" eaLnBrk="1" hangingPunct="1">
              <a:defRPr/>
            </a:pPr>
            <a:r>
              <a:rPr kumimoji="1" lang="en-US" sz="2400" b="1" dirty="0">
                <a:solidFill>
                  <a:srgbClr val="FFFFFF"/>
                </a:solidFill>
                <a:effectLst>
                  <a:outerShdw blurRad="38100" dist="38100" dir="2700000" algn="tl">
                    <a:srgbClr val="000000">
                      <a:alpha val="43137"/>
                    </a:srgbClr>
                  </a:outerShdw>
                </a:effectLst>
                <a:ea typeface="ＭＳ Ｐゴシック" charset="0"/>
              </a:rPr>
              <a:t>Pipe = </a:t>
            </a:r>
            <a:r>
              <a:rPr kumimoji="1" lang="en-US" sz="2400" b="1" dirty="0">
                <a:solidFill>
                  <a:srgbClr val="FFFF00"/>
                </a:solidFill>
                <a:effectLst>
                  <a:outerShdw blurRad="38100" dist="38100" dir="2700000" algn="tl">
                    <a:srgbClr val="000000">
                      <a:alpha val="43137"/>
                    </a:srgbClr>
                  </a:outerShdw>
                </a:effectLst>
                <a:ea typeface="ＭＳ Ｐゴシック" charset="0"/>
              </a:rPr>
              <a:t>Relationship</a:t>
            </a:r>
            <a:r>
              <a:rPr kumimoji="1" lang="en-US" sz="2400" b="1" dirty="0">
                <a:solidFill>
                  <a:srgbClr val="FFFFFF"/>
                </a:solidFill>
                <a:effectLst>
                  <a:outerShdw blurRad="38100" dist="38100" dir="2700000" algn="tl">
                    <a:srgbClr val="000000">
                      <a:alpha val="43137"/>
                    </a:srgbClr>
                  </a:outerShdw>
                </a:effectLst>
                <a:ea typeface="ＭＳ Ｐゴシック" charset="0"/>
              </a:rPr>
              <a:t> with God (never changing)</a:t>
            </a:r>
            <a:br>
              <a:rPr kumimoji="1" lang="en-US" sz="2400" b="1" dirty="0">
                <a:solidFill>
                  <a:srgbClr val="FFFFFF"/>
                </a:solidFill>
                <a:effectLst>
                  <a:outerShdw blurRad="38100" dist="38100" dir="2700000" algn="tl">
                    <a:srgbClr val="000000">
                      <a:alpha val="43137"/>
                    </a:srgbClr>
                  </a:outerShdw>
                </a:effectLst>
                <a:ea typeface="ＭＳ Ｐゴシック" charset="0"/>
              </a:rPr>
            </a:br>
            <a:r>
              <a:rPr kumimoji="1" lang="zh-CN" altLang="en-US" sz="2400" b="1" dirty="0">
                <a:solidFill>
                  <a:srgbClr val="FFFFFF"/>
                </a:solidFill>
                <a:effectLst>
                  <a:outerShdw blurRad="38100" dist="38100" dir="2700000" algn="tl">
                    <a:srgbClr val="000000">
                      <a:alpha val="43137"/>
                    </a:srgbClr>
                  </a:outerShdw>
                </a:effectLst>
                <a:ea typeface="ＭＳ Ｐゴシック" charset="0"/>
              </a:rPr>
              <a:t>管道</a:t>
            </a:r>
            <a:r>
              <a:rPr kumimoji="1" lang="en-US" sz="2400" b="1" dirty="0">
                <a:solidFill>
                  <a:srgbClr val="FFFFFF"/>
                </a:solidFill>
                <a:effectLst>
                  <a:outerShdw blurRad="38100" dist="38100" dir="2700000" algn="tl">
                    <a:srgbClr val="000000">
                      <a:alpha val="43137"/>
                    </a:srgbClr>
                  </a:outerShdw>
                </a:effectLst>
                <a:ea typeface="ＭＳ Ｐゴシック" charset="0"/>
              </a:rPr>
              <a:t> = </a:t>
            </a:r>
            <a:r>
              <a:rPr kumimoji="1" lang="zh-CN" altLang="en-US" sz="2400" b="1" dirty="0">
                <a:solidFill>
                  <a:srgbClr val="FFFFFF"/>
                </a:solidFill>
                <a:effectLst>
                  <a:outerShdw blurRad="38100" dist="38100" dir="2700000" algn="tl">
                    <a:srgbClr val="000000">
                      <a:alpha val="43137"/>
                    </a:srgbClr>
                  </a:outerShdw>
                </a:effectLst>
                <a:ea typeface="ＭＳ Ｐゴシック" charset="0"/>
              </a:rPr>
              <a:t>与神的</a:t>
            </a:r>
            <a:r>
              <a:rPr kumimoji="1" lang="zh-CN" altLang="en-US" sz="2400" b="1" dirty="0">
                <a:solidFill>
                  <a:srgbClr val="FFFF00"/>
                </a:solidFill>
                <a:effectLst>
                  <a:outerShdw blurRad="38100" dist="38100" dir="2700000" algn="tl">
                    <a:srgbClr val="000000">
                      <a:alpha val="43137"/>
                    </a:srgbClr>
                  </a:outerShdw>
                </a:effectLst>
                <a:ea typeface="ＭＳ Ｐゴシック" charset="0"/>
              </a:rPr>
              <a:t>关系</a:t>
            </a:r>
            <a:r>
              <a:rPr kumimoji="1" lang="zh-CN" altLang="en-US" sz="2400" b="1" dirty="0">
                <a:solidFill>
                  <a:srgbClr val="FFFFFF"/>
                </a:solidFill>
                <a:effectLst>
                  <a:outerShdw blurRad="38100" dist="38100" dir="2700000" algn="tl">
                    <a:srgbClr val="000000">
                      <a:alpha val="43137"/>
                    </a:srgbClr>
                  </a:outerShdw>
                </a:effectLst>
                <a:ea typeface="ＭＳ Ｐゴシック" charset="0"/>
              </a:rPr>
              <a:t>（永不改变）</a:t>
            </a:r>
            <a:endParaRPr kumimoji="1" lang="en-US" sz="2400" b="1" dirty="0">
              <a:solidFill>
                <a:srgbClr val="FFFFFF"/>
              </a:solidFill>
              <a:effectLst>
                <a:outerShdw blurRad="38100" dist="38100" dir="2700000" algn="tl">
                  <a:srgbClr val="000000">
                    <a:alpha val="43137"/>
                  </a:srgbClr>
                </a:outerShdw>
              </a:effectLst>
              <a:ea typeface="ＭＳ Ｐゴシック" charset="0"/>
            </a:endParaRPr>
          </a:p>
        </p:txBody>
      </p:sp>
      <p:sp>
        <p:nvSpPr>
          <p:cNvPr id="7" name="Rectangle 1027"/>
          <p:cNvSpPr txBox="1">
            <a:spLocks noRot="1" noChangeArrowheads="1"/>
          </p:cNvSpPr>
          <p:nvPr/>
        </p:nvSpPr>
        <p:spPr bwMode="auto">
          <a:xfrm>
            <a:off x="3437874" y="2220711"/>
            <a:ext cx="4563126" cy="1215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defTabSz="685800" eaLnBrk="1" hangingPunct="1">
              <a:defRPr/>
            </a:pPr>
            <a:r>
              <a:rPr kumimoji="1" lang="en-US" sz="2400" b="1" dirty="0">
                <a:solidFill>
                  <a:srgbClr val="FFFFFF"/>
                </a:solidFill>
                <a:effectLst>
                  <a:outerShdw blurRad="38100" dist="38100" dir="2700000" algn="tl">
                    <a:srgbClr val="000000">
                      <a:alpha val="43137"/>
                    </a:srgbClr>
                  </a:outerShdw>
                </a:effectLst>
                <a:ea typeface="ＭＳ Ｐゴシック" charset="0"/>
              </a:rPr>
              <a:t>Clog = </a:t>
            </a:r>
            <a:r>
              <a:rPr kumimoji="1" lang="en-US" sz="2400" b="1" dirty="0">
                <a:solidFill>
                  <a:srgbClr val="FFFF00"/>
                </a:solidFill>
                <a:effectLst>
                  <a:outerShdw blurRad="38100" dist="38100" dir="2700000" algn="tl">
                    <a:srgbClr val="000000">
                      <a:alpha val="43137"/>
                    </a:srgbClr>
                  </a:outerShdw>
                </a:effectLst>
                <a:ea typeface="ＭＳ Ｐゴシック" charset="0"/>
              </a:rPr>
              <a:t>Fellowship</a:t>
            </a:r>
            <a:r>
              <a:rPr kumimoji="1" lang="en-US" sz="2400" b="1" dirty="0">
                <a:solidFill>
                  <a:srgbClr val="FFFFFF"/>
                </a:solidFill>
                <a:effectLst>
                  <a:outerShdw blurRad="38100" dist="38100" dir="2700000" algn="tl">
                    <a:srgbClr val="000000">
                      <a:alpha val="43137"/>
                    </a:srgbClr>
                  </a:outerShdw>
                </a:effectLst>
                <a:ea typeface="ＭＳ Ｐゴシック" charset="0"/>
              </a:rPr>
              <a:t> with God (hindered by sin)</a:t>
            </a:r>
            <a:br>
              <a:rPr kumimoji="1" lang="en-US" sz="2400" b="1" dirty="0">
                <a:solidFill>
                  <a:srgbClr val="FFFFFF"/>
                </a:solidFill>
                <a:effectLst>
                  <a:outerShdw blurRad="38100" dist="38100" dir="2700000" algn="tl">
                    <a:srgbClr val="000000">
                      <a:alpha val="43137"/>
                    </a:srgbClr>
                  </a:outerShdw>
                </a:effectLst>
                <a:ea typeface="ＭＳ Ｐゴシック" charset="0"/>
              </a:rPr>
            </a:br>
            <a:r>
              <a:rPr kumimoji="1" lang="zh-CN" altLang="en-US" sz="2400" b="1" dirty="0">
                <a:solidFill>
                  <a:srgbClr val="FFFFFF"/>
                </a:solidFill>
                <a:effectLst>
                  <a:outerShdw blurRad="38100" dist="38100" dir="2700000" algn="tl">
                    <a:srgbClr val="000000">
                      <a:alpha val="43137"/>
                    </a:srgbClr>
                  </a:outerShdw>
                </a:effectLst>
                <a:ea typeface="ＭＳ Ｐゴシック" charset="0"/>
              </a:rPr>
              <a:t>堵塞</a:t>
            </a:r>
            <a:r>
              <a:rPr kumimoji="1" lang="en-US" sz="2400" b="1" dirty="0">
                <a:solidFill>
                  <a:srgbClr val="FFFFFF"/>
                </a:solidFill>
                <a:effectLst>
                  <a:outerShdw blurRad="38100" dist="38100" dir="2700000" algn="tl">
                    <a:srgbClr val="000000">
                      <a:alpha val="43137"/>
                    </a:srgbClr>
                  </a:outerShdw>
                </a:effectLst>
                <a:ea typeface="ＭＳ Ｐゴシック" charset="0"/>
              </a:rPr>
              <a:t> =</a:t>
            </a:r>
            <a:r>
              <a:rPr kumimoji="1" lang="zh-CN" altLang="en-US" sz="2400" b="1" dirty="0">
                <a:solidFill>
                  <a:srgbClr val="FFFFFF"/>
                </a:solidFill>
                <a:effectLst>
                  <a:outerShdw blurRad="38100" dist="38100" dir="2700000" algn="tl">
                    <a:srgbClr val="000000">
                      <a:alpha val="43137"/>
                    </a:srgbClr>
                  </a:outerShdw>
                </a:effectLst>
                <a:ea typeface="ＭＳ Ｐゴシック" charset="0"/>
              </a:rPr>
              <a:t>与神的</a:t>
            </a:r>
            <a:r>
              <a:rPr kumimoji="1" lang="zh-CN" altLang="en-US" sz="2400" b="1" dirty="0">
                <a:solidFill>
                  <a:srgbClr val="FFFF00"/>
                </a:solidFill>
                <a:effectLst>
                  <a:outerShdw blurRad="38100" dist="38100" dir="2700000" algn="tl">
                    <a:srgbClr val="000000">
                      <a:alpha val="43137"/>
                    </a:srgbClr>
                  </a:outerShdw>
                </a:effectLst>
                <a:ea typeface="ＭＳ Ｐゴシック" charset="0"/>
              </a:rPr>
              <a:t>交通</a:t>
            </a:r>
            <a:r>
              <a:rPr kumimoji="1" lang="zh-CN" altLang="en-US" sz="2400" b="1" dirty="0">
                <a:solidFill>
                  <a:srgbClr val="FFFFFF"/>
                </a:solidFill>
                <a:effectLst>
                  <a:outerShdw blurRad="38100" dist="38100" dir="2700000" algn="tl">
                    <a:srgbClr val="000000">
                      <a:alpha val="43137"/>
                    </a:srgbClr>
                  </a:outerShdw>
                </a:effectLst>
                <a:ea typeface="ＭＳ Ｐゴシック" charset="0"/>
              </a:rPr>
              <a:t>（被罪阻碍）</a:t>
            </a:r>
            <a:endParaRPr kumimoji="1" lang="en-US" sz="2400" b="1" dirty="0">
              <a:solidFill>
                <a:srgbClr val="FFFFFF"/>
              </a:solidFill>
              <a:effectLst>
                <a:outerShdw blurRad="38100" dist="38100" dir="2700000" algn="tl">
                  <a:srgbClr val="000000">
                    <a:alpha val="43137"/>
                  </a:srgbClr>
                </a:outerShdw>
              </a:effectLst>
              <a:ea typeface="ＭＳ Ｐゴシック" charset="0"/>
            </a:endParaRPr>
          </a:p>
          <a:p>
            <a:pPr algn="l" defTabSz="685800" eaLnBrk="1" hangingPunct="1">
              <a:defRPr/>
            </a:pPr>
            <a:endParaRPr kumimoji="1" lang="en-US" sz="2400" b="1" dirty="0">
              <a:solidFill>
                <a:srgbClr val="FFFFFF"/>
              </a:solidFill>
              <a:effectLst>
                <a:outerShdw blurRad="38100" dist="38100" dir="2700000" algn="tl">
                  <a:srgbClr val="000000">
                    <a:alpha val="43137"/>
                  </a:srgbClr>
                </a:outerShdw>
              </a:effectLst>
              <a:ea typeface="ＭＳ Ｐゴシック" charset="0"/>
            </a:endParaRPr>
          </a:p>
        </p:txBody>
      </p:sp>
      <p:sp>
        <p:nvSpPr>
          <p:cNvPr id="8" name="Rectangle 1027"/>
          <p:cNvSpPr txBox="1">
            <a:spLocks noRot="1" noChangeArrowheads="1"/>
          </p:cNvSpPr>
          <p:nvPr/>
        </p:nvSpPr>
        <p:spPr bwMode="auto">
          <a:xfrm>
            <a:off x="3437874" y="3435846"/>
            <a:ext cx="5223241" cy="1566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defTabSz="685800" eaLnBrk="1" hangingPunct="1">
              <a:defRPr/>
            </a:pPr>
            <a:r>
              <a:rPr kumimoji="1" lang="en-US" sz="2400" b="1" dirty="0">
                <a:solidFill>
                  <a:srgbClr val="FFFFFF"/>
                </a:solidFill>
                <a:effectLst>
                  <a:outerShdw blurRad="38100" dist="38100" dir="2700000" algn="tl">
                    <a:srgbClr val="000000">
                      <a:alpha val="43137"/>
                    </a:srgbClr>
                  </a:outerShdw>
                </a:effectLst>
                <a:ea typeface="ＭＳ Ｐゴシック" charset="0"/>
              </a:rPr>
              <a:t>Sacrifices = </a:t>
            </a:r>
            <a:r>
              <a:rPr kumimoji="1" lang="en-US" sz="2400" b="1" dirty="0">
                <a:solidFill>
                  <a:srgbClr val="FFFF00"/>
                </a:solidFill>
                <a:effectLst>
                  <a:outerShdw blurRad="38100" dist="38100" dir="2700000" algn="tl">
                    <a:srgbClr val="000000">
                      <a:alpha val="43137"/>
                    </a:srgbClr>
                  </a:outerShdw>
                </a:effectLst>
                <a:ea typeface="ＭＳ Ｐゴシック" charset="0"/>
              </a:rPr>
              <a:t>Confession</a:t>
            </a:r>
            <a:r>
              <a:rPr kumimoji="1" lang="en-US" sz="2400" b="1" dirty="0">
                <a:solidFill>
                  <a:srgbClr val="FFFFFF"/>
                </a:solidFill>
                <a:effectLst>
                  <a:outerShdw blurRad="38100" dist="38100" dir="2700000" algn="tl">
                    <a:srgbClr val="000000">
                      <a:alpha val="43137"/>
                    </a:srgbClr>
                  </a:outerShdw>
                </a:effectLst>
                <a:ea typeface="ＭＳ Ｐゴシック" charset="0"/>
              </a:rPr>
              <a:t> of Sin (sin forgiven to restore fellowship but relationship was never threatened)</a:t>
            </a:r>
            <a:br>
              <a:rPr kumimoji="1" lang="en-US" sz="2400" b="1" dirty="0">
                <a:solidFill>
                  <a:srgbClr val="FFFFFF"/>
                </a:solidFill>
                <a:effectLst>
                  <a:outerShdw blurRad="38100" dist="38100" dir="2700000" algn="tl">
                    <a:srgbClr val="000000">
                      <a:alpha val="43137"/>
                    </a:srgbClr>
                  </a:outerShdw>
                </a:effectLst>
                <a:ea typeface="ＭＳ Ｐゴシック" charset="0"/>
              </a:rPr>
            </a:br>
            <a:r>
              <a:rPr kumimoji="1" lang="zh-CN" altLang="en-US" sz="2400" b="1" dirty="0">
                <a:solidFill>
                  <a:srgbClr val="FFFFFF"/>
                </a:solidFill>
                <a:effectLst>
                  <a:outerShdw blurRad="38100" dist="38100" dir="2700000" algn="tl">
                    <a:srgbClr val="000000">
                      <a:alpha val="43137"/>
                    </a:srgbClr>
                  </a:outerShdw>
                </a:effectLst>
                <a:ea typeface="ＭＳ Ｐゴシック" charset="0"/>
              </a:rPr>
              <a:t>献祭</a:t>
            </a:r>
            <a:r>
              <a:rPr kumimoji="1" lang="en-US" sz="2400" b="1" dirty="0">
                <a:solidFill>
                  <a:srgbClr val="FFFFFF"/>
                </a:solidFill>
                <a:effectLst>
                  <a:outerShdw blurRad="38100" dist="38100" dir="2700000" algn="tl">
                    <a:srgbClr val="000000">
                      <a:alpha val="43137"/>
                    </a:srgbClr>
                  </a:outerShdw>
                </a:effectLst>
                <a:ea typeface="ＭＳ Ｐゴシック" charset="0"/>
              </a:rPr>
              <a:t> = </a:t>
            </a:r>
            <a:r>
              <a:rPr kumimoji="1" lang="zh-CN" altLang="en-US" sz="2400" b="1" dirty="0">
                <a:solidFill>
                  <a:srgbClr val="FFFF00"/>
                </a:solidFill>
                <a:effectLst>
                  <a:outerShdw blurRad="38100" dist="38100" dir="2700000" algn="tl">
                    <a:srgbClr val="000000">
                      <a:alpha val="43137"/>
                    </a:srgbClr>
                  </a:outerShdw>
                </a:effectLst>
                <a:ea typeface="ＭＳ Ｐゴシック" charset="0"/>
              </a:rPr>
              <a:t>承认</a:t>
            </a:r>
            <a:r>
              <a:rPr kumimoji="1" lang="zh-CN" altLang="en-US" sz="2400" b="1" dirty="0">
                <a:solidFill>
                  <a:srgbClr val="FFFFFF"/>
                </a:solidFill>
                <a:effectLst>
                  <a:outerShdw blurRad="38100" dist="38100" dir="2700000" algn="tl">
                    <a:srgbClr val="000000">
                      <a:alpha val="43137"/>
                    </a:srgbClr>
                  </a:outerShdw>
                </a:effectLst>
                <a:ea typeface="ＭＳ Ｐゴシック" charset="0"/>
              </a:rPr>
              <a:t>罪</a:t>
            </a:r>
            <a:r>
              <a:rPr kumimoji="1" lang="en-US" sz="2400" b="1" dirty="0">
                <a:solidFill>
                  <a:srgbClr val="FFFFFF"/>
                </a:solidFill>
                <a:effectLst>
                  <a:outerShdw blurRad="38100" dist="38100" dir="2700000" algn="tl">
                    <a:srgbClr val="000000">
                      <a:alpha val="43137"/>
                    </a:srgbClr>
                  </a:outerShdw>
                </a:effectLst>
                <a:ea typeface="ＭＳ Ｐゴシック" charset="0"/>
              </a:rPr>
              <a:t> (</a:t>
            </a:r>
            <a:r>
              <a:rPr kumimoji="1" lang="zh-CN" altLang="en-US" sz="2400" b="1" dirty="0">
                <a:solidFill>
                  <a:srgbClr val="FFFFFF"/>
                </a:solidFill>
                <a:effectLst>
                  <a:outerShdw blurRad="38100" dist="38100" dir="2700000" algn="tl">
                    <a:srgbClr val="000000">
                      <a:alpha val="43137"/>
                    </a:srgbClr>
                  </a:outerShdw>
                </a:effectLst>
                <a:ea typeface="ＭＳ Ｐゴシック" charset="0"/>
              </a:rPr>
              <a:t>罪得赦免恢复与神的交通，但与神的关系不受到威胁）</a:t>
            </a:r>
            <a:endParaRPr kumimoji="1" lang="en-US" sz="2400" b="1" dirty="0">
              <a:solidFill>
                <a:srgbClr val="FFFFFF"/>
              </a:solidFill>
              <a:effectLst>
                <a:outerShdw blurRad="38100" dist="38100" dir="2700000" algn="tl">
                  <a:srgbClr val="000000">
                    <a:alpha val="43137"/>
                  </a:srgbClr>
                </a:outerShdw>
              </a:effectLst>
              <a:ea typeface="ＭＳ Ｐゴシック" charset="0"/>
            </a:endParaRPr>
          </a:p>
        </p:txBody>
      </p:sp>
      <p:sp>
        <p:nvSpPr>
          <p:cNvPr id="4" name="Left Arrow 3"/>
          <p:cNvSpPr/>
          <p:nvPr/>
        </p:nvSpPr>
        <p:spPr bwMode="auto">
          <a:xfrm>
            <a:off x="2632741" y="1167594"/>
            <a:ext cx="643115" cy="324036"/>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r" defTabSz="685800" eaLnBrk="0" fontAlgn="base" hangingPunct="0">
              <a:spcBef>
                <a:spcPct val="0"/>
              </a:spcBef>
              <a:spcAft>
                <a:spcPct val="0"/>
              </a:spcAft>
              <a:tabLst>
                <a:tab pos="2914650" algn="l"/>
                <a:tab pos="3600450" algn="l"/>
                <a:tab pos="4200525" algn="l"/>
              </a:tabLst>
              <a:defRPr/>
            </a:pPr>
            <a:endParaRPr lang="en-US" sz="1050">
              <a:solidFill>
                <a:srgbClr val="000000"/>
              </a:solidFill>
              <a:latin typeface="Arial Narrow" pitchFamily="-108" charset="0"/>
              <a:ea typeface="Times New Roman" pitchFamily="-108" charset="0"/>
              <a:cs typeface="Times New Roman" pitchFamily="-108" charset="0"/>
            </a:endParaRPr>
          </a:p>
        </p:txBody>
      </p:sp>
      <p:sp>
        <p:nvSpPr>
          <p:cNvPr id="5" name="Freeform 4"/>
          <p:cNvSpPr/>
          <p:nvPr/>
        </p:nvSpPr>
        <p:spPr>
          <a:xfrm>
            <a:off x="2012889" y="2359200"/>
            <a:ext cx="445668" cy="320495"/>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algn="r" defTabSz="685800" eaLnBrk="0" fontAlgn="base" hangingPunct="0">
              <a:spcBef>
                <a:spcPct val="0"/>
              </a:spcBef>
              <a:spcAft>
                <a:spcPct val="0"/>
              </a:spcAft>
              <a:tabLst>
                <a:tab pos="2914650" algn="l"/>
                <a:tab pos="3600450" algn="l"/>
                <a:tab pos="4200525" algn="l"/>
              </a:tabLst>
              <a:defRPr/>
            </a:pPr>
            <a:endParaRPr lang="en-US" sz="1050">
              <a:solidFill>
                <a:srgbClr val="000000"/>
              </a:solidFill>
              <a:latin typeface="Arial Narrow" pitchFamily="-108" charset="0"/>
              <a:ea typeface="Times New Roman" pitchFamily="-108" charset="0"/>
              <a:cs typeface="Times New Roman" pitchFamily="-108" charset="0"/>
            </a:endParaRPr>
          </a:p>
        </p:txBody>
      </p:sp>
      <p:sp>
        <p:nvSpPr>
          <p:cNvPr id="12" name="Left Arrow 11"/>
          <p:cNvSpPr/>
          <p:nvPr/>
        </p:nvSpPr>
        <p:spPr bwMode="auto">
          <a:xfrm>
            <a:off x="2632741" y="2355726"/>
            <a:ext cx="643115" cy="324036"/>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r" defTabSz="685800" eaLnBrk="0" fontAlgn="base" hangingPunct="0">
              <a:spcBef>
                <a:spcPct val="0"/>
              </a:spcBef>
              <a:spcAft>
                <a:spcPct val="0"/>
              </a:spcAft>
              <a:tabLst>
                <a:tab pos="2914650" algn="l"/>
                <a:tab pos="3600450" algn="l"/>
                <a:tab pos="4200525" algn="l"/>
              </a:tabLst>
              <a:defRPr/>
            </a:pPr>
            <a:endParaRPr lang="en-US" sz="1050">
              <a:solidFill>
                <a:srgbClr val="000000"/>
              </a:solidFill>
              <a:latin typeface="Arial Narrow" pitchFamily="-108" charset="0"/>
              <a:ea typeface="Times New Roman" pitchFamily="-108" charset="0"/>
              <a:cs typeface="Times New Roman" pitchFamily="-108" charset="0"/>
            </a:endParaRPr>
          </a:p>
        </p:txBody>
      </p:sp>
      <p:sp>
        <p:nvSpPr>
          <p:cNvPr id="13" name="Left Arrow 12"/>
          <p:cNvSpPr/>
          <p:nvPr/>
        </p:nvSpPr>
        <p:spPr bwMode="auto">
          <a:xfrm>
            <a:off x="2632741" y="3543858"/>
            <a:ext cx="643115" cy="324036"/>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r" defTabSz="685800" eaLnBrk="0" fontAlgn="base" hangingPunct="0">
              <a:spcBef>
                <a:spcPct val="0"/>
              </a:spcBef>
              <a:spcAft>
                <a:spcPct val="0"/>
              </a:spcAft>
              <a:tabLst>
                <a:tab pos="2914650" algn="l"/>
                <a:tab pos="3600450" algn="l"/>
                <a:tab pos="4200525" algn="l"/>
              </a:tabLst>
              <a:defRPr/>
            </a:pPr>
            <a:endParaRPr lang="en-US" sz="1050">
              <a:solidFill>
                <a:srgbClr val="000000"/>
              </a:solidFill>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1143000" y="2085696"/>
            <a:ext cx="890718" cy="9181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685800" eaLnBrk="1" hangingPunct="1">
              <a:defRPr/>
            </a:pPr>
            <a:r>
              <a:rPr kumimoji="1" lang="en-US" sz="2400" b="1" dirty="0">
                <a:solidFill>
                  <a:srgbClr val="000000"/>
                </a:solidFill>
                <a:effectLst>
                  <a:outerShdw blurRad="38100" dist="38100" dir="2700000" algn="tl">
                    <a:srgbClr val="000000">
                      <a:alpha val="43137"/>
                    </a:srgbClr>
                  </a:outerShdw>
                </a:effectLst>
                <a:ea typeface="ＭＳ Ｐゴシック" charset="0"/>
              </a:rPr>
              <a:t>Sin</a:t>
            </a:r>
            <a:br>
              <a:rPr kumimoji="1" lang="en-US" sz="2400" b="1" dirty="0">
                <a:solidFill>
                  <a:srgbClr val="000000"/>
                </a:solidFill>
                <a:effectLst>
                  <a:outerShdw blurRad="38100" dist="38100" dir="2700000" algn="tl">
                    <a:srgbClr val="000000">
                      <a:alpha val="43137"/>
                    </a:srgbClr>
                  </a:outerShdw>
                </a:effectLst>
                <a:ea typeface="ＭＳ Ｐゴシック" charset="0"/>
              </a:rPr>
            </a:br>
            <a:r>
              <a:rPr kumimoji="1" lang="zh-CN" altLang="en-US" sz="2400" b="1" dirty="0">
                <a:solidFill>
                  <a:srgbClr val="000000"/>
                </a:solidFill>
                <a:effectLst>
                  <a:outerShdw blurRad="38100" dist="38100" dir="2700000" algn="tl">
                    <a:srgbClr val="000000">
                      <a:alpha val="43137"/>
                    </a:srgbClr>
                  </a:outerShdw>
                </a:effectLst>
                <a:ea typeface="ＭＳ Ｐゴシック" charset="0"/>
              </a:rPr>
              <a:t>罪</a:t>
            </a:r>
            <a:endParaRPr kumimoji="1" lang="en-US" sz="2400" b="1" dirty="0">
              <a:solidFill>
                <a:srgbClr val="000000"/>
              </a:solidFill>
              <a:effectLst>
                <a:outerShdw blurRad="38100" dist="38100" dir="2700000" algn="tl">
                  <a:srgbClr val="000000">
                    <a:alpha val="43137"/>
                  </a:srgbClr>
                </a:outerShdw>
              </a:effectLst>
              <a:ea typeface="ＭＳ Ｐゴシック" charset="0"/>
            </a:endParaRPr>
          </a:p>
        </p:txBody>
      </p:sp>
      <p:sp>
        <p:nvSpPr>
          <p:cNvPr id="15" name="Text Box 1045"/>
          <p:cNvSpPr txBox="1">
            <a:spLocks noChangeArrowheads="1"/>
          </p:cNvSpPr>
          <p:nvPr/>
        </p:nvSpPr>
        <p:spPr bwMode="auto">
          <a:xfrm>
            <a:off x="7356153" y="134511"/>
            <a:ext cx="525785" cy="276999"/>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685800" eaLnBrk="0" fontAlgn="base" hangingPunct="0">
              <a:spcBef>
                <a:spcPct val="0"/>
              </a:spcBef>
              <a:spcAft>
                <a:spcPct val="0"/>
              </a:spcAft>
              <a:defRPr/>
            </a:pPr>
            <a:r>
              <a:rPr lang="en-US" sz="1800" b="1">
                <a:solidFill>
                  <a:srgbClr val="FFFFFF"/>
                </a:solidFill>
                <a:latin typeface="Arial" charset="0"/>
                <a:cs typeface="Arial" charset="0"/>
              </a:rPr>
              <a:t>121b</a:t>
            </a:r>
            <a:endParaRPr lang="en-US" sz="1350">
              <a:solidFill>
                <a:srgbClr val="FFFFFF"/>
              </a:solidFill>
              <a:latin typeface="Arial" charset="0"/>
              <a:cs typeface="Arial" charset="0"/>
            </a:endParaRPr>
          </a:p>
        </p:txBody>
      </p:sp>
    </p:spTree>
    <p:extLst>
      <p:ext uri="{BB962C8B-B14F-4D97-AF65-F5344CB8AC3E}">
        <p14:creationId xmlns:p14="http://schemas.microsoft.com/office/powerpoint/2010/main" val="383923696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70183" y="1497461"/>
            <a:ext cx="5171560" cy="2120517"/>
          </a:xfrm>
          <a:prstGeom prst="rect">
            <a:avLst/>
          </a:prstGeom>
        </p:spPr>
      </p:pic>
      <p:sp>
        <p:nvSpPr>
          <p:cNvPr id="518147" name="Rectangle 1027"/>
          <p:cNvSpPr>
            <a:spLocks noGrp="1" noRot="1" noChangeArrowheads="1"/>
          </p:cNvSpPr>
          <p:nvPr>
            <p:ph type="title"/>
          </p:nvPr>
        </p:nvSpPr>
        <p:spPr>
          <a:xfrm>
            <a:off x="3059832" y="17733"/>
            <a:ext cx="4218552" cy="807553"/>
          </a:xfrm>
          <a:solidFill>
            <a:schemeClr val="accent1">
              <a:lumMod val="20000"/>
              <a:lumOff val="80000"/>
            </a:schemeClr>
          </a:solidFill>
        </p:spPr>
        <p:txBody>
          <a:bodyPr/>
          <a:lstStyle/>
          <a:p>
            <a:pPr eaLnBrk="1" hangingPunct="1">
              <a:defRPr/>
            </a:pPr>
            <a:r>
              <a:rPr kumimoji="1" lang="en-US" sz="2700" b="1" dirty="0">
                <a:solidFill>
                  <a:schemeClr val="tx1"/>
                </a:solidFill>
                <a:ea typeface="ＭＳ Ｐゴシック" charset="0"/>
              </a:rPr>
              <a:t>NT Forgiveness of Sin</a:t>
            </a:r>
            <a:br>
              <a:rPr kumimoji="1" lang="en-US" sz="2700" b="1" dirty="0">
                <a:solidFill>
                  <a:schemeClr val="tx1"/>
                </a:solidFill>
                <a:ea typeface="ＭＳ Ｐゴシック" charset="0"/>
              </a:rPr>
            </a:br>
            <a:r>
              <a:rPr kumimoji="1" lang="zh-CN" altLang="en-US" sz="2700" b="1" dirty="0">
                <a:solidFill>
                  <a:schemeClr val="tx1"/>
                </a:solidFill>
                <a:ea typeface="ＭＳ Ｐゴシック" charset="0"/>
              </a:rPr>
              <a:t>新约中的罪得赦免</a:t>
            </a:r>
            <a:endParaRPr kumimoji="1" lang="en-US" sz="2700" b="1" dirty="0">
              <a:solidFill>
                <a:schemeClr val="tx1"/>
              </a:solidFill>
              <a:ea typeface="ＭＳ Ｐゴシック" charset="0"/>
            </a:endParaRPr>
          </a:p>
        </p:txBody>
      </p:sp>
      <p:sp>
        <p:nvSpPr>
          <p:cNvPr id="6" name="Rectangle 1027"/>
          <p:cNvSpPr txBox="1">
            <a:spLocks noRot="1" noChangeArrowheads="1"/>
          </p:cNvSpPr>
          <p:nvPr/>
        </p:nvSpPr>
        <p:spPr bwMode="auto">
          <a:xfrm>
            <a:off x="3437874" y="703364"/>
            <a:ext cx="5500643" cy="1215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defTabSz="685800" eaLnBrk="1" hangingPunct="1">
              <a:defRPr/>
            </a:pPr>
            <a:r>
              <a:rPr kumimoji="1" lang="en-US" sz="2100" b="1" dirty="0">
                <a:solidFill>
                  <a:srgbClr val="FFFFFF"/>
                </a:solidFill>
                <a:effectLst>
                  <a:outerShdw blurRad="38100" dist="38100" dir="2700000" algn="tl">
                    <a:srgbClr val="000000">
                      <a:alpha val="43137"/>
                    </a:srgbClr>
                  </a:outerShdw>
                </a:effectLst>
                <a:ea typeface="ＭＳ Ｐゴシック" charset="0"/>
              </a:rPr>
              <a:t>Pipe = </a:t>
            </a:r>
            <a:r>
              <a:rPr kumimoji="1" lang="en-US" sz="2100" b="1" dirty="0">
                <a:solidFill>
                  <a:srgbClr val="FFFF00"/>
                </a:solidFill>
                <a:effectLst>
                  <a:outerShdw blurRad="38100" dist="38100" dir="2700000" algn="tl">
                    <a:srgbClr val="000000">
                      <a:alpha val="43137"/>
                    </a:srgbClr>
                  </a:outerShdw>
                </a:effectLst>
                <a:ea typeface="ＭＳ Ｐゴシック" charset="0"/>
              </a:rPr>
              <a:t>Relationship</a:t>
            </a:r>
            <a:r>
              <a:rPr kumimoji="1" lang="en-US" sz="2100" b="1" dirty="0">
                <a:solidFill>
                  <a:srgbClr val="FFFFFF"/>
                </a:solidFill>
                <a:effectLst>
                  <a:outerShdw blurRad="38100" dist="38100" dir="2700000" algn="tl">
                    <a:srgbClr val="000000">
                      <a:alpha val="43137"/>
                    </a:srgbClr>
                  </a:outerShdw>
                </a:effectLst>
                <a:ea typeface="ＭＳ Ｐゴシック" charset="0"/>
              </a:rPr>
              <a:t> with God (never changing) </a:t>
            </a:r>
            <a:br>
              <a:rPr kumimoji="1" lang="en-US" sz="2100" b="1" dirty="0">
                <a:solidFill>
                  <a:srgbClr val="FFFFFF"/>
                </a:solidFill>
                <a:effectLst>
                  <a:outerShdw blurRad="38100" dist="38100" dir="2700000" algn="tl">
                    <a:srgbClr val="000000">
                      <a:alpha val="43137"/>
                    </a:srgbClr>
                  </a:outerShdw>
                </a:effectLst>
                <a:ea typeface="ＭＳ Ｐゴシック" charset="0"/>
              </a:rPr>
            </a:br>
            <a:r>
              <a:rPr kumimoji="1" lang="zh-CN" altLang="en-US" sz="2100" b="1" dirty="0">
                <a:solidFill>
                  <a:srgbClr val="FFFFFF"/>
                </a:solidFill>
                <a:ea typeface="ＭＳ Ｐゴシック" charset="0"/>
              </a:rPr>
              <a:t>管道</a:t>
            </a:r>
            <a:r>
              <a:rPr kumimoji="1" lang="en-US" altLang="zh-CN" sz="2100" b="1" dirty="0">
                <a:solidFill>
                  <a:srgbClr val="FFFFFF"/>
                </a:solidFill>
                <a:ea typeface="ＭＳ Ｐゴシック" charset="0"/>
              </a:rPr>
              <a:t> = </a:t>
            </a:r>
            <a:r>
              <a:rPr kumimoji="1" lang="zh-CN" altLang="en-US" sz="2100" b="1" dirty="0">
                <a:solidFill>
                  <a:srgbClr val="FFFFFF"/>
                </a:solidFill>
                <a:ea typeface="ＭＳ Ｐゴシック" charset="0"/>
              </a:rPr>
              <a:t>与神的</a:t>
            </a:r>
            <a:r>
              <a:rPr kumimoji="1" lang="zh-CN" altLang="en-US" sz="2100" b="1" dirty="0">
                <a:solidFill>
                  <a:srgbClr val="FFFF00"/>
                </a:solidFill>
                <a:ea typeface="ＭＳ Ｐゴシック" charset="0"/>
              </a:rPr>
              <a:t>关系</a:t>
            </a:r>
            <a:r>
              <a:rPr kumimoji="1" lang="zh-CN" altLang="en-US" sz="2100" b="1" dirty="0">
                <a:solidFill>
                  <a:srgbClr val="FFFFFF"/>
                </a:solidFill>
                <a:ea typeface="ＭＳ Ｐゴシック" charset="0"/>
              </a:rPr>
              <a:t>（永不改变）</a:t>
            </a:r>
            <a:endParaRPr kumimoji="1" lang="en-US" altLang="zh-CN" sz="2100" b="1" dirty="0">
              <a:solidFill>
                <a:srgbClr val="FFFFFF"/>
              </a:solidFill>
              <a:ea typeface="ＭＳ Ｐゴシック" charset="0"/>
            </a:endParaRPr>
          </a:p>
        </p:txBody>
      </p:sp>
      <p:sp>
        <p:nvSpPr>
          <p:cNvPr id="7" name="Rectangle 1027"/>
          <p:cNvSpPr txBox="1">
            <a:spLocks noRot="1" noChangeArrowheads="1"/>
          </p:cNvSpPr>
          <p:nvPr/>
        </p:nvSpPr>
        <p:spPr bwMode="auto">
          <a:xfrm>
            <a:off x="3437874" y="1892838"/>
            <a:ext cx="5500643" cy="99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defTabSz="685800" eaLnBrk="1" hangingPunct="1">
              <a:defRPr/>
            </a:pPr>
            <a:r>
              <a:rPr kumimoji="1" lang="en-US" sz="2100" b="1" dirty="0">
                <a:solidFill>
                  <a:srgbClr val="FFFFFF"/>
                </a:solidFill>
                <a:effectLst>
                  <a:outerShdw blurRad="38100" dist="38100" dir="2700000" algn="tl">
                    <a:srgbClr val="000000">
                      <a:alpha val="43137"/>
                    </a:srgbClr>
                  </a:outerShdw>
                </a:effectLst>
                <a:ea typeface="ＭＳ Ｐゴシック" charset="0"/>
              </a:rPr>
              <a:t>Clog = </a:t>
            </a:r>
            <a:r>
              <a:rPr kumimoji="1" lang="en-US" sz="2100" b="1" dirty="0">
                <a:solidFill>
                  <a:srgbClr val="FFFF00"/>
                </a:solidFill>
                <a:effectLst>
                  <a:outerShdw blurRad="38100" dist="38100" dir="2700000" algn="tl">
                    <a:srgbClr val="000000">
                      <a:alpha val="43137"/>
                    </a:srgbClr>
                  </a:outerShdw>
                </a:effectLst>
                <a:ea typeface="ＭＳ Ｐゴシック" charset="0"/>
              </a:rPr>
              <a:t>Fellowship</a:t>
            </a:r>
            <a:r>
              <a:rPr kumimoji="1" lang="en-US" sz="2100" b="1" dirty="0">
                <a:solidFill>
                  <a:srgbClr val="FFFFFF"/>
                </a:solidFill>
                <a:effectLst>
                  <a:outerShdw blurRad="38100" dist="38100" dir="2700000" algn="tl">
                    <a:srgbClr val="000000">
                      <a:alpha val="43137"/>
                    </a:srgbClr>
                  </a:outerShdw>
                </a:effectLst>
                <a:ea typeface="ＭＳ Ｐゴシック" charset="0"/>
              </a:rPr>
              <a:t> with God (hindered by sin) </a:t>
            </a:r>
            <a:br>
              <a:rPr kumimoji="1" lang="en-US" sz="2100" b="1" dirty="0">
                <a:solidFill>
                  <a:srgbClr val="FFFFFF"/>
                </a:solidFill>
                <a:effectLst>
                  <a:outerShdw blurRad="38100" dist="38100" dir="2700000" algn="tl">
                    <a:srgbClr val="000000">
                      <a:alpha val="43137"/>
                    </a:srgbClr>
                  </a:outerShdw>
                </a:effectLst>
                <a:ea typeface="ＭＳ Ｐゴシック" charset="0"/>
              </a:rPr>
            </a:br>
            <a:r>
              <a:rPr kumimoji="1" lang="zh-CN" altLang="en-US" sz="2100" b="1" dirty="0">
                <a:solidFill>
                  <a:srgbClr val="FFFFFF"/>
                </a:solidFill>
                <a:ea typeface="ＭＳ Ｐゴシック" charset="0"/>
              </a:rPr>
              <a:t>堵塞</a:t>
            </a:r>
            <a:r>
              <a:rPr kumimoji="1" lang="en-US" altLang="zh-CN" sz="2100" b="1" dirty="0">
                <a:solidFill>
                  <a:srgbClr val="FFFFFF"/>
                </a:solidFill>
                <a:ea typeface="ＭＳ Ｐゴシック" charset="0"/>
              </a:rPr>
              <a:t> =</a:t>
            </a:r>
            <a:r>
              <a:rPr kumimoji="1" lang="zh-CN" altLang="en-US" sz="2100" b="1" dirty="0">
                <a:solidFill>
                  <a:srgbClr val="FFFFFF"/>
                </a:solidFill>
                <a:ea typeface="ＭＳ Ｐゴシック" charset="0"/>
              </a:rPr>
              <a:t>与神的</a:t>
            </a:r>
            <a:r>
              <a:rPr kumimoji="1" lang="zh-CN" altLang="en-US" sz="2100" b="1" dirty="0">
                <a:solidFill>
                  <a:srgbClr val="FFFF00"/>
                </a:solidFill>
                <a:ea typeface="ＭＳ Ｐゴシック" charset="0"/>
              </a:rPr>
              <a:t>团契</a:t>
            </a:r>
            <a:r>
              <a:rPr kumimoji="1" lang="zh-CN" altLang="en-US" sz="2100" b="1" dirty="0">
                <a:solidFill>
                  <a:srgbClr val="FFFFFF"/>
                </a:solidFill>
                <a:ea typeface="ＭＳ Ｐゴシック" charset="0"/>
              </a:rPr>
              <a:t>（被罪阻碍）</a:t>
            </a:r>
            <a:endParaRPr kumimoji="1" lang="en-US" altLang="zh-CN" sz="2100" b="1" dirty="0">
              <a:solidFill>
                <a:srgbClr val="FFFFFF"/>
              </a:solidFill>
              <a:ea typeface="ＭＳ Ｐゴシック" charset="0"/>
            </a:endParaRPr>
          </a:p>
        </p:txBody>
      </p:sp>
      <p:sp>
        <p:nvSpPr>
          <p:cNvPr id="4" name="Left Arrow 3"/>
          <p:cNvSpPr/>
          <p:nvPr/>
        </p:nvSpPr>
        <p:spPr bwMode="auto">
          <a:xfrm>
            <a:off x="2632741" y="1167594"/>
            <a:ext cx="643115" cy="324036"/>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r" defTabSz="685800" eaLnBrk="0" fontAlgn="base" hangingPunct="0">
              <a:spcBef>
                <a:spcPct val="0"/>
              </a:spcBef>
              <a:spcAft>
                <a:spcPct val="0"/>
              </a:spcAft>
              <a:tabLst>
                <a:tab pos="2914650" algn="l"/>
                <a:tab pos="3600450" algn="l"/>
                <a:tab pos="4200525" algn="l"/>
              </a:tabLst>
              <a:defRPr/>
            </a:pPr>
            <a:endParaRPr lang="en-US" sz="1050">
              <a:solidFill>
                <a:srgbClr val="000000"/>
              </a:solidFill>
              <a:latin typeface="Arial Narrow" pitchFamily="-108" charset="0"/>
              <a:ea typeface="Times New Roman" pitchFamily="-108" charset="0"/>
              <a:cs typeface="Times New Roman" pitchFamily="-108" charset="0"/>
            </a:endParaRPr>
          </a:p>
        </p:txBody>
      </p:sp>
      <p:sp>
        <p:nvSpPr>
          <p:cNvPr id="5" name="Freeform 4"/>
          <p:cNvSpPr/>
          <p:nvPr/>
        </p:nvSpPr>
        <p:spPr>
          <a:xfrm>
            <a:off x="2073943" y="2359200"/>
            <a:ext cx="445668" cy="320495"/>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algn="r" defTabSz="685800" eaLnBrk="0" fontAlgn="base" hangingPunct="0">
              <a:spcBef>
                <a:spcPct val="0"/>
              </a:spcBef>
              <a:spcAft>
                <a:spcPct val="0"/>
              </a:spcAft>
              <a:tabLst>
                <a:tab pos="2914650" algn="l"/>
                <a:tab pos="3600450" algn="l"/>
                <a:tab pos="4200525" algn="l"/>
              </a:tabLst>
              <a:defRPr/>
            </a:pPr>
            <a:endParaRPr lang="en-US" sz="1050">
              <a:solidFill>
                <a:srgbClr val="000000"/>
              </a:solidFill>
              <a:latin typeface="Arial Narrow" pitchFamily="-108" charset="0"/>
              <a:ea typeface="Times New Roman" pitchFamily="-108" charset="0"/>
              <a:cs typeface="Times New Roman" pitchFamily="-108" charset="0"/>
            </a:endParaRPr>
          </a:p>
        </p:txBody>
      </p:sp>
      <p:sp>
        <p:nvSpPr>
          <p:cNvPr id="12" name="Left Arrow 11"/>
          <p:cNvSpPr/>
          <p:nvPr/>
        </p:nvSpPr>
        <p:spPr bwMode="auto">
          <a:xfrm>
            <a:off x="2632741" y="2355726"/>
            <a:ext cx="643115" cy="324036"/>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r" defTabSz="685800" eaLnBrk="0" fontAlgn="base" hangingPunct="0">
              <a:spcBef>
                <a:spcPct val="0"/>
              </a:spcBef>
              <a:spcAft>
                <a:spcPct val="0"/>
              </a:spcAft>
              <a:tabLst>
                <a:tab pos="2914650" algn="l"/>
                <a:tab pos="3600450" algn="l"/>
                <a:tab pos="4200525" algn="l"/>
              </a:tabLst>
              <a:defRPr/>
            </a:pPr>
            <a:endParaRPr lang="en-US" sz="1050">
              <a:solidFill>
                <a:srgbClr val="000000"/>
              </a:solidFill>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1143000" y="2085696"/>
            <a:ext cx="890718" cy="918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685800" eaLnBrk="1" hangingPunct="1">
              <a:defRPr/>
            </a:pPr>
            <a:r>
              <a:rPr kumimoji="1" lang="en-US" sz="2400" b="1" dirty="0">
                <a:solidFill>
                  <a:srgbClr val="000000"/>
                </a:solidFill>
                <a:effectLst>
                  <a:outerShdw blurRad="38100" dist="38100" dir="2700000" algn="tl">
                    <a:srgbClr val="000000">
                      <a:alpha val="43137"/>
                    </a:srgbClr>
                  </a:outerShdw>
                </a:effectLst>
                <a:ea typeface="ＭＳ Ｐゴシック" charset="0"/>
              </a:rPr>
              <a:t>Sin</a:t>
            </a:r>
            <a:r>
              <a:rPr kumimoji="1" lang="zh-CN" altLang="en-US" sz="2400" b="1" dirty="0">
                <a:solidFill>
                  <a:srgbClr val="000000"/>
                </a:solidFill>
                <a:ea typeface="ＭＳ Ｐゴシック" charset="0"/>
              </a:rPr>
              <a:t>罪</a:t>
            </a:r>
            <a:endParaRPr kumimoji="1" lang="en-US" sz="2400" b="1" dirty="0">
              <a:solidFill>
                <a:srgbClr val="000000"/>
              </a:solidFill>
              <a:effectLst>
                <a:outerShdw blurRad="38100" dist="38100" dir="2700000" algn="tl">
                  <a:srgbClr val="000000">
                    <a:alpha val="43137"/>
                  </a:srgbClr>
                </a:outerShdw>
              </a:effectLst>
              <a:ea typeface="ＭＳ Ｐゴシック" charset="0"/>
            </a:endParaRPr>
          </a:p>
        </p:txBody>
      </p:sp>
      <p:sp>
        <p:nvSpPr>
          <p:cNvPr id="16" name="Text Box 1045"/>
          <p:cNvSpPr txBox="1">
            <a:spLocks noChangeArrowheads="1"/>
          </p:cNvSpPr>
          <p:nvPr/>
        </p:nvSpPr>
        <p:spPr bwMode="auto">
          <a:xfrm>
            <a:off x="7356153" y="134511"/>
            <a:ext cx="525785" cy="276999"/>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685800" eaLnBrk="0" fontAlgn="base" hangingPunct="0">
              <a:spcBef>
                <a:spcPct val="0"/>
              </a:spcBef>
              <a:spcAft>
                <a:spcPct val="0"/>
              </a:spcAft>
              <a:defRPr/>
            </a:pPr>
            <a:r>
              <a:rPr lang="en-US" sz="1800" b="1">
                <a:solidFill>
                  <a:srgbClr val="FFFFFF"/>
                </a:solidFill>
                <a:latin typeface="Arial" charset="0"/>
                <a:cs typeface="Arial" charset="0"/>
              </a:rPr>
              <a:t>121b</a:t>
            </a:r>
            <a:endParaRPr lang="en-US" sz="1350">
              <a:solidFill>
                <a:srgbClr val="FFFFFF"/>
              </a:solidFill>
              <a:latin typeface="Arial" charset="0"/>
              <a:cs typeface="Arial" charset="0"/>
            </a:endParaRPr>
          </a:p>
        </p:txBody>
      </p:sp>
      <p:sp>
        <p:nvSpPr>
          <p:cNvPr id="11" name="Rectangle 1027">
            <a:extLst>
              <a:ext uri="{FF2B5EF4-FFF2-40B4-BE49-F238E27FC236}">
                <a16:creationId xmlns:a16="http://schemas.microsoft.com/office/drawing/2014/main" id="{57D469CB-4726-8D4B-8CDA-46E8D8E40C64}"/>
              </a:ext>
            </a:extLst>
          </p:cNvPr>
          <p:cNvSpPr txBox="1">
            <a:spLocks noRot="1" noChangeArrowheads="1"/>
          </p:cNvSpPr>
          <p:nvPr/>
        </p:nvSpPr>
        <p:spPr bwMode="auto">
          <a:xfrm>
            <a:off x="3437874" y="3075516"/>
            <a:ext cx="5284886" cy="1928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defTabSz="685800" eaLnBrk="1" hangingPunct="1">
              <a:defRPr/>
            </a:pPr>
            <a:r>
              <a:rPr kumimoji="1" lang="en-US" sz="2100" b="1" dirty="0">
                <a:solidFill>
                  <a:srgbClr val="FFFFFF"/>
                </a:solidFill>
                <a:effectLst>
                  <a:outerShdw blurRad="38100" dist="38100" dir="2700000" algn="tl">
                    <a:srgbClr val="000000">
                      <a:alpha val="43137"/>
                    </a:srgbClr>
                  </a:outerShdw>
                </a:effectLst>
                <a:ea typeface="ＭＳ Ｐゴシック" charset="0"/>
              </a:rPr>
              <a:t>Christ</a:t>
            </a:r>
            <a:r>
              <a:rPr kumimoji="1" lang="uk-UA" sz="2100" b="1" dirty="0">
                <a:solidFill>
                  <a:srgbClr val="FFFFFF"/>
                </a:solidFill>
                <a:effectLst>
                  <a:outerShdw blurRad="38100" dist="38100" dir="2700000" algn="tl">
                    <a:srgbClr val="000000">
                      <a:alpha val="43137"/>
                    </a:srgbClr>
                  </a:outerShdw>
                </a:effectLst>
                <a:ea typeface="ＭＳ Ｐゴシック" charset="0"/>
              </a:rPr>
              <a:t>'</a:t>
            </a:r>
            <a:r>
              <a:rPr kumimoji="1" lang="en-US" sz="2100" b="1" dirty="0">
                <a:solidFill>
                  <a:srgbClr val="FFFFFF"/>
                </a:solidFill>
                <a:effectLst>
                  <a:outerShdw blurRad="38100" dist="38100" dir="2700000" algn="tl">
                    <a:srgbClr val="000000">
                      <a:alpha val="43137"/>
                    </a:srgbClr>
                  </a:outerShdw>
                </a:effectLst>
                <a:ea typeface="ＭＳ Ｐゴシック" charset="0"/>
              </a:rPr>
              <a:t>s Sacrifice = The Basis for </a:t>
            </a:r>
            <a:r>
              <a:rPr kumimoji="1" lang="en-US" sz="2100" b="1" dirty="0">
                <a:solidFill>
                  <a:srgbClr val="FFFF00"/>
                </a:solidFill>
                <a:effectLst>
                  <a:outerShdw blurRad="38100" dist="38100" dir="2700000" algn="tl">
                    <a:srgbClr val="000000">
                      <a:alpha val="43137"/>
                    </a:srgbClr>
                  </a:outerShdw>
                </a:effectLst>
                <a:ea typeface="ＭＳ Ｐゴシック" charset="0"/>
              </a:rPr>
              <a:t>Confession</a:t>
            </a:r>
            <a:r>
              <a:rPr kumimoji="1" lang="en-US" sz="2100" b="1" dirty="0">
                <a:solidFill>
                  <a:srgbClr val="FFFFFF"/>
                </a:solidFill>
                <a:effectLst>
                  <a:outerShdw blurRad="38100" dist="38100" dir="2700000" algn="tl">
                    <a:srgbClr val="000000">
                      <a:alpha val="43137"/>
                    </a:srgbClr>
                  </a:outerShdw>
                </a:effectLst>
                <a:ea typeface="ＭＳ Ｐゴシック" charset="0"/>
              </a:rPr>
              <a:t> of Sin (sin is forgiven to restore fellowship but relationship has never been never threatened)</a:t>
            </a:r>
            <a:r>
              <a:rPr kumimoji="1" lang="zh-CN" altLang="en-US" sz="2100" b="1" dirty="0">
                <a:solidFill>
                  <a:srgbClr val="FFFFFF"/>
                </a:solidFill>
                <a:ea typeface="ＭＳ Ｐゴシック" charset="0"/>
              </a:rPr>
              <a:t>基督的牺牲</a:t>
            </a:r>
            <a:r>
              <a:rPr kumimoji="1" lang="en-US" altLang="zh-CN" sz="2100" b="1" dirty="0">
                <a:solidFill>
                  <a:srgbClr val="FFFFFF"/>
                </a:solidFill>
                <a:ea typeface="ＭＳ Ｐゴシック" charset="0"/>
              </a:rPr>
              <a:t> = </a:t>
            </a:r>
            <a:r>
              <a:rPr kumimoji="1" lang="zh-CN" altLang="en-US" sz="2100" b="1" dirty="0">
                <a:solidFill>
                  <a:srgbClr val="FFFF00"/>
                </a:solidFill>
                <a:ea typeface="ＭＳ Ｐゴシック" charset="0"/>
              </a:rPr>
              <a:t>认罪</a:t>
            </a:r>
            <a:r>
              <a:rPr kumimoji="1" lang="zh-CN" altLang="en-US" sz="2100" b="1" dirty="0">
                <a:solidFill>
                  <a:srgbClr val="FFFFFF"/>
                </a:solidFill>
                <a:ea typeface="ＭＳ Ｐゴシック" charset="0"/>
              </a:rPr>
              <a:t>的基础（罪孽被原谅恢复团契，但是从未威胁过与神的关系）</a:t>
            </a:r>
            <a:endParaRPr kumimoji="1" lang="en-US" altLang="zh-CN" sz="2100" b="1" dirty="0">
              <a:solidFill>
                <a:srgbClr val="FFFFFF"/>
              </a:solidFill>
              <a:effectLst>
                <a:outerShdw blurRad="38100" dist="38100" dir="2700000" algn="tl">
                  <a:srgbClr val="000000">
                    <a:alpha val="43137"/>
                  </a:srgbClr>
                </a:outerShdw>
              </a:effectLst>
              <a:ea typeface="ＭＳ Ｐゴシック" charset="0"/>
            </a:endParaRPr>
          </a:p>
        </p:txBody>
      </p:sp>
      <p:sp>
        <p:nvSpPr>
          <p:cNvPr id="13" name="Left Arrow 12">
            <a:extLst>
              <a:ext uri="{FF2B5EF4-FFF2-40B4-BE49-F238E27FC236}">
                <a16:creationId xmlns:a16="http://schemas.microsoft.com/office/drawing/2014/main" id="{E54244D5-0B95-6E44-BACE-93EFE647AAAC}"/>
              </a:ext>
            </a:extLst>
          </p:cNvPr>
          <p:cNvSpPr/>
          <p:nvPr/>
        </p:nvSpPr>
        <p:spPr bwMode="auto">
          <a:xfrm>
            <a:off x="2632741" y="3543858"/>
            <a:ext cx="643115" cy="324036"/>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r" defTabSz="685800" eaLnBrk="0" fontAlgn="base" hangingPunct="0">
              <a:spcBef>
                <a:spcPct val="0"/>
              </a:spcBef>
              <a:spcAft>
                <a:spcPct val="0"/>
              </a:spcAft>
              <a:tabLst>
                <a:tab pos="2914650" algn="l"/>
                <a:tab pos="3600450" algn="l"/>
                <a:tab pos="4200525" algn="l"/>
              </a:tabLst>
              <a:defRPr/>
            </a:pPr>
            <a:endParaRPr lang="en-US" sz="1050">
              <a:solidFill>
                <a:srgbClr val="000000"/>
              </a:solidFill>
              <a:latin typeface="Arial Narrow" pitchFamily="-108" charset="0"/>
              <a:ea typeface="Times New Roman" pitchFamily="-108" charset="0"/>
              <a:cs typeface="Times New Roman" pitchFamily="-108" charset="0"/>
            </a:endParaRPr>
          </a:p>
        </p:txBody>
      </p:sp>
      <p:sp>
        <p:nvSpPr>
          <p:cNvPr id="15" name="Rectangle 1027">
            <a:extLst>
              <a:ext uri="{FF2B5EF4-FFF2-40B4-BE49-F238E27FC236}">
                <a16:creationId xmlns:a16="http://schemas.microsoft.com/office/drawing/2014/main" id="{115C0858-0BE0-C64A-A789-37A9806AD66C}"/>
              </a:ext>
            </a:extLst>
          </p:cNvPr>
          <p:cNvSpPr txBox="1">
            <a:spLocks noRot="1" noChangeArrowheads="1"/>
          </p:cNvSpPr>
          <p:nvPr/>
        </p:nvSpPr>
        <p:spPr bwMode="auto">
          <a:xfrm>
            <a:off x="4161605" y="825286"/>
            <a:ext cx="3699030" cy="421246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685800" eaLnBrk="1" hangingPunct="1">
              <a:defRPr/>
            </a:pPr>
            <a:r>
              <a:rPr kumimoji="1" lang="ru-RU" sz="2100" b="1" dirty="0">
                <a:solidFill>
                  <a:srgbClr val="FFFFFF"/>
                </a:solidFill>
                <a:effectLst>
                  <a:outerShdw blurRad="38100" dist="38100" dir="2700000" algn="tl">
                    <a:srgbClr val="000000">
                      <a:alpha val="43137"/>
                    </a:srgbClr>
                  </a:outerShdw>
                </a:effectLst>
                <a:ea typeface="ＭＳ Ｐゴシック" charset="0"/>
              </a:rPr>
              <a:t>"</a:t>
            </a:r>
            <a:r>
              <a:rPr kumimoji="1" lang="en-US" sz="2100" b="1" dirty="0">
                <a:solidFill>
                  <a:srgbClr val="FFFFFF"/>
                </a:solidFill>
                <a:effectLst>
                  <a:outerShdw blurRad="38100" dist="38100" dir="2700000" algn="tl">
                    <a:srgbClr val="000000">
                      <a:alpha val="43137"/>
                    </a:srgbClr>
                  </a:outerShdw>
                </a:effectLst>
                <a:ea typeface="ＭＳ Ｐゴシック" charset="0"/>
              </a:rPr>
              <a:t>If we confess our sins, </a:t>
            </a:r>
            <a:br>
              <a:rPr kumimoji="1" lang="en-US" sz="2100" b="1" dirty="0">
                <a:solidFill>
                  <a:srgbClr val="FFFFFF"/>
                </a:solidFill>
                <a:effectLst>
                  <a:outerShdw blurRad="38100" dist="38100" dir="2700000" algn="tl">
                    <a:srgbClr val="000000">
                      <a:alpha val="43137"/>
                    </a:srgbClr>
                  </a:outerShdw>
                </a:effectLst>
                <a:ea typeface="ＭＳ Ｐゴシック" charset="0"/>
              </a:rPr>
            </a:br>
            <a:r>
              <a:rPr kumimoji="1" lang="en-US" sz="2100" b="1" dirty="0">
                <a:solidFill>
                  <a:srgbClr val="FFFFFF"/>
                </a:solidFill>
                <a:effectLst>
                  <a:outerShdw blurRad="38100" dist="38100" dir="2700000" algn="tl">
                    <a:srgbClr val="000000">
                      <a:alpha val="43137"/>
                    </a:srgbClr>
                  </a:outerShdw>
                </a:effectLst>
                <a:ea typeface="ＭＳ Ｐゴシック" charset="0"/>
              </a:rPr>
              <a:t>He is faithful and righteous to forgive us our sins and to cleanse us from all unrighteousness</a:t>
            </a:r>
            <a:r>
              <a:rPr kumimoji="1" lang="ru-RU" sz="2100" b="1" dirty="0">
                <a:solidFill>
                  <a:srgbClr val="FFFFFF"/>
                </a:solidFill>
                <a:effectLst>
                  <a:outerShdw blurRad="38100" dist="38100" dir="2700000" algn="tl">
                    <a:srgbClr val="000000">
                      <a:alpha val="43137"/>
                    </a:srgbClr>
                  </a:outerShdw>
                </a:effectLst>
                <a:ea typeface="ＭＳ Ｐゴシック" charset="0"/>
              </a:rPr>
              <a:t>"</a:t>
            </a:r>
            <a:r>
              <a:rPr kumimoji="1" lang="en-US" sz="2100" b="1" dirty="0">
                <a:solidFill>
                  <a:srgbClr val="FFFFFF"/>
                </a:solidFill>
                <a:effectLst>
                  <a:outerShdw blurRad="38100" dist="38100" dir="2700000" algn="tl">
                    <a:srgbClr val="000000">
                      <a:alpha val="43137"/>
                    </a:srgbClr>
                  </a:outerShdw>
                </a:effectLst>
                <a:ea typeface="ＭＳ Ｐゴシック" charset="0"/>
              </a:rPr>
              <a:t> </a:t>
            </a:r>
            <a:br>
              <a:rPr kumimoji="1" lang="en-US" sz="2100" b="1" dirty="0">
                <a:solidFill>
                  <a:srgbClr val="FFFFFF"/>
                </a:solidFill>
                <a:effectLst>
                  <a:outerShdw blurRad="38100" dist="38100" dir="2700000" algn="tl">
                    <a:srgbClr val="000000">
                      <a:alpha val="43137"/>
                    </a:srgbClr>
                  </a:outerShdw>
                </a:effectLst>
                <a:ea typeface="ＭＳ Ｐゴシック" charset="0"/>
              </a:rPr>
            </a:br>
            <a:r>
              <a:rPr kumimoji="1" lang="en-US" sz="2100" b="1" dirty="0">
                <a:solidFill>
                  <a:srgbClr val="FFFFFF"/>
                </a:solidFill>
                <a:effectLst>
                  <a:outerShdw blurRad="38100" dist="38100" dir="2700000" algn="tl">
                    <a:srgbClr val="000000">
                      <a:alpha val="43137"/>
                    </a:srgbClr>
                  </a:outerShdw>
                </a:effectLst>
                <a:ea typeface="ＭＳ Ｐゴシック" charset="0"/>
              </a:rPr>
              <a:t>(1 John 1:9 </a:t>
            </a:r>
            <a:r>
              <a:rPr kumimoji="1" lang="en-US" sz="1800" b="1" dirty="0">
                <a:solidFill>
                  <a:srgbClr val="FFFFFF"/>
                </a:solidFill>
                <a:effectLst>
                  <a:outerShdw blurRad="38100" dist="38100" dir="2700000" algn="tl">
                    <a:srgbClr val="000000">
                      <a:alpha val="43137"/>
                    </a:srgbClr>
                  </a:outerShdw>
                </a:effectLst>
                <a:ea typeface="ＭＳ Ｐゴシック" charset="0"/>
              </a:rPr>
              <a:t>NAU</a:t>
            </a:r>
            <a:r>
              <a:rPr kumimoji="1" lang="en-US" sz="2100" b="1" dirty="0">
                <a:solidFill>
                  <a:srgbClr val="FFFFFF"/>
                </a:solidFill>
                <a:effectLst>
                  <a:outerShdw blurRad="38100" dist="38100" dir="2700000" algn="tl">
                    <a:srgbClr val="000000">
                      <a:alpha val="43137"/>
                    </a:srgbClr>
                  </a:outerShdw>
                </a:effectLst>
                <a:ea typeface="ＭＳ Ｐゴシック" charset="0"/>
              </a:rPr>
              <a:t>)</a:t>
            </a:r>
            <a:br>
              <a:rPr kumimoji="1" lang="en-US" sz="2100" b="1" dirty="0">
                <a:solidFill>
                  <a:srgbClr val="FFFFFF"/>
                </a:solidFill>
                <a:effectLst>
                  <a:outerShdw blurRad="38100" dist="38100" dir="2700000" algn="tl">
                    <a:srgbClr val="000000">
                      <a:alpha val="43137"/>
                    </a:srgbClr>
                  </a:outerShdw>
                </a:effectLst>
                <a:ea typeface="ＭＳ Ｐゴシック" charset="0"/>
              </a:rPr>
            </a:br>
            <a:br>
              <a:rPr kumimoji="1" lang="en-US" sz="2100" b="1" dirty="0">
                <a:solidFill>
                  <a:srgbClr val="FFFFFF"/>
                </a:solidFill>
                <a:effectLst>
                  <a:outerShdw blurRad="38100" dist="38100" dir="2700000" algn="tl">
                    <a:srgbClr val="000000">
                      <a:alpha val="43137"/>
                    </a:srgbClr>
                  </a:outerShdw>
                </a:effectLst>
                <a:ea typeface="ＭＳ Ｐゴシック" charset="0"/>
              </a:rPr>
            </a:br>
            <a:r>
              <a:rPr kumimoji="1" lang="ru-RU" altLang="zh-CN" sz="2100" b="1" dirty="0">
                <a:solidFill>
                  <a:schemeClr val="bg1"/>
                </a:solidFill>
                <a:effectLst>
                  <a:outerShdw blurRad="38100" dist="38100" dir="2700000" algn="tl">
                    <a:srgbClr val="000000">
                      <a:alpha val="43137"/>
                    </a:srgbClr>
                  </a:outerShdw>
                </a:effectLst>
                <a:ea typeface="ＭＳ Ｐゴシック" charset="0"/>
              </a:rPr>
              <a:t>“</a:t>
            </a:r>
            <a:r>
              <a:rPr lang="zh-TW" altLang="en-US" sz="2100" dirty="0">
                <a:solidFill>
                  <a:schemeClr val="bg1"/>
                </a:solidFill>
              </a:rPr>
              <a:t>我 们 若 认 自 己 的 罪 ， 神 是 信 实 的 ， 是 公 义 的 ， 必 要 赦 免 我 们 的 罪 ， 洗 净 我 们 一 切 的 不 义 。”</a:t>
            </a:r>
            <a:br>
              <a:rPr kumimoji="1" lang="en-US" altLang="zh-CN" sz="2100" b="1" dirty="0">
                <a:solidFill>
                  <a:srgbClr val="FFFFFF"/>
                </a:solidFill>
                <a:effectLst>
                  <a:outerShdw blurRad="38100" dist="38100" dir="2700000" algn="tl">
                    <a:srgbClr val="000000">
                      <a:alpha val="43137"/>
                    </a:srgbClr>
                  </a:outerShdw>
                </a:effectLst>
                <a:ea typeface="ＭＳ Ｐゴシック" charset="0"/>
              </a:rPr>
            </a:br>
            <a:r>
              <a:rPr kumimoji="1" lang="en-US" altLang="zh-CN" sz="2100" b="1" dirty="0">
                <a:solidFill>
                  <a:srgbClr val="FFFFFF"/>
                </a:solidFill>
                <a:effectLst>
                  <a:outerShdw blurRad="38100" dist="38100" dir="2700000" algn="tl">
                    <a:srgbClr val="000000">
                      <a:alpha val="43137"/>
                    </a:srgbClr>
                  </a:outerShdw>
                </a:effectLst>
                <a:ea typeface="ＭＳ Ｐゴシック" charset="0"/>
              </a:rPr>
              <a:t>(</a:t>
            </a:r>
            <a:r>
              <a:rPr kumimoji="1" lang="zh-CN" altLang="en-US" sz="2100" b="1" dirty="0">
                <a:solidFill>
                  <a:srgbClr val="FFFFFF"/>
                </a:solidFill>
                <a:effectLst>
                  <a:outerShdw blurRad="38100" dist="38100" dir="2700000" algn="tl">
                    <a:srgbClr val="000000">
                      <a:alpha val="43137"/>
                    </a:srgbClr>
                  </a:outerShdw>
                </a:effectLst>
                <a:ea typeface="ＭＳ Ｐゴシック" charset="0"/>
              </a:rPr>
              <a:t>约翰一书</a:t>
            </a:r>
            <a:r>
              <a:rPr kumimoji="1" lang="en-US" altLang="zh-CN" sz="2100" b="1" dirty="0">
                <a:solidFill>
                  <a:srgbClr val="FFFFFF"/>
                </a:solidFill>
                <a:effectLst>
                  <a:outerShdw blurRad="38100" dist="38100" dir="2700000" algn="tl">
                    <a:srgbClr val="000000">
                      <a:alpha val="43137"/>
                    </a:srgbClr>
                  </a:outerShdw>
                </a:effectLst>
                <a:ea typeface="ＭＳ Ｐゴシック" charset="0"/>
              </a:rPr>
              <a:t> 1:9 </a:t>
            </a:r>
            <a:r>
              <a:rPr kumimoji="1" lang="zh-CN" altLang="en-US" sz="2100" b="1" dirty="0">
                <a:solidFill>
                  <a:srgbClr val="FFFFFF"/>
                </a:solidFill>
                <a:effectLst>
                  <a:outerShdw blurRad="38100" dist="38100" dir="2700000" algn="tl">
                    <a:srgbClr val="000000">
                      <a:alpha val="43137"/>
                    </a:srgbClr>
                  </a:outerShdw>
                </a:effectLst>
                <a:ea typeface="ＭＳ Ｐゴシック" charset="0"/>
              </a:rPr>
              <a:t>简体和合本</a:t>
            </a:r>
            <a:r>
              <a:rPr kumimoji="1" lang="en-US" altLang="zh-CN" sz="2100" b="1" dirty="0">
                <a:solidFill>
                  <a:srgbClr val="FFFFFF"/>
                </a:solidFill>
                <a:effectLst>
                  <a:outerShdw blurRad="38100" dist="38100" dir="2700000" algn="tl">
                    <a:srgbClr val="000000">
                      <a:alpha val="43137"/>
                    </a:srgbClr>
                  </a:outerShdw>
                </a:effectLst>
                <a:ea typeface="ＭＳ Ｐゴシック" charset="0"/>
              </a:rPr>
              <a:t>)</a:t>
            </a:r>
            <a:endParaRPr kumimoji="1" lang="en-US" sz="2100" b="1" dirty="0">
              <a:solidFill>
                <a:srgbClr val="FFFFFF"/>
              </a:solidFill>
              <a:effectLst>
                <a:outerShdw blurRad="38100" dist="38100" dir="2700000" algn="tl">
                  <a:srgbClr val="000000">
                    <a:alpha val="43137"/>
                  </a:srgbClr>
                </a:outerShdw>
              </a:effectLst>
              <a:ea typeface="ＭＳ Ｐゴシック" charset="0"/>
            </a:endParaRPr>
          </a:p>
          <a:p>
            <a:pPr defTabSz="685800" eaLnBrk="1" hangingPunct="1">
              <a:defRPr/>
            </a:pPr>
            <a:endParaRPr kumimoji="1" lang="en-US" sz="2100" b="1" dirty="0">
              <a:solidFill>
                <a:srgbClr val="FFFFFF"/>
              </a:solidFill>
              <a:effectLst>
                <a:outerShdw blurRad="38100" dist="38100" dir="2700000" algn="tl">
                  <a:srgbClr val="000000">
                    <a:alpha val="43137"/>
                  </a:srgbClr>
                </a:outerShdw>
              </a:effectLst>
              <a:ea typeface="ＭＳ Ｐゴシック" charset="0"/>
            </a:endParaRPr>
          </a:p>
        </p:txBody>
      </p:sp>
    </p:spTree>
    <p:extLst>
      <p:ext uri="{BB962C8B-B14F-4D97-AF65-F5344CB8AC3E}">
        <p14:creationId xmlns:p14="http://schemas.microsoft.com/office/powerpoint/2010/main" val="1252896045"/>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up)">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up)">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animBg="1"/>
      <p:bldP spid="5" grpId="0" animBg="1"/>
      <p:bldP spid="5" grpId="1" animBg="1"/>
      <p:bldP spid="12" grpId="0" animBg="1"/>
      <p:bldP spid="14" grpId="0"/>
      <p:bldP spid="14" grpId="1"/>
      <p:bldP spid="11" grpId="0"/>
      <p:bldP spid="13" grpId="0" animBg="1"/>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1143000" y="276226"/>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43000" y="37339"/>
            <a:ext cx="6858000" cy="81494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III. Main Point</a:t>
            </a:r>
          </a:p>
        </p:txBody>
      </p:sp>
      <p:pic>
        <p:nvPicPr>
          <p:cNvPr id="5122" name="Picture 2" descr="Related image">
            <a:extLst>
              <a:ext uri="{FF2B5EF4-FFF2-40B4-BE49-F238E27FC236}">
                <a16:creationId xmlns:a16="http://schemas.microsoft.com/office/drawing/2014/main" id="{14CEFEC2-E22D-C740-9F1F-32E5AAB8CE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409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76100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3999" cy="5143500"/>
          </a:xfrm>
          <a:prstGeom prst="rect">
            <a:avLst/>
          </a:prstGeom>
        </p:spPr>
      </p:pic>
      <p:sp>
        <p:nvSpPr>
          <p:cNvPr id="94210" name="Picture 1"/>
          <p:cNvSpPr>
            <a:spLocks noChangeAspect="1"/>
          </p:cNvSpPr>
          <p:nvPr/>
        </p:nvSpPr>
        <p:spPr bwMode="auto">
          <a:xfrm>
            <a:off x="1143000" y="276226"/>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3269" y="-16669"/>
            <a:ext cx="8523890" cy="115966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can you maintain fellowship with your holy God?</a:t>
            </a:r>
          </a:p>
        </p:txBody>
      </p:sp>
      <p:sp>
        <p:nvSpPr>
          <p:cNvPr id="7" name="Notched Right Arrow 6">
            <a:extLst>
              <a:ext uri="{FF2B5EF4-FFF2-40B4-BE49-F238E27FC236}">
                <a16:creationId xmlns:a16="http://schemas.microsoft.com/office/drawing/2014/main" id="{4AC9BED4-CFD9-F74D-98D6-A1827456721A}"/>
              </a:ext>
            </a:extLst>
          </p:cNvPr>
          <p:cNvSpPr/>
          <p:nvPr/>
        </p:nvSpPr>
        <p:spPr bwMode="auto">
          <a:xfrm rot="3031307">
            <a:off x="5490007" y="3442922"/>
            <a:ext cx="2059331" cy="691059"/>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67500" tIns="35100" rIns="67500" bIns="35100" numCol="1" rtlCol="0" anchor="t" anchorCtr="0" compatLnSpc="1">
            <a:prstTxWarp prst="textNoShape">
              <a:avLst/>
            </a:prstTxWarp>
            <a:spAutoFit/>
          </a:bodyPr>
          <a:lstStyle/>
          <a:p>
            <a:pPr algn="ctr" defTabSz="685800" eaLnBrk="0" fontAlgn="base" hangingPunct="0">
              <a:spcBef>
                <a:spcPct val="0"/>
              </a:spcBef>
              <a:spcAft>
                <a:spcPct val="0"/>
              </a:spcAft>
              <a:defRPr/>
            </a:pPr>
            <a:endParaRPr lang="en-US" dirty="0">
              <a:solidFill>
                <a:srgbClr val="000000"/>
              </a:solidFill>
              <a:latin typeface="Comic Sans MS" pitchFamily="-112" charset="0"/>
            </a:endParaRPr>
          </a:p>
        </p:txBody>
      </p:sp>
      <p:sp>
        <p:nvSpPr>
          <p:cNvPr id="8" name="Rectangle 2">
            <a:extLst>
              <a:ext uri="{FF2B5EF4-FFF2-40B4-BE49-F238E27FC236}">
                <a16:creationId xmlns:a16="http://schemas.microsoft.com/office/drawing/2014/main" id="{0D98B781-783E-D84F-BF16-4EF24E5A92E2}"/>
              </a:ext>
            </a:extLst>
          </p:cNvPr>
          <p:cNvSpPr txBox="1">
            <a:spLocks noChangeArrowheads="1"/>
          </p:cNvSpPr>
          <p:nvPr/>
        </p:nvSpPr>
        <p:spPr bwMode="auto">
          <a:xfrm>
            <a:off x="1129284" y="2331720"/>
            <a:ext cx="6858000" cy="9898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3600" b="1" i="1" kern="0" dirty="0">
                <a:effectLst>
                  <a:glow rad="127000">
                    <a:schemeClr val="tx1"/>
                  </a:glow>
                </a:effectLst>
                <a:latin typeface="Arial" charset="0"/>
                <a:ea typeface="ＭＳ Ｐゴシック" charset="0"/>
                <a:cs typeface="ＭＳ Ｐゴシック" charset="0"/>
              </a:rPr>
              <a:t>Two Ways</a:t>
            </a:r>
          </a:p>
        </p:txBody>
      </p:sp>
      <p:sp>
        <p:nvSpPr>
          <p:cNvPr id="9" name="Notched Right Arrow 8">
            <a:extLst>
              <a:ext uri="{FF2B5EF4-FFF2-40B4-BE49-F238E27FC236}">
                <a16:creationId xmlns:a16="http://schemas.microsoft.com/office/drawing/2014/main" id="{155E0F96-875D-444C-B0C1-DBB01F7507D3}"/>
              </a:ext>
            </a:extLst>
          </p:cNvPr>
          <p:cNvSpPr/>
          <p:nvPr/>
        </p:nvSpPr>
        <p:spPr bwMode="auto">
          <a:xfrm rot="7653207">
            <a:off x="1441004" y="3455379"/>
            <a:ext cx="2059331" cy="691059"/>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67500" tIns="35100" rIns="67500" bIns="35100" numCol="1" rtlCol="0" anchor="t" anchorCtr="0" compatLnSpc="1">
            <a:prstTxWarp prst="textNoShape">
              <a:avLst/>
            </a:prstTxWarp>
            <a:spAutoFit/>
          </a:bodyPr>
          <a:lstStyle/>
          <a:p>
            <a:pPr algn="ctr" defTabSz="685800" eaLnBrk="0" fontAlgn="base" hangingPunct="0">
              <a:spcBef>
                <a:spcPct val="0"/>
              </a:spcBef>
              <a:spcAft>
                <a:spcPct val="0"/>
              </a:spcAft>
              <a:defRPr/>
            </a:pPr>
            <a:endParaRPr lang="en-US" dirty="0">
              <a:solidFill>
                <a:srgbClr val="000000"/>
              </a:solidFill>
              <a:latin typeface="Comic Sans MS" pitchFamily="-112" charset="0"/>
            </a:endParaRPr>
          </a:p>
        </p:txBody>
      </p:sp>
      <p:sp>
        <p:nvSpPr>
          <p:cNvPr id="10" name="Rectangle 2">
            <a:extLst>
              <a:ext uri="{FF2B5EF4-FFF2-40B4-BE49-F238E27FC236}">
                <a16:creationId xmlns:a16="http://schemas.microsoft.com/office/drawing/2014/main" id="{216C6518-08A0-6842-B3FC-54FC72671C8F}"/>
              </a:ext>
            </a:extLst>
          </p:cNvPr>
          <p:cNvSpPr txBox="1">
            <a:spLocks noChangeArrowheads="1"/>
          </p:cNvSpPr>
          <p:nvPr/>
        </p:nvSpPr>
        <p:spPr bwMode="auto">
          <a:xfrm>
            <a:off x="1143000" y="4440005"/>
            <a:ext cx="6844284" cy="6823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2700" b="1" dirty="0">
                <a:effectLst>
                  <a:glow rad="127000">
                    <a:schemeClr val="tx1"/>
                  </a:glow>
                </a:effectLst>
                <a:latin typeface="Arial" charset="0"/>
                <a:ea typeface="ＭＳ Ｐゴシック" charset="0"/>
                <a:cs typeface="ＭＳ Ｐゴシック" charset="0"/>
              </a:rPr>
              <a:t>利未记第 </a:t>
            </a:r>
            <a:r>
              <a:rPr lang="en-US" sz="2700" b="1" dirty="0">
                <a:solidFill>
                  <a:srgbClr val="FFFFFF"/>
                </a:solidFill>
                <a:effectLst>
                  <a:glow rad="127000">
                    <a:srgbClr val="000000"/>
                  </a:glow>
                </a:effectLst>
                <a:latin typeface="Arial" charset="0"/>
                <a:ea typeface="ＭＳ Ｐゴシック" charset="0"/>
                <a:cs typeface="ＭＳ Ｐゴシック" charset="0"/>
              </a:rPr>
              <a:t>Leviticus 1:1–6:7</a:t>
            </a:r>
          </a:p>
        </p:txBody>
      </p:sp>
      <p:sp>
        <p:nvSpPr>
          <p:cNvPr id="11" name="Rectangle 2">
            <a:extLst>
              <a:ext uri="{FF2B5EF4-FFF2-40B4-BE49-F238E27FC236}">
                <a16:creationId xmlns:a16="http://schemas.microsoft.com/office/drawing/2014/main" id="{4AF44534-97A9-0F48-8C54-6FEE41199CFB}"/>
              </a:ext>
            </a:extLst>
          </p:cNvPr>
          <p:cNvSpPr txBox="1">
            <a:spLocks noChangeArrowheads="1"/>
          </p:cNvSpPr>
          <p:nvPr/>
        </p:nvSpPr>
        <p:spPr bwMode="auto">
          <a:xfrm>
            <a:off x="1191986" y="1028360"/>
            <a:ext cx="6858000" cy="11596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3300" b="1" kern="0" dirty="0">
                <a:effectLst>
                  <a:glow rad="127000">
                    <a:schemeClr val="tx1"/>
                  </a:glow>
                </a:effectLst>
                <a:latin typeface="Arial" charset="0"/>
                <a:ea typeface="ＭＳ Ｐゴシック" charset="0"/>
                <a:cs typeface="ＭＳ Ｐゴシック" charset="0"/>
              </a:rPr>
              <a:t>你如何持续与神的交通？</a:t>
            </a:r>
            <a:endParaRPr lang="en-US" sz="3300" b="1" kern="0" dirty="0">
              <a:effectLst>
                <a:glow rad="127000">
                  <a:schemeClr val="tx1"/>
                </a:glow>
              </a:effectLst>
              <a:latin typeface="Arial" charset="0"/>
              <a:ea typeface="ＭＳ Ｐゴシック" charset="0"/>
              <a:cs typeface="ＭＳ Ｐゴシック" charset="0"/>
            </a:endParaRPr>
          </a:p>
        </p:txBody>
      </p:sp>
      <p:sp>
        <p:nvSpPr>
          <p:cNvPr id="12" name="Rectangle 2">
            <a:extLst>
              <a:ext uri="{FF2B5EF4-FFF2-40B4-BE49-F238E27FC236}">
                <a16:creationId xmlns:a16="http://schemas.microsoft.com/office/drawing/2014/main" id="{E8975AE4-BB67-9B4F-B66B-39AA00173455}"/>
              </a:ext>
            </a:extLst>
          </p:cNvPr>
          <p:cNvSpPr txBox="1">
            <a:spLocks noChangeArrowheads="1"/>
          </p:cNvSpPr>
          <p:nvPr/>
        </p:nvSpPr>
        <p:spPr bwMode="auto">
          <a:xfrm>
            <a:off x="1224643" y="2604067"/>
            <a:ext cx="6858000" cy="11596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3300" b="1" kern="0" dirty="0">
                <a:effectLst>
                  <a:glow rad="127000">
                    <a:schemeClr val="tx1"/>
                  </a:glow>
                </a:effectLst>
                <a:latin typeface="Arial" charset="0"/>
                <a:ea typeface="ＭＳ Ｐゴシック" charset="0"/>
                <a:cs typeface="ＭＳ Ｐゴシック" charset="0"/>
              </a:rPr>
              <a:t>两条进路</a:t>
            </a:r>
            <a:endParaRPr lang="en-US" sz="33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5394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ppt_y</p:attrName>
                                        </p:attrNameLst>
                                      </p:cBhvr>
                                      <p:tavLst>
                                        <p:tav tm="0">
                                          <p:val>
                                            <p:strVal val="#ppt_y+#ppt_h*1.125000"/>
                                          </p:val>
                                        </p:tav>
                                        <p:tav tm="100000">
                                          <p:val>
                                            <p:strVal val="#ppt_y"/>
                                          </p:val>
                                        </p:tav>
                                      </p:tavLst>
                                    </p:anim>
                                    <p:animEffect transition="in" filter="wipe(up)">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668351"/>
          </a:xfrm>
          <a:solidFill>
            <a:schemeClr val="accent2">
              <a:lumMod val="50000"/>
            </a:schemeClr>
          </a:solidFill>
          <a:effectLst>
            <a:outerShdw blurRad="63500" dist="35921" dir="2700000" algn="ctr" rotWithShape="0">
              <a:schemeClr val="tx2">
                <a:alpha val="74998"/>
              </a:schemeClr>
            </a:outerShdw>
          </a:effectLst>
        </p:spPr>
        <p:txBody>
          <a:bodyPr/>
          <a:lstStyle/>
          <a:p>
            <a:pPr>
              <a:defRPr/>
            </a:pPr>
            <a:r>
              <a:rPr lang="en-US" sz="4050" b="1" dirty="0">
                <a:effectLst>
                  <a:glow rad="127000">
                    <a:schemeClr val="tx1"/>
                  </a:glow>
                </a:effectLst>
                <a:latin typeface="Arial" charset="0"/>
                <a:ea typeface="ＭＳ Ｐゴシック" charset="0"/>
                <a:cs typeface="ＭＳ Ｐゴシック" charset="0"/>
              </a:rPr>
              <a:t>Main Idea (</a:t>
            </a:r>
            <a:r>
              <a:rPr lang="zh-CN" altLang="en-US" sz="4050" b="1" dirty="0">
                <a:effectLst>
                  <a:glow rad="127000">
                    <a:schemeClr val="tx1"/>
                  </a:glow>
                </a:effectLst>
                <a:latin typeface="Arial" charset="0"/>
                <a:ea typeface="ＭＳ Ｐゴシック" charset="0"/>
                <a:cs typeface="ＭＳ Ｐゴシック" charset="0"/>
              </a:rPr>
              <a:t>中心思想</a:t>
            </a:r>
            <a:r>
              <a:rPr lang="en-US" sz="405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1142999" y="1018364"/>
            <a:ext cx="6858000" cy="7251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300" b="1" dirty="0">
                <a:solidFill>
                  <a:srgbClr val="FFFFFF"/>
                </a:solidFill>
                <a:effectLst>
                  <a:glow rad="127000">
                    <a:srgbClr val="000000"/>
                  </a:glow>
                </a:effectLst>
                <a:latin typeface="Arial" charset="0"/>
                <a:ea typeface="ＭＳ Ｐゴシック" charset="0"/>
                <a:cs typeface="ＭＳ Ｐゴシック" charset="0"/>
              </a:rPr>
              <a:t>Worship God &amp; confess your sin.</a:t>
            </a:r>
          </a:p>
        </p:txBody>
      </p:sp>
      <p:pic>
        <p:nvPicPr>
          <p:cNvPr id="4" name="Picture 3">
            <a:extLst>
              <a:ext uri="{FF2B5EF4-FFF2-40B4-BE49-F238E27FC236}">
                <a16:creationId xmlns:a16="http://schemas.microsoft.com/office/drawing/2014/main" id="{E4534BFF-7293-DA4C-BD7E-9BC839FB1488}"/>
              </a:ext>
            </a:extLst>
          </p:cNvPr>
          <p:cNvPicPr>
            <a:picLocks noChangeAspect="1"/>
          </p:cNvPicPr>
          <p:nvPr/>
        </p:nvPicPr>
        <p:blipFill>
          <a:blip r:embed="rId3"/>
          <a:stretch>
            <a:fillRect/>
          </a:stretch>
        </p:blipFill>
        <p:spPr>
          <a:xfrm>
            <a:off x="5256789" y="1743560"/>
            <a:ext cx="2744211" cy="2571718"/>
          </a:xfrm>
          <a:prstGeom prst="rect">
            <a:avLst/>
          </a:prstGeom>
        </p:spPr>
      </p:pic>
      <p:pic>
        <p:nvPicPr>
          <p:cNvPr id="5" name="Picture 4">
            <a:extLst>
              <a:ext uri="{FF2B5EF4-FFF2-40B4-BE49-F238E27FC236}">
                <a16:creationId xmlns:a16="http://schemas.microsoft.com/office/drawing/2014/main" id="{EC47D329-40BF-4E40-82EE-6DF218C27D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001" y="1743560"/>
            <a:ext cx="2208509" cy="2461714"/>
          </a:xfrm>
          <a:prstGeom prst="rect">
            <a:avLst/>
          </a:prstGeom>
        </p:spPr>
      </p:pic>
      <p:sp>
        <p:nvSpPr>
          <p:cNvPr id="6" name="Rectangle 2">
            <a:extLst>
              <a:ext uri="{FF2B5EF4-FFF2-40B4-BE49-F238E27FC236}">
                <a16:creationId xmlns:a16="http://schemas.microsoft.com/office/drawing/2014/main" id="{06BF5E24-955A-4A48-A14C-6621975FD96F}"/>
              </a:ext>
            </a:extLst>
          </p:cNvPr>
          <p:cNvSpPr txBox="1">
            <a:spLocks noChangeArrowheads="1"/>
          </p:cNvSpPr>
          <p:nvPr/>
        </p:nvSpPr>
        <p:spPr bwMode="auto">
          <a:xfrm>
            <a:off x="1142999" y="4249760"/>
            <a:ext cx="6858000" cy="7251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300" b="1" dirty="0">
                <a:solidFill>
                  <a:srgbClr val="FFFFFF"/>
                </a:solidFill>
                <a:effectLst>
                  <a:glow rad="127000">
                    <a:srgbClr val="000000"/>
                  </a:glow>
                </a:effectLst>
                <a:latin typeface="Arial" charset="0"/>
                <a:ea typeface="ＭＳ Ｐゴシック" charset="0"/>
                <a:cs typeface="ＭＳ Ｐゴシック" charset="0"/>
              </a:rPr>
              <a:t>敬拜神和承认你的罪</a:t>
            </a:r>
            <a:endParaRPr lang="en-US" sz="33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103042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1143000" y="276226"/>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43000" y="37339"/>
            <a:ext cx="6858000" cy="120098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 Do what is not required—extra acts of worship. </a:t>
            </a:r>
          </a:p>
        </p:txBody>
      </p:sp>
      <p:pic>
        <p:nvPicPr>
          <p:cNvPr id="6" name="Picture 5">
            <a:extLst>
              <a:ext uri="{FF2B5EF4-FFF2-40B4-BE49-F238E27FC236}">
                <a16:creationId xmlns:a16="http://schemas.microsoft.com/office/drawing/2014/main" id="{7C7C1D0A-FF00-8044-AA5B-EE2553BF1A01}"/>
              </a:ext>
            </a:extLst>
          </p:cNvPr>
          <p:cNvPicPr>
            <a:picLocks noChangeAspect="1"/>
          </p:cNvPicPr>
          <p:nvPr/>
        </p:nvPicPr>
        <p:blipFill>
          <a:blip r:embed="rId3"/>
          <a:stretch>
            <a:fillRect/>
          </a:stretch>
        </p:blipFill>
        <p:spPr>
          <a:xfrm>
            <a:off x="663426" y="1312752"/>
            <a:ext cx="3107191" cy="3463430"/>
          </a:xfrm>
          <a:prstGeom prst="rect">
            <a:avLst/>
          </a:prstGeom>
        </p:spPr>
      </p:pic>
      <p:sp>
        <p:nvSpPr>
          <p:cNvPr id="7" name="Rectangle 2">
            <a:extLst>
              <a:ext uri="{FF2B5EF4-FFF2-40B4-BE49-F238E27FC236}">
                <a16:creationId xmlns:a16="http://schemas.microsoft.com/office/drawing/2014/main" id="{850DDD30-734C-CF44-B926-8FDEAEF7A6EE}"/>
              </a:ext>
            </a:extLst>
          </p:cNvPr>
          <p:cNvSpPr txBox="1">
            <a:spLocks noChangeArrowheads="1"/>
          </p:cNvSpPr>
          <p:nvPr/>
        </p:nvSpPr>
        <p:spPr bwMode="auto">
          <a:xfrm>
            <a:off x="4653643" y="1768167"/>
            <a:ext cx="3347357" cy="26895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sz="3600" b="1" kern="0" dirty="0">
                <a:effectLst>
                  <a:glow rad="127000">
                    <a:schemeClr val="tx1"/>
                  </a:glow>
                </a:effectLst>
                <a:latin typeface="Arial" charset="0"/>
                <a:ea typeface="ＭＳ Ｐゴシック" charset="0"/>
                <a:cs typeface="ＭＳ Ｐゴシック" charset="0"/>
              </a:rPr>
              <a:t>I. </a:t>
            </a:r>
            <a:r>
              <a:rPr lang="zh-CN" altLang="en-US" sz="3600" b="1" kern="0" dirty="0">
                <a:effectLst>
                  <a:glow rad="127000">
                    <a:schemeClr val="tx1"/>
                  </a:glow>
                </a:effectLst>
                <a:latin typeface="Arial" charset="0"/>
                <a:ea typeface="ＭＳ Ｐゴシック" charset="0"/>
                <a:cs typeface="ＭＳ Ｐゴシック" charset="0"/>
              </a:rPr>
              <a:t>做你不必做的</a:t>
            </a:r>
          </a:p>
          <a:p>
            <a:pPr defTabSz="685800">
              <a:defRPr/>
            </a:pPr>
            <a:r>
              <a:rPr lang="en-US" sz="3600" b="1" dirty="0">
                <a:effectLst>
                  <a:glow rad="127000">
                    <a:schemeClr val="tx1"/>
                  </a:glow>
                </a:effectLst>
                <a:latin typeface="Arial" charset="0"/>
                <a:ea typeface="ＭＳ Ｐゴシック" charset="0"/>
                <a:cs typeface="ＭＳ Ｐゴシック" charset="0"/>
              </a:rPr>
              <a:t>—</a:t>
            </a:r>
            <a:r>
              <a:rPr lang="zh-CN" altLang="en-US" sz="3600" b="1" kern="0" dirty="0">
                <a:effectLst>
                  <a:glow rad="127000">
                    <a:schemeClr val="tx1"/>
                  </a:glow>
                </a:effectLst>
                <a:latin typeface="Arial" charset="0"/>
                <a:ea typeface="ＭＳ Ｐゴシック" charset="0"/>
                <a:cs typeface="ＭＳ Ｐゴシック" charset="0"/>
              </a:rPr>
              <a:t>在敬拜中的额外行动</a:t>
            </a:r>
            <a:endParaRPr lang="en-US" sz="36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2355026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1143000" y="276226"/>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43000" y="37339"/>
            <a:ext cx="6858000" cy="120098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II. Do what is required</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—confession of sin. </a:t>
            </a:r>
          </a:p>
        </p:txBody>
      </p:sp>
      <p:pic>
        <p:nvPicPr>
          <p:cNvPr id="3" name="Picture 2">
            <a:extLst>
              <a:ext uri="{FF2B5EF4-FFF2-40B4-BE49-F238E27FC236}">
                <a16:creationId xmlns:a16="http://schemas.microsoft.com/office/drawing/2014/main" id="{43C48353-4C27-C047-BBBE-05DD9A81B9A7}"/>
              </a:ext>
            </a:extLst>
          </p:cNvPr>
          <p:cNvPicPr>
            <a:picLocks noChangeAspect="1"/>
          </p:cNvPicPr>
          <p:nvPr/>
        </p:nvPicPr>
        <p:blipFill>
          <a:blip r:embed="rId3"/>
          <a:stretch>
            <a:fillRect/>
          </a:stretch>
        </p:blipFill>
        <p:spPr>
          <a:xfrm>
            <a:off x="5121393" y="1439329"/>
            <a:ext cx="3845378" cy="3603669"/>
          </a:xfrm>
          <a:prstGeom prst="rect">
            <a:avLst/>
          </a:prstGeom>
        </p:spPr>
      </p:pic>
      <p:sp>
        <p:nvSpPr>
          <p:cNvPr id="10" name="Rectangle 2">
            <a:extLst>
              <a:ext uri="{FF2B5EF4-FFF2-40B4-BE49-F238E27FC236}">
                <a16:creationId xmlns:a16="http://schemas.microsoft.com/office/drawing/2014/main" id="{C39DC829-19D6-E345-91E6-6C05A157A4DD}"/>
              </a:ext>
            </a:extLst>
          </p:cNvPr>
          <p:cNvSpPr txBox="1">
            <a:spLocks noChangeArrowheads="1"/>
          </p:cNvSpPr>
          <p:nvPr/>
        </p:nvSpPr>
        <p:spPr bwMode="auto">
          <a:xfrm>
            <a:off x="1143000" y="1699700"/>
            <a:ext cx="3012622" cy="26895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en-US" altLang="zh-CN" sz="3600" b="1" kern="0" dirty="0">
                <a:effectLst>
                  <a:glow rad="127000">
                    <a:schemeClr val="tx1"/>
                  </a:glow>
                </a:effectLst>
                <a:latin typeface="Arial" panose="020B0604020202020204" pitchFamily="34" charset="0"/>
                <a:ea typeface="SimHei" panose="02010609060101010101" pitchFamily="49" charset="-122"/>
                <a:cs typeface="Arial" panose="020B0604020202020204" pitchFamily="34" charset="0"/>
              </a:rPr>
              <a:t>II</a:t>
            </a:r>
            <a:r>
              <a:rPr lang="en-NZ" altLang="zh-CN" sz="3600" b="1" kern="0" dirty="0">
                <a:effectLst>
                  <a:glow rad="127000">
                    <a:schemeClr val="tx1"/>
                  </a:glow>
                </a:effectLst>
                <a:latin typeface="Arial" panose="020B0604020202020204" pitchFamily="34" charset="0"/>
                <a:ea typeface="SimHei" panose="02010609060101010101" pitchFamily="49" charset="-122"/>
                <a:cs typeface="Arial" panose="020B0604020202020204" pitchFamily="34" charset="0"/>
              </a:rPr>
              <a:t>.</a:t>
            </a:r>
            <a:r>
              <a:rPr lang="zh-CN" altLang="en-US" sz="3600" b="1" kern="0" dirty="0">
                <a:effectLst>
                  <a:glow rad="127000">
                    <a:schemeClr val="tx1"/>
                  </a:glow>
                </a:effectLst>
                <a:latin typeface="Arial" panose="020B0604020202020204" pitchFamily="34" charset="0"/>
                <a:ea typeface="SimHei" panose="02010609060101010101" pitchFamily="49" charset="-122"/>
                <a:cs typeface="Arial" panose="020B0604020202020204" pitchFamily="34" charset="0"/>
              </a:rPr>
              <a:t> </a:t>
            </a:r>
            <a:r>
              <a:rPr lang="zh-CN" altLang="en-US" sz="3600" b="1" kern="0" dirty="0">
                <a:effectLst>
                  <a:glow rad="127000">
                    <a:schemeClr val="tx1"/>
                  </a:glow>
                </a:effectLst>
                <a:latin typeface="SimHei" panose="02010609060101010101" pitchFamily="49" charset="-122"/>
                <a:ea typeface="SimHei" panose="02010609060101010101" pitchFamily="49" charset="-122"/>
                <a:cs typeface="ＭＳ Ｐゴシック" charset="0"/>
              </a:rPr>
              <a:t>做我们应当做的</a:t>
            </a:r>
            <a:r>
              <a:rPr lang="en-US" sz="3600" b="1" dirty="0">
                <a:effectLst>
                  <a:glow rad="127000">
                    <a:schemeClr val="tx1"/>
                  </a:glow>
                </a:effectLst>
                <a:latin typeface="SimHei" panose="02010609060101010101" pitchFamily="49" charset="-122"/>
                <a:ea typeface="SimHei" panose="02010609060101010101" pitchFamily="49" charset="-122"/>
                <a:cs typeface="ＭＳ Ｐゴシック" charset="0"/>
              </a:rPr>
              <a:t>—</a:t>
            </a:r>
            <a:r>
              <a:rPr lang="zh-CN" altLang="en-US" sz="3600" b="1" kern="0" dirty="0">
                <a:effectLst>
                  <a:glow rad="127000">
                    <a:schemeClr val="tx1"/>
                  </a:glow>
                </a:effectLst>
                <a:latin typeface="SimHei" panose="02010609060101010101" pitchFamily="49" charset="-122"/>
                <a:ea typeface="SimHei" panose="02010609060101010101" pitchFamily="49" charset="-122"/>
                <a:cs typeface="ＭＳ Ｐゴシック" charset="0"/>
              </a:rPr>
              <a:t>认罪</a:t>
            </a:r>
            <a:endParaRPr lang="en-US" sz="3600" b="1" kern="0" dirty="0">
              <a:effectLst>
                <a:glow rad="127000">
                  <a:schemeClr val="tx1"/>
                </a:glow>
              </a:effectLst>
              <a:latin typeface="SimHei" panose="02010609060101010101" pitchFamily="49" charset="-122"/>
              <a:ea typeface="SimHei" panose="02010609060101010101" pitchFamily="49" charset="-122"/>
              <a:cs typeface="ＭＳ Ｐゴシック" charset="0"/>
            </a:endParaRPr>
          </a:p>
        </p:txBody>
      </p:sp>
    </p:spTree>
    <p:extLst>
      <p:ext uri="{BB962C8B-B14F-4D97-AF65-F5344CB8AC3E}">
        <p14:creationId xmlns:p14="http://schemas.microsoft.com/office/powerpoint/2010/main" val="198983775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r="33010"/>
          <a:stretch/>
        </p:blipFill>
        <p:spPr>
          <a:xfrm>
            <a:off x="-18573" y="-20548"/>
            <a:ext cx="4590573" cy="5143501"/>
          </a:xfrm>
          <a:prstGeom prst="rect">
            <a:avLst/>
          </a:prstGeom>
        </p:spPr>
      </p:pic>
      <p:sp>
        <p:nvSpPr>
          <p:cNvPr id="100355" name="Picture 1"/>
          <p:cNvSpPr>
            <a:spLocks noChangeAspect="1"/>
          </p:cNvSpPr>
          <p:nvPr/>
        </p:nvSpPr>
        <p:spPr bwMode="auto">
          <a:xfrm>
            <a:off x="-51370" y="255679"/>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sz="1050">
              <a:solidFill>
                <a:srgbClr val="000000"/>
              </a:solidFill>
              <a:latin typeface="Arial Narrow" charset="0"/>
              <a:ea typeface="ＭＳ Ｐゴシック" charset="0"/>
              <a:cs typeface="ＭＳ Ｐゴシック" charset="0"/>
            </a:endParaRPr>
          </a:p>
        </p:txBody>
      </p:sp>
      <p:sp>
        <p:nvSpPr>
          <p:cNvPr id="3" name="Rectangle 2"/>
          <p:cNvSpPr/>
          <p:nvPr/>
        </p:nvSpPr>
        <p:spPr bwMode="auto">
          <a:xfrm rot="19511538">
            <a:off x="3950924" y="-767283"/>
            <a:ext cx="2052228" cy="3949200"/>
          </a:xfrm>
          <a:prstGeom prst="rect">
            <a:avLst/>
          </a:prstGeom>
          <a:solidFill>
            <a:schemeClr val="bg1"/>
          </a:solidFill>
          <a:ln w="9525" cap="flat" cmpd="sng" algn="ctr">
            <a:noFill/>
            <a:prstDash val="solid"/>
            <a:round/>
            <a:headEnd type="none" w="med" len="med"/>
            <a:tailEnd type="stealth" w="lg" len="lg"/>
          </a:ln>
          <a:effectLst/>
        </p:spPr>
        <p:txBody>
          <a:bodyPr vert="horz" wrap="square" lIns="67500" tIns="35100" rIns="67500" bIns="35100" numCol="1" rtlCol="0" anchor="t" anchorCtr="0" compatLnSpc="1">
            <a:prstTxWarp prst="textNoShape">
              <a:avLst/>
            </a:prstTxWarp>
            <a:spAutoFit/>
          </a:bodyPr>
          <a:lstStyle/>
          <a:p>
            <a:pPr defTabSz="685800" eaLnBrk="0" fontAlgn="base" hangingPunct="0">
              <a:spcBef>
                <a:spcPct val="0"/>
              </a:spcBef>
              <a:spcAft>
                <a:spcPct val="0"/>
              </a:spcAft>
              <a:defRPr/>
            </a:pPr>
            <a:endParaRPr lang="en-US">
              <a:solidFill>
                <a:srgbClr val="000000"/>
              </a:solidFill>
              <a:latin typeface="Comic Sans MS" pitchFamily="-112" charset="0"/>
              <a:ea typeface="ＭＳ Ｐゴシック" charset="0"/>
              <a:cs typeface="ＭＳ Ｐゴシック" charset="0"/>
            </a:endParaRPr>
          </a:p>
        </p:txBody>
      </p:sp>
      <p:sp>
        <p:nvSpPr>
          <p:cNvPr id="6" name="Rectangle 5"/>
          <p:cNvSpPr/>
          <p:nvPr/>
        </p:nvSpPr>
        <p:spPr bwMode="auto">
          <a:xfrm rot="19342948">
            <a:off x="6008952" y="583469"/>
            <a:ext cx="2052228" cy="347884"/>
          </a:xfrm>
          <a:prstGeom prst="rect">
            <a:avLst/>
          </a:prstGeom>
          <a:solidFill>
            <a:schemeClr val="bg1"/>
          </a:solidFill>
          <a:ln w="9525" cap="flat" cmpd="sng" algn="ctr">
            <a:noFill/>
            <a:prstDash val="solid"/>
            <a:round/>
            <a:headEnd type="none" w="med" len="med"/>
            <a:tailEnd type="stealth" w="lg" len="lg"/>
          </a:ln>
          <a:effectLst/>
        </p:spPr>
        <p:txBody>
          <a:bodyPr vert="horz" wrap="square" lIns="67500" tIns="35100" rIns="67500" bIns="35100" numCol="1" rtlCol="0" anchor="t" anchorCtr="0" compatLnSpc="1">
            <a:prstTxWarp prst="textNoShape">
              <a:avLst/>
            </a:prstTxWarp>
            <a:spAutoFit/>
          </a:bodyPr>
          <a:lstStyle/>
          <a:p>
            <a:pPr defTabSz="685800" eaLnBrk="0" fontAlgn="base" hangingPunct="0">
              <a:spcBef>
                <a:spcPct val="0"/>
              </a:spcBef>
              <a:spcAft>
                <a:spcPct val="0"/>
              </a:spcAft>
              <a:defRPr/>
            </a:pPr>
            <a:endParaRPr lang="en-US">
              <a:solidFill>
                <a:srgbClr val="000000"/>
              </a:solidFill>
              <a:latin typeface="Comic Sans MS" pitchFamily="-112" charset="0"/>
              <a:ea typeface="ＭＳ Ｐゴシック" charset="0"/>
              <a:cs typeface="ＭＳ Ｐゴシック" charset="0"/>
            </a:endParaRPr>
          </a:p>
        </p:txBody>
      </p:sp>
      <p:sp>
        <p:nvSpPr>
          <p:cNvPr id="7" name="Rectangle 6"/>
          <p:cNvSpPr/>
          <p:nvPr/>
        </p:nvSpPr>
        <p:spPr bwMode="auto">
          <a:xfrm>
            <a:off x="4896521" y="2249600"/>
            <a:ext cx="2808312" cy="347884"/>
          </a:xfrm>
          <a:prstGeom prst="rect">
            <a:avLst/>
          </a:prstGeom>
          <a:solidFill>
            <a:schemeClr val="bg1"/>
          </a:solidFill>
          <a:ln w="9525" cap="flat" cmpd="sng" algn="ctr">
            <a:noFill/>
            <a:prstDash val="solid"/>
            <a:round/>
            <a:headEnd type="none" w="med" len="med"/>
            <a:tailEnd type="stealth" w="lg" len="lg"/>
          </a:ln>
          <a:effectLst/>
        </p:spPr>
        <p:txBody>
          <a:bodyPr vert="horz" wrap="square" lIns="67500" tIns="35100" rIns="67500" bIns="35100" numCol="1" rtlCol="0" anchor="t" anchorCtr="0" compatLnSpc="1">
            <a:prstTxWarp prst="textNoShape">
              <a:avLst/>
            </a:prstTxWarp>
            <a:spAutoFit/>
          </a:bodyPr>
          <a:lstStyle/>
          <a:p>
            <a:pPr defTabSz="685800" eaLnBrk="0" fontAlgn="base" hangingPunct="0">
              <a:spcBef>
                <a:spcPct val="0"/>
              </a:spcBef>
              <a:spcAft>
                <a:spcPct val="0"/>
              </a:spcAft>
              <a:defRPr/>
            </a:pPr>
            <a:endParaRPr lang="en-US">
              <a:solidFill>
                <a:srgbClr val="000000"/>
              </a:solidFill>
              <a:latin typeface="Comic Sans MS" pitchFamily="-112" charset="0"/>
              <a:ea typeface="ＭＳ Ｐゴシック" charset="0"/>
              <a:cs typeface="ＭＳ Ｐゴシック" charset="0"/>
            </a:endParaRPr>
          </a:p>
        </p:txBody>
      </p:sp>
      <p:sp>
        <p:nvSpPr>
          <p:cNvPr id="8" name="Rectangle 7"/>
          <p:cNvSpPr/>
          <p:nvPr/>
        </p:nvSpPr>
        <p:spPr bwMode="auto">
          <a:xfrm>
            <a:off x="5436581" y="1493516"/>
            <a:ext cx="2808312" cy="347884"/>
          </a:xfrm>
          <a:prstGeom prst="rect">
            <a:avLst/>
          </a:prstGeom>
          <a:solidFill>
            <a:schemeClr val="bg1"/>
          </a:solidFill>
          <a:ln w="9525" cap="flat" cmpd="sng" algn="ctr">
            <a:noFill/>
            <a:prstDash val="solid"/>
            <a:round/>
            <a:headEnd type="none" w="med" len="med"/>
            <a:tailEnd type="stealth" w="lg" len="lg"/>
          </a:ln>
          <a:effectLst/>
        </p:spPr>
        <p:txBody>
          <a:bodyPr vert="horz" wrap="square" lIns="67500" tIns="35100" rIns="67500" bIns="35100" numCol="1" rtlCol="0" anchor="t" anchorCtr="0" compatLnSpc="1">
            <a:prstTxWarp prst="textNoShape">
              <a:avLst/>
            </a:prstTxWarp>
            <a:spAutoFit/>
          </a:bodyPr>
          <a:lstStyle/>
          <a:p>
            <a:pPr defTabSz="685800" eaLnBrk="0" fontAlgn="base" hangingPunct="0">
              <a:spcBef>
                <a:spcPct val="0"/>
              </a:spcBef>
              <a:spcAft>
                <a:spcPct val="0"/>
              </a:spcAft>
              <a:defRPr/>
            </a:pPr>
            <a:endParaRPr lang="en-US">
              <a:solidFill>
                <a:srgbClr val="000000"/>
              </a:solidFill>
              <a:latin typeface="Comic Sans MS" pitchFamily="-112" charset="0"/>
              <a:ea typeface="ＭＳ Ｐゴシック" charset="0"/>
              <a:cs typeface="ＭＳ Ｐゴシック" charset="0"/>
            </a:endParaRPr>
          </a:p>
        </p:txBody>
      </p:sp>
      <p:sp>
        <p:nvSpPr>
          <p:cNvPr id="11" name="Rectangle 10">
            <a:extLst>
              <a:ext uri="{FF2B5EF4-FFF2-40B4-BE49-F238E27FC236}">
                <a16:creationId xmlns:a16="http://schemas.microsoft.com/office/drawing/2014/main" id="{36545BA6-29E9-5B40-B159-A9AA1CAF1393}"/>
              </a:ext>
            </a:extLst>
          </p:cNvPr>
          <p:cNvSpPr/>
          <p:nvPr/>
        </p:nvSpPr>
        <p:spPr bwMode="auto">
          <a:xfrm rot="261693">
            <a:off x="3916681" y="2669802"/>
            <a:ext cx="2052228" cy="3949200"/>
          </a:xfrm>
          <a:prstGeom prst="rect">
            <a:avLst/>
          </a:prstGeom>
          <a:solidFill>
            <a:schemeClr val="bg1"/>
          </a:solidFill>
          <a:ln w="9525" cap="flat" cmpd="sng" algn="ctr">
            <a:noFill/>
            <a:prstDash val="solid"/>
            <a:round/>
            <a:headEnd type="none" w="med" len="med"/>
            <a:tailEnd type="stealth" w="lg" len="lg"/>
          </a:ln>
          <a:effectLst/>
        </p:spPr>
        <p:txBody>
          <a:bodyPr vert="horz" wrap="square" lIns="67500" tIns="35100" rIns="67500" bIns="35100" numCol="1" rtlCol="0" anchor="t" anchorCtr="0" compatLnSpc="1">
            <a:prstTxWarp prst="textNoShape">
              <a:avLst/>
            </a:prstTxWarp>
            <a:spAutoFit/>
          </a:bodyPr>
          <a:lstStyle/>
          <a:p>
            <a:pPr defTabSz="685800" eaLnBrk="0" fontAlgn="base" hangingPunct="0">
              <a:spcBef>
                <a:spcPct val="0"/>
              </a:spcBef>
              <a:spcAft>
                <a:spcPct val="0"/>
              </a:spcAft>
              <a:defRPr/>
            </a:pPr>
            <a:endParaRPr lang="en-US">
              <a:solidFill>
                <a:srgbClr val="000000"/>
              </a:solidFill>
              <a:latin typeface="Comic Sans MS" pitchFamily="-112"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41516" y="99233"/>
            <a:ext cx="5152865" cy="2538173"/>
          </a:xfrm>
          <a:effectLst/>
        </p:spPr>
        <p:txBody>
          <a:bodyPr/>
          <a:lstStyle/>
          <a:p>
            <a:pPr>
              <a:defRPr/>
            </a:pPr>
            <a:r>
              <a:rPr lang="en-US" sz="2800" b="1" dirty="0">
                <a:solidFill>
                  <a:schemeClr val="tx2"/>
                </a:solidFill>
                <a:effectLst>
                  <a:glow rad="127000">
                    <a:schemeClr val="bg1"/>
                  </a:glow>
                </a:effectLst>
                <a:latin typeface="Chalkduster"/>
                <a:ea typeface="ＭＳ Ｐゴシック" charset="0"/>
                <a:cs typeface="Chalkduster"/>
              </a:rPr>
              <a:t>Without the shedding of </a:t>
            </a:r>
            <a:br>
              <a:rPr lang="en-US" sz="2800" b="1" dirty="0">
                <a:solidFill>
                  <a:schemeClr val="tx2"/>
                </a:solidFill>
                <a:effectLst>
                  <a:glow rad="127000">
                    <a:schemeClr val="bg1"/>
                  </a:glow>
                </a:effectLst>
                <a:latin typeface="Chalkduster"/>
                <a:ea typeface="ＭＳ Ｐゴシック" charset="0"/>
                <a:cs typeface="Chalkduster"/>
              </a:rPr>
            </a:br>
            <a:r>
              <a:rPr lang="en-US" sz="4000" b="1" dirty="0">
                <a:solidFill>
                  <a:srgbClr val="FF0000"/>
                </a:solidFill>
                <a:effectLst>
                  <a:glow rad="127000">
                    <a:schemeClr val="bg1"/>
                  </a:glow>
                </a:effectLst>
                <a:latin typeface="Chalkduster"/>
                <a:ea typeface="ＭＳ Ｐゴシック" charset="0"/>
                <a:cs typeface="Chalkduster"/>
              </a:rPr>
              <a:t>BLOOD</a:t>
            </a:r>
            <a:br>
              <a:rPr lang="en-US" sz="2800" b="1" dirty="0">
                <a:solidFill>
                  <a:schemeClr val="tx2"/>
                </a:solidFill>
                <a:effectLst>
                  <a:glow rad="127000">
                    <a:schemeClr val="bg1"/>
                  </a:glow>
                </a:effectLst>
                <a:latin typeface="Chalkduster"/>
                <a:ea typeface="ＭＳ Ｐゴシック" charset="0"/>
                <a:cs typeface="Chalkduster"/>
              </a:rPr>
            </a:br>
            <a:r>
              <a:rPr lang="en-US" sz="2800" b="1" dirty="0">
                <a:solidFill>
                  <a:schemeClr val="tx2"/>
                </a:solidFill>
                <a:effectLst>
                  <a:glow rad="127000">
                    <a:schemeClr val="bg1"/>
                  </a:glow>
                </a:effectLst>
                <a:latin typeface="Chalkduster"/>
                <a:ea typeface="ＭＳ Ｐゴシック" charset="0"/>
                <a:cs typeface="Chalkduster"/>
              </a:rPr>
              <a:t>there is no forgiveness of sins</a:t>
            </a:r>
            <a:br>
              <a:rPr lang="en-US" sz="2800" b="1" dirty="0">
                <a:solidFill>
                  <a:schemeClr val="tx2"/>
                </a:solidFill>
                <a:effectLst>
                  <a:glow rad="127000">
                    <a:schemeClr val="bg1"/>
                  </a:glow>
                </a:effectLst>
                <a:latin typeface="Chalkduster"/>
                <a:ea typeface="ＭＳ Ｐゴシック" charset="0"/>
                <a:cs typeface="Chalkduster"/>
              </a:rPr>
            </a:br>
            <a:br>
              <a:rPr lang="en-US" sz="1800" b="1" dirty="0">
                <a:solidFill>
                  <a:schemeClr val="tx2"/>
                </a:solidFill>
                <a:effectLst>
                  <a:glow rad="127000">
                    <a:schemeClr val="bg1"/>
                  </a:glow>
                </a:effectLst>
                <a:latin typeface="Chalkduster"/>
                <a:ea typeface="ＭＳ Ｐゴシック" charset="0"/>
                <a:cs typeface="Chalkduster"/>
              </a:rPr>
            </a:br>
            <a:r>
              <a:rPr lang="en-US" sz="1800" b="1" dirty="0">
                <a:solidFill>
                  <a:schemeClr val="tx2"/>
                </a:solidFill>
                <a:effectLst>
                  <a:glow rad="127000">
                    <a:schemeClr val="bg1"/>
                  </a:glow>
                </a:effectLst>
                <a:latin typeface="Chalkduster"/>
                <a:ea typeface="ＭＳ Ｐゴシック" charset="0"/>
                <a:cs typeface="Chalkduster"/>
              </a:rPr>
              <a:t>Hebrews 9:22</a:t>
            </a:r>
          </a:p>
        </p:txBody>
      </p:sp>
      <p:sp>
        <p:nvSpPr>
          <p:cNvPr id="10" name="Rectangle 2">
            <a:extLst>
              <a:ext uri="{FF2B5EF4-FFF2-40B4-BE49-F238E27FC236}">
                <a16:creationId xmlns:a16="http://schemas.microsoft.com/office/drawing/2014/main" id="{6B152E1A-943F-2341-8EB7-B363B07CF7B4}"/>
              </a:ext>
            </a:extLst>
          </p:cNvPr>
          <p:cNvSpPr txBox="1">
            <a:spLocks noChangeArrowheads="1"/>
          </p:cNvSpPr>
          <p:nvPr/>
        </p:nvSpPr>
        <p:spPr bwMode="auto">
          <a:xfrm>
            <a:off x="4185429" y="3005684"/>
            <a:ext cx="4665040" cy="21069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2800" b="1" kern="0" dirty="0">
                <a:solidFill>
                  <a:schemeClr val="tx2"/>
                </a:solidFill>
                <a:effectLst>
                  <a:glow rad="127000">
                    <a:schemeClr val="bg1"/>
                  </a:glow>
                </a:effectLst>
                <a:latin typeface="Chalkduster"/>
                <a:ea typeface="ＭＳ Ｐゴシック" charset="0"/>
                <a:cs typeface="Chalkduster"/>
              </a:rPr>
              <a:t>“按着律法，几乎所有都是用血洁净的，如果没有流血，就没有赦免” </a:t>
            </a:r>
            <a:br>
              <a:rPr lang="en-US" altLang="zh-CN" sz="2800" b="1" kern="0" dirty="0">
                <a:solidFill>
                  <a:schemeClr val="tx2"/>
                </a:solidFill>
                <a:effectLst>
                  <a:glow rad="127000">
                    <a:schemeClr val="bg1"/>
                  </a:glow>
                </a:effectLst>
                <a:latin typeface="Chalkduster"/>
                <a:ea typeface="ＭＳ Ｐゴシック" charset="0"/>
                <a:cs typeface="Chalkduster"/>
              </a:rPr>
            </a:br>
            <a:endParaRPr lang="en-US" altLang="zh-CN" sz="2800" b="1" kern="0" dirty="0">
              <a:solidFill>
                <a:schemeClr val="tx2"/>
              </a:solidFill>
              <a:effectLst>
                <a:glow rad="127000">
                  <a:schemeClr val="bg1"/>
                </a:glow>
              </a:effectLst>
              <a:latin typeface="Chalkduster"/>
              <a:ea typeface="ＭＳ Ｐゴシック" charset="0"/>
              <a:cs typeface="Chalkduster"/>
            </a:endParaRPr>
          </a:p>
          <a:p>
            <a:pPr defTabSz="685800">
              <a:defRPr/>
            </a:pPr>
            <a:r>
              <a:rPr lang="en-US" altLang="zh-CN" sz="2800" b="1" kern="0" dirty="0">
                <a:solidFill>
                  <a:schemeClr val="tx2"/>
                </a:solidFill>
                <a:effectLst>
                  <a:glow rad="127000">
                    <a:schemeClr val="bg1"/>
                  </a:glow>
                </a:effectLst>
                <a:latin typeface="Chalkduster"/>
                <a:ea typeface="ＭＳ Ｐゴシック" charset="0"/>
                <a:cs typeface="Chalkduster"/>
              </a:rPr>
              <a:t>(</a:t>
            </a:r>
            <a:r>
              <a:rPr lang="zh-CN" altLang="en-US" sz="2800" b="1" kern="0" dirty="0">
                <a:solidFill>
                  <a:schemeClr val="tx2"/>
                </a:solidFill>
                <a:effectLst>
                  <a:glow rad="127000">
                    <a:schemeClr val="bg1"/>
                  </a:glow>
                </a:effectLst>
                <a:latin typeface="Chalkduster"/>
                <a:ea typeface="ＭＳ Ｐゴシック" charset="0"/>
                <a:cs typeface="Chalkduster"/>
              </a:rPr>
              <a:t>来 </a:t>
            </a:r>
            <a:r>
              <a:rPr lang="en-US" altLang="zh-CN" sz="2800" b="1" kern="0" dirty="0">
                <a:solidFill>
                  <a:schemeClr val="tx2"/>
                </a:solidFill>
                <a:effectLst>
                  <a:glow rad="127000">
                    <a:schemeClr val="bg1"/>
                  </a:glow>
                </a:effectLst>
                <a:latin typeface="Chalkduster"/>
                <a:ea typeface="ＭＳ Ｐゴシック" charset="0"/>
                <a:cs typeface="Chalkduster"/>
              </a:rPr>
              <a:t>9:22) </a:t>
            </a:r>
          </a:p>
        </p:txBody>
      </p:sp>
    </p:spTree>
    <p:extLst>
      <p:ext uri="{BB962C8B-B14F-4D97-AF65-F5344CB8AC3E}">
        <p14:creationId xmlns:p14="http://schemas.microsoft.com/office/powerpoint/2010/main" val="76157389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021F9A-21E4-1C45-8430-07437F55E5A9}"/>
              </a:ext>
            </a:extLst>
          </p:cNvPr>
          <p:cNvGrpSpPr/>
          <p:nvPr/>
        </p:nvGrpSpPr>
        <p:grpSpPr>
          <a:xfrm>
            <a:off x="1143000" y="122719"/>
            <a:ext cx="6741757" cy="5059199"/>
            <a:chOff x="-1" y="0"/>
            <a:chExt cx="8989009" cy="6745598"/>
          </a:xfrm>
        </p:grpSpPr>
        <p:pic>
          <p:nvPicPr>
            <p:cNvPr id="7170" name="Picture 2">
              <a:extLst>
                <a:ext uri="{FF2B5EF4-FFF2-40B4-BE49-F238E27FC236}">
                  <a16:creationId xmlns:a16="http://schemas.microsoft.com/office/drawing/2014/main" id="{47E2690C-3C3F-1F47-8A3C-C5C06D1A5EC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8989009" cy="674559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59C786BB-0549-A64A-954B-4ED3B71D79DF}"/>
                </a:ext>
              </a:extLst>
            </p:cNvPr>
            <p:cNvSpPr/>
            <p:nvPr/>
          </p:nvSpPr>
          <p:spPr bwMode="auto">
            <a:xfrm>
              <a:off x="747346" y="5477609"/>
              <a:ext cx="1881555" cy="960000"/>
            </a:xfrm>
            <a:prstGeom prst="roundRect">
              <a:avLst/>
            </a:prstGeom>
            <a:solidFill>
              <a:schemeClr val="bg1"/>
            </a:solidFill>
            <a:ln w="9525" cap="flat" cmpd="sng" algn="ctr">
              <a:noFill/>
              <a:prstDash val="solid"/>
              <a:round/>
              <a:headEnd type="none" w="med" len="med"/>
              <a:tailEnd type="stealth" w="lg" len="lg"/>
            </a:ln>
            <a:effectLst/>
          </p:spPr>
          <p:txBody>
            <a:bodyPr vert="horz" wrap="square" lIns="67500" tIns="35100" rIns="67500" bIns="35100" numCol="1" rtlCol="0" anchor="t" anchorCtr="0" compatLnSpc="1">
              <a:prstTxWarp prst="textNoShape">
                <a:avLst/>
              </a:prstTxWarp>
              <a:spAutoFit/>
            </a:bodyPr>
            <a:lstStyle/>
            <a:p>
              <a:pPr defTabSz="685800" eaLnBrk="0" fontAlgn="base" hangingPunct="0">
                <a:spcBef>
                  <a:spcPct val="0"/>
                </a:spcBef>
                <a:spcAft>
                  <a:spcPct val="0"/>
                </a:spcAft>
              </a:pPr>
              <a:endParaRPr lang="en-US">
                <a:latin typeface="Comic Sans MS" pitchFamily="-112" charset="0"/>
              </a:endParaRPr>
            </a:p>
          </p:txBody>
        </p:sp>
        <p:sp>
          <p:nvSpPr>
            <p:cNvPr id="7" name="Rounded Rectangle 6">
              <a:extLst>
                <a:ext uri="{FF2B5EF4-FFF2-40B4-BE49-F238E27FC236}">
                  <a16:creationId xmlns:a16="http://schemas.microsoft.com/office/drawing/2014/main" id="{B074E396-7BD1-D845-B439-861D415417C6}"/>
                </a:ext>
              </a:extLst>
            </p:cNvPr>
            <p:cNvSpPr/>
            <p:nvPr/>
          </p:nvSpPr>
          <p:spPr bwMode="auto">
            <a:xfrm>
              <a:off x="281354" y="1477111"/>
              <a:ext cx="1881555" cy="513191"/>
            </a:xfrm>
            <a:prstGeom prst="roundRect">
              <a:avLst/>
            </a:prstGeom>
            <a:solidFill>
              <a:schemeClr val="bg1"/>
            </a:solidFill>
            <a:ln w="9525" cap="flat" cmpd="sng" algn="ctr">
              <a:noFill/>
              <a:prstDash val="solid"/>
              <a:round/>
              <a:headEnd type="none" w="med" len="med"/>
              <a:tailEnd type="stealth" w="lg" len="lg"/>
            </a:ln>
            <a:effectLst/>
          </p:spPr>
          <p:txBody>
            <a:bodyPr vert="horz" wrap="square" lIns="67500" tIns="35100" rIns="67500" bIns="35100" numCol="1" rtlCol="0" anchor="t" anchorCtr="0" compatLnSpc="1">
              <a:prstTxWarp prst="textNoShape">
                <a:avLst/>
              </a:prstTxWarp>
              <a:spAutoFit/>
            </a:bodyPr>
            <a:lstStyle/>
            <a:p>
              <a:pPr defTabSz="685800" eaLnBrk="0" fontAlgn="base" hangingPunct="0">
                <a:spcBef>
                  <a:spcPct val="0"/>
                </a:spcBef>
                <a:spcAft>
                  <a:spcPct val="0"/>
                </a:spcAft>
              </a:pPr>
              <a:endParaRPr lang="en-US">
                <a:latin typeface="Comic Sans MS" pitchFamily="-112" charset="0"/>
              </a:endParaRPr>
            </a:p>
          </p:txBody>
        </p:sp>
        <p:sp>
          <p:nvSpPr>
            <p:cNvPr id="8" name="Rounded Rectangle 7">
              <a:extLst>
                <a:ext uri="{FF2B5EF4-FFF2-40B4-BE49-F238E27FC236}">
                  <a16:creationId xmlns:a16="http://schemas.microsoft.com/office/drawing/2014/main" id="{F8E0BEE2-439C-1245-B3E0-F3C243AF3A1E}"/>
                </a:ext>
              </a:extLst>
            </p:cNvPr>
            <p:cNvSpPr/>
            <p:nvPr/>
          </p:nvSpPr>
          <p:spPr bwMode="auto">
            <a:xfrm>
              <a:off x="4580793" y="888027"/>
              <a:ext cx="1936104" cy="732913"/>
            </a:xfrm>
            <a:prstGeom prst="roundRect">
              <a:avLst/>
            </a:prstGeom>
            <a:solidFill>
              <a:schemeClr val="bg1"/>
            </a:solidFill>
            <a:ln w="9525" cap="flat" cmpd="sng" algn="ctr">
              <a:noFill/>
              <a:prstDash val="solid"/>
              <a:round/>
              <a:headEnd type="none" w="med" len="med"/>
              <a:tailEnd type="stealth" w="lg" len="lg"/>
            </a:ln>
            <a:effectLst/>
          </p:spPr>
          <p:txBody>
            <a:bodyPr vert="horz" wrap="square" lIns="67500" tIns="35100" rIns="67500" bIns="35100" numCol="1" rtlCol="0" anchor="t" anchorCtr="0" compatLnSpc="1">
              <a:prstTxWarp prst="textNoShape">
                <a:avLst/>
              </a:prstTxWarp>
              <a:spAutoFit/>
            </a:bodyPr>
            <a:lstStyle/>
            <a:p>
              <a:pPr defTabSz="685800" eaLnBrk="0" fontAlgn="base" hangingPunct="0">
                <a:spcBef>
                  <a:spcPct val="0"/>
                </a:spcBef>
                <a:spcAft>
                  <a:spcPct val="0"/>
                </a:spcAft>
              </a:pPr>
              <a:endParaRPr lang="en-US">
                <a:latin typeface="Comic Sans MS" pitchFamily="-112" charset="0"/>
              </a:endParaRPr>
            </a:p>
          </p:txBody>
        </p:sp>
        <p:sp>
          <p:nvSpPr>
            <p:cNvPr id="9" name="Rounded Rectangle 8">
              <a:extLst>
                <a:ext uri="{FF2B5EF4-FFF2-40B4-BE49-F238E27FC236}">
                  <a16:creationId xmlns:a16="http://schemas.microsoft.com/office/drawing/2014/main" id="{88E56FF5-82E0-984B-98CD-DB15B5904A30}"/>
                </a:ext>
              </a:extLst>
            </p:cNvPr>
            <p:cNvSpPr/>
            <p:nvPr/>
          </p:nvSpPr>
          <p:spPr bwMode="auto">
            <a:xfrm>
              <a:off x="4941277" y="5539155"/>
              <a:ext cx="1881555" cy="864000"/>
            </a:xfrm>
            <a:prstGeom prst="roundRect">
              <a:avLst/>
            </a:prstGeom>
            <a:solidFill>
              <a:schemeClr val="bg1"/>
            </a:solidFill>
            <a:ln w="9525" cap="flat" cmpd="sng" algn="ctr">
              <a:noFill/>
              <a:prstDash val="solid"/>
              <a:round/>
              <a:headEnd type="none" w="med" len="med"/>
              <a:tailEnd type="stealth" w="lg" len="lg"/>
            </a:ln>
            <a:effectLst/>
          </p:spPr>
          <p:txBody>
            <a:bodyPr vert="horz" wrap="square" lIns="67500" tIns="35100" rIns="67500" bIns="35100" numCol="1" rtlCol="0" anchor="t" anchorCtr="0" compatLnSpc="1">
              <a:prstTxWarp prst="textNoShape">
                <a:avLst/>
              </a:prstTxWarp>
              <a:spAutoFit/>
            </a:bodyPr>
            <a:lstStyle/>
            <a:p>
              <a:pPr defTabSz="685800" eaLnBrk="0" fontAlgn="base" hangingPunct="0">
                <a:spcBef>
                  <a:spcPct val="0"/>
                </a:spcBef>
                <a:spcAft>
                  <a:spcPct val="0"/>
                </a:spcAft>
              </a:pPr>
              <a:endParaRPr lang="en-US" dirty="0">
                <a:latin typeface="Comic Sans MS" pitchFamily="-112" charset="0"/>
              </a:endParaRPr>
            </a:p>
          </p:txBody>
        </p:sp>
      </p:grpSp>
      <p:sp>
        <p:nvSpPr>
          <p:cNvPr id="100355" name="Picture 1"/>
          <p:cNvSpPr>
            <a:spLocks noChangeAspect="1"/>
          </p:cNvSpPr>
          <p:nvPr/>
        </p:nvSpPr>
        <p:spPr bwMode="auto">
          <a:xfrm>
            <a:off x="1143000" y="398944"/>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936"/>
            <a:ext cx="9144000" cy="334415"/>
          </a:xfrm>
          <a:solidFill>
            <a:schemeClr val="tx1"/>
          </a:solidFill>
          <a:effectLst/>
        </p:spPr>
        <p:txBody>
          <a:bodyPr/>
          <a:lstStyle/>
          <a:p>
            <a:pPr>
              <a:defRPr/>
            </a:pPr>
            <a:r>
              <a:rPr lang="en-US" sz="1800" b="1" dirty="0">
                <a:latin typeface="Arial" charset="0"/>
                <a:ea typeface="ＭＳ Ｐゴシック" charset="0"/>
                <a:cs typeface="ＭＳ Ｐゴシック" charset="0"/>
              </a:rPr>
              <a:t>Offerings (Lev 1–7)   •   </a:t>
            </a:r>
            <a:r>
              <a:rPr lang="zh-CN" altLang="en-US" sz="1800" b="1" dirty="0">
                <a:latin typeface="Arial" charset="0"/>
                <a:ea typeface="ＭＳ Ｐゴシック" charset="0"/>
                <a:cs typeface="ＭＳ Ｐゴシック" charset="0"/>
              </a:rPr>
              <a:t>利未记第 </a:t>
            </a:r>
            <a:r>
              <a:rPr lang="en-US" altLang="zh-CN" sz="1800" b="1" dirty="0">
                <a:latin typeface="Arial" charset="0"/>
                <a:ea typeface="ＭＳ Ｐゴシック" charset="0"/>
                <a:cs typeface="ＭＳ Ｐゴシック" charset="0"/>
              </a:rPr>
              <a:t>1-7 </a:t>
            </a:r>
            <a:r>
              <a:rPr lang="zh-CN" altLang="en-US" sz="1800" b="1" dirty="0">
                <a:latin typeface="Arial" charset="0"/>
                <a:ea typeface="ＭＳ Ｐゴシック" charset="0"/>
                <a:cs typeface="ＭＳ Ｐゴシック" charset="0"/>
              </a:rPr>
              <a:t>章中的献祭</a:t>
            </a:r>
            <a:endParaRPr lang="en-US" sz="1800" b="1" dirty="0">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0D33585-B669-8D46-9E2F-8075F6067122}"/>
              </a:ext>
            </a:extLst>
          </p:cNvPr>
          <p:cNvSpPr txBox="1">
            <a:spLocks noChangeArrowheads="1"/>
          </p:cNvSpPr>
          <p:nvPr/>
        </p:nvSpPr>
        <p:spPr bwMode="auto">
          <a:xfrm>
            <a:off x="1669465" y="1091573"/>
            <a:ext cx="1941581" cy="5496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en-US" sz="1800" b="1" kern="0" dirty="0">
                <a:solidFill>
                  <a:schemeClr val="tx2"/>
                </a:solidFill>
                <a:effectLst>
                  <a:glow rad="127000">
                    <a:schemeClr val="bg1"/>
                  </a:glow>
                </a:effectLst>
                <a:latin typeface="Arial" charset="0"/>
                <a:ea typeface="ＭＳ Ｐゴシック" charset="0"/>
                <a:cs typeface="ＭＳ Ｐゴシック" charset="0"/>
              </a:rPr>
              <a:t>Burnt</a:t>
            </a:r>
          </a:p>
        </p:txBody>
      </p:sp>
      <p:sp>
        <p:nvSpPr>
          <p:cNvPr id="11" name="Rectangle 2">
            <a:extLst>
              <a:ext uri="{FF2B5EF4-FFF2-40B4-BE49-F238E27FC236}">
                <a16:creationId xmlns:a16="http://schemas.microsoft.com/office/drawing/2014/main" id="{3B8E1F39-5F82-CA47-9269-24E4EA443903}"/>
              </a:ext>
            </a:extLst>
          </p:cNvPr>
          <p:cNvSpPr txBox="1">
            <a:spLocks noChangeArrowheads="1"/>
          </p:cNvSpPr>
          <p:nvPr/>
        </p:nvSpPr>
        <p:spPr bwMode="auto">
          <a:xfrm>
            <a:off x="1662871" y="1414690"/>
            <a:ext cx="1941581" cy="5496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zh-CN" altLang="en-US" sz="1800" b="1" kern="0" dirty="0">
                <a:solidFill>
                  <a:schemeClr val="tx2"/>
                </a:solidFill>
                <a:effectLst>
                  <a:glow rad="127000">
                    <a:schemeClr val="bg1"/>
                  </a:glow>
                </a:effectLst>
                <a:latin typeface="Arial" charset="0"/>
                <a:ea typeface="ＭＳ Ｐゴシック" charset="0"/>
                <a:cs typeface="ＭＳ Ｐゴシック" charset="0"/>
              </a:rPr>
              <a:t>全牲的燔祭</a:t>
            </a:r>
            <a:endParaRPr lang="en-US" sz="1800" b="1" kern="0" dirty="0">
              <a:solidFill>
                <a:schemeClr val="tx2"/>
              </a:solidFill>
              <a:effectLst>
                <a:glow rad="127000">
                  <a:schemeClr val="bg1"/>
                </a:glow>
              </a:effectLst>
              <a:latin typeface="Arial" charset="0"/>
              <a:ea typeface="ＭＳ Ｐゴシック" charset="0"/>
              <a:cs typeface="ＭＳ Ｐゴシック" charset="0"/>
            </a:endParaRPr>
          </a:p>
        </p:txBody>
      </p:sp>
      <p:sp>
        <p:nvSpPr>
          <p:cNvPr id="12" name="Rectangle 2">
            <a:extLst>
              <a:ext uri="{FF2B5EF4-FFF2-40B4-BE49-F238E27FC236}">
                <a16:creationId xmlns:a16="http://schemas.microsoft.com/office/drawing/2014/main" id="{E9DAED76-7381-E342-9CBE-95D4CBACE3AF}"/>
              </a:ext>
            </a:extLst>
          </p:cNvPr>
          <p:cNvSpPr txBox="1">
            <a:spLocks noChangeArrowheads="1"/>
          </p:cNvSpPr>
          <p:nvPr/>
        </p:nvSpPr>
        <p:spPr bwMode="auto">
          <a:xfrm>
            <a:off x="4882768" y="609759"/>
            <a:ext cx="2880840" cy="5496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en-US" sz="1800" b="1" kern="0" dirty="0">
                <a:solidFill>
                  <a:schemeClr val="tx2"/>
                </a:solidFill>
                <a:effectLst>
                  <a:glow rad="127000">
                    <a:schemeClr val="bg1"/>
                  </a:glow>
                </a:effectLst>
                <a:latin typeface="Arial" charset="0"/>
                <a:ea typeface="ＭＳ Ｐゴシック" charset="0"/>
                <a:cs typeface="ＭＳ Ｐゴシック" charset="0"/>
              </a:rPr>
              <a:t>Fellowship</a:t>
            </a:r>
          </a:p>
        </p:txBody>
      </p:sp>
      <p:sp>
        <p:nvSpPr>
          <p:cNvPr id="13" name="Rectangle 2">
            <a:extLst>
              <a:ext uri="{FF2B5EF4-FFF2-40B4-BE49-F238E27FC236}">
                <a16:creationId xmlns:a16="http://schemas.microsoft.com/office/drawing/2014/main" id="{3F596957-D3F5-7542-9314-160A08B10BB6}"/>
              </a:ext>
            </a:extLst>
          </p:cNvPr>
          <p:cNvSpPr txBox="1">
            <a:spLocks noChangeArrowheads="1"/>
          </p:cNvSpPr>
          <p:nvPr/>
        </p:nvSpPr>
        <p:spPr bwMode="auto">
          <a:xfrm>
            <a:off x="4893313" y="955709"/>
            <a:ext cx="2581222" cy="5496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zh-CN" altLang="en-US" sz="1800" b="1" kern="0" dirty="0">
                <a:solidFill>
                  <a:schemeClr val="tx2"/>
                </a:solidFill>
                <a:effectLst>
                  <a:glow rad="127000">
                    <a:schemeClr val="bg1"/>
                  </a:glow>
                </a:effectLst>
                <a:latin typeface="Arial" charset="0"/>
                <a:ea typeface="ＭＳ Ｐゴシック" charset="0"/>
                <a:cs typeface="ＭＳ Ｐゴシック" charset="0"/>
              </a:rPr>
              <a:t>平安祭</a:t>
            </a:r>
            <a:endParaRPr lang="en-US" sz="1800" b="1" kern="0" dirty="0">
              <a:solidFill>
                <a:schemeClr val="tx2"/>
              </a:solidFill>
              <a:effectLst>
                <a:glow rad="127000">
                  <a:schemeClr val="bg1"/>
                </a:glow>
              </a:effectLst>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932DD7F3-C965-1E4B-83C3-F8C837448902}"/>
              </a:ext>
            </a:extLst>
          </p:cNvPr>
          <p:cNvSpPr txBox="1">
            <a:spLocks noChangeArrowheads="1"/>
          </p:cNvSpPr>
          <p:nvPr/>
        </p:nvSpPr>
        <p:spPr bwMode="auto">
          <a:xfrm>
            <a:off x="5157070" y="4160896"/>
            <a:ext cx="2880840" cy="5496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en-US" sz="1800" b="1" kern="0" dirty="0">
                <a:solidFill>
                  <a:schemeClr val="tx2"/>
                </a:solidFill>
                <a:effectLst>
                  <a:glow rad="127000">
                    <a:schemeClr val="bg1"/>
                  </a:glow>
                </a:effectLst>
                <a:latin typeface="Arial" charset="0"/>
                <a:ea typeface="ＭＳ Ｐゴシック" charset="0"/>
                <a:cs typeface="ＭＳ Ｐゴシック" charset="0"/>
              </a:rPr>
              <a:t>Sin &amp;  Guilt</a:t>
            </a:r>
          </a:p>
        </p:txBody>
      </p:sp>
      <p:sp>
        <p:nvSpPr>
          <p:cNvPr id="15" name="Rectangle 2">
            <a:extLst>
              <a:ext uri="{FF2B5EF4-FFF2-40B4-BE49-F238E27FC236}">
                <a16:creationId xmlns:a16="http://schemas.microsoft.com/office/drawing/2014/main" id="{35FAFEC7-CDDF-4142-810E-B33937ECB619}"/>
              </a:ext>
            </a:extLst>
          </p:cNvPr>
          <p:cNvSpPr txBox="1">
            <a:spLocks noChangeArrowheads="1"/>
          </p:cNvSpPr>
          <p:nvPr/>
        </p:nvSpPr>
        <p:spPr bwMode="auto">
          <a:xfrm>
            <a:off x="5150476" y="4484013"/>
            <a:ext cx="2581222" cy="5496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685800">
              <a:defRPr/>
            </a:pPr>
            <a:r>
              <a:rPr lang="zh-CN" altLang="en-US" sz="1800" b="1" kern="0" dirty="0">
                <a:solidFill>
                  <a:schemeClr val="tx2"/>
                </a:solidFill>
                <a:effectLst>
                  <a:glow rad="127000">
                    <a:schemeClr val="bg1"/>
                  </a:glow>
                </a:effectLst>
                <a:latin typeface="Arial" charset="0"/>
                <a:ea typeface="ＭＳ Ｐゴシック" charset="0"/>
                <a:cs typeface="ＭＳ Ｐゴシック" charset="0"/>
              </a:rPr>
              <a:t>赎罪祭</a:t>
            </a:r>
            <a:r>
              <a:rPr lang="en-US" altLang="zh-CN" sz="1800" b="1" kern="0" dirty="0">
                <a:solidFill>
                  <a:schemeClr val="tx2"/>
                </a:solidFill>
                <a:effectLst>
                  <a:glow rad="127000">
                    <a:schemeClr val="bg1"/>
                  </a:glow>
                </a:effectLst>
                <a:latin typeface="Arial" charset="0"/>
                <a:ea typeface="ＭＳ Ｐゴシック" charset="0"/>
                <a:cs typeface="ＭＳ Ｐゴシック" charset="0"/>
              </a:rPr>
              <a:t> &amp; </a:t>
            </a:r>
            <a:r>
              <a:rPr lang="zh-CN" altLang="en-US" sz="1800" b="1" kern="0" dirty="0">
                <a:solidFill>
                  <a:schemeClr val="tx2"/>
                </a:solidFill>
                <a:effectLst>
                  <a:glow rad="127000">
                    <a:schemeClr val="bg1"/>
                  </a:glow>
                </a:effectLst>
                <a:latin typeface="Arial" charset="0"/>
                <a:ea typeface="ＭＳ Ｐゴシック" charset="0"/>
                <a:cs typeface="ＭＳ Ｐゴシック" charset="0"/>
              </a:rPr>
              <a:t>赎愆祭</a:t>
            </a:r>
            <a:endParaRPr lang="en-US" sz="1800" b="1" kern="0" dirty="0">
              <a:solidFill>
                <a:schemeClr val="tx2"/>
              </a:solidFill>
              <a:effectLst>
                <a:glow rad="127000">
                  <a:schemeClr val="bg1"/>
                </a:glow>
              </a:effectLst>
              <a:latin typeface="Arial" charset="0"/>
              <a:ea typeface="ＭＳ Ｐゴシック" charset="0"/>
              <a:cs typeface="ＭＳ Ｐゴシック" charset="0"/>
            </a:endParaRPr>
          </a:p>
        </p:txBody>
      </p:sp>
      <p:sp>
        <p:nvSpPr>
          <p:cNvPr id="16" name="Rectangle 2">
            <a:extLst>
              <a:ext uri="{FF2B5EF4-FFF2-40B4-BE49-F238E27FC236}">
                <a16:creationId xmlns:a16="http://schemas.microsoft.com/office/drawing/2014/main" id="{05BAC0E4-AF39-BF4D-B2B0-235138421F0B}"/>
              </a:ext>
            </a:extLst>
          </p:cNvPr>
          <p:cNvSpPr txBox="1">
            <a:spLocks noChangeArrowheads="1"/>
          </p:cNvSpPr>
          <p:nvPr/>
        </p:nvSpPr>
        <p:spPr bwMode="auto">
          <a:xfrm>
            <a:off x="1019060" y="4110596"/>
            <a:ext cx="2087409" cy="5496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685800">
              <a:defRPr/>
            </a:pPr>
            <a:r>
              <a:rPr lang="en-US" sz="1800" b="1" kern="0" dirty="0">
                <a:solidFill>
                  <a:schemeClr val="tx2"/>
                </a:solidFill>
                <a:effectLst>
                  <a:glow rad="127000">
                    <a:schemeClr val="bg1"/>
                  </a:glow>
                </a:effectLst>
                <a:latin typeface="Arial" charset="0"/>
                <a:ea typeface="ＭＳ Ｐゴシック" charset="0"/>
                <a:cs typeface="ＭＳ Ｐゴシック" charset="0"/>
              </a:rPr>
              <a:t>Grain</a:t>
            </a:r>
          </a:p>
        </p:txBody>
      </p:sp>
      <p:sp>
        <p:nvSpPr>
          <p:cNvPr id="17" name="Rectangle 2">
            <a:extLst>
              <a:ext uri="{FF2B5EF4-FFF2-40B4-BE49-F238E27FC236}">
                <a16:creationId xmlns:a16="http://schemas.microsoft.com/office/drawing/2014/main" id="{BF8DFE99-C6D9-7B46-BC8E-695A2B897DA3}"/>
              </a:ext>
            </a:extLst>
          </p:cNvPr>
          <p:cNvSpPr txBox="1">
            <a:spLocks noChangeArrowheads="1"/>
          </p:cNvSpPr>
          <p:nvPr/>
        </p:nvSpPr>
        <p:spPr bwMode="auto">
          <a:xfrm>
            <a:off x="1025145" y="4433713"/>
            <a:ext cx="2081325" cy="5496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685800">
              <a:defRPr/>
            </a:pPr>
            <a:r>
              <a:rPr lang="zh-CN" altLang="en-US" sz="1800" b="1" kern="0" dirty="0">
                <a:solidFill>
                  <a:schemeClr val="tx2"/>
                </a:solidFill>
                <a:effectLst>
                  <a:glow rad="127000">
                    <a:schemeClr val="bg1"/>
                  </a:glow>
                </a:effectLst>
                <a:latin typeface="Arial" charset="0"/>
                <a:ea typeface="ＭＳ Ｐゴシック" charset="0"/>
                <a:cs typeface="ＭＳ Ｐゴシック" charset="0"/>
              </a:rPr>
              <a:t>素祭</a:t>
            </a:r>
            <a:endParaRPr lang="en-US" sz="18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0335434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NPSST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99839"/>
            <a:ext cx="9144000" cy="5743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8"/>
              </a:srgbClr>
            </a:outerShdw>
          </a:effectLst>
        </p:spPr>
        <p:txBody>
          <a:bodyPr/>
          <a:lstStyle/>
          <a:p>
            <a:pPr eaLnBrk="1" hangingPunct="1">
              <a:defRPr/>
            </a:pPr>
            <a:r>
              <a:rPr lang="ru-RU" altLang="ja-JP" b="1" dirty="0">
                <a:solidFill>
                  <a:schemeClr val="bg1"/>
                </a:solidFill>
                <a:cs typeface="Arial"/>
              </a:rPr>
              <a:t>"</a:t>
            </a:r>
            <a:r>
              <a:rPr lang="en-US" b="1" dirty="0">
                <a:solidFill>
                  <a:schemeClr val="bg1"/>
                </a:solidFill>
                <a:cs typeface="Arial"/>
              </a:rPr>
              <a:t>This is my body…</a:t>
            </a:r>
            <a:r>
              <a:rPr lang="ru-RU" altLang="ja-JP" b="1" dirty="0">
                <a:solidFill>
                  <a:schemeClr val="bg1"/>
                </a:solidFill>
                <a:cs typeface="Arial"/>
              </a:rPr>
              <a:t>"</a:t>
            </a:r>
            <a:endParaRPr lang="en-US" dirty="0">
              <a:cs typeface="Arial"/>
            </a:endParaRPr>
          </a:p>
        </p:txBody>
      </p:sp>
      <p:sp>
        <p:nvSpPr>
          <p:cNvPr id="4" name="Rectangle 3">
            <a:extLst>
              <a:ext uri="{FF2B5EF4-FFF2-40B4-BE49-F238E27FC236}">
                <a16:creationId xmlns:a16="http://schemas.microsoft.com/office/drawing/2014/main" id="{F35EB5DF-D81D-9747-A5D2-7E4336E0141E}"/>
              </a:ext>
            </a:extLst>
          </p:cNvPr>
          <p:cNvSpPr txBox="1">
            <a:spLocks noChangeArrowheads="1"/>
          </p:cNvSpPr>
          <p:nvPr/>
        </p:nvSpPr>
        <p:spPr bwMode="auto">
          <a:xfrm>
            <a:off x="1657350" y="1024826"/>
            <a:ext cx="5829300" cy="857250"/>
          </a:xfrm>
          <a:prstGeom prst="rect">
            <a:avLst/>
          </a:prstGeom>
          <a:noFill/>
          <a:ln>
            <a:noFill/>
          </a:ln>
          <a:effectLst>
            <a:outerShdw blurRad="63500"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685800" eaLnBrk="1" hangingPunct="1"/>
            <a:r>
              <a:rPr lang="zh-CN" altLang="en-US" sz="3300" b="1" kern="0" dirty="0">
                <a:solidFill>
                  <a:schemeClr val="bg1"/>
                </a:solidFill>
                <a:latin typeface="Arial" pitchFamily="34" charset="0"/>
                <a:cs typeface="Arial" pitchFamily="34" charset="0"/>
              </a:rPr>
              <a:t>“这是我的身体”</a:t>
            </a:r>
            <a:endParaRPr lang="en-US" altLang="en-US" sz="3300" b="1" kern="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615409254"/>
      </p:ext>
    </p:extLst>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18418" y="-133350"/>
            <a:ext cx="6368860" cy="5095088"/>
          </a:xfrm>
          <a:prstGeom prst="rect">
            <a:avLst/>
          </a:prstGeom>
        </p:spPr>
      </p:pic>
      <p:sp>
        <p:nvSpPr>
          <p:cNvPr id="94210" name="Picture 1"/>
          <p:cNvSpPr>
            <a:spLocks noChangeAspect="1"/>
          </p:cNvSpPr>
          <p:nvPr/>
        </p:nvSpPr>
        <p:spPr bwMode="auto">
          <a:xfrm>
            <a:off x="1143000" y="276226"/>
            <a:ext cx="6858000" cy="4574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685800" eaLnBrk="0" fontAlgn="base" hangingPunct="0">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43000" y="3769215"/>
            <a:ext cx="6858000" cy="712298"/>
          </a:xfrm>
          <a:solidFill>
            <a:schemeClr val="tx1"/>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 did not get here by myself.”</a:t>
            </a:r>
          </a:p>
        </p:txBody>
      </p:sp>
      <p:sp>
        <p:nvSpPr>
          <p:cNvPr id="6" name="Rectangle 2"/>
          <p:cNvSpPr txBox="1">
            <a:spLocks noChangeArrowheads="1"/>
          </p:cNvSpPr>
          <p:nvPr/>
        </p:nvSpPr>
        <p:spPr bwMode="auto">
          <a:xfrm>
            <a:off x="1143000" y="4416915"/>
            <a:ext cx="6858000" cy="712298"/>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342900">
              <a:defRPr/>
            </a:pPr>
            <a:r>
              <a:rPr lang="zh-CN" altLang="en-US" sz="3000" b="1" dirty="0">
                <a:solidFill>
                  <a:srgbClr val="FFFFFF"/>
                </a:solidFill>
                <a:effectLst>
                  <a:glow rad="127000">
                    <a:srgbClr val="000000"/>
                  </a:glow>
                </a:effectLst>
                <a:latin typeface="Arial" charset="0"/>
                <a:ea typeface="ＭＳ Ｐゴシック" charset="0"/>
                <a:cs typeface="ＭＳ Ｐゴシック" charset="0"/>
              </a:rPr>
              <a:t>我不是靠自己来到这里的</a:t>
            </a:r>
            <a:endParaRPr lang="en-US" sz="3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480201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768"/>
            <a:ext cx="9129812" cy="5388426"/>
          </a:xfrm>
          <a:prstGeom prst="rect">
            <a:avLst/>
          </a:prstGeom>
        </p:spPr>
      </p:pic>
      <p:sp>
        <p:nvSpPr>
          <p:cNvPr id="900098" name="Rectangle 2"/>
          <p:cNvSpPr>
            <a:spLocks noGrp="1" noChangeArrowheads="1"/>
          </p:cNvSpPr>
          <p:nvPr>
            <p:ph type="ctrTitle"/>
          </p:nvPr>
        </p:nvSpPr>
        <p:spPr>
          <a:xfrm>
            <a:off x="4860784" y="174006"/>
            <a:ext cx="3066952" cy="4969494"/>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What practice in your life must you confess and purge?</a:t>
            </a:r>
            <a:br>
              <a:rPr lang="en-US" b="1" dirty="0">
                <a:effectLst>
                  <a:glow rad="127000">
                    <a:schemeClr val="tx1"/>
                  </a:glow>
                </a:effectLst>
                <a:latin typeface="Arial" charset="0"/>
                <a:ea typeface="ＭＳ Ｐゴシック" charset="0"/>
                <a:cs typeface="ＭＳ Ｐゴシック" charset="0"/>
              </a:rPr>
            </a:br>
            <a:br>
              <a:rPr lang="en-US"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你的生活中有哪些行为需要认罪并除去？</a:t>
            </a:r>
            <a:r>
              <a:rPr lang="en-US"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360666" y="264211"/>
            <a:ext cx="4211334" cy="263860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eaLnBrk="0" fontAlgn="base" hangingPunct="0">
              <a:spcBef>
                <a:spcPct val="0"/>
              </a:spcBef>
              <a:spcAft>
                <a:spcPct val="0"/>
              </a:spcAft>
              <a:defRPr sz="44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100" dirty="0"/>
              <a:t>Follow peace with all men, and holiness, without which no man shall see the Lord.</a:t>
            </a:r>
          </a:p>
          <a:p>
            <a:endParaRPr lang="en-US" sz="2100" dirty="0"/>
          </a:p>
          <a:p>
            <a:r>
              <a:rPr lang="en-US" sz="2100" dirty="0"/>
              <a:t>Hebrews 12:14 KJV</a:t>
            </a:r>
          </a:p>
        </p:txBody>
      </p:sp>
      <p:sp>
        <p:nvSpPr>
          <p:cNvPr id="6" name="Rectangle 2">
            <a:extLst>
              <a:ext uri="{FF2B5EF4-FFF2-40B4-BE49-F238E27FC236}">
                <a16:creationId xmlns:a16="http://schemas.microsoft.com/office/drawing/2014/main" id="{C54E4D08-7E46-714A-AD14-8A7A9C3DAD99}"/>
              </a:ext>
            </a:extLst>
          </p:cNvPr>
          <p:cNvSpPr txBox="1">
            <a:spLocks noChangeArrowheads="1"/>
          </p:cNvSpPr>
          <p:nvPr/>
        </p:nvSpPr>
        <p:spPr bwMode="auto">
          <a:xfrm>
            <a:off x="360666" y="3199225"/>
            <a:ext cx="4211334" cy="182847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defPPr>
              <a:defRPr lang="en-US"/>
            </a:defPPr>
            <a:lvl1pPr algn="ctr" eaLnBrk="0" fontAlgn="base" hangingPunct="0">
              <a:spcBef>
                <a:spcPct val="0"/>
              </a:spcBef>
              <a:spcAft>
                <a:spcPct val="0"/>
              </a:spcAft>
              <a:defRPr sz="2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sz="2100" dirty="0"/>
              <a:t>你们要追求与众人和睦，并要追求圣洁；非圣洁没有人能见主。</a:t>
            </a:r>
            <a:endParaRPr lang="en-US" sz="2100" dirty="0"/>
          </a:p>
          <a:p>
            <a:endParaRPr lang="en-US" sz="2100" dirty="0"/>
          </a:p>
          <a:p>
            <a:r>
              <a:rPr lang="zh-CN" altLang="en-US" sz="2100" dirty="0"/>
              <a:t>希伯来书</a:t>
            </a:r>
            <a:r>
              <a:rPr lang="en-US" sz="2100" dirty="0"/>
              <a:t>12:14 </a:t>
            </a:r>
            <a:r>
              <a:rPr lang="zh-CN" altLang="en-US" sz="2100" dirty="0"/>
              <a:t>和合本</a:t>
            </a:r>
            <a:endParaRPr lang="en-US" sz="2100" dirty="0"/>
          </a:p>
        </p:txBody>
      </p:sp>
    </p:spTree>
    <p:extLst>
      <p:ext uri="{BB962C8B-B14F-4D97-AF65-F5344CB8AC3E}">
        <p14:creationId xmlns:p14="http://schemas.microsoft.com/office/powerpoint/2010/main" val="16485669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1597" y="-498443"/>
            <a:ext cx="3187558" cy="498443"/>
          </a:xfrm>
        </p:spPr>
        <p:txBody>
          <a:bodyPr/>
          <a:lstStyle/>
          <a:p>
            <a:r>
              <a:rPr lang="en-US" dirty="0">
                <a:solidFill>
                  <a:schemeClr val="tx1"/>
                </a:solidFill>
              </a:rPr>
              <a:t>Black</a:t>
            </a:r>
          </a:p>
        </p:txBody>
      </p:sp>
    </p:spTree>
    <p:extLst>
      <p:ext uri="{BB962C8B-B14F-4D97-AF65-F5344CB8AC3E}">
        <p14:creationId xmlns:p14="http://schemas.microsoft.com/office/powerpoint/2010/main" val="32950583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4629150"/>
            <a:ext cx="9144000" cy="514350"/>
          </a:xfrm>
        </p:spPr>
        <p:txBody>
          <a:bodyPr/>
          <a:lstStyle/>
          <a:p>
            <a:pPr eaLnBrk="1" hangingPunct="1">
              <a:defRPr/>
            </a:pPr>
            <a:r>
              <a:rPr lang="zh-CN" altLang="en-US" sz="2400" b="1" dirty="0">
                <a:solidFill>
                  <a:srgbClr val="FFFFFF"/>
                </a:solidFill>
                <a:latin typeface="Arial" charset="0"/>
                <a:ea typeface="ＭＳ Ｐゴシック" charset="0"/>
              </a:rPr>
              <a:t>旧约全书讲章 </a:t>
            </a:r>
            <a:r>
              <a:rPr lang="en-US" altLang="zh-CN" sz="2400" b="1" dirty="0">
                <a:solidFill>
                  <a:srgbClr val="FFFFFF"/>
                </a:solidFill>
                <a:latin typeface="Arial" charset="0"/>
                <a:ea typeface="ＭＳ Ｐゴシック" charset="0"/>
              </a:rPr>
              <a:t>• </a:t>
            </a:r>
            <a:r>
              <a:rPr lang="en-US" sz="2400" b="1" dirty="0">
                <a:solidFill>
                  <a:srgbClr val="FFFFFF"/>
                </a:solidFill>
                <a:latin typeface="Arial" charset="0"/>
                <a:ea typeface="ＭＳ Ｐゴシック" charset="0"/>
              </a:rPr>
              <a:t>OT Preaching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0548"/>
            <a:ext cx="9144000" cy="51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PPT and script for free!  </a:t>
            </a:r>
            <a:r>
              <a:rPr lang="zh-CN" altLang="en-US" sz="2800" b="1" dirty="0">
                <a:solidFill>
                  <a:srgbClr val="FFFFFF"/>
                </a:solidFill>
                <a:latin typeface="Arial" charset="0"/>
                <a:cs typeface="Arial" charset="0"/>
              </a:rPr>
              <a:t>免费获得该讲解</a:t>
            </a:r>
            <a:r>
              <a:rPr lang="en-US" altLang="zh-CN" sz="2800" b="1" dirty="0">
                <a:solidFill>
                  <a:srgbClr val="FFFFFF"/>
                </a:solidFill>
                <a:latin typeface="Arial" charset="0"/>
                <a:cs typeface="Arial" charset="0"/>
              </a:rPr>
              <a:t>!</a:t>
            </a:r>
          </a:p>
          <a:p>
            <a:pPr algn="ctr" defTabSz="914400" eaLnBrk="1" fontAlgn="base" hangingPunct="1">
              <a:spcBef>
                <a:spcPct val="0"/>
              </a:spcBef>
              <a:spcAft>
                <a:spcPct val="0"/>
              </a:spcAft>
            </a:pPr>
            <a:endParaRPr kumimoji="0" lang="en-US" sz="105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477736"/>
            <a:ext cx="9232347" cy="423753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1666755"/>
            <a:ext cx="6153212" cy="2612696"/>
          </a:xfrm>
          <a:prstGeom prst="rect">
            <a:avLst/>
          </a:prstGeom>
        </p:spPr>
      </p:pic>
      <p:sp>
        <p:nvSpPr>
          <p:cNvPr id="7" name="Rectangle 1026">
            <a:extLst>
              <a:ext uri="{FF2B5EF4-FFF2-40B4-BE49-F238E27FC236}">
                <a16:creationId xmlns:a16="http://schemas.microsoft.com/office/drawing/2014/main" id="{1914DEC7-B578-7145-A143-D375CB52F0E1}"/>
              </a:ext>
            </a:extLst>
          </p:cNvPr>
          <p:cNvSpPr txBox="1">
            <a:spLocks noChangeArrowheads="1"/>
          </p:cNvSpPr>
          <p:nvPr/>
        </p:nvSpPr>
        <p:spPr bwMode="auto">
          <a:xfrm>
            <a:off x="0" y="1106931"/>
            <a:ext cx="9144000" cy="430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5715493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143000" y="174006"/>
            <a:ext cx="6858000" cy="577012"/>
          </a:xfrm>
          <a:effectLst>
            <a:outerShdw blurRad="63500" dist="35921" dir="2700000" algn="ctr" rotWithShape="0">
              <a:schemeClr val="tx2">
                <a:alpha val="74998"/>
              </a:schemeClr>
            </a:outerShdw>
          </a:effectLst>
        </p:spPr>
        <p:txBody>
          <a:bodyPr/>
          <a:lstStyle/>
          <a:p>
            <a:pPr>
              <a:defRPr/>
            </a:pPr>
            <a:r>
              <a:rPr lang="en-US" sz="4050" b="1" dirty="0">
                <a:effectLst>
                  <a:glow rad="127000">
                    <a:schemeClr val="tx1"/>
                  </a:glow>
                </a:effectLst>
                <a:latin typeface="Arial" charset="0"/>
                <a:ea typeface="ＭＳ Ｐゴシック" charset="0"/>
                <a:cs typeface="ＭＳ Ｐゴシック" charset="0"/>
              </a:rPr>
              <a:t>Background</a:t>
            </a:r>
          </a:p>
        </p:txBody>
      </p:sp>
      <p:pic>
        <p:nvPicPr>
          <p:cNvPr id="12290" name="Picture 2">
            <a:extLst>
              <a:ext uri="{FF2B5EF4-FFF2-40B4-BE49-F238E27FC236}">
                <a16:creationId xmlns:a16="http://schemas.microsoft.com/office/drawing/2014/main" id="{78DD1C62-950F-DC47-9D6A-08C0C2022B1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044896"/>
            <a:ext cx="6866468" cy="33783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B905C6CD-9F6B-744B-AA86-367E6075B30D}"/>
              </a:ext>
            </a:extLst>
          </p:cNvPr>
          <p:cNvSpPr txBox="1">
            <a:spLocks noChangeArrowheads="1"/>
          </p:cNvSpPr>
          <p:nvPr/>
        </p:nvSpPr>
        <p:spPr bwMode="auto">
          <a:xfrm>
            <a:off x="1142999" y="4513006"/>
            <a:ext cx="6858000" cy="6304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685800">
              <a:defRPr/>
            </a:pPr>
            <a:r>
              <a:rPr lang="zh-CN" altLang="en-US" sz="3300" b="1" kern="0" dirty="0">
                <a:effectLst>
                  <a:glow rad="127000">
                    <a:schemeClr val="tx1"/>
                  </a:glow>
                </a:effectLst>
                <a:latin typeface="Arial" charset="0"/>
                <a:ea typeface="ＭＳ Ｐゴシック" charset="0"/>
                <a:cs typeface="ＭＳ Ｐゴシック" charset="0"/>
              </a:rPr>
              <a:t>背景</a:t>
            </a:r>
            <a:endParaRPr lang="en-US" sz="33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83105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092"/>
            <a:ext cx="9144000" cy="52518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8037" name="Picture 11" descr="lamb">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14500" y="285751"/>
            <a:ext cx="771525" cy="6215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8038" name="Picture 1" descr="lamb.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60907" y="1037035"/>
            <a:ext cx="3276600" cy="4106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xfrm>
            <a:off x="1485900" y="208360"/>
            <a:ext cx="6172200" cy="1244606"/>
          </a:xfrm>
          <a:solidFill>
            <a:srgbClr val="0000FF"/>
          </a:solidFill>
        </p:spPr>
        <p:txBody>
          <a:bodyPr/>
          <a:lstStyle/>
          <a:p>
            <a:pPr eaLnBrk="1" hangingPunct="1">
              <a:defRPr/>
            </a:pPr>
            <a:r>
              <a:rPr lang="en-US" dirty="0">
                <a:solidFill>
                  <a:schemeClr val="tx1"/>
                </a:solidFill>
                <a:latin typeface="Arial" charset="0"/>
                <a:cs typeface="ＭＳ Ｐゴシック" charset="0"/>
              </a:rPr>
              <a:t>The Passover Lamb</a:t>
            </a:r>
            <a:br>
              <a:rPr lang="en-US" dirty="0">
                <a:solidFill>
                  <a:schemeClr val="tx1"/>
                </a:solidFill>
                <a:latin typeface="Arial" charset="0"/>
                <a:cs typeface="ＭＳ Ｐゴシック" charset="0"/>
              </a:rPr>
            </a:br>
            <a:r>
              <a:rPr lang="en-US" altLang="en-US" kern="1200" dirty="0" err="1">
                <a:solidFill>
                  <a:srgbClr val="FFFFFF"/>
                </a:solidFill>
                <a:effectLst/>
                <a:latin typeface="SimSun" pitchFamily="2" charset="-122"/>
                <a:ea typeface="SimSun" pitchFamily="2" charset="-122"/>
              </a:rPr>
              <a:t>逾越节的羔羊</a:t>
            </a:r>
            <a:endParaRPr lang="en-US" dirty="0">
              <a:solidFill>
                <a:schemeClr val="tx1"/>
              </a:solidFill>
              <a:latin typeface="Arial" charset="0"/>
              <a:cs typeface="ＭＳ Ｐゴシック" charset="0"/>
            </a:endParaRPr>
          </a:p>
        </p:txBody>
      </p:sp>
    </p:spTree>
    <p:extLst>
      <p:ext uri="{BB962C8B-B14F-4D97-AF65-F5344CB8AC3E}">
        <p14:creationId xmlns:p14="http://schemas.microsoft.com/office/powerpoint/2010/main" val="218303161"/>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5.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6.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7.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9225</TotalTime>
  <Words>5105</Words>
  <Application>Microsoft Macintosh PowerPoint</Application>
  <PresentationFormat>On-screen Show (16:9)</PresentationFormat>
  <Paragraphs>621</Paragraphs>
  <Slides>74</Slides>
  <Notes>65</Notes>
  <HiddenSlides>0</HiddenSlides>
  <MMClips>0</MMClips>
  <ScaleCrop>false</ScaleCrop>
  <HeadingPairs>
    <vt:vector size="6" baseType="variant">
      <vt:variant>
        <vt:lpstr>Fonts Used</vt:lpstr>
      </vt:variant>
      <vt:variant>
        <vt:i4>18</vt:i4>
      </vt:variant>
      <vt:variant>
        <vt:lpstr>Theme</vt:lpstr>
      </vt:variant>
      <vt:variant>
        <vt:i4>16</vt:i4>
      </vt:variant>
      <vt:variant>
        <vt:lpstr>Slide Titles</vt:lpstr>
      </vt:variant>
      <vt:variant>
        <vt:i4>74</vt:i4>
      </vt:variant>
    </vt:vector>
  </HeadingPairs>
  <TitlesOfParts>
    <vt:vector size="108" baseType="lpstr">
      <vt:lpstr>DFKai-SB</vt:lpstr>
      <vt:lpstr>微軟正黑體</vt:lpstr>
      <vt:lpstr>SimHei</vt:lpstr>
      <vt:lpstr>SimSun</vt:lpstr>
      <vt:lpstr>Arial</vt:lpstr>
      <vt:lpstr>Arial Black</vt:lpstr>
      <vt:lpstr>Arial Narrow</vt:lpstr>
      <vt:lpstr>Calibri</vt:lpstr>
      <vt:lpstr>Chalkduster</vt:lpstr>
      <vt:lpstr>Comic Sans MS</vt:lpstr>
      <vt:lpstr>Copperplate Gothic Light</vt:lpstr>
      <vt:lpstr>Geneva</vt:lpstr>
      <vt:lpstr>Impact</vt:lpstr>
      <vt:lpstr>Tahoma</vt:lpstr>
      <vt:lpstr>Times</vt:lpstr>
      <vt:lpstr>Times New Roman</vt:lpstr>
      <vt:lpstr>Wingdings</vt:lpstr>
      <vt:lpstr>Yehudit</vt:lpstr>
      <vt:lpstr>49_Blank Presentation</vt:lpstr>
      <vt:lpstr>Contemporary</vt:lpstr>
      <vt:lpstr>4_Default Design</vt:lpstr>
      <vt:lpstr>Blank Presentation</vt:lpstr>
      <vt:lpstr>51_Blank Presentation</vt:lpstr>
      <vt:lpstr>8_Balance</vt:lpstr>
      <vt:lpstr>18_Default Design</vt:lpstr>
      <vt:lpstr>1_Blank Presentation</vt:lpstr>
      <vt:lpstr>8_Default Design</vt:lpstr>
      <vt:lpstr>7_Contemporary</vt:lpstr>
      <vt:lpstr>7_Blank Presentation</vt:lpstr>
      <vt:lpstr>Kimono</vt:lpstr>
      <vt:lpstr>6_Contemporary</vt:lpstr>
      <vt:lpstr>7_Default Design</vt:lpstr>
      <vt:lpstr>Default Design</vt:lpstr>
      <vt:lpstr>Orbit</vt:lpstr>
      <vt:lpstr>Five Offerings We Bring</vt:lpstr>
      <vt:lpstr>Do Christians always  act like Christians?</vt:lpstr>
      <vt:lpstr>Even leaders like us cleansed of our sins sometimes get out of fellowship with the Lord. </vt:lpstr>
      <vt:lpstr>NT Forgiveness of Sin 新约中的罪得赦免</vt:lpstr>
      <vt:lpstr>So how do you personally sustain your walk with God?</vt:lpstr>
      <vt:lpstr>How can you maintain fellowship with your holy God?</vt:lpstr>
      <vt:lpstr>Offerings (Lev 1–7)   •   利未记第 1-7 章中的献祭</vt:lpstr>
      <vt:lpstr>Background</vt:lpstr>
      <vt:lpstr>The Passover Lamb 逾越节的羔羊</vt:lpstr>
      <vt:lpstr>Passover Protection 逾越节的保护</vt:lpstr>
      <vt:lpstr>Route of the Exodus 出埃及的路线</vt:lpstr>
      <vt:lpstr>Mount Sinai  西奈山</vt:lpstr>
      <vt:lpstr>Background</vt:lpstr>
      <vt:lpstr>Circumstances When Leviticus Was Written 利未记写作的处境</vt:lpstr>
      <vt:lpstr>How can you maintain fellowship with your holy God?</vt:lpstr>
      <vt:lpstr>I. Do what is not required—extra acts of worship. </vt:lpstr>
      <vt:lpstr>Offerings (Lev 1–7)   •   利未记第 1-7 章中的献祭</vt:lpstr>
      <vt:lpstr>Slides on  Leviticus 1</vt:lpstr>
      <vt:lpstr>“All I am Belongs to God”</vt:lpstr>
      <vt:lpstr>Offerings (Lev 1–7)   •   利未记第 1-7 章中的献祭</vt:lpstr>
      <vt:lpstr>Offerings (Lev 1–7)   •   利未记第 1-7 章中的献祭</vt:lpstr>
      <vt:lpstr>A Perfect Sacrifice</vt:lpstr>
      <vt:lpstr>The Tabernacle &amp; Courtyard  会幕 及 院子</vt:lpstr>
      <vt:lpstr>Offering Rituals in Lev. 1–5 利未记第 1–5 中的献祭礼仪</vt:lpstr>
      <vt:lpstr>Offering Rituals in Lev. 1–5 利未记第 1–5 中的献祭礼仪</vt:lpstr>
      <vt:lpstr>Offering Rituals in Lev. 1–5 利未记第 1–5 中的献祭礼仪</vt:lpstr>
      <vt:lpstr>Offering Rituals in Lev. 1–5 利未记第 1–5 中的献祭礼仪</vt:lpstr>
      <vt:lpstr>Slides on  Leviticus 2</vt:lpstr>
      <vt:lpstr>Grain Offering (Lev 2)</vt:lpstr>
      <vt:lpstr>Grain Offering (Lev 2)</vt:lpstr>
      <vt:lpstr>Grain Offering (Lev 2)</vt:lpstr>
      <vt:lpstr>Old Testament Sacrifices</vt:lpstr>
      <vt:lpstr>旧约里的献祭</vt:lpstr>
      <vt:lpstr>Slides on  Leviticus 3</vt:lpstr>
      <vt:lpstr>Fellowship Offering (Lev 3) 平安祭 (利未记第 3)</vt:lpstr>
      <vt:lpstr>Why “an aroma pleasing to the LORD” (Lev. 1:9, 17; 2:2, 9, 12; 3:5, 16; 4:31)?</vt:lpstr>
      <vt:lpstr>We also should express our love to God  in ways he does not specifically command.</vt:lpstr>
      <vt:lpstr>Romans 12</vt:lpstr>
      <vt:lpstr>Righteousness in Romans</vt:lpstr>
      <vt:lpstr>罗马书里的义</vt:lpstr>
      <vt:lpstr>罗马书 Romans 12:1</vt:lpstr>
      <vt:lpstr>罗马书  ROMANS 12:2</vt:lpstr>
      <vt:lpstr>ROMANS 12:2</vt:lpstr>
      <vt:lpstr>Grain Offering = Giving Thanks</vt:lpstr>
      <vt:lpstr>Body Life (Rom. 12)</vt:lpstr>
      <vt:lpstr>Old Testament Sacrifices</vt:lpstr>
      <vt:lpstr>旧约里的献祭</vt:lpstr>
      <vt:lpstr>I. Do what is not required—extra acts of worship. </vt:lpstr>
      <vt:lpstr>Offerings (Lev 1–7)   •   利未记第 1-7 章中的献祭</vt:lpstr>
      <vt:lpstr>Offerings in Leviticus 1–7</vt:lpstr>
      <vt:lpstr>利未记第 1-7 章中的献祭</vt:lpstr>
      <vt:lpstr>II. Do what is required —confession of sin. </vt:lpstr>
      <vt:lpstr>Offerings (Lev 1–7)   •   利未记第 1-7 章中的献祭</vt:lpstr>
      <vt:lpstr>Slides on  Leviticus 4</vt:lpstr>
      <vt:lpstr>Why did God institute the sacrificial system? 神为什么建立献祭 的体制？</vt:lpstr>
      <vt:lpstr>Did blood sacrifices save Israelites under the Law? 血祭能否拯救人于律法之下?</vt:lpstr>
      <vt:lpstr>Sacrifices forgave sin 牺牲宽恕罪过</vt:lpstr>
      <vt:lpstr>God forgave Israelites through the blood of offerings  (Lev 4:1–5:13; 6:24-30). </vt:lpstr>
      <vt:lpstr>Slides on  Leviticus 5</vt:lpstr>
      <vt:lpstr>The blood and restitution of the guilt offering forgave unintentional sin  (5:14–6:7; 7:1-10). </vt:lpstr>
      <vt:lpstr>Guilt Offerings (赎愆祭)</vt:lpstr>
      <vt:lpstr>OT Forgiveness of Sin 旧约中的罪得赦免</vt:lpstr>
      <vt:lpstr>NT Forgiveness of Sin 新约中的罪得赦免</vt:lpstr>
      <vt:lpstr>III. Main Point</vt:lpstr>
      <vt:lpstr>How can you maintain fellowship with your holy God?</vt:lpstr>
      <vt:lpstr>Main Idea (中心思想)</vt:lpstr>
      <vt:lpstr>I. Do what is not required—extra acts of worship. </vt:lpstr>
      <vt:lpstr>II. Do what is required —confession of sin. </vt:lpstr>
      <vt:lpstr>Without the shedding of  BLOOD there is no forgiveness of sins  Hebrews 9:22</vt:lpstr>
      <vt:lpstr>"This is my body…"</vt:lpstr>
      <vt:lpstr>“I did not get here by myself.”</vt:lpstr>
      <vt:lpstr>What practice in your life must you confess and purge?  你的生活中有哪些行为需要认罪并除去？  </vt:lpstr>
      <vt:lpstr>Black</vt:lpstr>
      <vt:lpstr>旧约全书讲章 • 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450</cp:revision>
  <dcterms:created xsi:type="dcterms:W3CDTF">2014-08-02T06:39:19Z</dcterms:created>
  <dcterms:modified xsi:type="dcterms:W3CDTF">2020-03-07T02:58:32Z</dcterms:modified>
</cp:coreProperties>
</file>