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8" r:id="rId1"/>
    <p:sldMasterId id="2147484420" r:id="rId2"/>
  </p:sldMasterIdLst>
  <p:notesMasterIdLst>
    <p:notesMasterId r:id="rId13"/>
  </p:notesMasterIdLst>
  <p:sldIdLst>
    <p:sldId id="256" r:id="rId3"/>
    <p:sldId id="267" r:id="rId4"/>
    <p:sldId id="257" r:id="rId5"/>
    <p:sldId id="258" r:id="rId6"/>
    <p:sldId id="259" r:id="rId7"/>
    <p:sldId id="260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1F847-D407-E642-99D5-01F0B5CBF784}" type="datetimeFigureOut">
              <a:t>28/11/16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39DA-F55E-3B4D-BE06-A79497B1FD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5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8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9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57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6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8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B22321-1D38-964F-B014-2530C72B1296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5C4032-E9DD-ED4E-935E-B1915A093BE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Baskerville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Baskerville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  <a:sym typeface="Baskerville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  <a:sym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677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0462"/>
            <a:ext cx="7569512" cy="1508737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 </a:t>
            </a:r>
            <a:r>
              <a:rPr lang="en-US" sz="5400" dirty="0" smtClean="0"/>
              <a:t>. . . in his own eyes.’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Everyone just ‘doing what was right . . .</a:t>
            </a:r>
            <a:endParaRPr 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84667" y="6019800"/>
            <a:ext cx="9256889" cy="87295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McLean Hawthorne</a:t>
            </a: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Guest Speaker at Crossroads International Church Singapore</a:t>
            </a:r>
          </a:p>
          <a:p>
            <a:pPr algn="ctr" defTabSz="914400" eaLnBrk="0" hangingPunct="0">
              <a:defRPr/>
            </a:pPr>
            <a:r>
              <a:rPr lang="en-US" sz="1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Uploaded by Dr. Rick Griffith • BibleStudyDownloads.org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90" y="0"/>
            <a:ext cx="7924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Sermons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45713" rIns="91425" bIns="4571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130" eaLnBrk="1" hangingPunct="1"/>
            <a:r>
              <a:rPr lang="en-US" sz="3100" b="1" dirty="0">
                <a:solidFill>
                  <a:srgbClr val="FFFFFF"/>
                </a:solidFill>
                <a:latin typeface="Arial" charset="0"/>
                <a:cs typeface="Arial" charset="0"/>
                <a:sym typeface="Baskerville"/>
              </a:rPr>
              <a:t>Get this presentation and others like it for free!</a:t>
            </a:r>
            <a:endParaRPr lang="en-US" sz="1000" b="1" dirty="0">
              <a:solidFill>
                <a:srgbClr val="FFFFFF"/>
              </a:solidFill>
              <a:latin typeface="Arial" charset="0"/>
              <a:cs typeface="Arial" charset="0"/>
              <a:sym typeface="Baskerville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0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0462"/>
            <a:ext cx="7569512" cy="1508737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 </a:t>
            </a:r>
            <a:r>
              <a:rPr lang="en-US" sz="5400" dirty="0" smtClean="0"/>
              <a:t>. . . in his own eyes.’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Everyone just ‘doing what was right . .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40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‘What have we done?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 smtClean="0">
                <a:solidFill>
                  <a:schemeClr val="accent1"/>
                </a:solidFill>
              </a:rPr>
              <a:t>?’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00" y="1775191"/>
            <a:ext cx="7994099" cy="4625609"/>
          </a:xfrm>
        </p:spPr>
        <p:txBody>
          <a:bodyPr>
            <a:normAutofit/>
          </a:bodyPr>
          <a:lstStyle/>
          <a:p>
            <a:pPr marL="118872" indent="0">
              <a:lnSpc>
                <a:spcPct val="130000"/>
              </a:lnSpc>
              <a:buNone/>
            </a:pPr>
            <a:r>
              <a:rPr lang="en-US" dirty="0" smtClean="0"/>
              <a:t>“Now the men of Israel had sworn an oath . . . </a:t>
            </a:r>
            <a:r>
              <a:rPr lang="en-US" dirty="0" smtClean="0">
                <a:effectLst/>
              </a:rPr>
              <a:t>.</a:t>
            </a:r>
          </a:p>
          <a:p>
            <a:pPr marL="118872" indent="0">
              <a:lnSpc>
                <a:spcPct val="130000"/>
              </a:lnSpc>
              <a:buNone/>
            </a:pPr>
            <a:endParaRPr lang="en-US" sz="1100" dirty="0" smtClean="0">
              <a:effectLst/>
            </a:endParaRPr>
          </a:p>
          <a:p>
            <a:pPr marL="118872" indent="0">
              <a:lnSpc>
                <a:spcPct val="130000"/>
              </a:lnSpc>
              <a:buNone/>
            </a:pPr>
            <a:r>
              <a:rPr lang="en-US" dirty="0" smtClean="0"/>
              <a:t>   </a:t>
            </a:r>
            <a:r>
              <a:rPr lang="en-US" dirty="0" smtClean="0">
                <a:effectLst/>
              </a:rPr>
              <a:t>“Then the people came to the house of God . . . .  They lifted up their voices and wept bitterly.” </a:t>
            </a:r>
          </a:p>
          <a:p>
            <a:pPr marL="118872" indent="0" algn="r">
              <a:buNone/>
            </a:pPr>
            <a:r>
              <a:rPr lang="en-US" dirty="0" smtClean="0">
                <a:solidFill>
                  <a:srgbClr val="FDD978"/>
                </a:solidFill>
              </a:rPr>
              <a:t>Judges 21:1-2</a:t>
            </a:r>
            <a:endParaRPr lang="en-US" dirty="0">
              <a:solidFill>
                <a:srgbClr val="FDD9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They seemed to seek God . . . 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18018" cy="46256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“O LORD God of Israel, why . . . ?”		   </a:t>
            </a:r>
            <a:r>
              <a:rPr lang="en-US" dirty="0" smtClean="0">
                <a:solidFill>
                  <a:srgbClr val="FDD978"/>
                </a:solidFill>
              </a:rPr>
              <a:t> </a:t>
            </a:r>
            <a:r>
              <a:rPr lang="en-US" dirty="0">
                <a:solidFill>
                  <a:srgbClr val="FDD978"/>
                </a:solidFill>
              </a:rPr>
              <a:t>v. 3</a:t>
            </a:r>
          </a:p>
          <a:p>
            <a:pPr marL="118872" indent="0">
              <a:lnSpc>
                <a:spcPct val="110000"/>
              </a:lnSpc>
              <a:buNone/>
            </a:pP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“ . . . the next morning . . . They rose early and built an altar there, and offered burnt offerings and peace offerings.”</a:t>
            </a:r>
            <a:r>
              <a:rPr lang="en-US" dirty="0">
                <a:solidFill>
                  <a:srgbClr val="FDD978"/>
                </a:solidFill>
              </a:rPr>
              <a:t> </a:t>
            </a:r>
            <a:r>
              <a:rPr lang="en-US" dirty="0" smtClean="0">
                <a:solidFill>
                  <a:srgbClr val="FDD978"/>
                </a:solidFill>
              </a:rPr>
              <a:t>		    v</a:t>
            </a:r>
            <a:r>
              <a:rPr lang="en-US" dirty="0">
                <a:solidFill>
                  <a:srgbClr val="FDD978"/>
                </a:solidFill>
              </a:rPr>
              <a:t>. 4</a:t>
            </a:r>
          </a:p>
          <a:p>
            <a:pPr marL="118872" indent="0">
              <a:lnSpc>
                <a:spcPct val="110000"/>
              </a:lnSpc>
              <a:buNone/>
            </a:pPr>
            <a:endParaRPr lang="en-US" sz="2200" dirty="0" smtClean="0"/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‘Do </a:t>
            </a:r>
            <a:r>
              <a:rPr lang="en-US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have any option??’</a:t>
            </a:r>
            <a:r>
              <a:rPr lang="en-US" dirty="0" smtClean="0"/>
              <a:t>   		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vv. 5-12</a:t>
            </a:r>
          </a:p>
          <a:p>
            <a:pPr>
              <a:lnSpc>
                <a:spcPct val="140000"/>
              </a:lnSpc>
            </a:pPr>
            <a:endParaRPr lang="en-US" sz="2200" dirty="0"/>
          </a:p>
          <a:p>
            <a:pPr marL="118872" indent="0" algn="ctr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Am I like that?     </a:t>
            </a:r>
          </a:p>
          <a:p>
            <a:pPr marL="118872" indent="0" algn="ctr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 I seek God in the midst of troubles??</a:t>
            </a:r>
          </a:p>
          <a:p>
            <a:pPr algn="r"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4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‘It’s not good enough!!’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192"/>
            <a:ext cx="8229600" cy="449560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“ . . . </a:t>
            </a:r>
            <a:r>
              <a:rPr lang="en-US" dirty="0"/>
              <a:t>a</a:t>
            </a:r>
            <a:r>
              <a:rPr lang="en-US" dirty="0" smtClean="0"/>
              <a:t>nd yet they had not found enough . . . .”				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vv. 13-14</a:t>
            </a:r>
            <a:endParaRPr lang="en-US" dirty="0" smtClean="0"/>
          </a:p>
          <a:p>
            <a:pPr marL="118872" indent="0">
              <a:lnSpc>
                <a:spcPct val="110000"/>
              </a:lnSpc>
              <a:buNone/>
            </a:pPr>
            <a:endParaRPr lang="en-US" dirty="0"/>
          </a:p>
          <a:p>
            <a:pPr marL="118872" indent="0" algn="ctr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Have you experienced this?     </a:t>
            </a:r>
          </a:p>
          <a:p>
            <a:pPr marL="118872" indent="0" algn="ctr">
              <a:lnSpc>
                <a:spcPct val="130000"/>
              </a:lnSpc>
              <a:buNone/>
            </a:pP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118872" indent="0" algn="ctr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Our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efforts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without God’s guidance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will 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always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fall short!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3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‘We still need to fix this!’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83" y="1775191"/>
            <a:ext cx="8626104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“What shall </a:t>
            </a:r>
            <a:r>
              <a:rPr lang="en-US" u="sng" dirty="0" smtClean="0">
                <a:solidFill>
                  <a:srgbClr val="FE8182"/>
                </a:solidFill>
              </a:rPr>
              <a:t>we</a:t>
            </a:r>
            <a:r>
              <a:rPr lang="en-US" dirty="0" smtClean="0">
                <a:solidFill>
                  <a:srgbClr val="FE8182"/>
                </a:solidFill>
              </a:rPr>
              <a:t> </a:t>
            </a:r>
            <a:r>
              <a:rPr lang="en-US" dirty="0" smtClean="0"/>
              <a:t>do . . . ?”		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vv. 16-23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 . . . </a:t>
            </a:r>
            <a:r>
              <a:rPr lang="en-US" u="sng" dirty="0" smtClean="0">
                <a:solidFill>
                  <a:srgbClr val="FE8182"/>
                </a:solidFill>
              </a:rPr>
              <a:t>they</a:t>
            </a:r>
            <a:r>
              <a:rPr lang="en-US" dirty="0" smtClean="0">
                <a:solidFill>
                  <a:srgbClr val="FE8182"/>
                </a:solidFill>
              </a:rPr>
              <a:t> </a:t>
            </a:r>
            <a:r>
              <a:rPr lang="en-US" dirty="0" smtClean="0"/>
              <a:t>said . . . .”			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vv. 17, 19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“ . . . </a:t>
            </a:r>
            <a:r>
              <a:rPr lang="en-US" u="sng" dirty="0">
                <a:solidFill>
                  <a:srgbClr val="FE8182"/>
                </a:solidFill>
              </a:rPr>
              <a:t>they</a:t>
            </a:r>
            <a:r>
              <a:rPr lang="en-US" dirty="0">
                <a:solidFill>
                  <a:srgbClr val="FE8182"/>
                </a:solidFill>
              </a:rPr>
              <a:t> </a:t>
            </a:r>
            <a:r>
              <a:rPr lang="en-US" dirty="0" smtClean="0"/>
              <a:t>instructed . </a:t>
            </a:r>
            <a:r>
              <a:rPr lang="en-US" dirty="0"/>
              <a:t>. . .”		</a:t>
            </a:r>
            <a:r>
              <a:rPr lang="en-US" dirty="0" smtClean="0"/>
              <a:t>	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“ . . . </a:t>
            </a:r>
            <a:r>
              <a:rPr lang="en-US" u="sng" dirty="0">
                <a:solidFill>
                  <a:srgbClr val="FE8182"/>
                </a:solidFill>
              </a:rPr>
              <a:t>w</a:t>
            </a:r>
            <a:r>
              <a:rPr lang="en-US" u="sng" dirty="0" smtClean="0">
                <a:solidFill>
                  <a:srgbClr val="FE8182"/>
                </a:solidFill>
              </a:rPr>
              <a:t>e</a:t>
            </a:r>
            <a:r>
              <a:rPr lang="en-US" dirty="0" smtClean="0">
                <a:solidFill>
                  <a:srgbClr val="FE8182"/>
                </a:solidFill>
              </a:rPr>
              <a:t> </a:t>
            </a:r>
            <a:r>
              <a:rPr lang="en-US" dirty="0" smtClean="0"/>
              <a:t>will say to them . </a:t>
            </a:r>
            <a:r>
              <a:rPr lang="en-US" dirty="0"/>
              <a:t>. . f</a:t>
            </a:r>
            <a:r>
              <a:rPr lang="en-US" dirty="0" smtClean="0"/>
              <a:t>or </a:t>
            </a:r>
            <a:r>
              <a:rPr lang="en-US" u="sng" dirty="0" smtClean="0">
                <a:solidFill>
                  <a:srgbClr val="FE8182"/>
                </a:solidFill>
              </a:rPr>
              <a:t>our</a:t>
            </a:r>
            <a:r>
              <a:rPr lang="en-US" dirty="0" smtClean="0">
                <a:solidFill>
                  <a:srgbClr val="FE8182"/>
                </a:solidFill>
              </a:rPr>
              <a:t> </a:t>
            </a:r>
            <a:r>
              <a:rPr lang="en-US" dirty="0" smtClean="0"/>
              <a:t>sakes . . . .”	</a:t>
            </a:r>
            <a:r>
              <a:rPr lang="en-US" dirty="0"/>
              <a:t>	   </a:t>
            </a:r>
            <a:r>
              <a:rPr lang="en-US" dirty="0" smtClean="0"/>
              <a:t>						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v. 22 </a:t>
            </a:r>
            <a:endParaRPr lang="en-US" dirty="0">
              <a:solidFill>
                <a:srgbClr val="FBC01E"/>
              </a:solidFill>
            </a:endParaRPr>
          </a:p>
          <a:p>
            <a:pPr marL="118872" indent="0" algn="r">
              <a:buNone/>
            </a:pPr>
            <a:endParaRPr lang="en-US" dirty="0" smtClean="0">
              <a:solidFill>
                <a:srgbClr val="FBC01E"/>
              </a:solidFill>
            </a:endParaRPr>
          </a:p>
          <a:p>
            <a:pPr marL="118872" indent="0" algn="ctr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a bind—still??  </a:t>
            </a:r>
          </a:p>
          <a:p>
            <a:pPr marL="118872" indent="0" algn="ctr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118872" indent="0" algn="ctr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God saying to you about it . . . ??</a:t>
            </a:r>
          </a:p>
        </p:txBody>
      </p:sp>
    </p:spTree>
    <p:extLst>
      <p:ext uri="{BB962C8B-B14F-4D97-AF65-F5344CB8AC3E}">
        <p14:creationId xmlns:p14="http://schemas.microsoft.com/office/powerpoint/2010/main" val="363480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‘OK, we fixed it . . . .’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51" y="1775191"/>
            <a:ext cx="8514436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“So the children of Israel departed from there at that time, every man to his tribe and family; they went out from there, every man to his inheritance.”		     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v. 24</a:t>
            </a:r>
            <a:endParaRPr lang="en-US" dirty="0" smtClean="0"/>
          </a:p>
          <a:p>
            <a:endParaRPr lang="en-US" sz="1800" dirty="0"/>
          </a:p>
          <a:p>
            <a:r>
              <a:rPr lang="en-US" dirty="0" smtClean="0"/>
              <a:t>“In those days there was no king in Israel; everyone did what was right in his own eyes.” 							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v. 25</a:t>
            </a:r>
            <a:endParaRPr lang="en-US" dirty="0" smtClean="0"/>
          </a:p>
          <a:p>
            <a:pPr marL="118872" indent="0">
              <a:buNone/>
            </a:pPr>
            <a:endParaRPr lang="en-US" sz="2400" dirty="0"/>
          </a:p>
          <a:p>
            <a:pPr marL="118872" indent="0" algn="ctr">
              <a:buNone/>
            </a:pPr>
            <a:r>
              <a:rPr lang="en-US" dirty="0" smtClean="0">
                <a:solidFill>
                  <a:srgbClr val="C8E2FA"/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 that me?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	Do I really ‘get it’ . . . ?? </a:t>
            </a:r>
          </a:p>
        </p:txBody>
      </p:sp>
    </p:spTree>
    <p:extLst>
      <p:ext uri="{BB962C8B-B14F-4D97-AF65-F5344CB8AC3E}">
        <p14:creationId xmlns:p14="http://schemas.microsoft.com/office/powerpoint/2010/main" val="4291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. . . in their own eyes....’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THE </a:t>
            </a:r>
            <a:r>
              <a:rPr lang="en-US" sz="2800" b="1" i="1" dirty="0" smtClean="0"/>
              <a:t>‘</a:t>
            </a:r>
            <a:r>
              <a:rPr lang="en-US" sz="2800" b="1" i="1" u="sng" dirty="0" smtClean="0"/>
              <a:t>WHAT</a:t>
            </a:r>
            <a:r>
              <a:rPr lang="en-US" sz="2800" b="1" i="1" dirty="0" smtClean="0"/>
              <a:t>’</a:t>
            </a:r>
            <a:r>
              <a:rPr lang="en-US" sz="2800" i="1" dirty="0" smtClean="0"/>
              <a:t>:</a:t>
            </a:r>
          </a:p>
          <a:p>
            <a:endParaRPr lang="en-US" sz="1000" i="1" dirty="0" smtClean="0"/>
          </a:p>
          <a:p>
            <a:r>
              <a:rPr lang="en-US" sz="2800" dirty="0" smtClean="0"/>
              <a:t>Still just ‘doing what was right . . 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7949" y="5425654"/>
            <a:ext cx="8462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</a:t>
            </a:r>
            <a:r>
              <a:rPr lang="en-US" sz="2800" b="1" i="1" dirty="0" smtClean="0"/>
              <a:t>‘</a:t>
            </a:r>
            <a:r>
              <a:rPr lang="en-US" sz="2800" b="1" i="1" u="sng" dirty="0" smtClean="0"/>
              <a:t>SO WHAT??</a:t>
            </a:r>
            <a:r>
              <a:rPr lang="en-US" sz="2800" b="1" i="1" dirty="0" smtClean="0"/>
              <a:t>’</a:t>
            </a:r>
            <a:r>
              <a:rPr lang="en-US" sz="2800" i="1" dirty="0"/>
              <a:t>:</a:t>
            </a:r>
          </a:p>
          <a:p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So, what about you and me??</a:t>
            </a:r>
            <a:r>
              <a:rPr lang="en-US" sz="2800" b="1" dirty="0" smtClean="0"/>
              <a:t>    </a:t>
            </a:r>
            <a:endParaRPr lang="en-US" sz="1000" b="1" dirty="0" smtClean="0"/>
          </a:p>
          <a:p>
            <a:r>
              <a:rPr lang="en-US" sz="2800" b="1" dirty="0"/>
              <a:t>	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Jesus said, “Come unto Me, all ye . . . .”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02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142</TotalTime>
  <Words>284</Words>
  <Application>Microsoft Macintosh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Module</vt:lpstr>
      <vt:lpstr>49_Blank Presentation</vt:lpstr>
      <vt:lpstr> . . . in his own eyes.’</vt:lpstr>
      <vt:lpstr> . . . in his own eyes.’</vt:lpstr>
      <vt:lpstr>‘What have we done???’</vt:lpstr>
      <vt:lpstr>They seemed to seek God . . . .</vt:lpstr>
      <vt:lpstr>‘It’s not good enough!!’</vt:lpstr>
      <vt:lpstr>‘We still need to fix this!’</vt:lpstr>
      <vt:lpstr>‘OK, we fixed it . . . .’</vt:lpstr>
      <vt:lpstr> . . . in their own eyes....’</vt:lpstr>
      <vt:lpstr>Black</vt:lpstr>
      <vt:lpstr>OT Sermons link at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like Jesus</dc:title>
  <dc:creator>McLean</dc:creator>
  <cp:lastModifiedBy>Rick Griffith</cp:lastModifiedBy>
  <cp:revision>19</cp:revision>
  <dcterms:created xsi:type="dcterms:W3CDTF">2016-10-15T16:48:43Z</dcterms:created>
  <dcterms:modified xsi:type="dcterms:W3CDTF">2016-11-28T22:41:29Z</dcterms:modified>
</cp:coreProperties>
</file>