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2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8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own notes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r>
              <a:t>“Type a quote here.”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817707"/>
            <a:ext cx="5418667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8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5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8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5920" y="866987"/>
            <a:ext cx="2763520" cy="780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360" y="866987"/>
            <a:ext cx="8073813" cy="780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5360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75360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773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3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817707"/>
            <a:ext cx="5418667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817707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852160"/>
            <a:ext cx="5418667" cy="2817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blurRad="25400" dist="23648" dir="16200000" rotWithShape="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7" y="63218"/>
            <a:ext cx="1290094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817707"/>
            <a:ext cx="1105408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270933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l">
              <a:defRPr sz="20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270933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1300460" eaLnBrk="0" fontAlgn="base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 kern="1200">
                <a:ea typeface="ＭＳ Ｐゴシック" charset="0"/>
                <a:cs typeface="ＭＳ Ｐゴシック" charset="0"/>
              </a:rPr>
              <a:pPr defTabSz="1300460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65023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6pPr>
      <a:lvl7pPr marL="130046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7pPr>
      <a:lvl8pPr marL="1950690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8pPr>
      <a:lvl9pPr marL="2600919"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-112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Geneva" charset="-128"/>
          <a:cs typeface="Arial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2790" spc="111">
                <a:effectLst>
                  <a:outerShdw blurRad="23622" dist="23622" dir="16200000" rotWithShape="0">
                    <a:srgbClr val="000000">
                      <a:alpha val="50000"/>
                    </a:srgbClr>
                  </a:outerShdw>
                </a:effectLst>
                <a:latin typeface="Lucida Blackletter"/>
                <a:ea typeface="Lucida Blackletter"/>
                <a:cs typeface="Lucida Blackletter"/>
                <a:sym typeface="Lucida Blackletter"/>
              </a:defRPr>
            </a:pPr>
            <a:r>
              <a:t>The </a:t>
            </a:r>
          </a:p>
          <a:p>
            <a:pPr defTabSz="543305">
              <a:defRPr sz="5394" spc="215">
                <a:effectLst>
                  <a:outerShdw blurRad="23622" dist="23622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Levite, Concubine, benjamites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JUDGES 19-20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8670757"/>
            <a:ext cx="13004800" cy="1082843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Pastor Joe Lee, Guest Speaker at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Dr. Rick Griffith • BibleStudyDownloads.org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8778240"/>
            <a:ext cx="13004800" cy="97536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40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ibleStudyDownloads.org</a:t>
            </a:r>
            <a:endParaRPr lang="en-US" sz="1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30048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30039" tIns="65020" rIns="130039" bIns="6502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650197" eaLnBrk="1" hangingPunct="1"/>
            <a:r>
              <a:rPr lang="en-US" sz="4400" b="1" kern="1200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others like it for free!</a:t>
            </a:r>
            <a:endParaRPr lang="en-US" sz="1400" b="1" kern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62822" y="905929"/>
            <a:ext cx="13130449" cy="803562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" y="3160661"/>
            <a:ext cx="8751235" cy="49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ctrTitle"/>
          </p:nvPr>
        </p:nvSpPr>
        <p:spPr>
          <a:xfrm>
            <a:off x="1079500" y="1460500"/>
            <a:ext cx="11176000" cy="2921000"/>
          </a:xfrm>
          <a:prstGeom prst="rect">
            <a:avLst/>
          </a:prstGeom>
        </p:spPr>
        <p:txBody>
          <a:bodyPr/>
          <a:lstStyle/>
          <a:p>
            <a:r>
              <a:t>“ThE Grossest Passage</a:t>
            </a:r>
          </a:p>
          <a:p>
            <a:pPr>
              <a:defRPr i="1"/>
            </a:pPr>
            <a:r>
              <a:rPr sz="2700" spc="107"/>
              <a:t>every preacher wants to avoid”</a:t>
            </a:r>
            <a:r>
              <a:t> 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JUDGES 19-20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lide-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558" y="399043"/>
            <a:ext cx="11889884" cy="891741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ctrTitle"/>
          </p:nvPr>
        </p:nvSpPr>
        <p:spPr>
          <a:xfrm>
            <a:off x="1595189" y="2527300"/>
            <a:ext cx="6939211" cy="292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97979"/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ubTitle" sz="quarter" idx="1"/>
          </p:nvPr>
        </p:nvSpPr>
        <p:spPr>
          <a:xfrm>
            <a:off x="5943600" y="4635500"/>
            <a:ext cx="2426246" cy="13970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defRPr sz="2400" spc="96">
                <a:solidFill>
                  <a:srgbClr val="212121"/>
                </a:solidFill>
              </a:defRPr>
            </a:pPr>
            <a:r>
              <a:t>JUDGES 19-20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xmlns:p14="http://schemas.microsoft.com/office/powerpoint/2010/main" spd="slow" advClick="1" p14:dur="2125">
        <p15:prstTrans prst="peelOff" invX="1"/>
      </p:transition>
    </mc:Choice>
    <mc:Choice Requires="p14">
      <p:transition spd="slow" p14:dur="2125">
        <p:wip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lide-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06" y="419465"/>
            <a:ext cx="11886228" cy="891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ctrTitle"/>
          </p:nvPr>
        </p:nvSpPr>
        <p:spPr>
          <a:xfrm>
            <a:off x="5481389" y="1193800"/>
            <a:ext cx="6939211" cy="292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C0C0"/>
                </a:solidFill>
              </a:defRPr>
            </a:lvl1pPr>
          </a:lstStyle>
          <a:p>
            <a:r>
              <a:t>The story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lide-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06" y="419465"/>
            <a:ext cx="11886228" cy="891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>
            <a:spLocks noGrp="1"/>
          </p:cNvSpPr>
          <p:nvPr>
            <p:ph type="ctrTitle"/>
          </p:nvPr>
        </p:nvSpPr>
        <p:spPr>
          <a:xfrm>
            <a:off x="3959770" y="1193800"/>
            <a:ext cx="8460830" cy="2921000"/>
          </a:xfrm>
          <a:prstGeom prst="rect">
            <a:avLst/>
          </a:prstGeom>
        </p:spPr>
        <p:txBody>
          <a:bodyPr/>
          <a:lstStyle/>
          <a:p>
            <a:pPr algn="l">
              <a:defRPr sz="3400" spc="136">
                <a:solidFill>
                  <a:srgbClr val="C0C0C0"/>
                </a:solidFill>
              </a:defRPr>
            </a:pPr>
            <a:r>
              <a:t>Lessons…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….on love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            &amp; kindness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lide-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06" y="419465"/>
            <a:ext cx="11886228" cy="891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ctrTitle"/>
          </p:nvPr>
        </p:nvSpPr>
        <p:spPr>
          <a:xfrm>
            <a:off x="3959770" y="1193800"/>
            <a:ext cx="8460830" cy="2921000"/>
          </a:xfrm>
          <a:prstGeom prst="rect">
            <a:avLst/>
          </a:prstGeom>
        </p:spPr>
        <p:txBody>
          <a:bodyPr/>
          <a:lstStyle/>
          <a:p>
            <a:pPr algn="l">
              <a:defRPr sz="3400" spc="136">
                <a:solidFill>
                  <a:srgbClr val="C0C0C0"/>
                </a:solidFill>
              </a:defRPr>
            </a:pPr>
            <a:r>
              <a:t>Lessons…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….on death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            &amp; darkness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lide-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06" y="419465"/>
            <a:ext cx="11886228" cy="891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ctrTitle"/>
          </p:nvPr>
        </p:nvSpPr>
        <p:spPr>
          <a:xfrm>
            <a:off x="3959770" y="1193800"/>
            <a:ext cx="8460830" cy="2921000"/>
          </a:xfrm>
          <a:prstGeom prst="rect">
            <a:avLst/>
          </a:prstGeom>
        </p:spPr>
        <p:txBody>
          <a:bodyPr/>
          <a:lstStyle/>
          <a:p>
            <a:pPr algn="l">
              <a:defRPr sz="3400" spc="136">
                <a:solidFill>
                  <a:srgbClr val="C0C0C0"/>
                </a:solidFill>
              </a:defRPr>
            </a:pPr>
            <a:r>
              <a:t>Lessons…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….of hope </a:t>
            </a:r>
          </a:p>
          <a:p>
            <a:pPr algn="l">
              <a:defRPr>
                <a:solidFill>
                  <a:srgbClr val="C0C0C0"/>
                </a:solidFill>
              </a:defRPr>
            </a:pPr>
            <a:r>
              <a:t>            &amp; honour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lide-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06" y="419465"/>
            <a:ext cx="11886228" cy="891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ctrTitle"/>
          </p:nvPr>
        </p:nvSpPr>
        <p:spPr>
          <a:xfrm>
            <a:off x="3959770" y="1193800"/>
            <a:ext cx="8460830" cy="292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C0C0"/>
                </a:solidFill>
              </a:defRPr>
            </a:lvl1pPr>
          </a:lstStyle>
          <a:p>
            <a:r>
              <a:t>ending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750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9" presetClass="exit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300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2" animBg="1" advAuto="0"/>
      <p:bldP spid="16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9716" y="0"/>
            <a:ext cx="12900942" cy="1625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2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</Words>
  <Application>Microsoft Macintosh PowerPoint</Application>
  <PresentationFormat>Custom</PresentationFormat>
  <Paragraphs>28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PhotoPortfolio</vt:lpstr>
      <vt:lpstr>49_Blank Presentation</vt:lpstr>
      <vt:lpstr>The  Levite, Concubine, benjamites </vt:lpstr>
      <vt:lpstr>“ThE Grossest Passage every preacher wants to avoid” </vt:lpstr>
      <vt:lpstr>Introduction</vt:lpstr>
      <vt:lpstr>The story line</vt:lpstr>
      <vt:lpstr>Lessons…  ….on love              &amp; kindness </vt:lpstr>
      <vt:lpstr>Lessons…  ….on death              &amp; darkness </vt:lpstr>
      <vt:lpstr>Lessons…  ….of hope              &amp; honour </vt:lpstr>
      <vt:lpstr>ending</vt:lpstr>
      <vt:lpstr>Black</vt:lpstr>
      <vt:lpstr>OT Sermons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Levite, Concubine, benjamites </dc:title>
  <cp:lastModifiedBy>Rick Griffith</cp:lastModifiedBy>
  <cp:revision>2</cp:revision>
  <dcterms:modified xsi:type="dcterms:W3CDTF">2016-11-21T20:48:45Z</dcterms:modified>
</cp:coreProperties>
</file>