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315" r:id="rId3"/>
    <p:sldId id="313" r:id="rId4"/>
    <p:sldId id="314" r:id="rId5"/>
    <p:sldId id="316" r:id="rId6"/>
    <p:sldId id="318" r:id="rId7"/>
    <p:sldId id="319" r:id="rId8"/>
    <p:sldId id="320" r:id="rId9"/>
    <p:sldId id="321" r:id="rId10"/>
    <p:sldId id="322" r:id="rId11"/>
    <p:sldId id="323" r:id="rId12"/>
    <p:sldId id="325" r:id="rId13"/>
    <p:sldId id="326" r:id="rId14"/>
    <p:sldId id="327" r:id="rId15"/>
    <p:sldId id="328" r:id="rId16"/>
    <p:sldId id="329" r:id="rId17"/>
    <p:sldId id="317" r:id="rId18"/>
    <p:sldId id="330" r:id="rId19"/>
    <p:sldId id="331" r:id="rId20"/>
    <p:sldId id="332" r:id="rId2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3116" autoAdjust="0"/>
  </p:normalViewPr>
  <p:slideViewPr>
    <p:cSldViewPr>
      <p:cViewPr varScale="1">
        <p:scale>
          <a:sx n="67" d="100"/>
          <a:sy n="67" d="100"/>
        </p:scale>
        <p:origin x="-12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3EEF87-FCE0-4BDB-B045-A2773CEC52E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pPr latinLnBrk="1"/>
          <a:endParaRPr lang="ko-KR" altLang="en-US"/>
        </a:p>
      </dgm:t>
    </dgm:pt>
    <dgm:pt modelId="{688C96A2-35D0-4BAE-93EB-03EC084AF45D}">
      <dgm:prSet phldrT="[텍스트]"/>
      <dgm:spPr/>
      <dgm:t>
        <a:bodyPr/>
        <a:lstStyle/>
        <a:p>
          <a:pPr latinLnBrk="1"/>
          <a:r>
            <a:rPr lang="en-US" altLang="ko-KR" dirty="0" smtClean="0">
              <a:latin typeface="Times New Roman" pitchFamily="18" charset="0"/>
              <a:cs typeface="Times New Roman" pitchFamily="18" charset="0"/>
            </a:rPr>
            <a:t>Jesus</a:t>
          </a:r>
          <a:endParaRPr lang="ko-KR" altLang="en-US" dirty="0">
            <a:latin typeface="Times New Roman" pitchFamily="18" charset="0"/>
            <a:cs typeface="Times New Roman" pitchFamily="18" charset="0"/>
          </a:endParaRPr>
        </a:p>
      </dgm:t>
    </dgm:pt>
    <dgm:pt modelId="{FBA60EEC-EF14-401D-901D-F0CBCE881172}" type="parTrans" cxnId="{EF503E06-E62F-4E3C-B230-1F7EA3C913D1}">
      <dgm:prSet/>
      <dgm:spPr/>
      <dgm:t>
        <a:bodyPr/>
        <a:lstStyle/>
        <a:p>
          <a:pPr latinLnBrk="1"/>
          <a:endParaRPr lang="ko-KR" altLang="en-US"/>
        </a:p>
      </dgm:t>
    </dgm:pt>
    <dgm:pt modelId="{32A01EE2-43DF-4B1A-815E-CE92D729BA93}" type="sibTrans" cxnId="{EF503E06-E62F-4E3C-B230-1F7EA3C913D1}">
      <dgm:prSet/>
      <dgm:spPr/>
      <dgm:t>
        <a:bodyPr/>
        <a:lstStyle/>
        <a:p>
          <a:pPr latinLnBrk="1"/>
          <a:endParaRPr lang="ko-KR" altLang="en-US"/>
        </a:p>
      </dgm:t>
    </dgm:pt>
    <dgm:pt modelId="{CB64A8AB-943D-4A80-BA0D-0BAC04777BDA}">
      <dgm:prSet phldrT="[텍스트]"/>
      <dgm:spPr/>
      <dgm:t>
        <a:bodyPr/>
        <a:lstStyle/>
        <a:p>
          <a:pPr latinLnBrk="1"/>
          <a:r>
            <a:rPr lang="en-US" altLang="ko-KR" dirty="0" smtClean="0">
              <a:latin typeface="Times New Roman" pitchFamily="18" charset="0"/>
              <a:cs typeface="Times New Roman" pitchFamily="18" charset="0"/>
            </a:rPr>
            <a:t>Scarlet</a:t>
          </a:r>
          <a:endParaRPr lang="ko-KR" altLang="en-US" dirty="0">
            <a:latin typeface="Times New Roman" pitchFamily="18" charset="0"/>
            <a:cs typeface="Times New Roman" pitchFamily="18" charset="0"/>
          </a:endParaRPr>
        </a:p>
      </dgm:t>
    </dgm:pt>
    <dgm:pt modelId="{BAF7F367-205D-49A7-A22B-F71A19DF043A}" type="parTrans" cxnId="{1F50AF4A-1F28-402F-B988-AA88607E8C9E}">
      <dgm:prSet/>
      <dgm:spPr/>
      <dgm:t>
        <a:bodyPr/>
        <a:lstStyle/>
        <a:p>
          <a:pPr latinLnBrk="1"/>
          <a:endParaRPr lang="ko-KR" altLang="en-US"/>
        </a:p>
      </dgm:t>
    </dgm:pt>
    <dgm:pt modelId="{3F16BA29-9AAF-4247-9D65-740897F0353F}" type="sibTrans" cxnId="{1F50AF4A-1F28-402F-B988-AA88607E8C9E}">
      <dgm:prSet/>
      <dgm:spPr/>
      <dgm:t>
        <a:bodyPr/>
        <a:lstStyle/>
        <a:p>
          <a:pPr latinLnBrk="1"/>
          <a:endParaRPr lang="ko-KR" altLang="en-US"/>
        </a:p>
      </dgm:t>
    </dgm:pt>
    <dgm:pt modelId="{15A54698-D82F-472F-B2DC-6EE033494E5F}">
      <dgm:prSet phldrT="[텍스트]"/>
      <dgm:spPr/>
      <dgm:t>
        <a:bodyPr/>
        <a:lstStyle/>
        <a:p>
          <a:pPr latinLnBrk="1"/>
          <a:r>
            <a:rPr lang="en-US" altLang="ko-KR" dirty="0" smtClean="0">
              <a:latin typeface="Times New Roman" pitchFamily="18" charset="0"/>
              <a:cs typeface="Times New Roman" pitchFamily="18" charset="0"/>
            </a:rPr>
            <a:t>Hope</a:t>
          </a:r>
          <a:endParaRPr lang="ko-KR" altLang="en-US" dirty="0">
            <a:latin typeface="Times New Roman" pitchFamily="18" charset="0"/>
            <a:cs typeface="Times New Roman" pitchFamily="18" charset="0"/>
          </a:endParaRPr>
        </a:p>
      </dgm:t>
    </dgm:pt>
    <dgm:pt modelId="{11750072-3D7D-4B11-9E1E-0F01E91C0EE0}" type="parTrans" cxnId="{B92E440D-B50D-42CE-94B2-B0D5242D44A9}">
      <dgm:prSet/>
      <dgm:spPr/>
      <dgm:t>
        <a:bodyPr/>
        <a:lstStyle/>
        <a:p>
          <a:pPr latinLnBrk="1"/>
          <a:endParaRPr lang="ko-KR" altLang="en-US"/>
        </a:p>
      </dgm:t>
    </dgm:pt>
    <dgm:pt modelId="{8B84A753-A354-4AA8-8B26-6D7B9878974D}" type="sibTrans" cxnId="{B92E440D-B50D-42CE-94B2-B0D5242D44A9}">
      <dgm:prSet/>
      <dgm:spPr/>
      <dgm:t>
        <a:bodyPr/>
        <a:lstStyle/>
        <a:p>
          <a:pPr latinLnBrk="1"/>
          <a:endParaRPr lang="ko-KR" altLang="en-US"/>
        </a:p>
      </dgm:t>
    </dgm:pt>
    <dgm:pt modelId="{0A77629B-8405-481E-9E47-09C072BC7C72}">
      <dgm:prSet phldrT="[텍스트]"/>
      <dgm:spPr/>
      <dgm:t>
        <a:bodyPr/>
        <a:lstStyle/>
        <a:p>
          <a:pPr latinLnBrk="1"/>
          <a:r>
            <a:rPr lang="en-US" altLang="ko-KR" dirty="0" smtClean="0">
              <a:latin typeface="Times New Roman" pitchFamily="18" charset="0"/>
              <a:cs typeface="Times New Roman" pitchFamily="18" charset="0"/>
            </a:rPr>
            <a:t>Blood</a:t>
          </a:r>
          <a:endParaRPr lang="ko-KR" altLang="en-US" dirty="0">
            <a:latin typeface="Times New Roman" pitchFamily="18" charset="0"/>
            <a:cs typeface="Times New Roman" pitchFamily="18" charset="0"/>
          </a:endParaRPr>
        </a:p>
      </dgm:t>
    </dgm:pt>
    <dgm:pt modelId="{5082BDAA-1766-45E3-88F3-054436910361}" type="parTrans" cxnId="{749C8233-6808-4953-AD69-8778C4972F0C}">
      <dgm:prSet/>
      <dgm:spPr/>
      <dgm:t>
        <a:bodyPr/>
        <a:lstStyle/>
        <a:p>
          <a:pPr latinLnBrk="1"/>
          <a:endParaRPr lang="ko-KR" altLang="en-US"/>
        </a:p>
      </dgm:t>
    </dgm:pt>
    <dgm:pt modelId="{BD924550-3A32-4AEA-BD62-7084AC5E93D3}" type="sibTrans" cxnId="{749C8233-6808-4953-AD69-8778C4972F0C}">
      <dgm:prSet/>
      <dgm:spPr/>
      <dgm:t>
        <a:bodyPr/>
        <a:lstStyle/>
        <a:p>
          <a:pPr latinLnBrk="1"/>
          <a:endParaRPr lang="ko-KR" altLang="en-US"/>
        </a:p>
      </dgm:t>
    </dgm:pt>
    <dgm:pt modelId="{842A76FB-79F9-4BBD-AA96-003BE6C0AD6A}">
      <dgm:prSet phldrT="[텍스트]"/>
      <dgm:spPr/>
      <dgm:t>
        <a:bodyPr/>
        <a:lstStyle/>
        <a:p>
          <a:pPr latinLnBrk="1"/>
          <a:r>
            <a:rPr lang="en-US" altLang="ko-KR" dirty="0" smtClean="0">
              <a:latin typeface="Times New Roman" pitchFamily="18" charset="0"/>
              <a:cs typeface="Times New Roman" pitchFamily="18" charset="0"/>
            </a:rPr>
            <a:t>Cord</a:t>
          </a:r>
          <a:endParaRPr lang="ko-KR" altLang="en-US" dirty="0">
            <a:latin typeface="Times New Roman" pitchFamily="18" charset="0"/>
            <a:cs typeface="Times New Roman" pitchFamily="18" charset="0"/>
          </a:endParaRPr>
        </a:p>
      </dgm:t>
    </dgm:pt>
    <dgm:pt modelId="{F90CBE6B-8B63-44CB-9F3F-4AE093FE9207}" type="parTrans" cxnId="{2BA9F950-64D3-4EA0-9C18-F5FD7EBA1381}">
      <dgm:prSet/>
      <dgm:spPr/>
      <dgm:t>
        <a:bodyPr/>
        <a:lstStyle/>
        <a:p>
          <a:pPr latinLnBrk="1"/>
          <a:endParaRPr lang="ko-KR" altLang="en-US"/>
        </a:p>
      </dgm:t>
    </dgm:pt>
    <dgm:pt modelId="{8C352275-6C39-44DD-B56E-06EB5F279B65}" type="sibTrans" cxnId="{2BA9F950-64D3-4EA0-9C18-F5FD7EBA1381}">
      <dgm:prSet/>
      <dgm:spPr/>
      <dgm:t>
        <a:bodyPr/>
        <a:lstStyle/>
        <a:p>
          <a:pPr latinLnBrk="1"/>
          <a:endParaRPr lang="ko-KR" altLang="en-US"/>
        </a:p>
      </dgm:t>
    </dgm:pt>
    <dgm:pt modelId="{241C6103-2399-4EAA-9694-9424E98128A1}" type="pres">
      <dgm:prSet presAssocID="{573EEF87-FCE0-4BDB-B045-A2773CEC52E7}" presName="cycle" presStyleCnt="0">
        <dgm:presLayoutVars>
          <dgm:chMax val="1"/>
          <dgm:dir/>
          <dgm:animLvl val="ctr"/>
          <dgm:resizeHandles val="exact"/>
        </dgm:presLayoutVars>
      </dgm:prSet>
      <dgm:spPr/>
      <dgm:t>
        <a:bodyPr/>
        <a:lstStyle/>
        <a:p>
          <a:pPr latinLnBrk="1"/>
          <a:endParaRPr lang="ko-KR" altLang="en-US"/>
        </a:p>
      </dgm:t>
    </dgm:pt>
    <dgm:pt modelId="{2AB094C6-EADD-4BD9-BE71-FC397228156A}" type="pres">
      <dgm:prSet presAssocID="{688C96A2-35D0-4BAE-93EB-03EC084AF45D}" presName="centerShape" presStyleLbl="node0" presStyleIdx="0" presStyleCnt="1"/>
      <dgm:spPr/>
      <dgm:t>
        <a:bodyPr/>
        <a:lstStyle/>
        <a:p>
          <a:pPr latinLnBrk="1"/>
          <a:endParaRPr lang="ko-KR" altLang="en-US"/>
        </a:p>
      </dgm:t>
    </dgm:pt>
    <dgm:pt modelId="{EC7B0B47-6ACC-45DD-AEE2-B648EB3BA927}" type="pres">
      <dgm:prSet presAssocID="{BAF7F367-205D-49A7-A22B-F71A19DF043A}" presName="Name9" presStyleLbl="parChTrans1D2" presStyleIdx="0" presStyleCnt="4"/>
      <dgm:spPr/>
      <dgm:t>
        <a:bodyPr/>
        <a:lstStyle/>
        <a:p>
          <a:pPr latinLnBrk="1"/>
          <a:endParaRPr lang="ko-KR" altLang="en-US"/>
        </a:p>
      </dgm:t>
    </dgm:pt>
    <dgm:pt modelId="{05B8E581-6998-44F7-AD03-391536E711D6}" type="pres">
      <dgm:prSet presAssocID="{BAF7F367-205D-49A7-A22B-F71A19DF043A}" presName="connTx" presStyleLbl="parChTrans1D2" presStyleIdx="0" presStyleCnt="4"/>
      <dgm:spPr/>
      <dgm:t>
        <a:bodyPr/>
        <a:lstStyle/>
        <a:p>
          <a:pPr latinLnBrk="1"/>
          <a:endParaRPr lang="ko-KR" altLang="en-US"/>
        </a:p>
      </dgm:t>
    </dgm:pt>
    <dgm:pt modelId="{01860262-7823-447A-ABCD-9789710A5C11}" type="pres">
      <dgm:prSet presAssocID="{CB64A8AB-943D-4A80-BA0D-0BAC04777BDA}" presName="node" presStyleLbl="node1" presStyleIdx="0" presStyleCnt="4">
        <dgm:presLayoutVars>
          <dgm:bulletEnabled val="1"/>
        </dgm:presLayoutVars>
      </dgm:prSet>
      <dgm:spPr/>
      <dgm:t>
        <a:bodyPr/>
        <a:lstStyle/>
        <a:p>
          <a:pPr latinLnBrk="1"/>
          <a:endParaRPr lang="ko-KR" altLang="en-US"/>
        </a:p>
      </dgm:t>
    </dgm:pt>
    <dgm:pt modelId="{62893621-65DD-4771-8B20-7F1F35EEA3F7}" type="pres">
      <dgm:prSet presAssocID="{11750072-3D7D-4B11-9E1E-0F01E91C0EE0}" presName="Name9" presStyleLbl="parChTrans1D2" presStyleIdx="1" presStyleCnt="4"/>
      <dgm:spPr/>
      <dgm:t>
        <a:bodyPr/>
        <a:lstStyle/>
        <a:p>
          <a:pPr latinLnBrk="1"/>
          <a:endParaRPr lang="ko-KR" altLang="en-US"/>
        </a:p>
      </dgm:t>
    </dgm:pt>
    <dgm:pt modelId="{28448C55-E264-41E1-ABEA-DA705C7902A5}" type="pres">
      <dgm:prSet presAssocID="{11750072-3D7D-4B11-9E1E-0F01E91C0EE0}" presName="connTx" presStyleLbl="parChTrans1D2" presStyleIdx="1" presStyleCnt="4"/>
      <dgm:spPr/>
      <dgm:t>
        <a:bodyPr/>
        <a:lstStyle/>
        <a:p>
          <a:pPr latinLnBrk="1"/>
          <a:endParaRPr lang="ko-KR" altLang="en-US"/>
        </a:p>
      </dgm:t>
    </dgm:pt>
    <dgm:pt modelId="{997C5C4C-3F04-4D00-863E-4B61058FCFF6}" type="pres">
      <dgm:prSet presAssocID="{15A54698-D82F-472F-B2DC-6EE033494E5F}" presName="node" presStyleLbl="node1" presStyleIdx="1" presStyleCnt="4">
        <dgm:presLayoutVars>
          <dgm:bulletEnabled val="1"/>
        </dgm:presLayoutVars>
      </dgm:prSet>
      <dgm:spPr/>
      <dgm:t>
        <a:bodyPr/>
        <a:lstStyle/>
        <a:p>
          <a:pPr latinLnBrk="1"/>
          <a:endParaRPr lang="ko-KR" altLang="en-US"/>
        </a:p>
      </dgm:t>
    </dgm:pt>
    <dgm:pt modelId="{F4EF3555-6ABF-4583-B07D-5B7619F9A80C}" type="pres">
      <dgm:prSet presAssocID="{5082BDAA-1766-45E3-88F3-054436910361}" presName="Name9" presStyleLbl="parChTrans1D2" presStyleIdx="2" presStyleCnt="4"/>
      <dgm:spPr/>
      <dgm:t>
        <a:bodyPr/>
        <a:lstStyle/>
        <a:p>
          <a:pPr latinLnBrk="1"/>
          <a:endParaRPr lang="ko-KR" altLang="en-US"/>
        </a:p>
      </dgm:t>
    </dgm:pt>
    <dgm:pt modelId="{381B9318-DF4A-4E58-BC1F-195A294D3D28}" type="pres">
      <dgm:prSet presAssocID="{5082BDAA-1766-45E3-88F3-054436910361}" presName="connTx" presStyleLbl="parChTrans1D2" presStyleIdx="2" presStyleCnt="4"/>
      <dgm:spPr/>
      <dgm:t>
        <a:bodyPr/>
        <a:lstStyle/>
        <a:p>
          <a:pPr latinLnBrk="1"/>
          <a:endParaRPr lang="ko-KR" altLang="en-US"/>
        </a:p>
      </dgm:t>
    </dgm:pt>
    <dgm:pt modelId="{239F8430-3F09-4265-AF54-90699BA32E96}" type="pres">
      <dgm:prSet presAssocID="{0A77629B-8405-481E-9E47-09C072BC7C72}" presName="node" presStyleLbl="node1" presStyleIdx="2" presStyleCnt="4">
        <dgm:presLayoutVars>
          <dgm:bulletEnabled val="1"/>
        </dgm:presLayoutVars>
      </dgm:prSet>
      <dgm:spPr/>
      <dgm:t>
        <a:bodyPr/>
        <a:lstStyle/>
        <a:p>
          <a:pPr latinLnBrk="1"/>
          <a:endParaRPr lang="ko-KR" altLang="en-US"/>
        </a:p>
      </dgm:t>
    </dgm:pt>
    <dgm:pt modelId="{1E6160D7-9B08-4827-882C-A42D91F4B41C}" type="pres">
      <dgm:prSet presAssocID="{F90CBE6B-8B63-44CB-9F3F-4AE093FE9207}" presName="Name9" presStyleLbl="parChTrans1D2" presStyleIdx="3" presStyleCnt="4"/>
      <dgm:spPr/>
      <dgm:t>
        <a:bodyPr/>
        <a:lstStyle/>
        <a:p>
          <a:pPr latinLnBrk="1"/>
          <a:endParaRPr lang="ko-KR" altLang="en-US"/>
        </a:p>
      </dgm:t>
    </dgm:pt>
    <dgm:pt modelId="{ECBEC90E-A3D7-418B-A8BB-EEFE462DB670}" type="pres">
      <dgm:prSet presAssocID="{F90CBE6B-8B63-44CB-9F3F-4AE093FE9207}" presName="connTx" presStyleLbl="parChTrans1D2" presStyleIdx="3" presStyleCnt="4"/>
      <dgm:spPr/>
      <dgm:t>
        <a:bodyPr/>
        <a:lstStyle/>
        <a:p>
          <a:pPr latinLnBrk="1"/>
          <a:endParaRPr lang="ko-KR" altLang="en-US"/>
        </a:p>
      </dgm:t>
    </dgm:pt>
    <dgm:pt modelId="{1B6796FF-5C80-4708-8DF7-265C0775DBB4}" type="pres">
      <dgm:prSet presAssocID="{842A76FB-79F9-4BBD-AA96-003BE6C0AD6A}" presName="node" presStyleLbl="node1" presStyleIdx="3" presStyleCnt="4">
        <dgm:presLayoutVars>
          <dgm:bulletEnabled val="1"/>
        </dgm:presLayoutVars>
      </dgm:prSet>
      <dgm:spPr/>
      <dgm:t>
        <a:bodyPr/>
        <a:lstStyle/>
        <a:p>
          <a:pPr latinLnBrk="1"/>
          <a:endParaRPr lang="ko-KR" altLang="en-US"/>
        </a:p>
      </dgm:t>
    </dgm:pt>
  </dgm:ptLst>
  <dgm:cxnLst>
    <dgm:cxn modelId="{313534F4-201C-429C-946A-6CAEC8330547}" type="presOf" srcId="{573EEF87-FCE0-4BDB-B045-A2773CEC52E7}" destId="{241C6103-2399-4EAA-9694-9424E98128A1}" srcOrd="0" destOrd="0" presId="urn:microsoft.com/office/officeart/2005/8/layout/radial1"/>
    <dgm:cxn modelId="{A946AB9B-D257-44C1-AF73-6E9CABC9F5B1}" type="presOf" srcId="{5082BDAA-1766-45E3-88F3-054436910361}" destId="{F4EF3555-6ABF-4583-B07D-5B7619F9A80C}" srcOrd="0" destOrd="0" presId="urn:microsoft.com/office/officeart/2005/8/layout/radial1"/>
    <dgm:cxn modelId="{B05266EA-0B7B-4492-9617-8D1B6FCB3154}" type="presOf" srcId="{11750072-3D7D-4B11-9E1E-0F01E91C0EE0}" destId="{28448C55-E264-41E1-ABEA-DA705C7902A5}" srcOrd="1" destOrd="0" presId="urn:microsoft.com/office/officeart/2005/8/layout/radial1"/>
    <dgm:cxn modelId="{B92E440D-B50D-42CE-94B2-B0D5242D44A9}" srcId="{688C96A2-35D0-4BAE-93EB-03EC084AF45D}" destId="{15A54698-D82F-472F-B2DC-6EE033494E5F}" srcOrd="1" destOrd="0" parTransId="{11750072-3D7D-4B11-9E1E-0F01E91C0EE0}" sibTransId="{8B84A753-A354-4AA8-8B26-6D7B9878974D}"/>
    <dgm:cxn modelId="{4EBC346E-4735-4C35-9702-04A7A49B3E6F}" type="presOf" srcId="{CB64A8AB-943D-4A80-BA0D-0BAC04777BDA}" destId="{01860262-7823-447A-ABCD-9789710A5C11}" srcOrd="0" destOrd="0" presId="urn:microsoft.com/office/officeart/2005/8/layout/radial1"/>
    <dgm:cxn modelId="{022EE7D0-A810-490B-9882-491168AA91B9}" type="presOf" srcId="{5082BDAA-1766-45E3-88F3-054436910361}" destId="{381B9318-DF4A-4E58-BC1F-195A294D3D28}" srcOrd="1" destOrd="0" presId="urn:microsoft.com/office/officeart/2005/8/layout/radial1"/>
    <dgm:cxn modelId="{87974A66-AC54-4902-9482-F289926AB685}" type="presOf" srcId="{BAF7F367-205D-49A7-A22B-F71A19DF043A}" destId="{05B8E581-6998-44F7-AD03-391536E711D6}" srcOrd="1" destOrd="0" presId="urn:microsoft.com/office/officeart/2005/8/layout/radial1"/>
    <dgm:cxn modelId="{3A27552C-A33D-4D3B-87DD-DB18A8393703}" type="presOf" srcId="{15A54698-D82F-472F-B2DC-6EE033494E5F}" destId="{997C5C4C-3F04-4D00-863E-4B61058FCFF6}" srcOrd="0" destOrd="0" presId="urn:microsoft.com/office/officeart/2005/8/layout/radial1"/>
    <dgm:cxn modelId="{C9854AEA-D56E-477F-81CF-D5941F928F64}" type="presOf" srcId="{842A76FB-79F9-4BBD-AA96-003BE6C0AD6A}" destId="{1B6796FF-5C80-4708-8DF7-265C0775DBB4}" srcOrd="0" destOrd="0" presId="urn:microsoft.com/office/officeart/2005/8/layout/radial1"/>
    <dgm:cxn modelId="{304E9D37-9A1E-4714-8F74-DC51117642C0}" type="presOf" srcId="{688C96A2-35D0-4BAE-93EB-03EC084AF45D}" destId="{2AB094C6-EADD-4BD9-BE71-FC397228156A}" srcOrd="0" destOrd="0" presId="urn:microsoft.com/office/officeart/2005/8/layout/radial1"/>
    <dgm:cxn modelId="{EF503E06-E62F-4E3C-B230-1F7EA3C913D1}" srcId="{573EEF87-FCE0-4BDB-B045-A2773CEC52E7}" destId="{688C96A2-35D0-4BAE-93EB-03EC084AF45D}" srcOrd="0" destOrd="0" parTransId="{FBA60EEC-EF14-401D-901D-F0CBCE881172}" sibTransId="{32A01EE2-43DF-4B1A-815E-CE92D729BA93}"/>
    <dgm:cxn modelId="{2BA9F950-64D3-4EA0-9C18-F5FD7EBA1381}" srcId="{688C96A2-35D0-4BAE-93EB-03EC084AF45D}" destId="{842A76FB-79F9-4BBD-AA96-003BE6C0AD6A}" srcOrd="3" destOrd="0" parTransId="{F90CBE6B-8B63-44CB-9F3F-4AE093FE9207}" sibTransId="{8C352275-6C39-44DD-B56E-06EB5F279B65}"/>
    <dgm:cxn modelId="{C2AB4487-4CB9-4605-902C-1DF23ADFD583}" type="presOf" srcId="{0A77629B-8405-481E-9E47-09C072BC7C72}" destId="{239F8430-3F09-4265-AF54-90699BA32E96}" srcOrd="0" destOrd="0" presId="urn:microsoft.com/office/officeart/2005/8/layout/radial1"/>
    <dgm:cxn modelId="{BC540CB9-4049-42C4-A403-30F03E486751}" type="presOf" srcId="{F90CBE6B-8B63-44CB-9F3F-4AE093FE9207}" destId="{1E6160D7-9B08-4827-882C-A42D91F4B41C}" srcOrd="0" destOrd="0" presId="urn:microsoft.com/office/officeart/2005/8/layout/radial1"/>
    <dgm:cxn modelId="{749C8233-6808-4953-AD69-8778C4972F0C}" srcId="{688C96A2-35D0-4BAE-93EB-03EC084AF45D}" destId="{0A77629B-8405-481E-9E47-09C072BC7C72}" srcOrd="2" destOrd="0" parTransId="{5082BDAA-1766-45E3-88F3-054436910361}" sibTransId="{BD924550-3A32-4AEA-BD62-7084AC5E93D3}"/>
    <dgm:cxn modelId="{1F50AF4A-1F28-402F-B988-AA88607E8C9E}" srcId="{688C96A2-35D0-4BAE-93EB-03EC084AF45D}" destId="{CB64A8AB-943D-4A80-BA0D-0BAC04777BDA}" srcOrd="0" destOrd="0" parTransId="{BAF7F367-205D-49A7-A22B-F71A19DF043A}" sibTransId="{3F16BA29-9AAF-4247-9D65-740897F0353F}"/>
    <dgm:cxn modelId="{F38DE71B-0DB5-43AA-A760-C115F10DE0FB}" type="presOf" srcId="{F90CBE6B-8B63-44CB-9F3F-4AE093FE9207}" destId="{ECBEC90E-A3D7-418B-A8BB-EEFE462DB670}" srcOrd="1" destOrd="0" presId="urn:microsoft.com/office/officeart/2005/8/layout/radial1"/>
    <dgm:cxn modelId="{2424A4A6-FBFA-4AA2-8571-F13F83CB63BB}" type="presOf" srcId="{11750072-3D7D-4B11-9E1E-0F01E91C0EE0}" destId="{62893621-65DD-4771-8B20-7F1F35EEA3F7}" srcOrd="0" destOrd="0" presId="urn:microsoft.com/office/officeart/2005/8/layout/radial1"/>
    <dgm:cxn modelId="{BE143A75-FFA9-4A0D-B6FD-C9B651B53704}" type="presOf" srcId="{BAF7F367-205D-49A7-A22B-F71A19DF043A}" destId="{EC7B0B47-6ACC-45DD-AEE2-B648EB3BA927}" srcOrd="0" destOrd="0" presId="urn:microsoft.com/office/officeart/2005/8/layout/radial1"/>
    <dgm:cxn modelId="{89AE5F1F-D9DA-464C-AD6A-C91F5F924128}" type="presParOf" srcId="{241C6103-2399-4EAA-9694-9424E98128A1}" destId="{2AB094C6-EADD-4BD9-BE71-FC397228156A}" srcOrd="0" destOrd="0" presId="urn:microsoft.com/office/officeart/2005/8/layout/radial1"/>
    <dgm:cxn modelId="{AAD905DD-4E98-4576-8746-B51FF6D9E32B}" type="presParOf" srcId="{241C6103-2399-4EAA-9694-9424E98128A1}" destId="{EC7B0B47-6ACC-45DD-AEE2-B648EB3BA927}" srcOrd="1" destOrd="0" presId="urn:microsoft.com/office/officeart/2005/8/layout/radial1"/>
    <dgm:cxn modelId="{075DC7F1-6200-447B-BE25-0365D073BC18}" type="presParOf" srcId="{EC7B0B47-6ACC-45DD-AEE2-B648EB3BA927}" destId="{05B8E581-6998-44F7-AD03-391536E711D6}" srcOrd="0" destOrd="0" presId="urn:microsoft.com/office/officeart/2005/8/layout/radial1"/>
    <dgm:cxn modelId="{1BCB4D13-C060-4B2C-AC40-750D01ED45B5}" type="presParOf" srcId="{241C6103-2399-4EAA-9694-9424E98128A1}" destId="{01860262-7823-447A-ABCD-9789710A5C11}" srcOrd="2" destOrd="0" presId="urn:microsoft.com/office/officeart/2005/8/layout/radial1"/>
    <dgm:cxn modelId="{B8EB40F5-6F79-4AA5-B6DA-8BD46EE0B35C}" type="presParOf" srcId="{241C6103-2399-4EAA-9694-9424E98128A1}" destId="{62893621-65DD-4771-8B20-7F1F35EEA3F7}" srcOrd="3" destOrd="0" presId="urn:microsoft.com/office/officeart/2005/8/layout/radial1"/>
    <dgm:cxn modelId="{332CAA9A-E0F1-4AA2-B3D7-83227835B0D9}" type="presParOf" srcId="{62893621-65DD-4771-8B20-7F1F35EEA3F7}" destId="{28448C55-E264-41E1-ABEA-DA705C7902A5}" srcOrd="0" destOrd="0" presId="urn:microsoft.com/office/officeart/2005/8/layout/radial1"/>
    <dgm:cxn modelId="{B97685B3-C9E7-4D2F-87F8-94707C8F9808}" type="presParOf" srcId="{241C6103-2399-4EAA-9694-9424E98128A1}" destId="{997C5C4C-3F04-4D00-863E-4B61058FCFF6}" srcOrd="4" destOrd="0" presId="urn:microsoft.com/office/officeart/2005/8/layout/radial1"/>
    <dgm:cxn modelId="{44D86721-E8F5-4CEF-94A6-69877966C640}" type="presParOf" srcId="{241C6103-2399-4EAA-9694-9424E98128A1}" destId="{F4EF3555-6ABF-4583-B07D-5B7619F9A80C}" srcOrd="5" destOrd="0" presId="urn:microsoft.com/office/officeart/2005/8/layout/radial1"/>
    <dgm:cxn modelId="{2677B7F7-FEE8-4B28-AB80-DDB1FEB1228F}" type="presParOf" srcId="{F4EF3555-6ABF-4583-B07D-5B7619F9A80C}" destId="{381B9318-DF4A-4E58-BC1F-195A294D3D28}" srcOrd="0" destOrd="0" presId="urn:microsoft.com/office/officeart/2005/8/layout/radial1"/>
    <dgm:cxn modelId="{FE6AB81F-B4EF-4919-8364-44CB7650C8CF}" type="presParOf" srcId="{241C6103-2399-4EAA-9694-9424E98128A1}" destId="{239F8430-3F09-4265-AF54-90699BA32E96}" srcOrd="6" destOrd="0" presId="urn:microsoft.com/office/officeart/2005/8/layout/radial1"/>
    <dgm:cxn modelId="{15EC3186-534A-41C8-9302-853375CB63D6}" type="presParOf" srcId="{241C6103-2399-4EAA-9694-9424E98128A1}" destId="{1E6160D7-9B08-4827-882C-A42D91F4B41C}" srcOrd="7" destOrd="0" presId="urn:microsoft.com/office/officeart/2005/8/layout/radial1"/>
    <dgm:cxn modelId="{B7B5471B-3A28-4E34-B522-7EEE0A5EB1BB}" type="presParOf" srcId="{1E6160D7-9B08-4827-882C-A42D91F4B41C}" destId="{ECBEC90E-A3D7-418B-A8BB-EEFE462DB670}" srcOrd="0" destOrd="0" presId="urn:microsoft.com/office/officeart/2005/8/layout/radial1"/>
    <dgm:cxn modelId="{B9F67180-37CE-488F-BAAC-D4B3B0577535}" type="presParOf" srcId="{241C6103-2399-4EAA-9694-9424E98128A1}" destId="{1B6796FF-5C80-4708-8DF7-265C0775DBB4}"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B094C6-EADD-4BD9-BE71-FC397228156A}">
      <dsp:nvSpPr>
        <dsp:cNvPr id="0" name=""/>
        <dsp:cNvSpPr/>
      </dsp:nvSpPr>
      <dsp:spPr>
        <a:xfrm>
          <a:off x="3461868" y="2237732"/>
          <a:ext cx="1717222" cy="17172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latinLnBrk="1">
            <a:lnSpc>
              <a:spcPct val="90000"/>
            </a:lnSpc>
            <a:spcBef>
              <a:spcPct val="0"/>
            </a:spcBef>
            <a:spcAft>
              <a:spcPct val="35000"/>
            </a:spcAft>
          </a:pPr>
          <a:r>
            <a:rPr lang="en-US" altLang="ko-KR" sz="4300" kern="1200" dirty="0" smtClean="0">
              <a:latin typeface="Times New Roman" pitchFamily="18" charset="0"/>
              <a:cs typeface="Times New Roman" pitchFamily="18" charset="0"/>
            </a:rPr>
            <a:t>Jesus</a:t>
          </a:r>
          <a:endParaRPr lang="ko-KR" altLang="en-US" sz="4300" kern="1200" dirty="0">
            <a:latin typeface="Times New Roman" pitchFamily="18" charset="0"/>
            <a:cs typeface="Times New Roman" pitchFamily="18" charset="0"/>
          </a:endParaRPr>
        </a:p>
      </dsp:txBody>
      <dsp:txXfrm>
        <a:off x="3461868" y="2237732"/>
        <a:ext cx="1717222" cy="1717222"/>
      </dsp:txXfrm>
    </dsp:sp>
    <dsp:sp modelId="{EC7B0B47-6ACC-45DD-AEE2-B648EB3BA927}">
      <dsp:nvSpPr>
        <dsp:cNvPr id="0" name=""/>
        <dsp:cNvSpPr/>
      </dsp:nvSpPr>
      <dsp:spPr>
        <a:xfrm rot="16200000">
          <a:off x="4061802" y="1961170"/>
          <a:ext cx="517354" cy="35771"/>
        </a:xfrm>
        <a:custGeom>
          <a:avLst/>
          <a:gdLst/>
          <a:ahLst/>
          <a:cxnLst/>
          <a:rect l="0" t="0" r="0" b="0"/>
          <a:pathLst>
            <a:path>
              <a:moveTo>
                <a:pt x="0" y="17885"/>
              </a:moveTo>
              <a:lnTo>
                <a:pt x="517354" y="178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16200000">
        <a:off x="4307546" y="1966121"/>
        <a:ext cx="25867" cy="25867"/>
      </dsp:txXfrm>
    </dsp:sp>
    <dsp:sp modelId="{01860262-7823-447A-ABCD-9789710A5C11}">
      <dsp:nvSpPr>
        <dsp:cNvPr id="0" name=""/>
        <dsp:cNvSpPr/>
      </dsp:nvSpPr>
      <dsp:spPr>
        <a:xfrm>
          <a:off x="3461868" y="3156"/>
          <a:ext cx="1717222" cy="17172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latinLnBrk="1">
            <a:lnSpc>
              <a:spcPct val="90000"/>
            </a:lnSpc>
            <a:spcBef>
              <a:spcPct val="0"/>
            </a:spcBef>
            <a:spcAft>
              <a:spcPct val="35000"/>
            </a:spcAft>
          </a:pPr>
          <a:r>
            <a:rPr lang="en-US" altLang="ko-KR" sz="3300" kern="1200" dirty="0" smtClean="0">
              <a:latin typeface="Times New Roman" pitchFamily="18" charset="0"/>
              <a:cs typeface="Times New Roman" pitchFamily="18" charset="0"/>
            </a:rPr>
            <a:t>Scarlet</a:t>
          </a:r>
          <a:endParaRPr lang="ko-KR" altLang="en-US" sz="3300" kern="1200" dirty="0">
            <a:latin typeface="Times New Roman" pitchFamily="18" charset="0"/>
            <a:cs typeface="Times New Roman" pitchFamily="18" charset="0"/>
          </a:endParaRPr>
        </a:p>
      </dsp:txBody>
      <dsp:txXfrm>
        <a:off x="3461868" y="3156"/>
        <a:ext cx="1717222" cy="1717222"/>
      </dsp:txXfrm>
    </dsp:sp>
    <dsp:sp modelId="{62893621-65DD-4771-8B20-7F1F35EEA3F7}">
      <dsp:nvSpPr>
        <dsp:cNvPr id="0" name=""/>
        <dsp:cNvSpPr/>
      </dsp:nvSpPr>
      <dsp:spPr>
        <a:xfrm>
          <a:off x="5179091" y="3078458"/>
          <a:ext cx="517354" cy="35771"/>
        </a:xfrm>
        <a:custGeom>
          <a:avLst/>
          <a:gdLst/>
          <a:ahLst/>
          <a:cxnLst/>
          <a:rect l="0" t="0" r="0" b="0"/>
          <a:pathLst>
            <a:path>
              <a:moveTo>
                <a:pt x="0" y="17885"/>
              </a:moveTo>
              <a:lnTo>
                <a:pt x="517354" y="178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a:off x="5424834" y="3083410"/>
        <a:ext cx="25867" cy="25867"/>
      </dsp:txXfrm>
    </dsp:sp>
    <dsp:sp modelId="{997C5C4C-3F04-4D00-863E-4B61058FCFF6}">
      <dsp:nvSpPr>
        <dsp:cNvPr id="0" name=""/>
        <dsp:cNvSpPr/>
      </dsp:nvSpPr>
      <dsp:spPr>
        <a:xfrm>
          <a:off x="5696445" y="2237732"/>
          <a:ext cx="1717222" cy="17172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latinLnBrk="1">
            <a:lnSpc>
              <a:spcPct val="90000"/>
            </a:lnSpc>
            <a:spcBef>
              <a:spcPct val="0"/>
            </a:spcBef>
            <a:spcAft>
              <a:spcPct val="35000"/>
            </a:spcAft>
          </a:pPr>
          <a:r>
            <a:rPr lang="en-US" altLang="ko-KR" sz="3300" kern="1200" dirty="0" smtClean="0">
              <a:latin typeface="Times New Roman" pitchFamily="18" charset="0"/>
              <a:cs typeface="Times New Roman" pitchFamily="18" charset="0"/>
            </a:rPr>
            <a:t>Hope</a:t>
          </a:r>
          <a:endParaRPr lang="ko-KR" altLang="en-US" sz="3300" kern="1200" dirty="0">
            <a:latin typeface="Times New Roman" pitchFamily="18" charset="0"/>
            <a:cs typeface="Times New Roman" pitchFamily="18" charset="0"/>
          </a:endParaRPr>
        </a:p>
      </dsp:txBody>
      <dsp:txXfrm>
        <a:off x="5696445" y="2237732"/>
        <a:ext cx="1717222" cy="1717222"/>
      </dsp:txXfrm>
    </dsp:sp>
    <dsp:sp modelId="{F4EF3555-6ABF-4583-B07D-5B7619F9A80C}">
      <dsp:nvSpPr>
        <dsp:cNvPr id="0" name=""/>
        <dsp:cNvSpPr/>
      </dsp:nvSpPr>
      <dsp:spPr>
        <a:xfrm rot="5400000">
          <a:off x="4061802" y="4195746"/>
          <a:ext cx="517354" cy="35771"/>
        </a:xfrm>
        <a:custGeom>
          <a:avLst/>
          <a:gdLst/>
          <a:ahLst/>
          <a:cxnLst/>
          <a:rect l="0" t="0" r="0" b="0"/>
          <a:pathLst>
            <a:path>
              <a:moveTo>
                <a:pt x="0" y="17885"/>
              </a:moveTo>
              <a:lnTo>
                <a:pt x="517354" y="178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5400000">
        <a:off x="4307546" y="4200698"/>
        <a:ext cx="25867" cy="25867"/>
      </dsp:txXfrm>
    </dsp:sp>
    <dsp:sp modelId="{239F8430-3F09-4265-AF54-90699BA32E96}">
      <dsp:nvSpPr>
        <dsp:cNvPr id="0" name=""/>
        <dsp:cNvSpPr/>
      </dsp:nvSpPr>
      <dsp:spPr>
        <a:xfrm>
          <a:off x="3461868" y="4472309"/>
          <a:ext cx="1717222" cy="17172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latinLnBrk="1">
            <a:lnSpc>
              <a:spcPct val="90000"/>
            </a:lnSpc>
            <a:spcBef>
              <a:spcPct val="0"/>
            </a:spcBef>
            <a:spcAft>
              <a:spcPct val="35000"/>
            </a:spcAft>
          </a:pPr>
          <a:r>
            <a:rPr lang="en-US" altLang="ko-KR" sz="3300" kern="1200" dirty="0" smtClean="0">
              <a:latin typeface="Times New Roman" pitchFamily="18" charset="0"/>
              <a:cs typeface="Times New Roman" pitchFamily="18" charset="0"/>
            </a:rPr>
            <a:t>Blood</a:t>
          </a:r>
          <a:endParaRPr lang="ko-KR" altLang="en-US" sz="3300" kern="1200" dirty="0">
            <a:latin typeface="Times New Roman" pitchFamily="18" charset="0"/>
            <a:cs typeface="Times New Roman" pitchFamily="18" charset="0"/>
          </a:endParaRPr>
        </a:p>
      </dsp:txBody>
      <dsp:txXfrm>
        <a:off x="3461868" y="4472309"/>
        <a:ext cx="1717222" cy="1717222"/>
      </dsp:txXfrm>
    </dsp:sp>
    <dsp:sp modelId="{1E6160D7-9B08-4827-882C-A42D91F4B41C}">
      <dsp:nvSpPr>
        <dsp:cNvPr id="0" name=""/>
        <dsp:cNvSpPr/>
      </dsp:nvSpPr>
      <dsp:spPr>
        <a:xfrm rot="10800000">
          <a:off x="2944514" y="3078458"/>
          <a:ext cx="517354" cy="35771"/>
        </a:xfrm>
        <a:custGeom>
          <a:avLst/>
          <a:gdLst/>
          <a:ahLst/>
          <a:cxnLst/>
          <a:rect l="0" t="0" r="0" b="0"/>
          <a:pathLst>
            <a:path>
              <a:moveTo>
                <a:pt x="0" y="17885"/>
              </a:moveTo>
              <a:lnTo>
                <a:pt x="517354" y="178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10800000">
        <a:off x="3190257" y="3083410"/>
        <a:ext cx="25867" cy="25867"/>
      </dsp:txXfrm>
    </dsp:sp>
    <dsp:sp modelId="{1B6796FF-5C80-4708-8DF7-265C0775DBB4}">
      <dsp:nvSpPr>
        <dsp:cNvPr id="0" name=""/>
        <dsp:cNvSpPr/>
      </dsp:nvSpPr>
      <dsp:spPr>
        <a:xfrm>
          <a:off x="1227292" y="2237732"/>
          <a:ext cx="1717222" cy="17172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latinLnBrk="1">
            <a:lnSpc>
              <a:spcPct val="90000"/>
            </a:lnSpc>
            <a:spcBef>
              <a:spcPct val="0"/>
            </a:spcBef>
            <a:spcAft>
              <a:spcPct val="35000"/>
            </a:spcAft>
          </a:pPr>
          <a:r>
            <a:rPr lang="en-US" altLang="ko-KR" sz="3300" kern="1200" dirty="0" smtClean="0">
              <a:latin typeface="Times New Roman" pitchFamily="18" charset="0"/>
              <a:cs typeface="Times New Roman" pitchFamily="18" charset="0"/>
            </a:rPr>
            <a:t>Cord</a:t>
          </a:r>
          <a:endParaRPr lang="ko-KR" altLang="en-US" sz="3300" kern="1200" dirty="0">
            <a:latin typeface="Times New Roman" pitchFamily="18" charset="0"/>
            <a:cs typeface="Times New Roman" pitchFamily="18" charset="0"/>
          </a:endParaRPr>
        </a:p>
      </dsp:txBody>
      <dsp:txXfrm>
        <a:off x="1227292" y="2237732"/>
        <a:ext cx="1717222" cy="171722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C10DFB-1781-4ED1-9355-6CB925EE5CD3}" type="datetimeFigureOut">
              <a:rPr lang="ko-KR" altLang="en-US" smtClean="0"/>
              <a:pPr/>
              <a:t>2012-11-05</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10BEB4-442F-4FEC-91E4-1DFDE499F90C}"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91801FE-BC4E-47D5-9C87-44B874ADF308}" type="datetimeFigureOut">
              <a:rPr lang="ko-KR" altLang="en-US" smtClean="0"/>
              <a:pPr/>
              <a:t>2012-11-05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D03671D-FB85-48D3-BCFE-A3BDE7FDBDA3}"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801FE-BC4E-47D5-9C87-44B874ADF308}" type="datetimeFigureOut">
              <a:rPr lang="ko-KR" altLang="en-US" smtClean="0"/>
              <a:pPr/>
              <a:t>2012-11-05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3671D-FB85-48D3-BCFE-A3BDE7FDBDA3}"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1619672" y="1196754"/>
            <a:ext cx="5612160" cy="4032446"/>
          </a:xfrm>
        </p:spPr>
        <p:txBody>
          <a:bodyPr>
            <a:noAutofit/>
          </a:bodyPr>
          <a:lstStyle/>
          <a:p>
            <a:r>
              <a:rPr lang="en-US" altLang="ko-KR" sz="5400" b="1" dirty="0" smtClean="0">
                <a:latin typeface="Times New Roman" pitchFamily="18" charset="0"/>
                <a:cs typeface="Times New Roman" pitchFamily="18" charset="0"/>
              </a:rPr>
              <a:t>FROM VALLEY </a:t>
            </a:r>
            <a:br>
              <a:rPr lang="en-US" altLang="ko-KR" sz="5400" b="1" dirty="0" smtClean="0">
                <a:latin typeface="Times New Roman" pitchFamily="18" charset="0"/>
                <a:cs typeface="Times New Roman" pitchFamily="18" charset="0"/>
              </a:rPr>
            </a:br>
            <a:r>
              <a:rPr lang="en-US" altLang="ko-KR" sz="5400" b="1" dirty="0" smtClean="0">
                <a:latin typeface="Times New Roman" pitchFamily="18" charset="0"/>
                <a:cs typeface="Times New Roman" pitchFamily="18" charset="0"/>
              </a:rPr>
              <a:t>TO DOOR</a:t>
            </a:r>
            <a:r>
              <a:rPr lang="en-US" altLang="ko-KR" sz="3600" b="1" dirty="0" smtClean="0">
                <a:latin typeface="Times New Roman" pitchFamily="18" charset="0"/>
                <a:cs typeface="Times New Roman" pitchFamily="18" charset="0"/>
              </a:rPr>
              <a:t/>
            </a:r>
            <a:br>
              <a:rPr lang="en-US" altLang="ko-KR" sz="3600" b="1" dirty="0" smtClean="0">
                <a:latin typeface="Times New Roman" pitchFamily="18" charset="0"/>
                <a:cs typeface="Times New Roman" pitchFamily="18" charset="0"/>
              </a:rPr>
            </a:br>
            <a:r>
              <a:rPr lang="en-US" altLang="ko-KR" sz="3600" b="1" dirty="0" smtClean="0">
                <a:latin typeface="Times New Roman" pitchFamily="18" charset="0"/>
                <a:cs typeface="Times New Roman" pitchFamily="18" charset="0"/>
              </a:rPr>
              <a:t/>
            </a:r>
            <a:br>
              <a:rPr lang="en-US" altLang="ko-KR" sz="3600" b="1" dirty="0" smtClean="0">
                <a:latin typeface="Times New Roman" pitchFamily="18" charset="0"/>
                <a:cs typeface="Times New Roman" pitchFamily="18" charset="0"/>
              </a:rPr>
            </a:br>
            <a:r>
              <a:rPr lang="en-US" altLang="ko-KR" b="1" dirty="0" smtClean="0">
                <a:latin typeface="Times New Roman" pitchFamily="18" charset="0"/>
                <a:cs typeface="Times New Roman" pitchFamily="18" charset="0"/>
              </a:rPr>
              <a:t>&lt;Joshua 7 : 1 - 26&gt;</a:t>
            </a:r>
            <a:r>
              <a:rPr lang="en-US" altLang="ko-KR" sz="3600" b="1" dirty="0" smtClean="0">
                <a:latin typeface="Times New Roman" pitchFamily="18" charset="0"/>
                <a:cs typeface="Times New Roman" pitchFamily="18" charset="0"/>
              </a:rPr>
              <a:t/>
            </a:r>
            <a:br>
              <a:rPr lang="en-US" altLang="ko-KR" sz="3600" b="1" dirty="0" smtClean="0">
                <a:latin typeface="Times New Roman" pitchFamily="18" charset="0"/>
                <a:cs typeface="Times New Roman" pitchFamily="18" charset="0"/>
              </a:rPr>
            </a:br>
            <a:r>
              <a:rPr lang="en-US" altLang="ko-KR" sz="3600" b="1" dirty="0" smtClean="0">
                <a:latin typeface="Times New Roman" pitchFamily="18" charset="0"/>
                <a:cs typeface="Times New Roman" pitchFamily="18" charset="0"/>
              </a:rPr>
              <a:t/>
            </a:r>
            <a:br>
              <a:rPr lang="en-US" altLang="ko-KR" sz="3600" b="1" dirty="0" smtClean="0">
                <a:latin typeface="Times New Roman" pitchFamily="18" charset="0"/>
                <a:cs typeface="Times New Roman" pitchFamily="18" charset="0"/>
              </a:rPr>
            </a:br>
            <a:r>
              <a:rPr lang="en-US" altLang="ko-KR" sz="3600" b="1" dirty="0" smtClean="0">
                <a:latin typeface="Times New Roman" pitchFamily="18" charset="0"/>
                <a:cs typeface="Times New Roman" pitchFamily="18" charset="0"/>
              </a:rPr>
              <a:t/>
            </a:r>
            <a:br>
              <a:rPr lang="en-US" altLang="ko-KR" sz="3600" b="1" dirty="0" smtClean="0">
                <a:latin typeface="Times New Roman" pitchFamily="18" charset="0"/>
                <a:cs typeface="Times New Roman" pitchFamily="18" charset="0"/>
              </a:rPr>
            </a:br>
            <a:endParaRPr lang="ko-KR" altLang="en-US" sz="3600" b="1" dirty="0">
              <a:latin typeface="Times New Roman" pitchFamily="18" charset="0"/>
              <a:cs typeface="Times New Roman" pitchFamily="18" charset="0"/>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56728" y="908720"/>
            <a:ext cx="7344816" cy="4032446"/>
          </a:xfrm>
        </p:spPr>
        <p:txBody>
          <a:bodyPr>
            <a:noAutofit/>
          </a:bodyPr>
          <a:lstStyle/>
          <a:p>
            <a:r>
              <a:rPr lang="en-US" altLang="ko-KR" sz="5400" b="1" dirty="0" smtClean="0">
                <a:latin typeface="Times New Roman"/>
              </a:rPr>
              <a:t>God wants the church to be holy as his bride </a:t>
            </a:r>
            <a:br>
              <a:rPr lang="en-US" altLang="ko-KR" sz="5400" b="1" dirty="0" smtClean="0">
                <a:latin typeface="Times New Roman"/>
              </a:rPr>
            </a:br>
            <a:r>
              <a:rPr lang="en-US" altLang="ko-KR" sz="5400" b="1" dirty="0" smtClean="0">
                <a:latin typeface="Times New Roman"/>
              </a:rPr>
              <a:t>in the covenant of blood.</a:t>
            </a:r>
            <a:endParaRPr lang="ko-KR" altLang="en-US" sz="3600" b="1" dirty="0">
              <a:latin typeface="Times New Roman" pitchFamily="18" charset="0"/>
              <a:cs typeface="Times New Roman" pitchFamily="18" charset="0"/>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09808" y="1412778"/>
            <a:ext cx="8438656" cy="4032446"/>
          </a:xfrm>
        </p:spPr>
        <p:txBody>
          <a:bodyPr>
            <a:noAutofit/>
          </a:bodyPr>
          <a:lstStyle/>
          <a:p>
            <a:pPr marL="508000" algn="l">
              <a:lnSpc>
                <a:spcPct val="150000"/>
              </a:lnSpc>
            </a:pPr>
            <a:r>
              <a:rPr lang="en-US" altLang="ko-KR" sz="2800" kern="100" dirty="0" smtClean="0">
                <a:latin typeface="Times New Roman"/>
                <a:cs typeface="Arial"/>
              </a:rPr>
              <a:t>Israel has sinned; </a:t>
            </a:r>
            <a:r>
              <a:rPr lang="en-US" altLang="ko-KR" sz="2800" b="1" kern="100" dirty="0" smtClean="0">
                <a:latin typeface="Times New Roman"/>
                <a:cs typeface="Arial"/>
              </a:rPr>
              <a:t>they have transgressed my covenant that I commanded them</a:t>
            </a:r>
            <a:r>
              <a:rPr lang="en-US" altLang="ko-KR" sz="2800" kern="100" dirty="0" smtClean="0">
                <a:latin typeface="Times New Roman"/>
                <a:cs typeface="Arial"/>
              </a:rPr>
              <a:t>; they have taken some of the devoted things; they have stolen and lied and put them among their own belongings.</a:t>
            </a:r>
            <a:r>
              <a:rPr lang="ko-KR" altLang="ko-KR" sz="2800" kern="100" dirty="0" smtClean="0">
                <a:cs typeface="Arial"/>
              </a:rPr>
              <a:t/>
            </a:r>
            <a:br>
              <a:rPr lang="ko-KR" altLang="ko-KR" sz="2800" kern="100" dirty="0" smtClean="0">
                <a:cs typeface="Arial"/>
              </a:rPr>
            </a:br>
            <a:r>
              <a:rPr lang="en-US" altLang="ko-KR" sz="2800" b="1" dirty="0" smtClean="0">
                <a:latin typeface="Times New Roman"/>
              </a:rPr>
              <a:t>Therefore</a:t>
            </a:r>
            <a:r>
              <a:rPr lang="en-US" altLang="ko-KR" sz="2800" dirty="0" smtClean="0">
                <a:latin typeface="Times New Roman"/>
              </a:rPr>
              <a:t> the people of Israel cannot stand before their enemies. They turn their backs before their enemies, because </a:t>
            </a:r>
            <a:r>
              <a:rPr lang="en-US" altLang="ko-KR" sz="2800" b="1" dirty="0" smtClean="0">
                <a:latin typeface="Times New Roman"/>
              </a:rPr>
              <a:t>they have become devoted for destruction</a:t>
            </a:r>
            <a:r>
              <a:rPr lang="en-US" altLang="ko-KR" sz="2800" dirty="0" smtClean="0">
                <a:latin typeface="Times New Roman"/>
              </a:rPr>
              <a:t>. I will be with you no more, unless you destroy the devoted things from among you </a:t>
            </a:r>
            <a:br>
              <a:rPr lang="en-US" altLang="ko-KR" sz="2800" dirty="0" smtClean="0">
                <a:latin typeface="Times New Roman"/>
              </a:rPr>
            </a:br>
            <a:r>
              <a:rPr lang="en-US" altLang="ko-KR" sz="2800" dirty="0" smtClean="0">
                <a:latin typeface="Times New Roman"/>
              </a:rPr>
              <a:t>(vv.11-12).</a:t>
            </a:r>
            <a:endParaRPr lang="ko-KR" altLang="en-US" sz="2800" b="1" dirty="0">
              <a:latin typeface="Times New Roman" pitchFamily="18" charset="0"/>
              <a:cs typeface="Times New Roman" pitchFamily="18" charset="0"/>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09808" y="836712"/>
            <a:ext cx="8438656" cy="4032446"/>
          </a:xfrm>
        </p:spPr>
        <p:txBody>
          <a:bodyPr>
            <a:noAutofit/>
          </a:bodyPr>
          <a:lstStyle/>
          <a:p>
            <a:pPr marL="508000" algn="l">
              <a:lnSpc>
                <a:spcPct val="150000"/>
              </a:lnSpc>
            </a:pPr>
            <a:r>
              <a:rPr lang="en-US" altLang="ko-KR" sz="3500" kern="100" dirty="0" smtClean="0">
                <a:latin typeface="Times New Roman"/>
                <a:cs typeface="Arial"/>
              </a:rPr>
              <a:t>And he who is taken with the devoted things shall be burned with fire, he and all that he has, because he has transgressed the covenant of the LORD, and </a:t>
            </a:r>
            <a:r>
              <a:rPr lang="en-US" altLang="ko-KR" sz="3500" b="1" kern="100" dirty="0" smtClean="0">
                <a:latin typeface="Times New Roman"/>
                <a:cs typeface="Arial"/>
              </a:rPr>
              <a:t>because he has done an outrageous thing (</a:t>
            </a:r>
            <a:r>
              <a:rPr lang="en-US" altLang="ko-KR" sz="3500" b="1" i="1" kern="100" dirty="0" err="1" smtClean="0">
                <a:latin typeface="Times New Roman"/>
                <a:cs typeface="Arial"/>
              </a:rPr>
              <a:t>nevala</a:t>
            </a:r>
            <a:r>
              <a:rPr lang="en-US" altLang="ko-KR" sz="3500" b="1" i="1" kern="100" dirty="0" smtClean="0">
                <a:latin typeface="Times New Roman"/>
                <a:cs typeface="Arial"/>
              </a:rPr>
              <a:t>)</a:t>
            </a:r>
            <a:r>
              <a:rPr lang="en-US" altLang="ko-KR" sz="3500" kern="100" dirty="0" smtClean="0">
                <a:latin typeface="Times New Roman"/>
                <a:cs typeface="Arial"/>
              </a:rPr>
              <a:t> </a:t>
            </a:r>
            <a:br>
              <a:rPr lang="en-US" altLang="ko-KR" sz="3500" kern="100" dirty="0" smtClean="0">
                <a:latin typeface="Times New Roman"/>
                <a:cs typeface="Arial"/>
              </a:rPr>
            </a:br>
            <a:r>
              <a:rPr lang="en-US" altLang="ko-KR" sz="3500" kern="100" dirty="0" smtClean="0">
                <a:latin typeface="Times New Roman"/>
                <a:cs typeface="Arial"/>
              </a:rPr>
              <a:t>in Israel.' (v.15).</a:t>
            </a:r>
            <a:endParaRPr lang="ko-KR" altLang="ko-KR" sz="3500" kern="100" dirty="0">
              <a:cs typeface="Arial"/>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51520" y="1326482"/>
            <a:ext cx="8438656" cy="4032446"/>
          </a:xfrm>
        </p:spPr>
        <p:txBody>
          <a:bodyPr>
            <a:noAutofit/>
          </a:bodyPr>
          <a:lstStyle/>
          <a:p>
            <a:pPr marL="508000" algn="l">
              <a:lnSpc>
                <a:spcPct val="150000"/>
              </a:lnSpc>
            </a:pPr>
            <a:r>
              <a:rPr lang="en-US" altLang="ko-KR" sz="2400" b="1" kern="100" dirty="0" smtClean="0">
                <a:latin typeface="Times New Roman"/>
                <a:cs typeface="Arial"/>
              </a:rPr>
              <a:t>Joshua and all Israel with him took </a:t>
            </a:r>
            <a:r>
              <a:rPr lang="en-US" altLang="ko-KR" sz="2400" b="1" kern="100" dirty="0" err="1" smtClean="0">
                <a:latin typeface="Times New Roman"/>
                <a:cs typeface="Arial"/>
              </a:rPr>
              <a:t>Achan</a:t>
            </a:r>
            <a:r>
              <a:rPr lang="en-US" altLang="ko-KR" sz="2400" kern="100" dirty="0" smtClean="0">
                <a:latin typeface="Times New Roman"/>
                <a:cs typeface="Arial"/>
              </a:rPr>
              <a:t> the son of </a:t>
            </a:r>
            <a:r>
              <a:rPr lang="en-US" altLang="ko-KR" sz="2400" kern="100" dirty="0" err="1" smtClean="0">
                <a:latin typeface="Times New Roman"/>
                <a:cs typeface="Arial"/>
              </a:rPr>
              <a:t>Zerah</a:t>
            </a:r>
            <a:r>
              <a:rPr lang="en-US" altLang="ko-KR" sz="2400" kern="100" dirty="0" smtClean="0">
                <a:latin typeface="Times New Roman"/>
                <a:cs typeface="Arial"/>
              </a:rPr>
              <a:t>, and the silver and the cloak and the bar of gold, and his sons and daughters and his oxen and donkeys and sheep and his tent </a:t>
            </a:r>
            <a:r>
              <a:rPr lang="en-US" altLang="ko-KR" sz="2400" b="1" kern="100" dirty="0" smtClean="0">
                <a:latin typeface="Times New Roman"/>
                <a:cs typeface="Arial"/>
              </a:rPr>
              <a:t>and all that he had</a:t>
            </a:r>
            <a:r>
              <a:rPr lang="en-US" altLang="ko-KR" sz="2400" kern="100" dirty="0" smtClean="0">
                <a:latin typeface="Times New Roman"/>
                <a:cs typeface="Arial"/>
              </a:rPr>
              <a:t>.</a:t>
            </a:r>
            <a:r>
              <a:rPr lang="en-US" altLang="ko-KR" sz="2400" b="1" kern="100" dirty="0" smtClean="0">
                <a:latin typeface="Times New Roman"/>
                <a:cs typeface="Arial"/>
              </a:rPr>
              <a:t> And they brought them up to the Valley of </a:t>
            </a:r>
            <a:r>
              <a:rPr lang="en-US" altLang="ko-KR" sz="2400" b="1" kern="100" dirty="0" err="1" smtClean="0">
                <a:latin typeface="Times New Roman"/>
                <a:cs typeface="Arial"/>
              </a:rPr>
              <a:t>Achor</a:t>
            </a:r>
            <a:r>
              <a:rPr lang="en-US" altLang="ko-KR" sz="2400" b="1" kern="100" dirty="0" smtClean="0">
                <a:latin typeface="Times New Roman"/>
                <a:cs typeface="Arial"/>
              </a:rPr>
              <a:t>. </a:t>
            </a:r>
            <a:r>
              <a:rPr lang="en-US" altLang="ko-KR" sz="2400" kern="100" dirty="0" smtClean="0">
                <a:latin typeface="Times New Roman"/>
                <a:cs typeface="Arial"/>
              </a:rPr>
              <a:t>And Joshua said, "Why did you bring trouble on us? The LORD brings trouble on you today." And all Israel stoned him with stones. They burned them with fire and stoned them with stones. And they raised over him a great heap of stones that remains to this day. Then the LORD turned from his burning anger. Therefore, to this day the name of that place is called </a:t>
            </a:r>
            <a:r>
              <a:rPr lang="en-US" altLang="ko-KR" sz="2400" b="1" kern="100" dirty="0" smtClean="0">
                <a:latin typeface="Times New Roman"/>
                <a:cs typeface="Arial"/>
              </a:rPr>
              <a:t>the Valley of </a:t>
            </a:r>
            <a:r>
              <a:rPr lang="en-US" altLang="ko-KR" sz="2400" b="1" kern="100" dirty="0" err="1" smtClean="0">
                <a:latin typeface="Times New Roman"/>
                <a:cs typeface="Arial"/>
              </a:rPr>
              <a:t>Achor</a:t>
            </a:r>
            <a:r>
              <a:rPr lang="en-US" altLang="ko-KR" sz="2400" b="1" kern="100" dirty="0" smtClean="0">
                <a:latin typeface="Times New Roman"/>
                <a:cs typeface="Arial"/>
              </a:rPr>
              <a:t>.</a:t>
            </a:r>
            <a:r>
              <a:rPr lang="en-US" altLang="ko-KR" sz="2400" kern="100" dirty="0" smtClean="0">
                <a:latin typeface="Times New Roman"/>
                <a:cs typeface="Arial"/>
              </a:rPr>
              <a:t> (vv.24-26)</a:t>
            </a:r>
            <a:endParaRPr lang="ko-KR" altLang="ko-KR" sz="1600" kern="100" dirty="0">
              <a:cs typeface="Arial"/>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09808" y="836712"/>
            <a:ext cx="8438656" cy="4032446"/>
          </a:xfrm>
        </p:spPr>
        <p:txBody>
          <a:bodyPr>
            <a:noAutofit/>
          </a:bodyPr>
          <a:lstStyle/>
          <a:p>
            <a:pPr marL="508000" algn="l">
              <a:lnSpc>
                <a:spcPct val="150000"/>
              </a:lnSpc>
            </a:pPr>
            <a:r>
              <a:rPr lang="en-US" altLang="ko-KR" sz="3400" kern="100" dirty="0" smtClean="0">
                <a:latin typeface="Times New Roman"/>
                <a:cs typeface="Arial"/>
              </a:rPr>
              <a:t>And there I will give her </a:t>
            </a:r>
            <a:r>
              <a:rPr lang="en-US" altLang="ko-KR" sz="3400" kern="100" dirty="0" err="1" smtClean="0">
                <a:latin typeface="Times New Roman"/>
                <a:cs typeface="Arial"/>
              </a:rPr>
              <a:t>her</a:t>
            </a:r>
            <a:r>
              <a:rPr lang="en-US" altLang="ko-KR" sz="3400" kern="100" dirty="0" smtClean="0">
                <a:latin typeface="Times New Roman"/>
                <a:cs typeface="Arial"/>
              </a:rPr>
              <a:t> vineyards and </a:t>
            </a:r>
            <a:r>
              <a:rPr lang="en-US" altLang="ko-KR" sz="3400" b="1" kern="100" dirty="0" smtClean="0">
                <a:latin typeface="Times New Roman"/>
                <a:cs typeface="Arial"/>
              </a:rPr>
              <a:t>make the Valley of </a:t>
            </a:r>
            <a:r>
              <a:rPr lang="en-US" altLang="ko-KR" sz="3400" b="1" kern="100" dirty="0" err="1" smtClean="0">
                <a:latin typeface="Times New Roman"/>
                <a:cs typeface="Arial"/>
              </a:rPr>
              <a:t>Achor</a:t>
            </a:r>
            <a:r>
              <a:rPr lang="en-US" altLang="ko-KR" sz="3400" b="1" kern="100" dirty="0" smtClean="0">
                <a:latin typeface="Times New Roman"/>
                <a:cs typeface="Arial"/>
              </a:rPr>
              <a:t> a door of hope</a:t>
            </a:r>
            <a:r>
              <a:rPr lang="en-US" altLang="ko-KR" sz="3400" kern="100" dirty="0" smtClean="0">
                <a:latin typeface="Times New Roman"/>
                <a:cs typeface="Arial"/>
              </a:rPr>
              <a:t>. </a:t>
            </a:r>
            <a:r>
              <a:rPr lang="ko-KR" altLang="ko-KR" sz="3400" kern="100" dirty="0" smtClean="0">
                <a:cs typeface="Arial"/>
              </a:rPr>
              <a:t/>
            </a:r>
            <a:br>
              <a:rPr lang="ko-KR" altLang="ko-KR" sz="3400" kern="100" dirty="0" smtClean="0">
                <a:cs typeface="Arial"/>
              </a:rPr>
            </a:br>
            <a:r>
              <a:rPr lang="en-US" altLang="ko-KR" sz="3400" kern="100" dirty="0" smtClean="0">
                <a:latin typeface="Times New Roman"/>
                <a:cs typeface="Arial"/>
              </a:rPr>
              <a:t>And in that day, declares the LORD, you will call me </a:t>
            </a:r>
            <a:r>
              <a:rPr lang="en-US" altLang="ko-KR" sz="3400" b="1" kern="100" dirty="0" smtClean="0">
                <a:latin typeface="Times New Roman"/>
                <a:cs typeface="Arial"/>
              </a:rPr>
              <a:t>'My Husband</a:t>
            </a:r>
            <a:r>
              <a:rPr lang="en-US" altLang="ko-KR" sz="3400" kern="100" dirty="0" smtClean="0">
                <a:latin typeface="Times New Roman"/>
                <a:cs typeface="Arial"/>
              </a:rPr>
              <a:t>,' and no longer will you call me 'My Baal.' </a:t>
            </a:r>
            <a:r>
              <a:rPr lang="ko-KR" altLang="ko-KR" sz="3400" kern="100" dirty="0" smtClean="0">
                <a:cs typeface="Arial"/>
              </a:rPr>
              <a:t/>
            </a:r>
            <a:br>
              <a:rPr lang="ko-KR" altLang="ko-KR" sz="3400" kern="100" dirty="0" smtClean="0">
                <a:cs typeface="Arial"/>
              </a:rPr>
            </a:br>
            <a:r>
              <a:rPr lang="en-US" altLang="ko-KR" sz="3400" kern="100" dirty="0" smtClean="0">
                <a:latin typeface="Times New Roman"/>
                <a:cs typeface="Arial"/>
              </a:rPr>
              <a:t>(Hos. 2:15-16)</a:t>
            </a:r>
            <a:endParaRPr lang="ko-KR" altLang="ko-KR" sz="3400" kern="100" dirty="0">
              <a:cs typeface="Arial"/>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09808" y="937866"/>
            <a:ext cx="8438656" cy="4032446"/>
          </a:xfrm>
        </p:spPr>
        <p:txBody>
          <a:bodyPr>
            <a:noAutofit/>
          </a:bodyPr>
          <a:lstStyle/>
          <a:p>
            <a:pPr marL="508000" algn="l">
              <a:lnSpc>
                <a:spcPct val="150000"/>
              </a:lnSpc>
            </a:pPr>
            <a:r>
              <a:rPr lang="en-US" altLang="ko-KR" sz="3600" kern="100" dirty="0" smtClean="0">
                <a:latin typeface="Times New Roman"/>
                <a:cs typeface="Arial"/>
              </a:rPr>
              <a:t>And I will </a:t>
            </a:r>
            <a:r>
              <a:rPr lang="en-US" altLang="ko-KR" sz="3600" b="1" kern="100" dirty="0" smtClean="0">
                <a:latin typeface="Times New Roman"/>
                <a:cs typeface="Arial"/>
              </a:rPr>
              <a:t>betroth</a:t>
            </a:r>
            <a:r>
              <a:rPr lang="en-US" altLang="ko-KR" sz="3600" kern="100" dirty="0" smtClean="0">
                <a:latin typeface="Times New Roman"/>
                <a:cs typeface="Arial"/>
              </a:rPr>
              <a:t> you to me </a:t>
            </a:r>
            <a:r>
              <a:rPr lang="en-US" altLang="ko-KR" sz="3600" b="1" kern="100" dirty="0" smtClean="0">
                <a:latin typeface="Times New Roman"/>
                <a:cs typeface="Arial"/>
              </a:rPr>
              <a:t>forever</a:t>
            </a:r>
            <a:r>
              <a:rPr lang="en-US" altLang="ko-KR" sz="3600" kern="100" dirty="0" smtClean="0">
                <a:latin typeface="Times New Roman"/>
                <a:cs typeface="Arial"/>
              </a:rPr>
              <a:t>. </a:t>
            </a:r>
            <a:br>
              <a:rPr lang="en-US" altLang="ko-KR" sz="3600" kern="100" dirty="0" smtClean="0">
                <a:latin typeface="Times New Roman"/>
                <a:cs typeface="Arial"/>
              </a:rPr>
            </a:br>
            <a:r>
              <a:rPr lang="en-US" altLang="ko-KR" sz="3600" kern="100" dirty="0" smtClean="0">
                <a:latin typeface="Times New Roman"/>
                <a:cs typeface="Arial"/>
              </a:rPr>
              <a:t>I will </a:t>
            </a:r>
            <a:r>
              <a:rPr lang="en-US" altLang="ko-KR" sz="3600" b="1" kern="100" dirty="0" smtClean="0">
                <a:latin typeface="Times New Roman"/>
                <a:cs typeface="Arial"/>
              </a:rPr>
              <a:t>betroth </a:t>
            </a:r>
            <a:r>
              <a:rPr lang="en-US" altLang="ko-KR" sz="3600" kern="100" dirty="0" smtClean="0">
                <a:latin typeface="Times New Roman"/>
                <a:cs typeface="Arial"/>
              </a:rPr>
              <a:t>you to me in righteousness and in justice, in steadfast love and in mercy. I will </a:t>
            </a:r>
            <a:r>
              <a:rPr lang="en-US" altLang="ko-KR" sz="3600" b="1" kern="100" dirty="0" smtClean="0">
                <a:latin typeface="Times New Roman"/>
                <a:cs typeface="Arial"/>
              </a:rPr>
              <a:t>betroth </a:t>
            </a:r>
            <a:r>
              <a:rPr lang="en-US" altLang="ko-KR" sz="3600" kern="100" dirty="0" smtClean="0">
                <a:latin typeface="Times New Roman"/>
                <a:cs typeface="Arial"/>
              </a:rPr>
              <a:t>you to me </a:t>
            </a:r>
            <a:r>
              <a:rPr lang="en-US" altLang="ko-KR" sz="3600" b="1" kern="100" dirty="0" smtClean="0">
                <a:latin typeface="Times New Roman"/>
                <a:cs typeface="Arial"/>
              </a:rPr>
              <a:t>in faithfulness</a:t>
            </a:r>
            <a:r>
              <a:rPr lang="en-US" altLang="ko-KR" sz="3600" kern="100" dirty="0" smtClean="0">
                <a:latin typeface="Times New Roman"/>
                <a:cs typeface="Arial"/>
              </a:rPr>
              <a:t>. And you shall know the LORD. (2:19-20)</a:t>
            </a:r>
            <a:endParaRPr lang="ko-KR" altLang="ko-KR" sz="2400" kern="100" dirty="0">
              <a:cs typeface="Arial"/>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09808" y="1268762"/>
            <a:ext cx="8438656" cy="4032446"/>
          </a:xfrm>
        </p:spPr>
        <p:txBody>
          <a:bodyPr>
            <a:noAutofit/>
          </a:bodyPr>
          <a:lstStyle/>
          <a:p>
            <a:pPr marL="508000" algn="l">
              <a:lnSpc>
                <a:spcPct val="150000"/>
              </a:lnSpc>
              <a:spcBef>
                <a:spcPts val="1200"/>
              </a:spcBef>
            </a:pPr>
            <a:r>
              <a:rPr lang="en-US" altLang="ko-KR" sz="3000" b="1" kern="100" dirty="0" smtClean="0">
                <a:latin typeface="Times New Roman"/>
                <a:cs typeface="Arial"/>
              </a:rPr>
              <a:t>When we come into the land, you shall tie this scarlet cord in the window through which you let us down</a:t>
            </a:r>
            <a:r>
              <a:rPr lang="en-US" altLang="ko-KR" sz="3000" kern="100" dirty="0" smtClean="0">
                <a:latin typeface="Times New Roman"/>
                <a:cs typeface="Arial"/>
              </a:rPr>
              <a:t>, and you shall gather into your house your father and mother, your brothers, and all your father's household….</a:t>
            </a:r>
            <a:r>
              <a:rPr lang="en-US" altLang="ko-KR" sz="3000" kern="0" dirty="0" smtClean="0">
                <a:latin typeface="Arial"/>
                <a:cs typeface="Arial"/>
              </a:rPr>
              <a:t> </a:t>
            </a:r>
            <a:r>
              <a:rPr lang="en-US" altLang="ko-KR" sz="3000" kern="100" dirty="0" smtClean="0">
                <a:latin typeface="Times New Roman"/>
                <a:cs typeface="Arial"/>
              </a:rPr>
              <a:t>And she said, "According to your words, so be it." Then she sent them away, and they departed. </a:t>
            </a:r>
            <a:r>
              <a:rPr lang="en-US" altLang="ko-KR" sz="3000" b="1" kern="100" dirty="0" smtClean="0">
                <a:latin typeface="Times New Roman"/>
                <a:cs typeface="Arial"/>
              </a:rPr>
              <a:t>And she tied the scarlet cord in the window</a:t>
            </a:r>
            <a:r>
              <a:rPr lang="en-US" altLang="ko-KR" sz="3000" kern="100" dirty="0" smtClean="0">
                <a:latin typeface="Times New Roman"/>
                <a:cs typeface="Arial"/>
              </a:rPr>
              <a:t> (Jos. 2:18, 21).</a:t>
            </a:r>
            <a:endParaRPr lang="ko-KR" altLang="ko-KR" sz="3000" kern="100" dirty="0">
              <a:cs typeface="Arial"/>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56728" y="908720"/>
            <a:ext cx="7344816" cy="4032446"/>
          </a:xfrm>
        </p:spPr>
        <p:txBody>
          <a:bodyPr>
            <a:noAutofit/>
          </a:bodyPr>
          <a:lstStyle/>
          <a:p>
            <a:pPr algn="l"/>
            <a:r>
              <a:rPr lang="en-US" altLang="ko-KR" kern="100" dirty="0" smtClean="0">
                <a:solidFill>
                  <a:prstClr val="black"/>
                </a:solidFill>
                <a:latin typeface="Times New Roman"/>
                <a:cs typeface="Arial"/>
              </a:rPr>
              <a:t>She tied the scarlet </a:t>
            </a:r>
            <a:r>
              <a:rPr lang="en-US" altLang="ko-KR" b="1" kern="100" dirty="0" smtClean="0">
                <a:solidFill>
                  <a:prstClr val="black"/>
                </a:solidFill>
                <a:latin typeface="Times New Roman"/>
                <a:cs typeface="Arial"/>
              </a:rPr>
              <a:t>cord</a:t>
            </a:r>
            <a:r>
              <a:rPr lang="en-US" altLang="ko-KR" kern="100" dirty="0" smtClean="0">
                <a:solidFill>
                  <a:prstClr val="black"/>
                </a:solidFill>
                <a:latin typeface="Times New Roman"/>
                <a:cs typeface="Arial"/>
              </a:rPr>
              <a:t> in the window.</a:t>
            </a:r>
            <a:br>
              <a:rPr lang="en-US" altLang="ko-KR" kern="100" dirty="0" smtClean="0">
                <a:solidFill>
                  <a:prstClr val="black"/>
                </a:solidFill>
                <a:latin typeface="Times New Roman"/>
                <a:cs typeface="Arial"/>
              </a:rPr>
            </a:br>
            <a:r>
              <a:rPr lang="en-US" altLang="ko-KR" kern="100" dirty="0" smtClean="0">
                <a:solidFill>
                  <a:prstClr val="black"/>
                </a:solidFill>
                <a:latin typeface="Times New Roman"/>
                <a:cs typeface="Arial"/>
              </a:rPr>
              <a:t/>
            </a:r>
            <a:br>
              <a:rPr lang="en-US" altLang="ko-KR" kern="100" dirty="0" smtClean="0">
                <a:solidFill>
                  <a:prstClr val="black"/>
                </a:solidFill>
                <a:latin typeface="Times New Roman"/>
                <a:cs typeface="Arial"/>
              </a:rPr>
            </a:br>
            <a:r>
              <a:rPr lang="en-US" altLang="ko-KR" kern="100" dirty="0" smtClean="0">
                <a:solidFill>
                  <a:prstClr val="black"/>
                </a:solidFill>
                <a:latin typeface="Times New Roman"/>
                <a:cs typeface="Arial"/>
              </a:rPr>
              <a:t>→ </a:t>
            </a:r>
            <a:r>
              <a:rPr lang="en-US" altLang="ko-KR" dirty="0" smtClean="0">
                <a:latin typeface="Times New Roman"/>
              </a:rPr>
              <a:t>She tied the scarlet </a:t>
            </a:r>
            <a:r>
              <a:rPr lang="en-US" altLang="ko-KR" b="1" dirty="0" smtClean="0">
                <a:latin typeface="Times New Roman"/>
              </a:rPr>
              <a:t>hope</a:t>
            </a:r>
            <a:r>
              <a:rPr lang="en-US" altLang="ko-KR" dirty="0" smtClean="0">
                <a:latin typeface="Times New Roman"/>
              </a:rPr>
              <a:t> in the window.</a:t>
            </a:r>
            <a:endParaRPr lang="ko-KR" altLang="en-US" dirty="0">
              <a:latin typeface="Times New Roman" pitchFamily="18" charset="0"/>
              <a:cs typeface="Times New Roman" pitchFamily="18" charset="0"/>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latin typeface="Times New Roman" pitchFamily="18" charset="0"/>
              <a:cs typeface="Times New Roman" pitchFamily="18" charset="0"/>
            </a:endParaRPr>
          </a:p>
        </p:txBody>
      </p:sp>
      <p:graphicFrame>
        <p:nvGraphicFramePr>
          <p:cNvPr id="4" name="다이어그램 3"/>
          <p:cNvGraphicFramePr/>
          <p:nvPr/>
        </p:nvGraphicFramePr>
        <p:xfrm>
          <a:off x="251520" y="332656"/>
          <a:ext cx="864096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제목 1"/>
          <p:cNvSpPr txBox="1">
            <a:spLocks/>
          </p:cNvSpPr>
          <p:nvPr/>
        </p:nvSpPr>
        <p:spPr>
          <a:xfrm>
            <a:off x="496120" y="880146"/>
            <a:ext cx="3312368" cy="1872206"/>
          </a:xfrm>
          <a:prstGeom prst="rect">
            <a:avLst/>
          </a:prstGeom>
        </p:spPr>
        <p:txBody>
          <a:bodyPr vert="horz" lIns="91440" tIns="45720" rIns="91440" bIns="45720" rtlCol="0" anchor="ctr">
            <a:noAutofit/>
          </a:bodyPr>
          <a:lstStyle/>
          <a:p>
            <a:pPr marL="0" marR="0" lvl="0" indent="0" algn="l" defTabSz="914400" rtl="0" eaLnBrk="1" fontAlgn="auto" latinLnBrk="1" hangingPunct="1">
              <a:lnSpc>
                <a:spcPct val="100000"/>
              </a:lnSpc>
              <a:spcBef>
                <a:spcPct val="0"/>
              </a:spcBef>
              <a:spcAft>
                <a:spcPts val="0"/>
              </a:spcAft>
              <a:buClrTx/>
              <a:buSzTx/>
              <a:buFontTx/>
              <a:buNone/>
              <a:tabLst/>
              <a:defRPr/>
            </a:pPr>
            <a:r>
              <a:rPr kumimoji="0" lang="en-US" altLang="ko-KR" sz="3000" b="0" i="0" u="none" strike="noStrike" kern="100" cap="none" spc="0" normalizeH="0" baseline="0" noProof="0" dirty="0" smtClean="0">
                <a:ln>
                  <a:noFill/>
                </a:ln>
                <a:solidFill>
                  <a:prstClr val="black"/>
                </a:solidFill>
                <a:effectLst/>
                <a:uLnTx/>
                <a:uFillTx/>
                <a:latin typeface="Times New Roman"/>
                <a:ea typeface="+mj-ea"/>
                <a:cs typeface="Arial"/>
              </a:rPr>
              <a:t>She tied the </a:t>
            </a:r>
            <a:r>
              <a:rPr kumimoji="0" lang="en-US" altLang="ko-KR" sz="3000" b="1" i="0" u="none" strike="noStrike" kern="100" cap="none" spc="0" normalizeH="0" baseline="0" noProof="0" dirty="0" smtClean="0">
                <a:ln>
                  <a:noFill/>
                </a:ln>
                <a:solidFill>
                  <a:prstClr val="black"/>
                </a:solidFill>
                <a:effectLst/>
                <a:uLnTx/>
                <a:uFillTx/>
                <a:latin typeface="Times New Roman"/>
                <a:ea typeface="+mj-ea"/>
                <a:cs typeface="Arial"/>
              </a:rPr>
              <a:t>scarlet</a:t>
            </a:r>
            <a:r>
              <a:rPr kumimoji="0" lang="en-US" altLang="ko-KR" sz="3000" b="0" i="0" u="none" strike="noStrike" kern="100" cap="none" spc="0" normalizeH="0" baseline="0" noProof="0" dirty="0" smtClean="0">
                <a:ln>
                  <a:noFill/>
                </a:ln>
                <a:solidFill>
                  <a:prstClr val="black"/>
                </a:solidFill>
                <a:effectLst/>
                <a:uLnTx/>
                <a:uFillTx/>
                <a:latin typeface="Times New Roman"/>
                <a:ea typeface="+mj-ea"/>
                <a:cs typeface="Arial"/>
              </a:rPr>
              <a:t> </a:t>
            </a:r>
            <a:r>
              <a:rPr kumimoji="0" lang="en-US" altLang="ko-KR" sz="3000" b="1" i="0" u="none" strike="noStrike" kern="100" cap="none" spc="0" normalizeH="0" baseline="0" noProof="0" dirty="0" smtClean="0">
                <a:ln>
                  <a:noFill/>
                </a:ln>
                <a:solidFill>
                  <a:prstClr val="black"/>
                </a:solidFill>
                <a:effectLst/>
                <a:uLnTx/>
                <a:uFillTx/>
                <a:latin typeface="Times New Roman"/>
                <a:ea typeface="+mj-ea"/>
                <a:cs typeface="Arial"/>
              </a:rPr>
              <a:t>cord</a:t>
            </a:r>
            <a:r>
              <a:rPr kumimoji="0" lang="en-US" altLang="ko-KR" sz="3000" b="0" i="0" u="none" strike="noStrike" kern="100" cap="none" spc="0" normalizeH="0" baseline="0" noProof="0" dirty="0" smtClean="0">
                <a:ln>
                  <a:noFill/>
                </a:ln>
                <a:solidFill>
                  <a:prstClr val="black"/>
                </a:solidFill>
                <a:effectLst/>
                <a:uLnTx/>
                <a:uFillTx/>
                <a:latin typeface="Times New Roman"/>
                <a:ea typeface="+mj-ea"/>
                <a:cs typeface="Arial"/>
              </a:rPr>
              <a:t> in the window.</a:t>
            </a:r>
          </a:p>
          <a:p>
            <a:pPr marL="0" marR="0" lvl="0" indent="0" algn="l" defTabSz="914400" rtl="0" eaLnBrk="1" fontAlgn="auto" latinLnBrk="1" hangingPunct="1">
              <a:lnSpc>
                <a:spcPct val="100000"/>
              </a:lnSpc>
              <a:spcBef>
                <a:spcPct val="0"/>
              </a:spcBef>
              <a:spcAft>
                <a:spcPts val="0"/>
              </a:spcAft>
              <a:buClrTx/>
              <a:buSzTx/>
              <a:buFontTx/>
              <a:buNone/>
              <a:tabLst/>
              <a:defRPr/>
            </a:pPr>
            <a:r>
              <a:rPr lang="en-US" altLang="ko-KR" sz="3000" kern="100" dirty="0" smtClean="0">
                <a:solidFill>
                  <a:prstClr val="black"/>
                </a:solidFill>
                <a:latin typeface="Times New Roman"/>
                <a:ea typeface="+mj-ea"/>
                <a:cs typeface="Arial"/>
              </a:rPr>
              <a:t>(Joshua  2:21)</a:t>
            </a:r>
            <a:endParaRPr kumimoji="0" lang="ko-KR" altLang="en-US" sz="3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제목 1"/>
          <p:cNvSpPr txBox="1">
            <a:spLocks/>
          </p:cNvSpPr>
          <p:nvPr/>
        </p:nvSpPr>
        <p:spPr>
          <a:xfrm>
            <a:off x="5652120" y="736130"/>
            <a:ext cx="3312368" cy="1872206"/>
          </a:xfrm>
          <a:prstGeom prst="rect">
            <a:avLst/>
          </a:prstGeom>
        </p:spPr>
        <p:txBody>
          <a:bodyPr vert="horz" lIns="91440" tIns="45720" rIns="91440" bIns="45720" rtlCol="0" anchor="ctr">
            <a:noAutofit/>
          </a:bodyPr>
          <a:lstStyle/>
          <a:p>
            <a:pPr lvl="0">
              <a:spcBef>
                <a:spcPct val="0"/>
              </a:spcBef>
            </a:pPr>
            <a:r>
              <a:rPr lang="en-US" altLang="ko-KR" sz="2900" dirty="0" smtClean="0">
                <a:latin typeface="Times New Roman"/>
              </a:rPr>
              <a:t>I will make the Valley of </a:t>
            </a:r>
            <a:r>
              <a:rPr lang="en-US" altLang="ko-KR" sz="2900" dirty="0" err="1" smtClean="0">
                <a:latin typeface="Times New Roman"/>
              </a:rPr>
              <a:t>Achor</a:t>
            </a:r>
            <a:r>
              <a:rPr lang="en-US" altLang="ko-KR" sz="2900" dirty="0" smtClean="0">
                <a:latin typeface="Times New Roman"/>
              </a:rPr>
              <a:t> </a:t>
            </a:r>
          </a:p>
          <a:p>
            <a:pPr lvl="0">
              <a:spcBef>
                <a:spcPct val="0"/>
              </a:spcBef>
            </a:pPr>
            <a:r>
              <a:rPr lang="en-US" altLang="ko-KR" sz="2900" dirty="0" smtClean="0">
                <a:latin typeface="Times New Roman"/>
              </a:rPr>
              <a:t>a </a:t>
            </a:r>
            <a:r>
              <a:rPr lang="en-US" altLang="ko-KR" sz="2900" b="1" dirty="0" smtClean="0">
                <a:latin typeface="Times New Roman"/>
              </a:rPr>
              <a:t>door of hope</a:t>
            </a:r>
            <a:r>
              <a:rPr lang="en-US" altLang="ko-KR" sz="2900" dirty="0" smtClean="0">
                <a:latin typeface="Times New Roman"/>
              </a:rPr>
              <a:t>.</a:t>
            </a:r>
          </a:p>
          <a:p>
            <a:pPr lvl="0">
              <a:spcBef>
                <a:spcPct val="0"/>
              </a:spcBef>
            </a:pPr>
            <a:r>
              <a:rPr kumimoji="0" lang="en-US" altLang="ko-KR" sz="2900" i="0" u="none" strike="noStrike" kern="1200" cap="none" spc="0" normalizeH="0" baseline="0" noProof="0" dirty="0" smtClean="0">
                <a:ln>
                  <a:noFill/>
                </a:ln>
                <a:solidFill>
                  <a:schemeClr val="tx1"/>
                </a:solidFill>
                <a:effectLst/>
                <a:uLnTx/>
                <a:uFillTx/>
                <a:latin typeface="Times New Roman"/>
                <a:ea typeface="+mj-ea"/>
                <a:cs typeface="Times New Roman" pitchFamily="18" charset="0"/>
              </a:rPr>
              <a:t>(Hosea  2:15)</a:t>
            </a:r>
            <a:endParaRPr kumimoji="0" lang="ko-KR" altLang="en-US" sz="290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0" name="제목 1"/>
          <p:cNvSpPr txBox="1">
            <a:spLocks/>
          </p:cNvSpPr>
          <p:nvPr/>
        </p:nvSpPr>
        <p:spPr>
          <a:xfrm>
            <a:off x="5652120" y="4293096"/>
            <a:ext cx="3312368" cy="1872206"/>
          </a:xfrm>
          <a:prstGeom prst="rect">
            <a:avLst/>
          </a:prstGeom>
        </p:spPr>
        <p:txBody>
          <a:bodyPr vert="horz" lIns="91440" tIns="45720" rIns="91440" bIns="45720" rtlCol="0" anchor="ctr">
            <a:noAutofit/>
          </a:bodyPr>
          <a:lstStyle/>
          <a:p>
            <a:pPr lvl="0">
              <a:spcBef>
                <a:spcPct val="0"/>
              </a:spcBef>
              <a:defRPr/>
            </a:pPr>
            <a:r>
              <a:rPr lang="en-US" altLang="ko-KR" sz="2800" kern="100" dirty="0" smtClean="0">
                <a:solidFill>
                  <a:prstClr val="black"/>
                </a:solidFill>
                <a:latin typeface="Times New Roman"/>
                <a:cs typeface="Arial"/>
              </a:rPr>
              <a:t>She tied the </a:t>
            </a:r>
            <a:r>
              <a:rPr lang="en-US" altLang="ko-KR" sz="2800" b="1" kern="100" dirty="0" smtClean="0">
                <a:solidFill>
                  <a:prstClr val="black"/>
                </a:solidFill>
                <a:latin typeface="Times New Roman"/>
                <a:cs typeface="Arial"/>
              </a:rPr>
              <a:t>hope of the blood </a:t>
            </a:r>
            <a:r>
              <a:rPr lang="en-US" altLang="ko-KR" sz="2800" kern="100" dirty="0" smtClean="0">
                <a:solidFill>
                  <a:prstClr val="black"/>
                </a:solidFill>
                <a:latin typeface="Times New Roman"/>
                <a:cs typeface="Arial"/>
              </a:rPr>
              <a:t>in the window.</a:t>
            </a:r>
          </a:p>
          <a:p>
            <a:pPr lvl="0">
              <a:spcBef>
                <a:spcPct val="0"/>
              </a:spcBef>
              <a:defRPr/>
            </a:pPr>
            <a:r>
              <a:rPr lang="en-US" altLang="ko-KR" sz="2800" kern="100" dirty="0" smtClean="0">
                <a:solidFill>
                  <a:prstClr val="black"/>
                </a:solidFill>
                <a:latin typeface="Times New Roman"/>
                <a:cs typeface="Arial"/>
              </a:rPr>
              <a:t>(Trans: Joshua  2:21)</a:t>
            </a:r>
            <a:endParaRPr lang="ko-KR"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37800" y="1340768"/>
            <a:ext cx="8438656" cy="4032446"/>
          </a:xfrm>
        </p:spPr>
        <p:txBody>
          <a:bodyPr>
            <a:noAutofit/>
          </a:bodyPr>
          <a:lstStyle/>
          <a:p>
            <a:pPr marL="508000" algn="l">
              <a:lnSpc>
                <a:spcPct val="150000"/>
              </a:lnSpc>
            </a:pPr>
            <a:r>
              <a:rPr lang="en-US" altLang="ko-KR" sz="2500" kern="100" dirty="0" smtClean="0">
                <a:latin typeface="Times New Roman"/>
                <a:cs typeface="Arial"/>
              </a:rPr>
              <a:t>Just as </a:t>
            </a:r>
            <a:r>
              <a:rPr lang="en-US" altLang="ko-KR" sz="2500" b="1" kern="100" dirty="0" smtClean="0">
                <a:latin typeface="Times New Roman"/>
                <a:cs typeface="Arial"/>
              </a:rPr>
              <a:t>sin</a:t>
            </a:r>
            <a:r>
              <a:rPr lang="en-US" altLang="ko-KR" sz="2500" kern="100" dirty="0" smtClean="0">
                <a:latin typeface="Times New Roman"/>
                <a:cs typeface="Arial"/>
              </a:rPr>
              <a:t> entered the world through </a:t>
            </a:r>
            <a:r>
              <a:rPr lang="en-US" altLang="ko-KR" sz="2500" b="1" kern="100" dirty="0" smtClean="0">
                <a:latin typeface="Times New Roman"/>
                <a:cs typeface="Arial"/>
              </a:rPr>
              <a:t>one man</a:t>
            </a:r>
            <a:r>
              <a:rPr lang="en-US" altLang="ko-KR" sz="2500" kern="100" dirty="0" smtClean="0">
                <a:latin typeface="Times New Roman"/>
                <a:cs typeface="Arial"/>
              </a:rPr>
              <a:t>, and </a:t>
            </a:r>
            <a:r>
              <a:rPr lang="en-US" altLang="ko-KR" sz="2500" b="1" kern="100" dirty="0" smtClean="0">
                <a:latin typeface="Times New Roman"/>
                <a:cs typeface="Arial"/>
              </a:rPr>
              <a:t>death</a:t>
            </a:r>
            <a:r>
              <a:rPr lang="en-US" altLang="ko-KR" sz="2500" kern="100" dirty="0" smtClean="0">
                <a:latin typeface="Times New Roman"/>
                <a:cs typeface="Arial"/>
              </a:rPr>
              <a:t> through sin, and in this way death came </a:t>
            </a:r>
            <a:r>
              <a:rPr lang="en-US" altLang="ko-KR" sz="2500" b="1" kern="100" dirty="0" smtClean="0">
                <a:latin typeface="Times New Roman"/>
                <a:cs typeface="Arial"/>
              </a:rPr>
              <a:t>to all men</a:t>
            </a:r>
            <a:r>
              <a:rPr lang="en-US" altLang="ko-KR" sz="2500" kern="100" dirty="0" smtClean="0">
                <a:latin typeface="Times New Roman"/>
                <a:cs typeface="Arial"/>
              </a:rPr>
              <a:t>, because </a:t>
            </a:r>
            <a:r>
              <a:rPr lang="en-US" altLang="ko-KR" sz="2500" b="1" kern="100" dirty="0" smtClean="0">
                <a:latin typeface="Times New Roman"/>
                <a:cs typeface="Arial"/>
              </a:rPr>
              <a:t>all</a:t>
            </a:r>
            <a:r>
              <a:rPr lang="en-US" altLang="ko-KR" sz="2500" kern="100" dirty="0" smtClean="0">
                <a:latin typeface="Times New Roman"/>
                <a:cs typeface="Arial"/>
              </a:rPr>
              <a:t> </a:t>
            </a:r>
            <a:r>
              <a:rPr lang="en-US" altLang="ko-KR" sz="2500" b="1" kern="100" dirty="0" smtClean="0">
                <a:latin typeface="Times New Roman"/>
                <a:cs typeface="Arial"/>
              </a:rPr>
              <a:t>sinned</a:t>
            </a:r>
            <a:r>
              <a:rPr lang="en-US" altLang="ko-KR" sz="2500" kern="100" dirty="0" smtClean="0">
                <a:latin typeface="Times New Roman"/>
                <a:cs typeface="Arial"/>
              </a:rPr>
              <a:t>…</a:t>
            </a:r>
            <a:r>
              <a:rPr lang="ko-KR" altLang="ko-KR" sz="2500" kern="100" dirty="0" smtClean="0">
                <a:cs typeface="Arial"/>
              </a:rPr>
              <a:t/>
            </a:r>
            <a:br>
              <a:rPr lang="ko-KR" altLang="ko-KR" sz="2500" kern="100" dirty="0" smtClean="0">
                <a:cs typeface="Arial"/>
              </a:rPr>
            </a:br>
            <a:r>
              <a:rPr lang="en-US" altLang="ko-KR" sz="2500" kern="100" dirty="0" smtClean="0">
                <a:latin typeface="Times New Roman"/>
                <a:cs typeface="Arial"/>
              </a:rPr>
              <a:t>If, by the trespass of the one man, death reigned through that one man, how much more will those who receive </a:t>
            </a:r>
            <a:r>
              <a:rPr lang="en-US" altLang="ko-KR" sz="2500" b="1" kern="100" dirty="0" smtClean="0">
                <a:latin typeface="Times New Roman"/>
                <a:cs typeface="Arial"/>
              </a:rPr>
              <a:t>God's abundant provision of grace </a:t>
            </a:r>
            <a:r>
              <a:rPr lang="en-US" altLang="ko-KR" sz="2500" kern="100" dirty="0" smtClean="0">
                <a:latin typeface="Times New Roman"/>
                <a:cs typeface="Arial"/>
              </a:rPr>
              <a:t>and</a:t>
            </a:r>
            <a:r>
              <a:rPr lang="en-US" altLang="ko-KR" sz="2500" b="1" kern="100" dirty="0" smtClean="0">
                <a:latin typeface="Times New Roman"/>
                <a:cs typeface="Arial"/>
              </a:rPr>
              <a:t> of the gift of righteousness</a:t>
            </a:r>
            <a:r>
              <a:rPr lang="en-US" altLang="ko-KR" sz="2500" kern="100" dirty="0" smtClean="0">
                <a:latin typeface="Times New Roman"/>
                <a:cs typeface="Arial"/>
              </a:rPr>
              <a:t> reign in life through the </a:t>
            </a:r>
            <a:r>
              <a:rPr lang="en-US" altLang="ko-KR" sz="2500" b="1" kern="100" dirty="0" smtClean="0">
                <a:latin typeface="Times New Roman"/>
                <a:cs typeface="Arial"/>
              </a:rPr>
              <a:t>one man, Jesus Christ</a:t>
            </a:r>
            <a:r>
              <a:rPr lang="en-US" altLang="ko-KR" sz="2500" kern="100" dirty="0" smtClean="0">
                <a:latin typeface="Times New Roman"/>
                <a:cs typeface="Arial"/>
              </a:rPr>
              <a:t>.</a:t>
            </a:r>
            <a:r>
              <a:rPr lang="ko-KR" altLang="ko-KR" sz="2500" kern="100" dirty="0" smtClean="0">
                <a:cs typeface="Arial"/>
              </a:rPr>
              <a:t/>
            </a:r>
            <a:br>
              <a:rPr lang="ko-KR" altLang="ko-KR" sz="2500" kern="100" dirty="0" smtClean="0">
                <a:cs typeface="Arial"/>
              </a:rPr>
            </a:br>
            <a:r>
              <a:rPr lang="en-US" altLang="ko-KR" sz="2500" kern="100" dirty="0" smtClean="0">
                <a:latin typeface="Times New Roman"/>
                <a:cs typeface="Arial"/>
              </a:rPr>
              <a:t>Therefore, as </a:t>
            </a:r>
            <a:r>
              <a:rPr lang="en-US" altLang="ko-KR" sz="2500" b="1" kern="100" dirty="0" smtClean="0">
                <a:latin typeface="Times New Roman"/>
                <a:cs typeface="Arial"/>
              </a:rPr>
              <a:t>one</a:t>
            </a:r>
            <a:r>
              <a:rPr lang="en-US" altLang="ko-KR" sz="2500" kern="100" dirty="0" smtClean="0">
                <a:latin typeface="Times New Roman"/>
                <a:cs typeface="Arial"/>
              </a:rPr>
              <a:t> trespass led to condemnation for</a:t>
            </a:r>
            <a:r>
              <a:rPr lang="en-US" altLang="ko-KR" sz="2500" b="1" kern="100" dirty="0" smtClean="0">
                <a:latin typeface="Times New Roman"/>
                <a:cs typeface="Arial"/>
              </a:rPr>
              <a:t> all</a:t>
            </a:r>
            <a:r>
              <a:rPr lang="en-US" altLang="ko-KR" sz="2500" kern="100" dirty="0" smtClean="0">
                <a:latin typeface="Times New Roman"/>
                <a:cs typeface="Arial"/>
              </a:rPr>
              <a:t> </a:t>
            </a:r>
            <a:r>
              <a:rPr lang="en-US" altLang="ko-KR" sz="2500" b="1" kern="100" dirty="0" smtClean="0">
                <a:latin typeface="Times New Roman"/>
                <a:cs typeface="Arial"/>
              </a:rPr>
              <a:t>men</a:t>
            </a:r>
            <a:r>
              <a:rPr lang="en-US" altLang="ko-KR" sz="2500" kern="100" dirty="0" smtClean="0">
                <a:latin typeface="Times New Roman"/>
                <a:cs typeface="Arial"/>
              </a:rPr>
              <a:t>, so </a:t>
            </a:r>
            <a:r>
              <a:rPr lang="en-US" altLang="ko-KR" sz="2500" b="1" kern="100" dirty="0" smtClean="0">
                <a:latin typeface="Times New Roman"/>
                <a:cs typeface="Arial"/>
              </a:rPr>
              <a:t>one act</a:t>
            </a:r>
            <a:r>
              <a:rPr lang="en-US" altLang="ko-KR" sz="2500" kern="100" dirty="0" smtClean="0">
                <a:latin typeface="Times New Roman"/>
                <a:cs typeface="Arial"/>
              </a:rPr>
              <a:t> of righteousness leads to justification and life for </a:t>
            </a:r>
            <a:r>
              <a:rPr lang="en-US" altLang="ko-KR" sz="2500" b="1" kern="100" dirty="0" smtClean="0">
                <a:latin typeface="Times New Roman"/>
                <a:cs typeface="Arial"/>
              </a:rPr>
              <a:t>all men</a:t>
            </a:r>
            <a:r>
              <a:rPr lang="en-US" altLang="ko-KR" sz="2500" kern="100" dirty="0" smtClean="0">
                <a:latin typeface="Times New Roman"/>
                <a:cs typeface="Arial"/>
              </a:rPr>
              <a:t> (Rom. 5:12, 17-18).</a:t>
            </a:r>
            <a:endParaRPr lang="ko-KR" altLang="ko-KR" sz="2500" kern="100" dirty="0">
              <a:cs typeface="Arial"/>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
        <p:nvSpPr>
          <p:cNvPr id="4" name="제목 3"/>
          <p:cNvSpPr>
            <a:spLocks noGrp="1"/>
          </p:cNvSpPr>
          <p:nvPr>
            <p:ph type="ctrTitle"/>
          </p:nvPr>
        </p:nvSpPr>
        <p:spPr/>
        <p:txBody>
          <a:bodyPr/>
          <a:lstStyle/>
          <a:p>
            <a:endParaRPr lang="ko-KR" altLang="en-US"/>
          </a:p>
        </p:txBody>
      </p:sp>
      <p:pic>
        <p:nvPicPr>
          <p:cNvPr id="6" name="그림 5" descr="마라도나축구.jpg"/>
          <p:cNvPicPr>
            <a:picLocks noChangeAspect="1"/>
          </p:cNvPicPr>
          <p:nvPr/>
        </p:nvPicPr>
        <p:blipFill>
          <a:blip r:embed="rId2" cstate="print"/>
          <a:stretch>
            <a:fillRect/>
          </a:stretch>
        </p:blipFill>
        <p:spPr>
          <a:xfrm>
            <a:off x="251520" y="274936"/>
            <a:ext cx="4248472" cy="6297056"/>
          </a:xfrm>
          <a:prstGeom prst="rect">
            <a:avLst/>
          </a:prstGeom>
        </p:spPr>
      </p:pic>
      <p:pic>
        <p:nvPicPr>
          <p:cNvPr id="7" name="그림 6" descr="마라도나월드컵들기.jpg"/>
          <p:cNvPicPr>
            <a:picLocks noChangeAspect="1"/>
          </p:cNvPicPr>
          <p:nvPr/>
        </p:nvPicPr>
        <p:blipFill>
          <a:blip r:embed="rId3" cstate="print"/>
          <a:stretch>
            <a:fillRect/>
          </a:stretch>
        </p:blipFill>
        <p:spPr>
          <a:xfrm>
            <a:off x="4501480" y="303512"/>
            <a:ext cx="4391000" cy="626469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99592" y="980730"/>
            <a:ext cx="7344816" cy="4032446"/>
          </a:xfrm>
        </p:spPr>
        <p:txBody>
          <a:bodyPr>
            <a:noAutofit/>
          </a:bodyPr>
          <a:lstStyle/>
          <a:p>
            <a:r>
              <a:rPr lang="en-US" altLang="ko-KR" sz="5400" b="1" dirty="0" smtClean="0">
                <a:latin typeface="Times New Roman"/>
              </a:rPr>
              <a:t>Tie the scarlet hope </a:t>
            </a:r>
            <a:br>
              <a:rPr lang="en-US" altLang="ko-KR" sz="5400" b="1" dirty="0" smtClean="0">
                <a:latin typeface="Times New Roman"/>
              </a:rPr>
            </a:br>
            <a:r>
              <a:rPr lang="en-US" altLang="ko-KR" sz="5400" b="1" dirty="0" smtClean="0">
                <a:latin typeface="Times New Roman"/>
              </a:rPr>
              <a:t>in your heart and </a:t>
            </a:r>
            <a:br>
              <a:rPr lang="en-US" altLang="ko-KR" sz="5400" b="1" dirty="0" smtClean="0">
                <a:latin typeface="Times New Roman"/>
              </a:rPr>
            </a:br>
            <a:r>
              <a:rPr lang="en-US" altLang="ko-KR" sz="5400" b="1" dirty="0" smtClean="0">
                <a:latin typeface="Times New Roman"/>
              </a:rPr>
              <a:t>in your church </a:t>
            </a:r>
            <a:br>
              <a:rPr lang="en-US" altLang="ko-KR" sz="5400" b="1" dirty="0" smtClean="0">
                <a:latin typeface="Times New Roman"/>
              </a:rPr>
            </a:br>
            <a:r>
              <a:rPr lang="en-US" altLang="ko-KR" sz="5400" b="1" dirty="0" smtClean="0">
                <a:latin typeface="Times New Roman"/>
              </a:rPr>
              <a:t>to be the holy bride </a:t>
            </a:r>
            <a:br>
              <a:rPr lang="en-US" altLang="ko-KR" sz="5400" b="1" dirty="0" smtClean="0">
                <a:latin typeface="Times New Roman"/>
              </a:rPr>
            </a:br>
            <a:r>
              <a:rPr lang="en-US" altLang="ko-KR" sz="5400" b="1" dirty="0" smtClean="0">
                <a:latin typeface="Times New Roman"/>
              </a:rPr>
              <a:t>of Christ Jesus.</a:t>
            </a:r>
            <a:endParaRPr lang="ko-KR" altLang="en-US" sz="5400" dirty="0">
              <a:latin typeface="Times New Roman" pitchFamily="18" charset="0"/>
              <a:cs typeface="Times New Roman" pitchFamily="18" charset="0"/>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pic>
        <p:nvPicPr>
          <p:cNvPr id="4" name="그림 3" descr="diego-maradona-hand-of-god1.jpg"/>
          <p:cNvPicPr>
            <a:picLocks noChangeAspect="1"/>
          </p:cNvPicPr>
          <p:nvPr/>
        </p:nvPicPr>
        <p:blipFill>
          <a:blip r:embed="rId2" cstate="print"/>
          <a:stretch>
            <a:fillRect/>
          </a:stretch>
        </p:blipFill>
        <p:spPr>
          <a:xfrm>
            <a:off x="280096" y="281624"/>
            <a:ext cx="8568952" cy="629475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56728" y="908720"/>
            <a:ext cx="7344816" cy="4032446"/>
          </a:xfrm>
        </p:spPr>
        <p:txBody>
          <a:bodyPr>
            <a:noAutofit/>
          </a:bodyPr>
          <a:lstStyle/>
          <a:p>
            <a:r>
              <a:rPr lang="en-US" altLang="ko-KR" sz="5400" dirty="0" smtClean="0">
                <a:latin typeface="Times New Roman"/>
              </a:rPr>
              <a:t>“The LORD was with Joshua, and his fame was in all the land (6:27).”</a:t>
            </a:r>
            <a:endParaRPr lang="ko-KR" altLang="en-US" sz="3600" b="1" dirty="0">
              <a:latin typeface="Times New Roman" pitchFamily="18" charset="0"/>
              <a:cs typeface="Times New Roman" pitchFamily="18" charset="0"/>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453824" y="476672"/>
            <a:ext cx="8150624" cy="4896544"/>
          </a:xfrm>
        </p:spPr>
        <p:txBody>
          <a:bodyPr>
            <a:noAutofit/>
          </a:bodyPr>
          <a:lstStyle/>
          <a:p>
            <a:r>
              <a:rPr lang="en-US" altLang="ko-KR" sz="4800" dirty="0" smtClean="0">
                <a:latin typeface="Times New Roman"/>
              </a:rPr>
              <a:t>Israelites lost the war to Amorites at Ai because of </a:t>
            </a:r>
            <a:r>
              <a:rPr lang="en-US" altLang="ko-KR" sz="5200" b="1" dirty="0" smtClean="0">
                <a:latin typeface="Times New Roman"/>
              </a:rPr>
              <a:t>belittling</a:t>
            </a:r>
            <a:r>
              <a:rPr lang="en-US" altLang="ko-KR" sz="4800" dirty="0" smtClean="0">
                <a:latin typeface="Times New Roman"/>
              </a:rPr>
              <a:t> the enemy as </a:t>
            </a:r>
            <a:r>
              <a:rPr lang="en-US" altLang="ko-KR" sz="4800" dirty="0" err="1" smtClean="0">
                <a:latin typeface="Times New Roman"/>
              </a:rPr>
              <a:t>Achan</a:t>
            </a:r>
            <a:r>
              <a:rPr lang="en-US" altLang="ko-KR" sz="4800" dirty="0" smtClean="0">
                <a:latin typeface="Times New Roman"/>
              </a:rPr>
              <a:t> </a:t>
            </a:r>
            <a:r>
              <a:rPr lang="en-US" altLang="ko-KR" sz="5200" b="1" dirty="0" smtClean="0">
                <a:latin typeface="Times New Roman"/>
              </a:rPr>
              <a:t>belittled</a:t>
            </a:r>
            <a:r>
              <a:rPr lang="en-US" altLang="ko-KR" sz="4800" dirty="0" smtClean="0">
                <a:latin typeface="Times New Roman"/>
              </a:rPr>
              <a:t> God’s command.</a:t>
            </a:r>
            <a:endParaRPr lang="ko-KR" altLang="en-US" sz="3200" dirty="0">
              <a:latin typeface="Times New Roman" pitchFamily="18" charset="0"/>
              <a:cs typeface="Times New Roman" pitchFamily="18" charset="0"/>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graphicFrame>
        <p:nvGraphicFramePr>
          <p:cNvPr id="6" name="표 5"/>
          <p:cNvGraphicFramePr>
            <a:graphicFrameLocks noGrp="1"/>
          </p:cNvGraphicFramePr>
          <p:nvPr/>
        </p:nvGraphicFramePr>
        <p:xfrm>
          <a:off x="323528" y="332657"/>
          <a:ext cx="8496944" cy="6329057"/>
        </p:xfrm>
        <a:graphic>
          <a:graphicData uri="http://schemas.openxmlformats.org/drawingml/2006/table">
            <a:tbl>
              <a:tblPr/>
              <a:tblGrid>
                <a:gridCol w="4248472"/>
                <a:gridCol w="4248472"/>
              </a:tblGrid>
              <a:tr h="355288">
                <a:tc>
                  <a:txBody>
                    <a:bodyPr/>
                    <a:lstStyle/>
                    <a:p>
                      <a:pPr algn="ctr" latinLnBrk="1">
                        <a:lnSpc>
                          <a:spcPct val="150000"/>
                        </a:lnSpc>
                        <a:spcAft>
                          <a:spcPts val="0"/>
                        </a:spcAft>
                      </a:pPr>
                      <a:r>
                        <a:rPr lang="en-US" sz="1800" kern="100" dirty="0">
                          <a:latin typeface="Times New Roman"/>
                          <a:ea typeface="맑은 고딕"/>
                          <a:cs typeface="Arial"/>
                        </a:rPr>
                        <a:t>Battle of Jericho (Ch.2)</a:t>
                      </a:r>
                      <a:endParaRPr lang="ko-KR" sz="1800" kern="100" dirty="0">
                        <a:latin typeface="맑은 고딕"/>
                        <a:ea typeface="맑은 고딕"/>
                        <a:cs typeface="Arial"/>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800" kern="100" dirty="0">
                          <a:latin typeface="Times New Roman"/>
                          <a:ea typeface="맑은 고딕"/>
                          <a:cs typeface="Arial"/>
                        </a:rPr>
                        <a:t>Battle of Ai (Ch.7)</a:t>
                      </a:r>
                      <a:endParaRPr lang="ko-KR" sz="1800" kern="100" dirty="0">
                        <a:latin typeface="맑은 고딕"/>
                        <a:ea typeface="맑은 고딕"/>
                        <a:cs typeface="Arial"/>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857">
                <a:tc>
                  <a:txBody>
                    <a:bodyPr/>
                    <a:lstStyle/>
                    <a:p>
                      <a:pPr algn="l" latinLnBrk="1">
                        <a:lnSpc>
                          <a:spcPct val="130000"/>
                        </a:lnSpc>
                        <a:spcAft>
                          <a:spcPts val="0"/>
                        </a:spcAft>
                      </a:pPr>
                      <a:r>
                        <a:rPr lang="en-US" sz="1800" kern="100" dirty="0">
                          <a:latin typeface="Times New Roman"/>
                          <a:ea typeface="맑은 고딕"/>
                          <a:cs typeface="Arial"/>
                        </a:rPr>
                        <a:t>1 </a:t>
                      </a:r>
                      <a:r>
                        <a:rPr lang="en-US" sz="1800" b="1" kern="100" dirty="0">
                          <a:latin typeface="Times New Roman"/>
                          <a:ea typeface="맑은 고딕"/>
                          <a:cs typeface="Arial"/>
                        </a:rPr>
                        <a:t>Joshua the son of Nun</a:t>
                      </a:r>
                      <a:r>
                        <a:rPr lang="en-US" sz="1800" kern="100" dirty="0">
                          <a:latin typeface="Times New Roman"/>
                          <a:ea typeface="맑은 고딕"/>
                          <a:cs typeface="Arial"/>
                        </a:rPr>
                        <a:t> </a:t>
                      </a:r>
                      <a:r>
                        <a:rPr lang="en-US" sz="1800" b="1" kern="100" dirty="0">
                          <a:latin typeface="Times New Roman"/>
                          <a:ea typeface="맑은 고딕"/>
                          <a:cs typeface="Arial"/>
                        </a:rPr>
                        <a:t>sent two </a:t>
                      </a:r>
                      <a:r>
                        <a:rPr lang="en-US" sz="1800" b="1" kern="100" dirty="0" smtClean="0">
                          <a:latin typeface="Times New Roman"/>
                          <a:ea typeface="맑은 고딕"/>
                          <a:cs typeface="Arial"/>
                        </a:rPr>
                        <a:t>men</a:t>
                      </a:r>
                    </a:p>
                    <a:p>
                      <a:pPr algn="l" latinLnBrk="1">
                        <a:lnSpc>
                          <a:spcPct val="130000"/>
                        </a:lnSpc>
                        <a:spcAft>
                          <a:spcPts val="0"/>
                        </a:spcAft>
                      </a:pPr>
                      <a:r>
                        <a:rPr lang="en-US" sz="1800" b="1" kern="100" dirty="0" smtClean="0">
                          <a:latin typeface="Times New Roman"/>
                          <a:ea typeface="맑은 고딕"/>
                          <a:cs typeface="Arial"/>
                        </a:rPr>
                        <a:t>secretly </a:t>
                      </a:r>
                      <a:r>
                        <a:rPr lang="en-US" sz="1800" b="1" kern="100" dirty="0">
                          <a:latin typeface="Times New Roman"/>
                          <a:ea typeface="맑은 고딕"/>
                          <a:cs typeface="Arial"/>
                        </a:rPr>
                        <a:t>from </a:t>
                      </a:r>
                      <a:r>
                        <a:rPr lang="en-US" sz="1800" b="1" kern="100" dirty="0" err="1">
                          <a:latin typeface="Times New Roman"/>
                          <a:ea typeface="맑은 고딕"/>
                          <a:cs typeface="Arial"/>
                        </a:rPr>
                        <a:t>Shittim</a:t>
                      </a:r>
                      <a:r>
                        <a:rPr lang="en-US" sz="1800" b="1" kern="100" dirty="0">
                          <a:latin typeface="Times New Roman"/>
                          <a:ea typeface="맑은 고딕"/>
                          <a:cs typeface="Arial"/>
                        </a:rPr>
                        <a:t> as spies</a:t>
                      </a:r>
                      <a:r>
                        <a:rPr lang="en-US" sz="1800" kern="100" dirty="0">
                          <a:latin typeface="Times New Roman"/>
                          <a:ea typeface="맑은 고딕"/>
                          <a:cs typeface="Arial"/>
                        </a:rPr>
                        <a:t>, saying, "Go, view the land, especially Jericho."</a:t>
                      </a:r>
                      <a:endParaRPr lang="ko-KR" sz="1800" kern="100" dirty="0">
                        <a:latin typeface="맑은 고딕"/>
                        <a:ea typeface="맑은 고딕"/>
                        <a:cs typeface="Arial"/>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30000"/>
                        </a:lnSpc>
                        <a:spcAft>
                          <a:spcPts val="0"/>
                        </a:spcAft>
                      </a:pPr>
                      <a:r>
                        <a:rPr lang="en-US" sz="1800" kern="100" dirty="0">
                          <a:latin typeface="Times New Roman"/>
                          <a:ea typeface="맑은 고딕"/>
                          <a:cs typeface="Arial"/>
                        </a:rPr>
                        <a:t>2 </a:t>
                      </a:r>
                      <a:r>
                        <a:rPr lang="en-US" sz="1800" b="1" kern="100" dirty="0">
                          <a:latin typeface="Times New Roman"/>
                          <a:ea typeface="맑은 고딕"/>
                          <a:cs typeface="Arial"/>
                        </a:rPr>
                        <a:t>Joshua sent men from Jericho to Ai</a:t>
                      </a:r>
                      <a:r>
                        <a:rPr lang="en-US" sz="1800" kern="100" dirty="0">
                          <a:latin typeface="Times New Roman"/>
                          <a:ea typeface="맑은 고딕"/>
                          <a:cs typeface="Arial"/>
                        </a:rPr>
                        <a:t>, </a:t>
                      </a:r>
                      <a:endParaRPr lang="en-US" sz="1800" kern="100" dirty="0" smtClean="0">
                        <a:latin typeface="Times New Roman"/>
                        <a:ea typeface="맑은 고딕"/>
                        <a:cs typeface="Arial"/>
                      </a:endParaRPr>
                    </a:p>
                    <a:p>
                      <a:pPr algn="l" latinLnBrk="1">
                        <a:lnSpc>
                          <a:spcPct val="130000"/>
                        </a:lnSpc>
                        <a:spcAft>
                          <a:spcPts val="0"/>
                        </a:spcAft>
                      </a:pPr>
                      <a:r>
                        <a:rPr lang="en-US" sz="1800" kern="100" dirty="0" smtClean="0">
                          <a:latin typeface="Times New Roman"/>
                          <a:ea typeface="맑은 고딕"/>
                          <a:cs typeface="Arial"/>
                        </a:rPr>
                        <a:t>which </a:t>
                      </a:r>
                      <a:r>
                        <a:rPr lang="en-US" sz="1800" kern="100" dirty="0">
                          <a:latin typeface="Times New Roman"/>
                          <a:ea typeface="맑은 고딕"/>
                          <a:cs typeface="Arial"/>
                        </a:rPr>
                        <a:t>is near Beth-</a:t>
                      </a:r>
                      <a:r>
                        <a:rPr lang="en-US" sz="1800" kern="100" dirty="0" err="1">
                          <a:latin typeface="Times New Roman"/>
                          <a:ea typeface="맑은 고딕"/>
                          <a:cs typeface="Arial"/>
                        </a:rPr>
                        <a:t>aven</a:t>
                      </a:r>
                      <a:r>
                        <a:rPr lang="en-US" sz="1800" kern="100" dirty="0">
                          <a:latin typeface="Times New Roman"/>
                          <a:ea typeface="맑은 고딕"/>
                          <a:cs typeface="Arial"/>
                        </a:rPr>
                        <a:t>, east of Bethel, and said to them, "Go up and spy out the land." </a:t>
                      </a:r>
                      <a:endParaRPr lang="en-US" sz="1800" kern="100" dirty="0" smtClean="0">
                        <a:latin typeface="Times New Roman"/>
                        <a:ea typeface="맑은 고딕"/>
                        <a:cs typeface="Arial"/>
                      </a:endParaRPr>
                    </a:p>
                    <a:p>
                      <a:pPr algn="l" latinLnBrk="1">
                        <a:lnSpc>
                          <a:spcPct val="130000"/>
                        </a:lnSpc>
                        <a:spcAft>
                          <a:spcPts val="0"/>
                        </a:spcAft>
                      </a:pPr>
                      <a:r>
                        <a:rPr lang="en-US" sz="1800" kern="100" dirty="0" smtClean="0">
                          <a:latin typeface="Times New Roman"/>
                          <a:ea typeface="맑은 고딕"/>
                          <a:cs typeface="Arial"/>
                        </a:rPr>
                        <a:t>And </a:t>
                      </a:r>
                      <a:r>
                        <a:rPr lang="en-US" sz="1800" kern="100" dirty="0">
                          <a:latin typeface="Times New Roman"/>
                          <a:ea typeface="맑은 고딕"/>
                          <a:cs typeface="Arial"/>
                        </a:rPr>
                        <a:t>the men went up and </a:t>
                      </a:r>
                      <a:r>
                        <a:rPr lang="en-US" sz="1800" b="1" kern="100" dirty="0">
                          <a:latin typeface="Times New Roman"/>
                          <a:ea typeface="맑은 고딕"/>
                          <a:cs typeface="Arial"/>
                        </a:rPr>
                        <a:t>spied out Ai</a:t>
                      </a:r>
                      <a:r>
                        <a:rPr lang="en-US" sz="1800" kern="100" dirty="0">
                          <a:latin typeface="Times New Roman"/>
                          <a:ea typeface="맑은 고딕"/>
                          <a:cs typeface="Arial"/>
                        </a:rPr>
                        <a:t>.</a:t>
                      </a:r>
                      <a:endParaRPr lang="ko-KR" sz="1800" kern="100" dirty="0">
                        <a:latin typeface="맑은 고딕"/>
                        <a:ea typeface="맑은 고딕"/>
                        <a:cs typeface="Arial"/>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7741">
                <a:tc>
                  <a:txBody>
                    <a:bodyPr/>
                    <a:lstStyle/>
                    <a:p>
                      <a:pPr algn="l" latinLnBrk="1">
                        <a:lnSpc>
                          <a:spcPct val="130000"/>
                        </a:lnSpc>
                        <a:spcAft>
                          <a:spcPts val="0"/>
                        </a:spcAft>
                      </a:pPr>
                      <a:r>
                        <a:rPr lang="en-US" sz="1800" kern="100" dirty="0">
                          <a:latin typeface="Times New Roman"/>
                          <a:ea typeface="맑은 고딕"/>
                          <a:cs typeface="Arial"/>
                        </a:rPr>
                        <a:t>23 Then the two men returned…to Joshua </a:t>
                      </a:r>
                      <a:endParaRPr lang="en-US" sz="1800" kern="100" dirty="0" smtClean="0">
                        <a:latin typeface="Times New Roman"/>
                        <a:ea typeface="맑은 고딕"/>
                        <a:cs typeface="Arial"/>
                      </a:endParaRPr>
                    </a:p>
                    <a:p>
                      <a:pPr algn="l" latinLnBrk="1">
                        <a:lnSpc>
                          <a:spcPct val="130000"/>
                        </a:lnSpc>
                        <a:spcAft>
                          <a:spcPts val="0"/>
                        </a:spcAft>
                      </a:pPr>
                      <a:r>
                        <a:rPr lang="en-US" sz="1800" kern="100" dirty="0" smtClean="0">
                          <a:latin typeface="Times New Roman"/>
                          <a:ea typeface="맑은 고딕"/>
                          <a:cs typeface="Arial"/>
                        </a:rPr>
                        <a:t>the </a:t>
                      </a:r>
                      <a:r>
                        <a:rPr lang="en-US" sz="1800" kern="100" dirty="0">
                          <a:latin typeface="Times New Roman"/>
                          <a:ea typeface="맑은 고딕"/>
                          <a:cs typeface="Arial"/>
                        </a:rPr>
                        <a:t>son of Nun, and they told him all that had happened to them.</a:t>
                      </a:r>
                      <a:endParaRPr lang="ko-KR" sz="1800" kern="100" dirty="0">
                        <a:latin typeface="맑은 고딕"/>
                        <a:ea typeface="맑은 고딕"/>
                        <a:cs typeface="Arial"/>
                      </a:endParaRPr>
                    </a:p>
                    <a:p>
                      <a:pPr algn="l" latinLnBrk="1">
                        <a:lnSpc>
                          <a:spcPct val="130000"/>
                        </a:lnSpc>
                        <a:spcAft>
                          <a:spcPts val="0"/>
                        </a:spcAft>
                      </a:pPr>
                      <a:r>
                        <a:rPr lang="en-US" sz="1800" kern="100" dirty="0">
                          <a:latin typeface="Times New Roman"/>
                          <a:ea typeface="맑은 고딕"/>
                          <a:cs typeface="Arial"/>
                        </a:rPr>
                        <a:t>24 And they said to Joshua, “Truly the </a:t>
                      </a:r>
                      <a:endParaRPr lang="en-US" sz="1800" kern="100" dirty="0" smtClean="0">
                        <a:latin typeface="Times New Roman"/>
                        <a:ea typeface="맑은 고딕"/>
                        <a:cs typeface="Arial"/>
                      </a:endParaRPr>
                    </a:p>
                    <a:p>
                      <a:pPr algn="l" latinLnBrk="1">
                        <a:lnSpc>
                          <a:spcPct val="130000"/>
                        </a:lnSpc>
                        <a:spcAft>
                          <a:spcPts val="0"/>
                        </a:spcAft>
                      </a:pPr>
                      <a:r>
                        <a:rPr lang="en-US" sz="1800" kern="100" dirty="0" smtClean="0">
                          <a:latin typeface="Times New Roman"/>
                          <a:ea typeface="맑은 고딕"/>
                          <a:cs typeface="Arial"/>
                        </a:rPr>
                        <a:t>LORD </a:t>
                      </a:r>
                      <a:r>
                        <a:rPr lang="en-US" sz="1800" kern="100" dirty="0">
                          <a:latin typeface="Times New Roman"/>
                          <a:ea typeface="맑은 고딕"/>
                          <a:cs typeface="Arial"/>
                        </a:rPr>
                        <a:t>has given all the land into our hands. And also, all the inhabitants of the land melt away because of us."</a:t>
                      </a:r>
                      <a:endParaRPr lang="ko-KR" sz="1800" kern="100" dirty="0">
                        <a:latin typeface="맑은 고딕"/>
                        <a:ea typeface="맑은 고딕"/>
                        <a:cs typeface="Arial"/>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30000"/>
                        </a:lnSpc>
                        <a:spcAft>
                          <a:spcPts val="0"/>
                        </a:spcAft>
                      </a:pPr>
                      <a:r>
                        <a:rPr lang="en-US" sz="1800" kern="100" dirty="0">
                          <a:latin typeface="Times New Roman"/>
                          <a:ea typeface="맑은 고딕"/>
                          <a:cs typeface="Arial"/>
                        </a:rPr>
                        <a:t>3 And they returned to Joshua and said to </a:t>
                      </a:r>
                      <a:endParaRPr lang="en-US" sz="1800" kern="100" dirty="0" smtClean="0">
                        <a:latin typeface="Times New Roman"/>
                        <a:ea typeface="맑은 고딕"/>
                        <a:cs typeface="Arial"/>
                      </a:endParaRPr>
                    </a:p>
                    <a:p>
                      <a:pPr algn="l" latinLnBrk="1">
                        <a:lnSpc>
                          <a:spcPct val="130000"/>
                        </a:lnSpc>
                        <a:spcAft>
                          <a:spcPts val="0"/>
                        </a:spcAft>
                      </a:pPr>
                      <a:r>
                        <a:rPr lang="en-US" sz="1800" kern="100" dirty="0" smtClean="0">
                          <a:latin typeface="Times New Roman"/>
                          <a:ea typeface="맑은 고딕"/>
                          <a:cs typeface="Arial"/>
                        </a:rPr>
                        <a:t>him</a:t>
                      </a:r>
                      <a:r>
                        <a:rPr lang="en-US" sz="1800" kern="100" dirty="0">
                          <a:latin typeface="Times New Roman"/>
                          <a:ea typeface="맑은 고딕"/>
                          <a:cs typeface="Arial"/>
                        </a:rPr>
                        <a:t>, “</a:t>
                      </a:r>
                      <a:r>
                        <a:rPr lang="en-US" sz="1800" b="1" kern="100" dirty="0">
                          <a:latin typeface="Times New Roman"/>
                          <a:ea typeface="맑은 고딕"/>
                          <a:cs typeface="Arial"/>
                        </a:rPr>
                        <a:t>Do not have all the people go up, but let about two or three thousand men go up and attack Ai. Do not make the whole </a:t>
                      </a:r>
                      <a:endParaRPr lang="en-US" sz="1800" b="1" kern="100" dirty="0" smtClean="0">
                        <a:latin typeface="Times New Roman"/>
                        <a:ea typeface="맑은 고딕"/>
                        <a:cs typeface="Arial"/>
                      </a:endParaRPr>
                    </a:p>
                    <a:p>
                      <a:pPr algn="l" latinLnBrk="1">
                        <a:lnSpc>
                          <a:spcPct val="130000"/>
                        </a:lnSpc>
                        <a:spcAft>
                          <a:spcPts val="0"/>
                        </a:spcAft>
                      </a:pPr>
                      <a:r>
                        <a:rPr lang="en-US" sz="1800" b="1" kern="100" dirty="0" smtClean="0">
                          <a:latin typeface="Times New Roman"/>
                          <a:ea typeface="맑은 고딕"/>
                          <a:cs typeface="Arial"/>
                        </a:rPr>
                        <a:t>people </a:t>
                      </a:r>
                      <a:r>
                        <a:rPr lang="en-US" sz="1800" b="1" kern="100" dirty="0">
                          <a:latin typeface="Times New Roman"/>
                          <a:ea typeface="맑은 고딕"/>
                          <a:cs typeface="Arial"/>
                        </a:rPr>
                        <a:t>toil up there, for they are few</a:t>
                      </a:r>
                      <a:r>
                        <a:rPr lang="en-US" sz="1800" kern="100" dirty="0">
                          <a:latin typeface="Times New Roman"/>
                          <a:ea typeface="맑은 고딕"/>
                          <a:cs typeface="Arial"/>
                        </a:rPr>
                        <a:t>.”</a:t>
                      </a:r>
                      <a:endParaRPr lang="ko-KR" sz="1800" kern="100" dirty="0">
                        <a:latin typeface="맑은 고딕"/>
                        <a:ea typeface="맑은 고딕"/>
                        <a:cs typeface="Arial"/>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4801">
                <a:tc>
                  <a:txBody>
                    <a:bodyPr/>
                    <a:lstStyle/>
                    <a:p>
                      <a:pPr algn="l" latinLnBrk="1">
                        <a:lnSpc>
                          <a:spcPct val="130000"/>
                        </a:lnSpc>
                        <a:spcAft>
                          <a:spcPts val="0"/>
                        </a:spcAft>
                      </a:pPr>
                      <a:r>
                        <a:rPr lang="en-US" sz="1800" b="1" kern="100" dirty="0">
                          <a:latin typeface="Times New Roman"/>
                          <a:ea typeface="맑은 고딕"/>
                          <a:cs typeface="Arial"/>
                        </a:rPr>
                        <a:t>(6:2) And the LORD said to Joshua, “See, I have given Jericho into your hand, with </a:t>
                      </a:r>
                      <a:endParaRPr lang="en-US" sz="1800" b="1" kern="100" dirty="0" smtClean="0">
                        <a:latin typeface="Times New Roman"/>
                        <a:ea typeface="맑은 고딕"/>
                        <a:cs typeface="Arial"/>
                      </a:endParaRPr>
                    </a:p>
                    <a:p>
                      <a:pPr algn="l" latinLnBrk="1">
                        <a:lnSpc>
                          <a:spcPct val="130000"/>
                        </a:lnSpc>
                        <a:spcAft>
                          <a:spcPts val="0"/>
                        </a:spcAft>
                      </a:pPr>
                      <a:r>
                        <a:rPr lang="en-US" sz="1800" b="1" kern="100" dirty="0" smtClean="0">
                          <a:latin typeface="Times New Roman"/>
                          <a:ea typeface="맑은 고딕"/>
                          <a:cs typeface="Arial"/>
                        </a:rPr>
                        <a:t>its </a:t>
                      </a:r>
                      <a:r>
                        <a:rPr lang="en-US" sz="1800" b="1" kern="100" dirty="0">
                          <a:latin typeface="Times New Roman"/>
                          <a:ea typeface="맑은 고딕"/>
                          <a:cs typeface="Arial"/>
                        </a:rPr>
                        <a:t>king and mighty men of valor. You [all] shall march around the city, all the men of war going around the city.”</a:t>
                      </a:r>
                      <a:endParaRPr lang="ko-KR" sz="1800" kern="100" dirty="0">
                        <a:latin typeface="맑은 고딕"/>
                        <a:ea typeface="맑은 고딕"/>
                        <a:cs typeface="Arial"/>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30000"/>
                        </a:lnSpc>
                        <a:spcAft>
                          <a:spcPts val="0"/>
                        </a:spcAft>
                      </a:pPr>
                      <a:r>
                        <a:rPr lang="en-US" sz="1800" kern="100" dirty="0">
                          <a:latin typeface="Times New Roman"/>
                          <a:ea typeface="맑은 고딕"/>
                          <a:cs typeface="Arial"/>
                        </a:rPr>
                        <a:t>4 So about 3,000 men went up there from the people. And they fled before the men of Ai,</a:t>
                      </a:r>
                      <a:endParaRPr lang="ko-KR" sz="1800" kern="100" dirty="0">
                        <a:latin typeface="맑은 고딕"/>
                        <a:ea typeface="맑은 고딕"/>
                        <a:cs typeface="Arial"/>
                      </a:endParaRPr>
                    </a:p>
                    <a:p>
                      <a:pPr algn="l" latinLnBrk="1">
                        <a:lnSpc>
                          <a:spcPct val="130000"/>
                        </a:lnSpc>
                        <a:spcAft>
                          <a:spcPts val="0"/>
                        </a:spcAft>
                      </a:pPr>
                      <a:r>
                        <a:rPr lang="en-US" sz="1800" kern="100" dirty="0">
                          <a:latin typeface="Times New Roman"/>
                          <a:ea typeface="맑은 고딕"/>
                          <a:cs typeface="Arial"/>
                        </a:rPr>
                        <a:t>5 and the men of Ai killed about thirty-six of their men…And the hearts of the people </a:t>
                      </a:r>
                      <a:endParaRPr lang="en-US" sz="1800" kern="100" dirty="0" smtClean="0">
                        <a:latin typeface="Times New Roman"/>
                        <a:ea typeface="맑은 고딕"/>
                        <a:cs typeface="Arial"/>
                      </a:endParaRPr>
                    </a:p>
                    <a:p>
                      <a:pPr algn="l" latinLnBrk="1">
                        <a:lnSpc>
                          <a:spcPct val="130000"/>
                        </a:lnSpc>
                        <a:spcAft>
                          <a:spcPts val="0"/>
                        </a:spcAft>
                      </a:pPr>
                      <a:r>
                        <a:rPr lang="en-US" sz="1800" kern="100" dirty="0" smtClean="0">
                          <a:latin typeface="Times New Roman"/>
                          <a:ea typeface="맑은 고딕"/>
                          <a:cs typeface="Arial"/>
                        </a:rPr>
                        <a:t>[</a:t>
                      </a:r>
                      <a:r>
                        <a:rPr lang="en-US" sz="1800" kern="100" dirty="0">
                          <a:latin typeface="Times New Roman"/>
                          <a:ea typeface="맑은 고딕"/>
                          <a:cs typeface="Arial"/>
                        </a:rPr>
                        <a:t>Israel] melted and became as water.”</a:t>
                      </a:r>
                      <a:endParaRPr lang="ko-KR" sz="1800" kern="100" dirty="0">
                        <a:latin typeface="맑은 고딕"/>
                        <a:ea typeface="맑은 고딕"/>
                        <a:cs typeface="Arial"/>
                      </a:endParaRPr>
                    </a:p>
                  </a:txBody>
                  <a:tcPr marL="48381" marR="4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14485" y="44624"/>
            <a:ext cx="8429302" cy="3312368"/>
          </a:xfrm>
        </p:spPr>
        <p:txBody>
          <a:bodyPr>
            <a:noAutofit/>
          </a:bodyPr>
          <a:lstStyle/>
          <a:p>
            <a:pPr>
              <a:lnSpc>
                <a:spcPct val="150000"/>
              </a:lnSpc>
            </a:pPr>
            <a:r>
              <a:rPr lang="en-US" altLang="ko-KR" sz="2800" kern="100" dirty="0" smtClean="0">
                <a:latin typeface="Times New Roman"/>
                <a:cs typeface="Arial"/>
              </a:rPr>
              <a:t>But </a:t>
            </a:r>
            <a:r>
              <a:rPr lang="en-US" altLang="ko-KR" sz="2800" b="1" kern="100" dirty="0" smtClean="0">
                <a:latin typeface="Times New Roman"/>
                <a:cs typeface="Arial"/>
              </a:rPr>
              <a:t>the people of Israel</a:t>
            </a:r>
            <a:r>
              <a:rPr lang="en-US" altLang="ko-KR" sz="2800" kern="100" dirty="0" smtClean="0">
                <a:latin typeface="Times New Roman"/>
                <a:cs typeface="Arial"/>
              </a:rPr>
              <a:t> broke faith in regard to </a:t>
            </a:r>
            <a:r>
              <a:rPr lang="en-US" altLang="ko-KR" sz="2800" b="1" kern="100" dirty="0" smtClean="0">
                <a:latin typeface="Times New Roman"/>
                <a:cs typeface="Arial"/>
              </a:rPr>
              <a:t>the devoted things</a:t>
            </a:r>
            <a:r>
              <a:rPr lang="en-US" altLang="ko-KR" sz="2800" kern="100" dirty="0" smtClean="0">
                <a:latin typeface="Times New Roman"/>
                <a:cs typeface="Arial"/>
              </a:rPr>
              <a:t>, for </a:t>
            </a:r>
            <a:r>
              <a:rPr lang="en-US" altLang="ko-KR" sz="2800" b="1" kern="100" dirty="0" err="1" smtClean="0">
                <a:latin typeface="Times New Roman"/>
                <a:cs typeface="Arial"/>
              </a:rPr>
              <a:t>Achan</a:t>
            </a:r>
            <a:r>
              <a:rPr lang="en-US" altLang="ko-KR" sz="2800" b="1" kern="100" dirty="0" smtClean="0">
                <a:latin typeface="Times New Roman"/>
                <a:cs typeface="Arial"/>
              </a:rPr>
              <a:t>…took some of the devoted things (</a:t>
            </a:r>
            <a:r>
              <a:rPr lang="en-US" altLang="ko-KR" sz="2800" b="1" i="1" kern="100" dirty="0" err="1" smtClean="0">
                <a:latin typeface="Times New Roman"/>
                <a:cs typeface="Arial"/>
              </a:rPr>
              <a:t>herem</a:t>
            </a:r>
            <a:r>
              <a:rPr lang="en-US" altLang="ko-KR" sz="2800" b="1" kern="100" dirty="0" smtClean="0">
                <a:latin typeface="Times New Roman"/>
                <a:cs typeface="Arial"/>
              </a:rPr>
              <a:t>)</a:t>
            </a:r>
            <a:r>
              <a:rPr lang="en-US" altLang="ko-KR" sz="2800" kern="100" dirty="0" smtClean="0">
                <a:latin typeface="Times New Roman"/>
                <a:cs typeface="Arial"/>
              </a:rPr>
              <a:t>. And the anger of the LORD burned against the people of Israel.” (v.1)</a:t>
            </a:r>
            <a:endParaRPr lang="ko-KR" altLang="en-US" sz="2800" b="1" dirty="0">
              <a:latin typeface="Times New Roman" pitchFamily="18" charset="0"/>
              <a:cs typeface="Times New Roman" pitchFamily="18" charset="0"/>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
        <p:nvSpPr>
          <p:cNvPr id="4" name="직사각형 3"/>
          <p:cNvSpPr/>
          <p:nvPr/>
        </p:nvSpPr>
        <p:spPr>
          <a:xfrm>
            <a:off x="438400" y="3068960"/>
            <a:ext cx="8208912" cy="2677656"/>
          </a:xfrm>
          <a:prstGeom prst="rect">
            <a:avLst/>
          </a:prstGeom>
        </p:spPr>
        <p:txBody>
          <a:bodyPr wrap="square">
            <a:spAutoFit/>
          </a:bodyPr>
          <a:lstStyle/>
          <a:p>
            <a:pPr>
              <a:lnSpc>
                <a:spcPct val="150000"/>
              </a:lnSpc>
            </a:pPr>
            <a:r>
              <a:rPr lang="en-US" altLang="ko-KR" sz="2800" dirty="0" smtClean="0">
                <a:solidFill>
                  <a:prstClr val="black"/>
                </a:solidFill>
                <a:latin typeface="Times New Roman"/>
                <a:cs typeface="+mj-cs"/>
              </a:rPr>
              <a:t>“</a:t>
            </a:r>
            <a:r>
              <a:rPr lang="en-US" altLang="ko-KR" sz="2800" b="1" dirty="0" smtClean="0">
                <a:solidFill>
                  <a:prstClr val="black"/>
                </a:solidFill>
                <a:latin typeface="Times New Roman"/>
                <a:cs typeface="+mj-cs"/>
              </a:rPr>
              <a:t>Israel</a:t>
            </a:r>
            <a:r>
              <a:rPr lang="en-US" altLang="ko-KR" sz="2800" dirty="0" smtClean="0">
                <a:solidFill>
                  <a:prstClr val="black"/>
                </a:solidFill>
                <a:latin typeface="Times New Roman"/>
                <a:cs typeface="+mj-cs"/>
              </a:rPr>
              <a:t> has sinned; </a:t>
            </a:r>
            <a:r>
              <a:rPr lang="en-US" altLang="ko-KR" sz="2800" b="1" dirty="0" smtClean="0">
                <a:solidFill>
                  <a:prstClr val="black"/>
                </a:solidFill>
                <a:latin typeface="Times New Roman"/>
                <a:cs typeface="+mj-cs"/>
              </a:rPr>
              <a:t>they</a:t>
            </a:r>
            <a:r>
              <a:rPr lang="en-US" altLang="ko-KR" sz="2800" dirty="0" smtClean="0">
                <a:solidFill>
                  <a:prstClr val="black"/>
                </a:solidFill>
                <a:latin typeface="Times New Roman"/>
                <a:cs typeface="+mj-cs"/>
              </a:rPr>
              <a:t> have transgressed my covenant that I commanded them; </a:t>
            </a:r>
            <a:r>
              <a:rPr lang="en-US" altLang="ko-KR" sz="2800" b="1" dirty="0" smtClean="0">
                <a:solidFill>
                  <a:prstClr val="black"/>
                </a:solidFill>
                <a:latin typeface="Times New Roman"/>
                <a:cs typeface="+mj-cs"/>
              </a:rPr>
              <a:t>they have taken some of the devoted things</a:t>
            </a:r>
            <a:r>
              <a:rPr lang="en-US" altLang="ko-KR" sz="2800" dirty="0" smtClean="0">
                <a:solidFill>
                  <a:prstClr val="black"/>
                </a:solidFill>
                <a:latin typeface="Times New Roman"/>
                <a:cs typeface="+mj-cs"/>
              </a:rPr>
              <a:t>; </a:t>
            </a:r>
            <a:r>
              <a:rPr lang="en-US" altLang="ko-KR" sz="2800" b="1" dirty="0" smtClean="0">
                <a:solidFill>
                  <a:prstClr val="black"/>
                </a:solidFill>
                <a:latin typeface="Times New Roman"/>
                <a:cs typeface="+mj-cs"/>
              </a:rPr>
              <a:t>they </a:t>
            </a:r>
            <a:r>
              <a:rPr lang="en-US" altLang="ko-KR" sz="2800" dirty="0" smtClean="0">
                <a:solidFill>
                  <a:prstClr val="black"/>
                </a:solidFill>
                <a:latin typeface="Times New Roman"/>
                <a:cs typeface="+mj-cs"/>
              </a:rPr>
              <a:t>have stolen and lied and put them among their own belongings.” (v.11)</a:t>
            </a:r>
            <a:endParaRPr lang="ko-KR"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11560" y="476672"/>
            <a:ext cx="7835152" cy="4032446"/>
          </a:xfrm>
        </p:spPr>
        <p:txBody>
          <a:bodyPr>
            <a:noAutofit/>
          </a:bodyPr>
          <a:lstStyle/>
          <a:p>
            <a:r>
              <a:rPr lang="en-US" altLang="ko-KR" sz="6000" b="1" dirty="0" smtClean="0">
                <a:latin typeface="Times New Roman"/>
              </a:rPr>
              <a:t>“Corporate Solidarity”</a:t>
            </a:r>
            <a:endParaRPr lang="ko-KR" altLang="en-US" sz="4000" b="1" dirty="0">
              <a:latin typeface="Times New Roman" pitchFamily="18" charset="0"/>
              <a:cs typeface="Times New Roman" pitchFamily="18" charset="0"/>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09808" y="-315416"/>
            <a:ext cx="8438656" cy="4032446"/>
          </a:xfrm>
        </p:spPr>
        <p:txBody>
          <a:bodyPr>
            <a:noAutofit/>
          </a:bodyPr>
          <a:lstStyle/>
          <a:p>
            <a:pPr marL="508000" algn="l">
              <a:lnSpc>
                <a:spcPct val="150000"/>
              </a:lnSpc>
            </a:pPr>
            <a:r>
              <a:rPr lang="en-US" altLang="ko-KR" sz="3000" kern="100" dirty="0" smtClean="0">
                <a:latin typeface="Times New Roman"/>
                <a:cs typeface="Arial"/>
              </a:rPr>
              <a:t>But Peter said, "Ananias, why has Satan filled your heart to lie to the Holy Spirit and to keep back for yourself part of the proceeds of the land?” (Acts 5:3)</a:t>
            </a:r>
            <a:endParaRPr lang="ko-KR" altLang="ko-KR" sz="3000" kern="100" dirty="0">
              <a:cs typeface="Arial"/>
            </a:endParaRPr>
          </a:p>
        </p:txBody>
      </p:sp>
      <p:sp>
        <p:nvSpPr>
          <p:cNvPr id="5" name="직사각형 4"/>
          <p:cNvSpPr/>
          <p:nvPr/>
        </p:nvSpPr>
        <p:spPr>
          <a:xfrm>
            <a:off x="237232" y="274937"/>
            <a:ext cx="8655248" cy="6309890"/>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ko-KR" altLang="en-US" sz="3000"/>
          </a:p>
        </p:txBody>
      </p:sp>
      <p:sp>
        <p:nvSpPr>
          <p:cNvPr id="6" name="제목 1"/>
          <p:cNvSpPr txBox="1">
            <a:spLocks/>
          </p:cNvSpPr>
          <p:nvPr/>
        </p:nvSpPr>
        <p:spPr>
          <a:xfrm>
            <a:off x="323528" y="2564906"/>
            <a:ext cx="8438656" cy="4032446"/>
          </a:xfrm>
          <a:prstGeom prst="rect">
            <a:avLst/>
          </a:prstGeom>
        </p:spPr>
        <p:txBody>
          <a:bodyPr vert="horz" lIns="91440" tIns="45720" rIns="91440" bIns="45720" rtlCol="0" anchor="ctr">
            <a:noAutofit/>
          </a:bodyPr>
          <a:lstStyle/>
          <a:p>
            <a:pPr marL="508000" lvl="0">
              <a:lnSpc>
                <a:spcPct val="150000"/>
              </a:lnSpc>
              <a:spcBef>
                <a:spcPct val="0"/>
              </a:spcBef>
            </a:pPr>
            <a:r>
              <a:rPr lang="en-US" altLang="ko-KR" sz="3000" kern="100" dirty="0" smtClean="0">
                <a:latin typeface="Times New Roman"/>
                <a:ea typeface="+mj-ea"/>
                <a:cs typeface="Arial"/>
              </a:rPr>
              <a:t>… When Ananias heard these words, he fell down and breathed his last…And </a:t>
            </a:r>
            <a:r>
              <a:rPr lang="en-US" altLang="ko-KR" sz="3000" b="1" kern="100" dirty="0" smtClean="0">
                <a:latin typeface="Times New Roman"/>
                <a:ea typeface="+mj-ea"/>
                <a:cs typeface="Arial"/>
              </a:rPr>
              <a:t>great fear came upon the whole church</a:t>
            </a:r>
            <a:r>
              <a:rPr lang="en-US" altLang="ko-KR" sz="3000" kern="100" dirty="0" smtClean="0">
                <a:latin typeface="Times New Roman"/>
                <a:ea typeface="+mj-ea"/>
                <a:cs typeface="Arial"/>
              </a:rPr>
              <a:t> and upon all who heard of these things.(Acts 5:5, 11)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1597</TotalTime>
  <Words>917</Words>
  <Application>Microsoft Office PowerPoint</Application>
  <PresentationFormat>화면 슬라이드 쇼(4:3)</PresentationFormat>
  <Paragraphs>49</Paragraphs>
  <Slides>20</Slides>
  <Notes>0</Notes>
  <HiddenSlides>0</HiddenSlides>
  <MMClips>0</MMClips>
  <ScaleCrop>false</ScaleCrop>
  <HeadingPairs>
    <vt:vector size="4" baseType="variant">
      <vt:variant>
        <vt:lpstr>테마</vt:lpstr>
      </vt:variant>
      <vt:variant>
        <vt:i4>1</vt:i4>
      </vt:variant>
      <vt:variant>
        <vt:lpstr>슬라이드 제목</vt:lpstr>
      </vt:variant>
      <vt:variant>
        <vt:i4>20</vt:i4>
      </vt:variant>
    </vt:vector>
  </HeadingPairs>
  <TitlesOfParts>
    <vt:vector size="21" baseType="lpstr">
      <vt:lpstr>Office 테마</vt:lpstr>
      <vt:lpstr>FROM VALLEY  TO DOOR  &lt;Joshua 7 : 1 - 26&gt;   </vt:lpstr>
      <vt:lpstr>슬라이드 2</vt:lpstr>
      <vt:lpstr>슬라이드 3</vt:lpstr>
      <vt:lpstr>“The LORD was with Joshua, and his fame was in all the land (6:27).”</vt:lpstr>
      <vt:lpstr>Israelites lost the war to Amorites at Ai because of belittling the enemy as Achan belittled God’s command.</vt:lpstr>
      <vt:lpstr>슬라이드 6</vt:lpstr>
      <vt:lpstr>But the people of Israel broke faith in regard to the devoted things, for Achan…took some of the devoted things (herem). And the anger of the LORD burned against the people of Israel.” (v.1)</vt:lpstr>
      <vt:lpstr>“Corporate Solidarity”</vt:lpstr>
      <vt:lpstr>But Peter said, "Ananias, why has Satan filled your heart to lie to the Holy Spirit and to keep back for yourself part of the proceeds of the land?” (Acts 5:3)</vt:lpstr>
      <vt:lpstr>God wants the church to be holy as his bride  in the covenant of blood.</vt:lpstr>
      <vt:lpstr>Israel has sinned; they have transgressed my covenant that I commanded them; they have taken some of the devoted things; they have stolen and lied and put them among their own belongings. Therefore the people of Israel cannot stand before their enemies. They turn their backs before their enemies, because they have become devoted for destruction. I will be with you no more, unless you destroy the devoted things from among you  (vv.11-12).</vt:lpstr>
      <vt:lpstr>And he who is taken with the devoted things shall be burned with fire, he and all that he has, because he has transgressed the covenant of the LORD, and because he has done an outrageous thing (nevala)  in Israel.' (v.15).</vt:lpstr>
      <vt:lpstr>Joshua and all Israel with him took Achan the son of Zerah, and the silver and the cloak and the bar of gold, and his sons and daughters and his oxen and donkeys and sheep and his tent and all that he had. And they brought them up to the Valley of Achor. And Joshua said, "Why did you bring trouble on us? The LORD brings trouble on you today." And all Israel stoned him with stones. They burned them with fire and stoned them with stones. And they raised over him a great heap of stones that remains to this day. Then the LORD turned from his burning anger. Therefore, to this day the name of that place is called the Valley of Achor. (vv.24-26)</vt:lpstr>
      <vt:lpstr>And there I will give her her vineyards and make the Valley of Achor a door of hope.  And in that day, declares the LORD, you will call me 'My Husband,' and no longer will you call me 'My Baal.'  (Hos. 2:15-16)</vt:lpstr>
      <vt:lpstr>And I will betroth you to me forever.  I will betroth you to me in righteousness and in justice, in steadfast love and in mercy. I will betroth you to me in faithfulness. And you shall know the LORD. (2:19-20)</vt:lpstr>
      <vt:lpstr>When we come into the land, you shall tie this scarlet cord in the window through which you let us down, and you shall gather into your house your father and mother, your brothers, and all your father's household…. And she said, "According to your words, so be it." Then she sent them away, and they departed. And she tied the scarlet cord in the window (Jos. 2:18, 21).</vt:lpstr>
      <vt:lpstr>She tied the scarlet cord in the window.  → She tied the scarlet hope in the window.</vt:lpstr>
      <vt:lpstr>슬라이드 18</vt:lpstr>
      <vt:lpstr>Just as sin entered the world through one man, and death through sin, and in this way death came to all men, because all sinned… If, by the trespass of the one man, death reigned through that one man, how much more will those who receive God's abundant provision of grace and of the gift of righteousness reign in life through the one man, Jesus Christ. Therefore, as one trespass led to condemnation for all men, so one act of righteousness leads to justification and life for all men (Rom. 5:12, 17-18).</vt:lpstr>
      <vt:lpstr>Tie the scarlet hope  in your heart and  in your church  to be the holy bride  of Christ Jesus.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dc:title>
  <dc:creator>doulouschan</dc:creator>
  <cp:lastModifiedBy>doulouschan</cp:lastModifiedBy>
  <cp:revision>283</cp:revision>
  <dcterms:created xsi:type="dcterms:W3CDTF">2012-08-27T04:05:29Z</dcterms:created>
  <dcterms:modified xsi:type="dcterms:W3CDTF">2012-11-04T17:46:27Z</dcterms:modified>
</cp:coreProperties>
</file>