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3" r:id="rId17"/>
    <p:sldId id="271" r:id="rId18"/>
    <p:sldId id="274" r:id="rId19"/>
    <p:sldId id="272" r:id="rId20"/>
    <p:sldId id="276" r:id="rId21"/>
    <p:sldId id="275"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04" d="100"/>
          <a:sy n="104" d="100"/>
        </p:scale>
        <p:origin x="-1648" y="-11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printerSettings" Target="printerSettings/printerSettings1.bin"/><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S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lvl1pPr>
              <a:defRPr/>
            </a:lvl1pPr>
          </a:lstStyle>
          <a:p>
            <a:pPr>
              <a:defRPr/>
            </a:pPr>
            <a:fld id="{D2500F1C-589A-3B40-BC61-EBC9F3913578}" type="datetimeFigureOut">
              <a:rPr lang="en-US"/>
              <a:pPr>
                <a:defRPr/>
              </a:pPr>
              <a:t>29/12/15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EA7CA539-20CE-FC4A-B5B6-6D0AAC5D6D89}" type="slidenum">
              <a:rPr lang="en-US"/>
              <a:pPr>
                <a:defRPr/>
              </a:pPr>
              <a:t>‹#›</a:t>
            </a:fld>
            <a:endParaRPr lang="en-US"/>
          </a:p>
        </p:txBody>
      </p:sp>
    </p:spTree>
    <p:extLst>
      <p:ext uri="{BB962C8B-B14F-4D97-AF65-F5344CB8AC3E}">
        <p14:creationId xmlns:p14="http://schemas.microsoft.com/office/powerpoint/2010/main" val="698630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fld id="{5ED637E4-40EC-D04D-98BB-8339D867A7DA}" type="datetimeFigureOut">
              <a:rPr lang="en-US"/>
              <a:pPr>
                <a:defRPr/>
              </a:pPr>
              <a:t>29/12/15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E6B73FBE-4CED-0044-8914-528A64810FDF}" type="slidenum">
              <a:rPr lang="en-US"/>
              <a:pPr>
                <a:defRPr/>
              </a:pPr>
              <a:t>‹#›</a:t>
            </a:fld>
            <a:endParaRPr lang="en-US"/>
          </a:p>
        </p:txBody>
      </p:sp>
    </p:spTree>
    <p:extLst>
      <p:ext uri="{BB962C8B-B14F-4D97-AF65-F5344CB8AC3E}">
        <p14:creationId xmlns:p14="http://schemas.microsoft.com/office/powerpoint/2010/main" val="4033561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fld id="{E06D78A4-D118-7042-AC7D-23A4AB4E7FCA}" type="datetimeFigureOut">
              <a:rPr lang="en-US"/>
              <a:pPr>
                <a:defRPr/>
              </a:pPr>
              <a:t>29/12/15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B142F0F0-2B98-8F4D-99E9-6BC7CDE26ADE}" type="slidenum">
              <a:rPr lang="en-US"/>
              <a:pPr>
                <a:defRPr/>
              </a:pPr>
              <a:t>‹#›</a:t>
            </a:fld>
            <a:endParaRPr lang="en-US"/>
          </a:p>
        </p:txBody>
      </p:sp>
    </p:spTree>
    <p:extLst>
      <p:ext uri="{BB962C8B-B14F-4D97-AF65-F5344CB8AC3E}">
        <p14:creationId xmlns:p14="http://schemas.microsoft.com/office/powerpoint/2010/main" val="535837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fld id="{8EE4D4D9-8116-7D40-A7A2-F33E89A7C565}" type="datetimeFigureOut">
              <a:rPr lang="en-US"/>
              <a:pPr>
                <a:defRPr/>
              </a:pPr>
              <a:t>29/12/15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44F7AEF3-D536-7D46-B8D7-3609DE82FC94}" type="slidenum">
              <a:rPr lang="en-US"/>
              <a:pPr>
                <a:defRPr/>
              </a:pPr>
              <a:t>‹#›</a:t>
            </a:fld>
            <a:endParaRPr lang="en-US"/>
          </a:p>
        </p:txBody>
      </p:sp>
    </p:spTree>
    <p:extLst>
      <p:ext uri="{BB962C8B-B14F-4D97-AF65-F5344CB8AC3E}">
        <p14:creationId xmlns:p14="http://schemas.microsoft.com/office/powerpoint/2010/main" val="907807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S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1F243DD-637C-D042-AE31-609796A603F7}" type="datetimeFigureOut">
              <a:rPr lang="en-US"/>
              <a:pPr>
                <a:defRPr/>
              </a:pPr>
              <a:t>29/12/15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A1A7D5BE-266F-CE47-8868-A653674D63DD}" type="slidenum">
              <a:rPr lang="en-US"/>
              <a:pPr>
                <a:defRPr/>
              </a:pPr>
              <a:t>‹#›</a:t>
            </a:fld>
            <a:endParaRPr lang="en-US"/>
          </a:p>
        </p:txBody>
      </p:sp>
    </p:spTree>
    <p:extLst>
      <p:ext uri="{BB962C8B-B14F-4D97-AF65-F5344CB8AC3E}">
        <p14:creationId xmlns:p14="http://schemas.microsoft.com/office/powerpoint/2010/main" val="1537208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3"/>
          <p:cNvSpPr>
            <a:spLocks noGrp="1"/>
          </p:cNvSpPr>
          <p:nvPr>
            <p:ph type="dt" sz="half" idx="10"/>
          </p:nvPr>
        </p:nvSpPr>
        <p:spPr/>
        <p:txBody>
          <a:bodyPr/>
          <a:lstStyle>
            <a:lvl1pPr>
              <a:defRPr/>
            </a:lvl1pPr>
          </a:lstStyle>
          <a:p>
            <a:pPr>
              <a:defRPr/>
            </a:pPr>
            <a:fld id="{FFD0E470-585B-724F-85FA-A96FCE10BEE8}" type="datetimeFigureOut">
              <a:rPr lang="en-US"/>
              <a:pPr>
                <a:defRPr/>
              </a:pPr>
              <a:t>29/12/15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SG"/>
          </a:p>
        </p:txBody>
      </p:sp>
      <p:sp>
        <p:nvSpPr>
          <p:cNvPr id="7" name="Slide Number Placeholder 5"/>
          <p:cNvSpPr>
            <a:spLocks noGrp="1"/>
          </p:cNvSpPr>
          <p:nvPr>
            <p:ph type="sldNum" sz="quarter" idx="12"/>
          </p:nvPr>
        </p:nvSpPr>
        <p:spPr/>
        <p:txBody>
          <a:bodyPr/>
          <a:lstStyle>
            <a:lvl1pPr>
              <a:defRPr/>
            </a:lvl1pPr>
          </a:lstStyle>
          <a:p>
            <a:pPr>
              <a:defRPr/>
            </a:pPr>
            <a:fld id="{EBF88C9B-86D7-144B-A01F-920D33D5AFED}" type="slidenum">
              <a:rPr lang="en-US"/>
              <a:pPr>
                <a:defRPr/>
              </a:pPr>
              <a:t>‹#›</a:t>
            </a:fld>
            <a:endParaRPr lang="en-US"/>
          </a:p>
        </p:txBody>
      </p:sp>
    </p:spTree>
    <p:extLst>
      <p:ext uri="{BB962C8B-B14F-4D97-AF65-F5344CB8AC3E}">
        <p14:creationId xmlns:p14="http://schemas.microsoft.com/office/powerpoint/2010/main" val="216452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S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3"/>
          <p:cNvSpPr>
            <a:spLocks noGrp="1"/>
          </p:cNvSpPr>
          <p:nvPr>
            <p:ph type="dt" sz="half" idx="10"/>
          </p:nvPr>
        </p:nvSpPr>
        <p:spPr/>
        <p:txBody>
          <a:bodyPr/>
          <a:lstStyle>
            <a:lvl1pPr>
              <a:defRPr/>
            </a:lvl1pPr>
          </a:lstStyle>
          <a:p>
            <a:pPr>
              <a:defRPr/>
            </a:pPr>
            <a:fld id="{B8ECBA02-4CE9-0046-985F-630BB1FA96F4}" type="datetimeFigureOut">
              <a:rPr lang="en-US"/>
              <a:pPr>
                <a:defRPr/>
              </a:pPr>
              <a:t>29/12/15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SG"/>
          </a:p>
        </p:txBody>
      </p:sp>
      <p:sp>
        <p:nvSpPr>
          <p:cNvPr id="9" name="Slide Number Placeholder 5"/>
          <p:cNvSpPr>
            <a:spLocks noGrp="1"/>
          </p:cNvSpPr>
          <p:nvPr>
            <p:ph type="sldNum" sz="quarter" idx="12"/>
          </p:nvPr>
        </p:nvSpPr>
        <p:spPr/>
        <p:txBody>
          <a:bodyPr/>
          <a:lstStyle>
            <a:lvl1pPr>
              <a:defRPr/>
            </a:lvl1pPr>
          </a:lstStyle>
          <a:p>
            <a:pPr>
              <a:defRPr/>
            </a:pPr>
            <a:fld id="{3EA11537-7FD1-CC4A-9A22-C76FD208BB84}" type="slidenum">
              <a:rPr lang="en-US"/>
              <a:pPr>
                <a:defRPr/>
              </a:pPr>
              <a:t>‹#›</a:t>
            </a:fld>
            <a:endParaRPr lang="en-US"/>
          </a:p>
        </p:txBody>
      </p:sp>
    </p:spTree>
    <p:extLst>
      <p:ext uri="{BB962C8B-B14F-4D97-AF65-F5344CB8AC3E}">
        <p14:creationId xmlns:p14="http://schemas.microsoft.com/office/powerpoint/2010/main" val="4103728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3"/>
          <p:cNvSpPr>
            <a:spLocks noGrp="1"/>
          </p:cNvSpPr>
          <p:nvPr>
            <p:ph type="dt" sz="half" idx="10"/>
          </p:nvPr>
        </p:nvSpPr>
        <p:spPr/>
        <p:txBody>
          <a:bodyPr/>
          <a:lstStyle>
            <a:lvl1pPr>
              <a:defRPr/>
            </a:lvl1pPr>
          </a:lstStyle>
          <a:p>
            <a:pPr>
              <a:defRPr/>
            </a:pPr>
            <a:fld id="{0F768DFE-B192-794C-9CA3-522156FFC104}" type="datetimeFigureOut">
              <a:rPr lang="en-US"/>
              <a:pPr>
                <a:defRPr/>
              </a:pPr>
              <a:t>29/12/15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SG"/>
          </a:p>
        </p:txBody>
      </p:sp>
      <p:sp>
        <p:nvSpPr>
          <p:cNvPr id="5" name="Slide Number Placeholder 5"/>
          <p:cNvSpPr>
            <a:spLocks noGrp="1"/>
          </p:cNvSpPr>
          <p:nvPr>
            <p:ph type="sldNum" sz="quarter" idx="12"/>
          </p:nvPr>
        </p:nvSpPr>
        <p:spPr/>
        <p:txBody>
          <a:bodyPr/>
          <a:lstStyle>
            <a:lvl1pPr>
              <a:defRPr/>
            </a:lvl1pPr>
          </a:lstStyle>
          <a:p>
            <a:pPr>
              <a:defRPr/>
            </a:pPr>
            <a:fld id="{29590CB1-E614-E04E-914F-93CDA2EF22C1}" type="slidenum">
              <a:rPr lang="en-US"/>
              <a:pPr>
                <a:defRPr/>
              </a:pPr>
              <a:t>‹#›</a:t>
            </a:fld>
            <a:endParaRPr lang="en-US"/>
          </a:p>
        </p:txBody>
      </p:sp>
    </p:spTree>
    <p:extLst>
      <p:ext uri="{BB962C8B-B14F-4D97-AF65-F5344CB8AC3E}">
        <p14:creationId xmlns:p14="http://schemas.microsoft.com/office/powerpoint/2010/main" val="2153588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87BB578-1C63-3642-BEC1-3654286C9A71}" type="datetimeFigureOut">
              <a:rPr lang="en-US"/>
              <a:pPr>
                <a:defRPr/>
              </a:pPr>
              <a:t>29/12/15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SG"/>
          </a:p>
        </p:txBody>
      </p:sp>
      <p:sp>
        <p:nvSpPr>
          <p:cNvPr id="4" name="Slide Number Placeholder 5"/>
          <p:cNvSpPr>
            <a:spLocks noGrp="1"/>
          </p:cNvSpPr>
          <p:nvPr>
            <p:ph type="sldNum" sz="quarter" idx="12"/>
          </p:nvPr>
        </p:nvSpPr>
        <p:spPr/>
        <p:txBody>
          <a:bodyPr/>
          <a:lstStyle>
            <a:lvl1pPr>
              <a:defRPr/>
            </a:lvl1pPr>
          </a:lstStyle>
          <a:p>
            <a:pPr>
              <a:defRPr/>
            </a:pPr>
            <a:fld id="{7C81684E-F0F0-924C-A183-8F163C136F0A}" type="slidenum">
              <a:rPr lang="en-US"/>
              <a:pPr>
                <a:defRPr/>
              </a:pPr>
              <a:t>‹#›</a:t>
            </a:fld>
            <a:endParaRPr lang="en-US"/>
          </a:p>
        </p:txBody>
      </p:sp>
    </p:spTree>
    <p:extLst>
      <p:ext uri="{BB962C8B-B14F-4D97-AF65-F5344CB8AC3E}">
        <p14:creationId xmlns:p14="http://schemas.microsoft.com/office/powerpoint/2010/main" val="4099757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S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086F816-451F-6D4C-A04A-49F7D68755B8}" type="datetimeFigureOut">
              <a:rPr lang="en-US"/>
              <a:pPr>
                <a:defRPr/>
              </a:pPr>
              <a:t>29/12/15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SG"/>
          </a:p>
        </p:txBody>
      </p:sp>
      <p:sp>
        <p:nvSpPr>
          <p:cNvPr id="7" name="Slide Number Placeholder 5"/>
          <p:cNvSpPr>
            <a:spLocks noGrp="1"/>
          </p:cNvSpPr>
          <p:nvPr>
            <p:ph type="sldNum" sz="quarter" idx="12"/>
          </p:nvPr>
        </p:nvSpPr>
        <p:spPr/>
        <p:txBody>
          <a:bodyPr/>
          <a:lstStyle>
            <a:lvl1pPr>
              <a:defRPr/>
            </a:lvl1pPr>
          </a:lstStyle>
          <a:p>
            <a:pPr>
              <a:defRPr/>
            </a:pPr>
            <a:fld id="{637C1823-004B-A241-BC39-3CF1E77B0992}" type="slidenum">
              <a:rPr lang="en-US"/>
              <a:pPr>
                <a:defRPr/>
              </a:pPr>
              <a:t>‹#›</a:t>
            </a:fld>
            <a:endParaRPr lang="en-US"/>
          </a:p>
        </p:txBody>
      </p:sp>
    </p:spTree>
    <p:extLst>
      <p:ext uri="{BB962C8B-B14F-4D97-AF65-F5344CB8AC3E}">
        <p14:creationId xmlns:p14="http://schemas.microsoft.com/office/powerpoint/2010/main" val="4141687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SG"/>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SG"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7ADCF04-3C77-DE42-A2FB-ED2F4B322633}" type="datetimeFigureOut">
              <a:rPr lang="en-US"/>
              <a:pPr>
                <a:defRPr/>
              </a:pPr>
              <a:t>29/12/15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SG"/>
          </a:p>
        </p:txBody>
      </p:sp>
      <p:sp>
        <p:nvSpPr>
          <p:cNvPr id="7" name="Slide Number Placeholder 5"/>
          <p:cNvSpPr>
            <a:spLocks noGrp="1"/>
          </p:cNvSpPr>
          <p:nvPr>
            <p:ph type="sldNum" sz="quarter" idx="12"/>
          </p:nvPr>
        </p:nvSpPr>
        <p:spPr/>
        <p:txBody>
          <a:bodyPr/>
          <a:lstStyle>
            <a:lvl1pPr>
              <a:defRPr/>
            </a:lvl1pPr>
          </a:lstStyle>
          <a:p>
            <a:pPr>
              <a:defRPr/>
            </a:pPr>
            <a:fld id="{F646311A-825F-4745-95DB-B30C7D293F32}" type="slidenum">
              <a:rPr lang="en-US"/>
              <a:pPr>
                <a:defRPr/>
              </a:pPr>
              <a:t>‹#›</a:t>
            </a:fld>
            <a:endParaRPr lang="en-US"/>
          </a:p>
        </p:txBody>
      </p:sp>
    </p:spTree>
    <p:extLst>
      <p:ext uri="{BB962C8B-B14F-4D97-AF65-F5344CB8AC3E}">
        <p14:creationId xmlns:p14="http://schemas.microsoft.com/office/powerpoint/2010/main" val="225218170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cs typeface="Arial" charset="0"/>
              </a:defRPr>
            </a:lvl1pPr>
          </a:lstStyle>
          <a:p>
            <a:pPr>
              <a:defRPr/>
            </a:pPr>
            <a:fld id="{B3FB8B02-D686-BB46-ACA2-257DEEA3C39E}" type="datetimeFigureOut">
              <a:rPr lang="en-US"/>
              <a:pPr>
                <a:defRPr/>
              </a:pPr>
              <a:t>29/12/15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S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cs typeface="Arial" charset="0"/>
              </a:defRPr>
            </a:lvl1pPr>
          </a:lstStyle>
          <a:p>
            <a:pPr>
              <a:defRPr/>
            </a:pPr>
            <a:fld id="{BDB09724-63AF-654C-99F4-28F29B17009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b="1" kern="1200">
          <a:solidFill>
            <a:srgbClr val="FFFFFF"/>
          </a:solidFill>
          <a:latin typeface="Arial"/>
          <a:ea typeface="ＭＳ Ｐゴシック" charset="0"/>
          <a:cs typeface="Arial"/>
        </a:defRPr>
      </a:lvl1pPr>
      <a:lvl2pPr algn="ctr" rtl="0" eaLnBrk="0" fontAlgn="base" hangingPunct="0">
        <a:spcBef>
          <a:spcPct val="0"/>
        </a:spcBef>
        <a:spcAft>
          <a:spcPct val="0"/>
        </a:spcAft>
        <a:defRPr sz="4400" b="1">
          <a:solidFill>
            <a:srgbClr val="FFFFFF"/>
          </a:solidFill>
          <a:latin typeface="Arial" charset="0"/>
          <a:ea typeface="ＭＳ Ｐゴシック" charset="0"/>
        </a:defRPr>
      </a:lvl2pPr>
      <a:lvl3pPr algn="ctr" rtl="0" eaLnBrk="0" fontAlgn="base" hangingPunct="0">
        <a:spcBef>
          <a:spcPct val="0"/>
        </a:spcBef>
        <a:spcAft>
          <a:spcPct val="0"/>
        </a:spcAft>
        <a:defRPr sz="4400" b="1">
          <a:solidFill>
            <a:srgbClr val="FFFFFF"/>
          </a:solidFill>
          <a:latin typeface="Arial" charset="0"/>
          <a:ea typeface="ＭＳ Ｐゴシック" charset="0"/>
        </a:defRPr>
      </a:lvl3pPr>
      <a:lvl4pPr algn="ctr" rtl="0" eaLnBrk="0" fontAlgn="base" hangingPunct="0">
        <a:spcBef>
          <a:spcPct val="0"/>
        </a:spcBef>
        <a:spcAft>
          <a:spcPct val="0"/>
        </a:spcAft>
        <a:defRPr sz="4400" b="1">
          <a:solidFill>
            <a:srgbClr val="FFFFFF"/>
          </a:solidFill>
          <a:latin typeface="Arial" charset="0"/>
          <a:ea typeface="ＭＳ Ｐゴシック" charset="0"/>
        </a:defRPr>
      </a:lvl4pPr>
      <a:lvl5pPr algn="ctr" rtl="0" eaLnBrk="0" fontAlgn="base" hangingPunct="0">
        <a:spcBef>
          <a:spcPct val="0"/>
        </a:spcBef>
        <a:spcAft>
          <a:spcPct val="0"/>
        </a:spcAft>
        <a:defRPr sz="4400" b="1">
          <a:solidFill>
            <a:srgbClr val="FFFFFF"/>
          </a:solidFill>
          <a:latin typeface="Arial" charset="0"/>
          <a:ea typeface="ＭＳ Ｐゴシック" charset="0"/>
        </a:defRPr>
      </a:lvl5pPr>
      <a:lvl6pPr marL="457200" algn="ctr" rtl="0" fontAlgn="base">
        <a:spcBef>
          <a:spcPct val="0"/>
        </a:spcBef>
        <a:spcAft>
          <a:spcPct val="0"/>
        </a:spcAft>
        <a:defRPr sz="4400">
          <a:solidFill>
            <a:schemeClr val="tx1"/>
          </a:solidFill>
          <a:latin typeface="Calibri" charset="0"/>
          <a:ea typeface="ＭＳ Ｐゴシック" charset="0"/>
        </a:defRPr>
      </a:lvl6pPr>
      <a:lvl7pPr marL="914400" algn="ctr" rtl="0" fontAlgn="base">
        <a:spcBef>
          <a:spcPct val="0"/>
        </a:spcBef>
        <a:spcAft>
          <a:spcPct val="0"/>
        </a:spcAft>
        <a:defRPr sz="4400">
          <a:solidFill>
            <a:schemeClr val="tx1"/>
          </a:solidFill>
          <a:latin typeface="Calibri" charset="0"/>
          <a:ea typeface="ＭＳ Ｐゴシック" charset="0"/>
        </a:defRPr>
      </a:lvl7pPr>
      <a:lvl8pPr marL="1371600" algn="ctr" rtl="0" fontAlgn="base">
        <a:spcBef>
          <a:spcPct val="0"/>
        </a:spcBef>
        <a:spcAft>
          <a:spcPct val="0"/>
        </a:spcAft>
        <a:defRPr sz="4400">
          <a:solidFill>
            <a:schemeClr val="tx1"/>
          </a:solidFill>
          <a:latin typeface="Calibri" charset="0"/>
          <a:ea typeface="ＭＳ Ｐゴシック" charset="0"/>
        </a:defRPr>
      </a:lvl8pPr>
      <a:lvl9pPr marL="1828800" algn="ctr" rtl="0" fontAlgn="base">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0" fontAlgn="base" hangingPunct="0">
        <a:spcBef>
          <a:spcPct val="20000"/>
        </a:spcBef>
        <a:spcAft>
          <a:spcPct val="0"/>
        </a:spcAft>
        <a:buFont typeface="Arial" charset="0"/>
        <a:buChar char="•"/>
        <a:defRPr sz="3200" b="1" kern="1200">
          <a:solidFill>
            <a:srgbClr val="FFFFFF"/>
          </a:solidFill>
          <a:latin typeface="Arial"/>
          <a:ea typeface="ＭＳ Ｐゴシック" charset="0"/>
          <a:cs typeface="Arial"/>
        </a:defRPr>
      </a:lvl1pPr>
      <a:lvl2pPr marL="742950" indent="-285750" algn="l" rtl="0" eaLnBrk="0" fontAlgn="base" hangingPunct="0">
        <a:spcBef>
          <a:spcPct val="20000"/>
        </a:spcBef>
        <a:spcAft>
          <a:spcPct val="0"/>
        </a:spcAft>
        <a:buFont typeface="Arial" charset="0"/>
        <a:buChar char="–"/>
        <a:defRPr sz="2800" b="1" kern="1200">
          <a:solidFill>
            <a:srgbClr val="FFFFFF"/>
          </a:solidFill>
          <a:latin typeface="Arial"/>
          <a:ea typeface="ＭＳ Ｐゴシック" charset="0"/>
          <a:cs typeface="Arial"/>
        </a:defRPr>
      </a:lvl2pPr>
      <a:lvl3pPr marL="1143000" indent="-228600" algn="l" rtl="0" eaLnBrk="0" fontAlgn="base" hangingPunct="0">
        <a:spcBef>
          <a:spcPct val="20000"/>
        </a:spcBef>
        <a:spcAft>
          <a:spcPct val="0"/>
        </a:spcAft>
        <a:buFont typeface="Arial" charset="0"/>
        <a:buChar char="•"/>
        <a:defRPr sz="2400" b="1" kern="1200">
          <a:solidFill>
            <a:srgbClr val="FFFFFF"/>
          </a:solidFill>
          <a:latin typeface="Arial"/>
          <a:ea typeface="ＭＳ Ｐゴシック" charset="0"/>
          <a:cs typeface="Arial"/>
        </a:defRPr>
      </a:lvl3pPr>
      <a:lvl4pPr marL="1600200" indent="-228600" algn="l" rtl="0" eaLnBrk="0" fontAlgn="base" hangingPunct="0">
        <a:spcBef>
          <a:spcPct val="20000"/>
        </a:spcBef>
        <a:spcAft>
          <a:spcPct val="0"/>
        </a:spcAft>
        <a:buFont typeface="Arial" charset="0"/>
        <a:buChar char="–"/>
        <a:defRPr sz="2000" b="1" kern="1200">
          <a:solidFill>
            <a:srgbClr val="FFFFFF"/>
          </a:solidFill>
          <a:latin typeface="Arial"/>
          <a:ea typeface="ＭＳ Ｐゴシック" charset="0"/>
          <a:cs typeface="Arial"/>
        </a:defRPr>
      </a:lvl4pPr>
      <a:lvl5pPr marL="2057400" indent="-228600" algn="l" rtl="0" eaLnBrk="0" fontAlgn="base" hangingPunct="0">
        <a:spcBef>
          <a:spcPct val="20000"/>
        </a:spcBef>
        <a:spcAft>
          <a:spcPct val="0"/>
        </a:spcAft>
        <a:buFont typeface="Arial" charset="0"/>
        <a:buChar char="»"/>
        <a:defRPr sz="2000" b="1" kern="1200">
          <a:solidFill>
            <a:srgbClr val="FFFFFF"/>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oogle.com.sg/url?sa=i&amp;rct=j&amp;q=&amp;esrc=s&amp;frm=1&amp;source=images&amp;cd=&amp;cad=rja&amp;docid=1uLz6TAIwqDWoM&amp;tbnid=afIMuiUwGYtY8M:&amp;ved=0CAUQjRw&amp;url=http://www.foundationsforfreedom.net/References/OT/Historical/Joshua/Joshua06-12/Joshua10-e_12-43_Pursuing_More.html&amp;ei=5653UtGxEoKqrAe0-YDoCA&amp;bvm=bv.55819444,d.bmk&amp;psig=AFQjCNH4DqXK4Y00Yn5ZOR0qFnIirr70uw&amp;ust=1383635264068014" TargetMode="External"/><Relationship Id="rId3" Type="http://schemas.openxmlformats.org/officeDocument/2006/relationships/image" Target="../media/image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oogle.com.sg/url?sa=i&amp;rct=j&amp;q=&amp;esrc=s&amp;frm=1&amp;source=images&amp;cd=&amp;cad=rja&amp;docid=1uLz6TAIwqDWoM&amp;tbnid=afIMuiUwGYtY8M:&amp;ved=0CAUQjRw&amp;url=http://www.foundationsforfreedom.net/References/OT/Historical/Joshua/Joshua06-12/Joshua10-e_12-43_Pursuing_More.html&amp;ei=5653UtGxEoKqrAe0-YDoCA&amp;bvm=bv.55819444,d.bmk&amp;psig=AFQjCNH4DqXK4Y00Yn5ZOR0qFnIirr70uw&amp;ust=1383635264068014" TargetMode="External"/><Relationship Id="rId3" Type="http://schemas.openxmlformats.org/officeDocument/2006/relationships/image" Target="../media/image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hyperlink" Target="http://www.google.com.sg/url?sa=i&amp;rct=j&amp;q=&amp;esrc=s&amp;frm=1&amp;source=images&amp;cd=&amp;cad=rja&amp;docid=ksifY0eCwrqJkM&amp;tbnid=XEtzAASUA3QpqM:&amp;ved=0CAUQjRw&amp;url=http://desmotivaciones.es/u/BIeaK/carteles-observados/9&amp;ei=cJN3UoODMYeCrAeF74DwDQ&amp;bvm=bv.55819444,d.bmk&amp;psig=AFQjCNEdYXJtk7LdXHtA0FgCvgdfKSMmbg&amp;ust=1383654431496937" TargetMode="External"/><Relationship Id="rId5" Type="http://schemas.openxmlformats.org/officeDocument/2006/relationships/image" Target="../media/image2.jpeg"/><Relationship Id="rId6"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hyperlink" Target="http://www.google.com.sg/url?sa=i&amp;rct=j&amp;q=&amp;esrc=s&amp;frm=1&amp;source=images&amp;cd=&amp;cad=rja&amp;docid=-eMnvNZ9jIKFoM&amp;tbnid=pXCvNuv3ahOKoM:&amp;ved=0CAUQjRw&amp;url=http://annoyzview.wordpress.com/tag/jews-in-nazi-army/&amp;ei=s5J3UuaLHIeYrAeK2ICIAQ&amp;bvm=bv.55819444,d.bmk&amp;psig=AFQjCNEdYXJtk7LdXHtA0FgCvgdfKSMmbg&amp;ust=1383654431496937"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oogle.com.sg/url?sa=i&amp;rct=j&amp;q=&amp;esrc=s&amp;frm=1&amp;source=images&amp;cd=&amp;cad=rja&amp;docid=1uLz6TAIwqDWoM&amp;tbnid=afIMuiUwGYtY8M:&amp;ved=0CAUQjRw&amp;url=http://www.foundationsforfreedom.net/References/OT/Historical/Joshua/Joshua06-12/Joshua10-e_12-43_Pursuing_More.html&amp;ei=5653UtGxEoKqrAe0-YDoCA&amp;bvm=bv.55819444,d.bmk&amp;psig=AFQjCNH4DqXK4Y00Yn5ZOR0qFnIirr70uw&amp;ust=1383635264068014" TargetMode="External"/><Relationship Id="rId3" Type="http://schemas.openxmlformats.org/officeDocument/2006/relationships/image" Target="../media/image5.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oogle.com.sg/url?sa=i&amp;rct=j&amp;q=&amp;esrc=s&amp;frm=1&amp;source=images&amp;cd=&amp;cad=rja&amp;docid=1uLz6TAIwqDWoM&amp;tbnid=afIMuiUwGYtY8M:&amp;ved=0CAUQjRw&amp;url=http://www.foundationsforfreedom.net/References/OT/Historical/Joshua/Joshua06-12/Joshua10-e_12-43_Pursuing_More.html&amp;ei=5653UtGxEoKqrAe0-YDoCA&amp;bvm=bv.55819444,d.bmk&amp;psig=AFQjCNH4DqXK4Y00Yn5ZOR0qFnIirr70uw&amp;ust=1383635264068014" TargetMode="External"/><Relationship Id="rId3" Type="http://schemas.openxmlformats.org/officeDocument/2006/relationships/image" Target="../media/image5.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oogle.com.sg/url?sa=i&amp;rct=j&amp;q=&amp;esrc=s&amp;frm=1&amp;source=images&amp;cd=&amp;cad=rja&amp;docid=1uLz6TAIwqDWoM&amp;tbnid=afIMuiUwGYtY8M:&amp;ved=0CAUQjRw&amp;url=http://www.foundationsforfreedom.net/References/OT/Historical/Joshua/Joshua06-12/Joshua10-e_12-43_Pursuing_More.html&amp;ei=5653UtGxEoKqrAe0-YDoCA&amp;bvm=bv.55819444,d.bmk&amp;psig=AFQjCNH4DqXK4Y00Yn5ZOR0qFnIirr70uw&amp;ust=1383635264068014" TargetMode="External"/><Relationship Id="rId3" Type="http://schemas.openxmlformats.org/officeDocument/2006/relationships/image" Target="../media/image5.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oogle.com.sg/url?sa=i&amp;rct=j&amp;q=&amp;esrc=s&amp;frm=1&amp;source=images&amp;cd=&amp;cad=rja&amp;docid=1uLz6TAIwqDWoM&amp;tbnid=afIMuiUwGYtY8M:&amp;ved=0CAUQjRw&amp;url=http://www.foundationsforfreedom.net/References/OT/Historical/Joshua/Joshua06-12/Joshua10-e_12-43_Pursuing_More.html&amp;ei=5653UtGxEoKqrAe0-YDoCA&amp;bvm=bv.55819444,d.bmk&amp;psig=AFQjCNH4DqXK4Y00Yn5ZOR0qFnIirr70uw&amp;ust=1383635264068014" TargetMode="External"/><Relationship Id="rId3" Type="http://schemas.openxmlformats.org/officeDocument/2006/relationships/image" Target="../media/image5.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oogle.com.sg/url?sa=i&amp;rct=j&amp;q=&amp;esrc=s&amp;frm=1&amp;source=images&amp;cd=&amp;cad=rja&amp;docid=1uLz6TAIwqDWoM&amp;tbnid=afIMuiUwGYtY8M:&amp;ved=0CAUQjRw&amp;url=http://www.foundationsforfreedom.net/References/OT/Historical/Joshua/Joshua06-12/Joshua10-e_12-43_Pursuing_More.html&amp;ei=5653UtGxEoKqrAe0-YDoCA&amp;bvm=bv.55819444,d.bmk&amp;psig=AFQjCNH4DqXK4Y00Yn5ZOR0qFnIirr70uw&amp;ust=1383635264068014" TargetMode="External"/><Relationship Id="rId3" Type="http://schemas.openxmlformats.org/officeDocument/2006/relationships/image" Target="../media/image5.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611188" y="1844675"/>
            <a:ext cx="7772400" cy="3846513"/>
          </a:xfrm>
        </p:spPr>
        <p:txBody>
          <a:bodyPr/>
          <a:lstStyle/>
          <a:p>
            <a:pPr eaLnBrk="1" hangingPunct="1"/>
            <a:r>
              <a:rPr lang="en-US" sz="6000">
                <a:latin typeface="Arial" charset="0"/>
              </a:rPr>
              <a:t>A CRUEL AND BRUTAL GOD IN JOSHUA 10?</a:t>
            </a:r>
            <a:endParaRPr lang="en-US">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Box 6"/>
          <p:cNvSpPr txBox="1">
            <a:spLocks noChangeArrowheads="1"/>
          </p:cNvSpPr>
          <p:nvPr/>
        </p:nvSpPr>
        <p:spPr bwMode="auto">
          <a:xfrm>
            <a:off x="107950" y="908050"/>
            <a:ext cx="9036050" cy="600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2800" baseline="30000">
                <a:solidFill>
                  <a:srgbClr val="FFFFFF"/>
                </a:solidFill>
                <a:latin typeface="Arial" charset="0"/>
              </a:rPr>
              <a:t>40</a:t>
            </a:r>
            <a:r>
              <a:rPr lang="en-US" sz="3200">
                <a:solidFill>
                  <a:srgbClr val="FFFFFF"/>
                </a:solidFill>
                <a:latin typeface="Arial" charset="0"/>
              </a:rPr>
              <a:t>So Joshua subdued the whole region, including the hill country, the Negev, the western foothills and the mountain slopes, together with all their kings. He left no survivors. He totally destroyed all who breathed, just as the Lord, the God of Israel, had commanded. </a:t>
            </a:r>
            <a:r>
              <a:rPr lang="en-US" sz="2800" baseline="30000">
                <a:solidFill>
                  <a:srgbClr val="FFFFFF"/>
                </a:solidFill>
                <a:latin typeface="Arial" charset="0"/>
              </a:rPr>
              <a:t>41</a:t>
            </a:r>
            <a:r>
              <a:rPr lang="en-US" sz="3200">
                <a:solidFill>
                  <a:srgbClr val="FFFFFF"/>
                </a:solidFill>
                <a:latin typeface="Arial" charset="0"/>
              </a:rPr>
              <a:t>Joshua subdued them from Kadesh Barnea to Gaza and from the whole region of Goshen to Gibeon. </a:t>
            </a:r>
            <a:r>
              <a:rPr lang="en-US" sz="2800" baseline="30000">
                <a:solidFill>
                  <a:srgbClr val="FFFFFF"/>
                </a:solidFill>
                <a:latin typeface="Arial" charset="0"/>
              </a:rPr>
              <a:t>42</a:t>
            </a:r>
            <a:r>
              <a:rPr lang="en-US" sz="3200">
                <a:solidFill>
                  <a:srgbClr val="FFFFFF"/>
                </a:solidFill>
                <a:latin typeface="Arial" charset="0"/>
              </a:rPr>
              <a:t>All these kings and their lands Joshua conquered in one campaign, because the Lord, the God of Israel, fought for Israel. </a:t>
            </a:r>
            <a:r>
              <a:rPr lang="en-US" sz="2800" baseline="30000">
                <a:solidFill>
                  <a:srgbClr val="FFFFFF"/>
                </a:solidFill>
                <a:latin typeface="Arial" charset="0"/>
              </a:rPr>
              <a:t>43</a:t>
            </a:r>
            <a:r>
              <a:rPr lang="en-US" sz="3200">
                <a:solidFill>
                  <a:srgbClr val="FFFFFF"/>
                </a:solidFill>
                <a:latin typeface="Arial" charset="0"/>
              </a:rPr>
              <a:t>Then Joshua returned with all Israel to the camp at Gilgal. </a:t>
            </a:r>
          </a:p>
        </p:txBody>
      </p:sp>
      <p:sp>
        <p:nvSpPr>
          <p:cNvPr id="22530" name="Title 1"/>
          <p:cNvSpPr>
            <a:spLocks noGrp="1"/>
          </p:cNvSpPr>
          <p:nvPr>
            <p:ph type="ctrTitle"/>
          </p:nvPr>
        </p:nvSpPr>
        <p:spPr>
          <a:xfrm>
            <a:off x="-36513" y="139700"/>
            <a:ext cx="9324976" cy="768350"/>
          </a:xfrm>
          <a:ln>
            <a:solidFill>
              <a:srgbClr val="FFFFFF"/>
            </a:solidFill>
            <a:miter lim="800000"/>
            <a:headEnd/>
            <a:tailEnd/>
          </a:ln>
        </p:spPr>
        <p:txBody>
          <a:bodyPr>
            <a:spAutoFit/>
          </a:bodyPr>
          <a:lstStyle/>
          <a:p>
            <a:pPr eaLnBrk="1" hangingPunct="1"/>
            <a:r>
              <a:rPr lang="en-US">
                <a:latin typeface="Arial" charset="0"/>
              </a:rPr>
              <a:t>JOSHUA 10:28-43</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Box 4"/>
          <p:cNvSpPr txBox="1">
            <a:spLocks noChangeArrowheads="1"/>
          </p:cNvSpPr>
          <p:nvPr/>
        </p:nvSpPr>
        <p:spPr bwMode="auto">
          <a:xfrm>
            <a:off x="3021465" y="417513"/>
            <a:ext cx="317727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4000" b="1">
                <a:solidFill>
                  <a:srgbClr val="FFFFFF"/>
                </a:solidFill>
                <a:latin typeface="Arial"/>
                <a:cs typeface="Arial"/>
              </a:rPr>
              <a:t>Background</a:t>
            </a:r>
          </a:p>
        </p:txBody>
      </p:sp>
      <p:sp>
        <p:nvSpPr>
          <p:cNvPr id="23554" name="TextBox 3"/>
          <p:cNvSpPr txBox="1">
            <a:spLocks noChangeArrowheads="1"/>
          </p:cNvSpPr>
          <p:nvPr/>
        </p:nvSpPr>
        <p:spPr bwMode="auto">
          <a:xfrm>
            <a:off x="684213" y="1196975"/>
            <a:ext cx="7704137"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buFont typeface="Arial" charset="0"/>
              <a:buChar char="•"/>
            </a:pPr>
            <a:r>
              <a:rPr lang="en-US" sz="3200">
                <a:solidFill>
                  <a:srgbClr val="FFFFFF"/>
                </a:solidFill>
                <a:latin typeface="Arial"/>
                <a:cs typeface="Arial"/>
              </a:rPr>
              <a:t>Yahweh promised to give land to Israel (Joshua 1:3-4) </a:t>
            </a:r>
          </a:p>
        </p:txBody>
      </p:sp>
      <p:sp>
        <p:nvSpPr>
          <p:cNvPr id="23555" name="TextBox 5"/>
          <p:cNvSpPr txBox="1">
            <a:spLocks noChangeArrowheads="1"/>
          </p:cNvSpPr>
          <p:nvPr/>
        </p:nvSpPr>
        <p:spPr bwMode="auto">
          <a:xfrm>
            <a:off x="684213" y="2565400"/>
            <a:ext cx="72723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buFont typeface="Arial" charset="0"/>
              <a:buChar char="•"/>
            </a:pPr>
            <a:r>
              <a:rPr lang="en-US" sz="3200">
                <a:solidFill>
                  <a:srgbClr val="FFFFFF"/>
                </a:solidFill>
                <a:latin typeface="Arial"/>
                <a:cs typeface="Arial"/>
              </a:rPr>
              <a:t>Condition = obey laws of Moses</a:t>
            </a:r>
          </a:p>
        </p:txBody>
      </p:sp>
      <p:sp>
        <p:nvSpPr>
          <p:cNvPr id="23556" name="TextBox 7"/>
          <p:cNvSpPr txBox="1">
            <a:spLocks noChangeArrowheads="1"/>
          </p:cNvSpPr>
          <p:nvPr/>
        </p:nvSpPr>
        <p:spPr bwMode="auto">
          <a:xfrm>
            <a:off x="684213" y="3513138"/>
            <a:ext cx="7704137"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buFont typeface="Arial" charset="0"/>
              <a:buChar char="•"/>
            </a:pPr>
            <a:r>
              <a:rPr lang="en-US" sz="3200">
                <a:solidFill>
                  <a:srgbClr val="FFFFFF"/>
                </a:solidFill>
                <a:latin typeface="Arial"/>
                <a:cs typeface="Arial"/>
              </a:rPr>
              <a:t>Law includes total destruction – no mercy (Deut 7:2)</a:t>
            </a:r>
          </a:p>
        </p:txBody>
      </p:sp>
      <p:sp>
        <p:nvSpPr>
          <p:cNvPr id="23557" name="TextBox 8"/>
          <p:cNvSpPr txBox="1">
            <a:spLocks noChangeArrowheads="1"/>
          </p:cNvSpPr>
          <p:nvPr/>
        </p:nvSpPr>
        <p:spPr bwMode="auto">
          <a:xfrm>
            <a:off x="684213" y="4868863"/>
            <a:ext cx="7704137"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buFont typeface="Arial" charset="0"/>
              <a:buChar char="•"/>
            </a:pPr>
            <a:r>
              <a:rPr lang="en-US" sz="3200">
                <a:solidFill>
                  <a:srgbClr val="FFFFFF"/>
                </a:solidFill>
                <a:latin typeface="Arial"/>
                <a:cs typeface="Arial"/>
              </a:rPr>
              <a:t>Earlier, sin of Canaanites not reached full measure yet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Box 4"/>
          <p:cNvSpPr txBox="1">
            <a:spLocks noChangeArrowheads="1"/>
          </p:cNvSpPr>
          <p:nvPr/>
        </p:nvSpPr>
        <p:spPr bwMode="auto">
          <a:xfrm>
            <a:off x="3021465" y="417513"/>
            <a:ext cx="317727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4000" b="1">
                <a:solidFill>
                  <a:schemeClr val="bg1"/>
                </a:solidFill>
                <a:latin typeface="Arial"/>
                <a:cs typeface="Arial"/>
              </a:rPr>
              <a:t>Background</a:t>
            </a:r>
          </a:p>
        </p:txBody>
      </p:sp>
      <p:sp>
        <p:nvSpPr>
          <p:cNvPr id="24578" name="TextBox 3"/>
          <p:cNvSpPr txBox="1">
            <a:spLocks noChangeArrowheads="1"/>
          </p:cNvSpPr>
          <p:nvPr/>
        </p:nvSpPr>
        <p:spPr bwMode="auto">
          <a:xfrm>
            <a:off x="395288" y="1271588"/>
            <a:ext cx="79930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buFont typeface="Arial" charset="0"/>
              <a:buChar char="•"/>
            </a:pPr>
            <a:r>
              <a:rPr lang="en-US" sz="3200">
                <a:solidFill>
                  <a:schemeClr val="bg1"/>
                </a:solidFill>
                <a:latin typeface="Arial"/>
                <a:cs typeface="Arial"/>
              </a:rPr>
              <a:t>Now, it is time for God to give land</a:t>
            </a:r>
          </a:p>
        </p:txBody>
      </p:sp>
      <p:sp>
        <p:nvSpPr>
          <p:cNvPr id="24579" name="TextBox 5"/>
          <p:cNvSpPr txBox="1">
            <a:spLocks noChangeArrowheads="1"/>
          </p:cNvSpPr>
          <p:nvPr/>
        </p:nvSpPr>
        <p:spPr bwMode="auto">
          <a:xfrm>
            <a:off x="395288" y="1992313"/>
            <a:ext cx="79930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buFont typeface="Arial" charset="0"/>
              <a:buChar char="•"/>
            </a:pPr>
            <a:r>
              <a:rPr lang="en-US" sz="3200">
                <a:solidFill>
                  <a:schemeClr val="bg1"/>
                </a:solidFill>
                <a:latin typeface="Arial"/>
                <a:cs typeface="Arial"/>
              </a:rPr>
              <a:t>Cross Jordan river – conquer Jericho</a:t>
            </a:r>
          </a:p>
        </p:txBody>
      </p:sp>
      <p:sp>
        <p:nvSpPr>
          <p:cNvPr id="24580" name="TextBox 7"/>
          <p:cNvSpPr txBox="1">
            <a:spLocks noChangeArrowheads="1"/>
          </p:cNvSpPr>
          <p:nvPr/>
        </p:nvSpPr>
        <p:spPr bwMode="auto">
          <a:xfrm>
            <a:off x="395288" y="2852738"/>
            <a:ext cx="84248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buFont typeface="Arial" charset="0"/>
              <a:buChar char="•"/>
            </a:pPr>
            <a:r>
              <a:rPr lang="en-US" sz="3200">
                <a:solidFill>
                  <a:schemeClr val="bg1"/>
                </a:solidFill>
                <a:latin typeface="Arial"/>
                <a:cs typeface="Arial"/>
              </a:rPr>
              <a:t>Wall of Jericho fell because obedience</a:t>
            </a:r>
          </a:p>
        </p:txBody>
      </p:sp>
      <p:sp>
        <p:nvSpPr>
          <p:cNvPr id="24581" name="TextBox 8"/>
          <p:cNvSpPr txBox="1">
            <a:spLocks noChangeArrowheads="1"/>
          </p:cNvSpPr>
          <p:nvPr/>
        </p:nvSpPr>
        <p:spPr bwMode="auto">
          <a:xfrm>
            <a:off x="395288" y="3644900"/>
            <a:ext cx="77057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buFont typeface="Arial" charset="0"/>
              <a:buChar char="•"/>
            </a:pPr>
            <a:r>
              <a:rPr lang="en-US" sz="3200">
                <a:solidFill>
                  <a:schemeClr val="bg1"/>
                </a:solidFill>
                <a:latin typeface="Arial"/>
                <a:cs typeface="Arial"/>
              </a:rPr>
              <a:t>Burnt everyone in it except Rahab</a:t>
            </a:r>
          </a:p>
        </p:txBody>
      </p:sp>
      <p:sp>
        <p:nvSpPr>
          <p:cNvPr id="24582" name="TextBox 6"/>
          <p:cNvSpPr txBox="1">
            <a:spLocks noChangeArrowheads="1"/>
          </p:cNvSpPr>
          <p:nvPr/>
        </p:nvSpPr>
        <p:spPr bwMode="auto">
          <a:xfrm>
            <a:off x="395288" y="4508500"/>
            <a:ext cx="7705725"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buFont typeface="Arial" charset="0"/>
              <a:buChar char="•"/>
            </a:pPr>
            <a:r>
              <a:rPr lang="en-US" sz="3200">
                <a:solidFill>
                  <a:schemeClr val="bg1"/>
                </a:solidFill>
                <a:latin typeface="Arial"/>
                <a:cs typeface="Arial"/>
              </a:rPr>
              <a:t>But Achan took devoted things – lost in Ai</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Box 4"/>
          <p:cNvSpPr txBox="1">
            <a:spLocks noChangeArrowheads="1"/>
          </p:cNvSpPr>
          <p:nvPr/>
        </p:nvSpPr>
        <p:spPr bwMode="auto">
          <a:xfrm>
            <a:off x="3021465" y="417513"/>
            <a:ext cx="317727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4000" b="1">
                <a:solidFill>
                  <a:srgbClr val="FFFFFF"/>
                </a:solidFill>
                <a:latin typeface="Arial"/>
                <a:cs typeface="Arial"/>
              </a:rPr>
              <a:t>Background</a:t>
            </a:r>
          </a:p>
        </p:txBody>
      </p:sp>
      <p:sp>
        <p:nvSpPr>
          <p:cNvPr id="25602" name="TextBox 3"/>
          <p:cNvSpPr txBox="1">
            <a:spLocks noChangeArrowheads="1"/>
          </p:cNvSpPr>
          <p:nvPr/>
        </p:nvSpPr>
        <p:spPr bwMode="auto">
          <a:xfrm>
            <a:off x="395288" y="1196975"/>
            <a:ext cx="79930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buFont typeface="Arial" charset="0"/>
              <a:buChar char="•"/>
            </a:pPr>
            <a:r>
              <a:rPr lang="en-US" sz="3200">
                <a:solidFill>
                  <a:srgbClr val="FFFFFF"/>
                </a:solidFill>
                <a:latin typeface="Arial"/>
                <a:cs typeface="Arial"/>
              </a:rPr>
              <a:t>Repented – stoned Achan – won Ai</a:t>
            </a:r>
          </a:p>
        </p:txBody>
      </p:sp>
      <p:sp>
        <p:nvSpPr>
          <p:cNvPr id="25603" name="TextBox 5"/>
          <p:cNvSpPr txBox="1">
            <a:spLocks noChangeArrowheads="1"/>
          </p:cNvSpPr>
          <p:nvPr/>
        </p:nvSpPr>
        <p:spPr bwMode="auto">
          <a:xfrm>
            <a:off x="395288" y="1916113"/>
            <a:ext cx="7993062"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buFont typeface="Arial" charset="0"/>
              <a:buChar char="•"/>
            </a:pPr>
            <a:r>
              <a:rPr lang="en-US" sz="3200">
                <a:solidFill>
                  <a:srgbClr val="FFFFFF"/>
                </a:solidFill>
                <a:latin typeface="Arial"/>
                <a:cs typeface="Arial"/>
              </a:rPr>
              <a:t>Gibeonites scared – deceived Israel to enter peace treaty</a:t>
            </a:r>
          </a:p>
        </p:txBody>
      </p:sp>
      <p:sp>
        <p:nvSpPr>
          <p:cNvPr id="25604" name="TextBox 7"/>
          <p:cNvSpPr txBox="1">
            <a:spLocks noChangeArrowheads="1"/>
          </p:cNvSpPr>
          <p:nvPr/>
        </p:nvSpPr>
        <p:spPr bwMode="auto">
          <a:xfrm>
            <a:off x="395288" y="3189288"/>
            <a:ext cx="8424862"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buFont typeface="Arial" charset="0"/>
              <a:buChar char="•"/>
            </a:pPr>
            <a:r>
              <a:rPr lang="en-US" sz="3200">
                <a:solidFill>
                  <a:srgbClr val="FFFFFF"/>
                </a:solidFill>
                <a:latin typeface="Arial"/>
                <a:cs typeface="Arial"/>
              </a:rPr>
              <a:t>Gibeonites knew they could not win over Israel for Yahweh is with them</a:t>
            </a:r>
          </a:p>
        </p:txBody>
      </p:sp>
      <p:sp>
        <p:nvSpPr>
          <p:cNvPr id="25605" name="TextBox 8"/>
          <p:cNvSpPr txBox="1">
            <a:spLocks noChangeArrowheads="1"/>
          </p:cNvSpPr>
          <p:nvPr/>
        </p:nvSpPr>
        <p:spPr bwMode="auto">
          <a:xfrm>
            <a:off x="395288" y="4437063"/>
            <a:ext cx="8208962"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buFont typeface="Arial" charset="0"/>
              <a:buChar char="•"/>
            </a:pPr>
            <a:r>
              <a:rPr lang="en-US" sz="3200">
                <a:solidFill>
                  <a:srgbClr val="FFFFFF"/>
                </a:solidFill>
                <a:latin typeface="Arial"/>
                <a:cs typeface="Arial"/>
              </a:rPr>
              <a:t>Jerusalem king felt threatened – formed coalition with 4 other Amorite kings to attack Gibeon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Box 4"/>
          <p:cNvSpPr txBox="1">
            <a:spLocks noChangeArrowheads="1"/>
          </p:cNvSpPr>
          <p:nvPr/>
        </p:nvSpPr>
        <p:spPr bwMode="auto">
          <a:xfrm>
            <a:off x="3021465" y="188913"/>
            <a:ext cx="317727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4000" b="1">
                <a:solidFill>
                  <a:srgbClr val="FFFFFF"/>
                </a:solidFill>
                <a:latin typeface="Arial"/>
                <a:cs typeface="Arial"/>
              </a:rPr>
              <a:t>Background</a:t>
            </a:r>
          </a:p>
        </p:txBody>
      </p:sp>
      <p:sp>
        <p:nvSpPr>
          <p:cNvPr id="26626" name="TextBox 3"/>
          <p:cNvSpPr txBox="1">
            <a:spLocks noChangeArrowheads="1"/>
          </p:cNvSpPr>
          <p:nvPr/>
        </p:nvSpPr>
        <p:spPr bwMode="auto">
          <a:xfrm>
            <a:off x="250825" y="908050"/>
            <a:ext cx="8353425"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buFont typeface="Arial" charset="0"/>
              <a:buChar char="•"/>
            </a:pPr>
            <a:r>
              <a:rPr lang="en-US" sz="3200">
                <a:solidFill>
                  <a:srgbClr val="FFFFFF"/>
                </a:solidFill>
                <a:latin typeface="Arial"/>
                <a:cs typeface="Arial"/>
              </a:rPr>
              <a:t>Gibeonites called Israel to honour peace treaty – God fought for Israel through hailstone and stopping sun</a:t>
            </a:r>
          </a:p>
        </p:txBody>
      </p:sp>
      <p:sp>
        <p:nvSpPr>
          <p:cNvPr id="26627" name="TextBox 8"/>
          <p:cNvSpPr txBox="1">
            <a:spLocks noChangeArrowheads="1"/>
          </p:cNvSpPr>
          <p:nvPr/>
        </p:nvSpPr>
        <p:spPr bwMode="auto">
          <a:xfrm>
            <a:off x="250825" y="2708275"/>
            <a:ext cx="8497888"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buFont typeface="Arial" charset="0"/>
              <a:buChar char="•"/>
            </a:pPr>
            <a:r>
              <a:rPr lang="en-US" sz="3200">
                <a:solidFill>
                  <a:srgbClr val="FFFFFF"/>
                </a:solidFill>
                <a:latin typeface="Arial"/>
                <a:cs typeface="Arial"/>
              </a:rPr>
              <a:t>Jerusalem king felt threatened – formed coalition with 4 other Amorite kings to attack Gibeon </a:t>
            </a:r>
          </a:p>
        </p:txBody>
      </p:sp>
      <p:sp>
        <p:nvSpPr>
          <p:cNvPr id="26628" name="TextBox 6"/>
          <p:cNvSpPr txBox="1">
            <a:spLocks noChangeArrowheads="1"/>
          </p:cNvSpPr>
          <p:nvPr/>
        </p:nvSpPr>
        <p:spPr bwMode="auto">
          <a:xfrm>
            <a:off x="250825" y="4508500"/>
            <a:ext cx="8353425"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buFont typeface="Arial" charset="0"/>
              <a:buChar char="•"/>
            </a:pPr>
            <a:r>
              <a:rPr lang="en-US" sz="3200">
                <a:solidFill>
                  <a:srgbClr val="FFFFFF"/>
                </a:solidFill>
                <a:latin typeface="Arial"/>
                <a:cs typeface="Arial"/>
              </a:rPr>
              <a:t>Joshua put to death the 5 kings – used opportunity to capture strong cities in southern territory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Box 4"/>
          <p:cNvSpPr txBox="1">
            <a:spLocks noChangeArrowheads="1"/>
          </p:cNvSpPr>
          <p:nvPr/>
        </p:nvSpPr>
        <p:spPr bwMode="auto">
          <a:xfrm>
            <a:off x="1635710" y="4665663"/>
            <a:ext cx="575034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4000" b="1">
                <a:solidFill>
                  <a:srgbClr val="FFFFFF"/>
                </a:solidFill>
                <a:latin typeface="Arial"/>
                <a:cs typeface="Arial"/>
              </a:rPr>
              <a:t>ATTACK &amp; CHARGE !!!</a:t>
            </a:r>
          </a:p>
        </p:txBody>
      </p:sp>
      <p:pic>
        <p:nvPicPr>
          <p:cNvPr id="27650" name="Picture 2" descr="https://encrypted-tbn1.gstatic.com/images?q=tbn:ANd9GcSxurH_dACmmvsS3qT4W3Idp_evIDvMdChL7IZrY7K6nfehFtM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9175" y="839788"/>
            <a:ext cx="4803775" cy="359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3" name="Picture 2" descr="http://www.foundationsforfreedom.net/References/OT/Historical/Joshua/_res/Joshua10/Southern_Campaign.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2988" y="1317625"/>
            <a:ext cx="7142162" cy="453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extBox 4"/>
          <p:cNvSpPr txBox="1">
            <a:spLocks noChangeArrowheads="1"/>
          </p:cNvSpPr>
          <p:nvPr/>
        </p:nvSpPr>
        <p:spPr bwMode="auto">
          <a:xfrm>
            <a:off x="1435100" y="677863"/>
            <a:ext cx="63944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4000" b="1">
                <a:solidFill>
                  <a:srgbClr val="FFFFFF"/>
                </a:solidFill>
                <a:latin typeface="Arial"/>
                <a:cs typeface="Arial"/>
              </a:rPr>
              <a:t>BATTLE 1:  MAKKEDISH</a:t>
            </a:r>
          </a:p>
        </p:txBody>
      </p:sp>
      <p:sp>
        <p:nvSpPr>
          <p:cNvPr id="29698" name="TextBox 1"/>
          <p:cNvSpPr txBox="1">
            <a:spLocks noChangeArrowheads="1"/>
          </p:cNvSpPr>
          <p:nvPr/>
        </p:nvSpPr>
        <p:spPr bwMode="auto">
          <a:xfrm>
            <a:off x="900113" y="1989138"/>
            <a:ext cx="7559675"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altLang="ja-JP" sz="3200" i="1">
                <a:solidFill>
                  <a:srgbClr val="FFFFFF"/>
                </a:solidFill>
                <a:latin typeface="Arial"/>
                <a:cs typeface="Arial"/>
              </a:rPr>
              <a:t>"</a:t>
            </a:r>
            <a:r>
              <a:rPr lang="en-US" sz="3200" i="1">
                <a:solidFill>
                  <a:srgbClr val="FFFFFF"/>
                </a:solidFill>
                <a:latin typeface="Arial"/>
                <a:cs typeface="Arial"/>
              </a:rPr>
              <a:t>Joshua put the city and its king to the sword and </a:t>
            </a:r>
            <a:r>
              <a:rPr lang="en-US" sz="3200" i="1" u="sng">
                <a:solidFill>
                  <a:srgbClr val="FFFFFF"/>
                </a:solidFill>
                <a:latin typeface="Arial"/>
                <a:cs typeface="Arial"/>
              </a:rPr>
              <a:t>totally destroyed </a:t>
            </a:r>
            <a:r>
              <a:rPr lang="en-US" sz="3200" i="1">
                <a:solidFill>
                  <a:srgbClr val="FFFFFF"/>
                </a:solidFill>
                <a:latin typeface="Arial"/>
                <a:cs typeface="Arial"/>
              </a:rPr>
              <a:t>everyone in it, and left </a:t>
            </a:r>
            <a:r>
              <a:rPr lang="en-US" sz="3200" i="1" u="sng">
                <a:solidFill>
                  <a:srgbClr val="FFFFFF"/>
                </a:solidFill>
                <a:latin typeface="Arial"/>
                <a:cs typeface="Arial"/>
              </a:rPr>
              <a:t>no survivors</a:t>
            </a:r>
            <a:r>
              <a:rPr lang="en-US" sz="3200" i="1">
                <a:solidFill>
                  <a:srgbClr val="FFFFFF"/>
                </a:solidFill>
                <a:latin typeface="Arial"/>
                <a:cs typeface="Arial"/>
              </a:rPr>
              <a:t>. Joshua did the King of Makkedish exactly the way he did to King of Jericho</a:t>
            </a:r>
            <a:r>
              <a:rPr lang="en-US" altLang="ja-JP" sz="3200" i="1">
                <a:solidFill>
                  <a:srgbClr val="FFFFFF"/>
                </a:solidFill>
                <a:latin typeface="Arial"/>
                <a:cs typeface="Arial"/>
              </a:rPr>
              <a:t>"</a:t>
            </a:r>
            <a:endParaRPr lang="en-US" sz="3200" i="1">
              <a:solidFill>
                <a:srgbClr val="FFFFFF"/>
              </a:solidFill>
              <a:latin typeface="Arial"/>
              <a:cs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1" name="Picture 2" descr="http://www.foundationsforfreedom.net/References/OT/Historical/Joshua/_res/Joshua10/Southern_Campaign.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2988" y="1317625"/>
            <a:ext cx="7142162" cy="453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extBox 4"/>
          <p:cNvSpPr txBox="1">
            <a:spLocks noChangeArrowheads="1"/>
          </p:cNvSpPr>
          <p:nvPr/>
        </p:nvSpPr>
        <p:spPr bwMode="auto">
          <a:xfrm>
            <a:off x="2012950" y="677863"/>
            <a:ext cx="52403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4000" b="1">
                <a:solidFill>
                  <a:srgbClr val="FFFFFF"/>
                </a:solidFill>
                <a:latin typeface="Arial"/>
                <a:cs typeface="Arial"/>
              </a:rPr>
              <a:t>BATTLE 2 :  LIBNAH</a:t>
            </a:r>
          </a:p>
        </p:txBody>
      </p:sp>
      <p:sp>
        <p:nvSpPr>
          <p:cNvPr id="31746" name="TextBox 1"/>
          <p:cNvSpPr txBox="1">
            <a:spLocks noChangeArrowheads="1"/>
          </p:cNvSpPr>
          <p:nvPr/>
        </p:nvSpPr>
        <p:spPr bwMode="auto">
          <a:xfrm>
            <a:off x="900113" y="1989138"/>
            <a:ext cx="7559675"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altLang="ja-JP" sz="3200" i="1">
                <a:solidFill>
                  <a:srgbClr val="FFFFFF"/>
                </a:solidFill>
                <a:latin typeface="Arial"/>
                <a:cs typeface="Arial"/>
              </a:rPr>
              <a:t>"</a:t>
            </a:r>
            <a:r>
              <a:rPr lang="en-US" sz="3200" i="1">
                <a:solidFill>
                  <a:srgbClr val="FFFFFF"/>
                </a:solidFill>
                <a:latin typeface="Arial"/>
                <a:cs typeface="Arial"/>
              </a:rPr>
              <a:t>The Lord also gave that city and its king into Israel</a:t>
            </a:r>
            <a:r>
              <a:rPr lang="fr-FR" altLang="ja-JP" sz="3200" i="1">
                <a:solidFill>
                  <a:srgbClr val="FFFFFF"/>
                </a:solidFill>
                <a:latin typeface="Arial"/>
                <a:cs typeface="Arial"/>
              </a:rPr>
              <a:t>'</a:t>
            </a:r>
            <a:r>
              <a:rPr lang="en-US" sz="3200" i="1">
                <a:solidFill>
                  <a:srgbClr val="FFFFFF"/>
                </a:solidFill>
                <a:latin typeface="Arial"/>
                <a:cs typeface="Arial"/>
              </a:rPr>
              <a:t>s hand. Joshua put the city and </a:t>
            </a:r>
            <a:r>
              <a:rPr lang="en-US" sz="3200" i="1" u="sng">
                <a:solidFill>
                  <a:srgbClr val="FFFFFF"/>
                </a:solidFill>
                <a:latin typeface="Arial"/>
                <a:cs typeface="Arial"/>
              </a:rPr>
              <a:t>everyone</a:t>
            </a:r>
            <a:r>
              <a:rPr lang="en-US" sz="3200" i="1">
                <a:solidFill>
                  <a:srgbClr val="FFFFFF"/>
                </a:solidFill>
                <a:latin typeface="Arial"/>
                <a:cs typeface="Arial"/>
              </a:rPr>
              <a:t> in it </a:t>
            </a:r>
            <a:r>
              <a:rPr lang="en-US" sz="3200" i="1" u="sng">
                <a:solidFill>
                  <a:srgbClr val="FFFFFF"/>
                </a:solidFill>
                <a:latin typeface="Arial"/>
                <a:cs typeface="Arial"/>
              </a:rPr>
              <a:t>to the sword </a:t>
            </a:r>
            <a:r>
              <a:rPr lang="en-US" sz="3200" i="1">
                <a:solidFill>
                  <a:srgbClr val="FFFFFF"/>
                </a:solidFill>
                <a:latin typeface="Arial"/>
                <a:cs typeface="Arial"/>
              </a:rPr>
              <a:t>and left </a:t>
            </a:r>
            <a:r>
              <a:rPr lang="en-US" sz="3200" i="1" u="sng">
                <a:solidFill>
                  <a:srgbClr val="FFFFFF"/>
                </a:solidFill>
                <a:latin typeface="Arial"/>
                <a:cs typeface="Arial"/>
              </a:rPr>
              <a:t>no survivors</a:t>
            </a:r>
            <a:r>
              <a:rPr lang="en-US" sz="3200" i="1">
                <a:solidFill>
                  <a:srgbClr val="FFFFFF"/>
                </a:solidFill>
                <a:latin typeface="Arial"/>
                <a:cs typeface="Arial"/>
              </a:rPr>
              <a:t>. Joshua did to the king of Libnah as he had done to the king of Jericho</a:t>
            </a:r>
            <a:r>
              <a:rPr lang="en-US" altLang="ja-JP" sz="3200" i="1">
                <a:solidFill>
                  <a:srgbClr val="FFFFFF"/>
                </a:solidFill>
                <a:latin typeface="Arial"/>
                <a:cs typeface="Arial"/>
              </a:rPr>
              <a:t>"</a:t>
            </a:r>
            <a:endParaRPr lang="en-US" sz="3200" i="1">
              <a:solidFill>
                <a:srgbClr val="FFFFFF"/>
              </a:solidFill>
              <a:latin typeface="Arial"/>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2" descr="http://annoyzview.files.wordpress.com/2012/03/massacrejews.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8" y="0"/>
            <a:ext cx="4570412" cy="690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38" name="Picture 6" descr="https://encrypted-tbn3.gstatic.com/images?q=tbn:ANd9GcTsUDG1W-TCaIKMa31c1zIyE3adNy7mqeOt8n7YSjbNDHoGC-4f">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60763" y="2708275"/>
            <a:ext cx="5583237" cy="547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0601" y="1"/>
            <a:ext cx="5590713" cy="1412776"/>
          </a:xfrm>
          <a:extLst/>
        </p:spPr>
        <p:txBody>
          <a:bodyPr/>
          <a:lstStyle/>
          <a:p>
            <a:pPr eaLnBrk="1" hangingPunct="1">
              <a:defRPr/>
            </a:pPr>
            <a:r>
              <a:rPr lang="en-US" dirty="0" smtClean="0">
                <a:effectLst>
                  <a:glow rad="406400">
                    <a:schemeClr val="tx1"/>
                  </a:glow>
                </a:effectLst>
                <a:ea typeface="ＭＳ Ｐゴシック"/>
              </a:rPr>
              <a:t>THE HOLOCAUST</a:t>
            </a:r>
            <a:endParaRPr lang="en-US" sz="6000" dirty="0">
              <a:effectLst>
                <a:glow rad="406400">
                  <a:schemeClr val="tx1"/>
                </a:glow>
              </a:effectLst>
            </a:endParaRPr>
          </a:p>
        </p:txBody>
      </p:sp>
      <p:pic>
        <p:nvPicPr>
          <p:cNvPr id="14340" name="Picture 8" descr="https://encrypted-tbn2.gstatic.com/images?q=tbn:ANd9GcSbbKUx5L7s3zE4fTQVt0Z3EqZaB3mv7JqNlkr2S7TCijLbKNGb"/>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18125" y="188913"/>
            <a:ext cx="3816350" cy="343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69" name="Picture 2" descr="http://www.foundationsforfreedom.net/References/OT/Historical/Joshua/_res/Joshua10/Southern_Campaign.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2988" y="1317625"/>
            <a:ext cx="7142162" cy="453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extBox 4"/>
          <p:cNvSpPr txBox="1">
            <a:spLocks noChangeArrowheads="1"/>
          </p:cNvSpPr>
          <p:nvPr/>
        </p:nvSpPr>
        <p:spPr bwMode="auto">
          <a:xfrm>
            <a:off x="1841500" y="677863"/>
            <a:ext cx="55816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4000" b="1">
                <a:solidFill>
                  <a:srgbClr val="FFFFFF"/>
                </a:solidFill>
                <a:latin typeface="Arial"/>
                <a:cs typeface="Arial"/>
              </a:rPr>
              <a:t>BATTLE 3 :  LACHISH</a:t>
            </a:r>
          </a:p>
        </p:txBody>
      </p:sp>
      <p:sp>
        <p:nvSpPr>
          <p:cNvPr id="33794" name="TextBox 1"/>
          <p:cNvSpPr txBox="1">
            <a:spLocks noChangeArrowheads="1"/>
          </p:cNvSpPr>
          <p:nvPr/>
        </p:nvSpPr>
        <p:spPr bwMode="auto">
          <a:xfrm>
            <a:off x="900113" y="1773238"/>
            <a:ext cx="7559675" cy="206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altLang="ja-JP" sz="3200" i="1">
                <a:solidFill>
                  <a:srgbClr val="FFFFFF"/>
                </a:solidFill>
                <a:latin typeface="Arial"/>
                <a:cs typeface="Arial"/>
              </a:rPr>
              <a:t>"</a:t>
            </a:r>
            <a:r>
              <a:rPr lang="en-US" sz="3200" i="1">
                <a:solidFill>
                  <a:srgbClr val="FFFFFF"/>
                </a:solidFill>
                <a:latin typeface="Arial"/>
                <a:cs typeface="Arial"/>
              </a:rPr>
              <a:t>The Lord gave Lachish into Israel</a:t>
            </a:r>
            <a:r>
              <a:rPr lang="fr-FR" altLang="ja-JP" sz="3200" i="1">
                <a:solidFill>
                  <a:srgbClr val="FFFFFF"/>
                </a:solidFill>
                <a:latin typeface="Arial"/>
                <a:cs typeface="Arial"/>
              </a:rPr>
              <a:t>'</a:t>
            </a:r>
            <a:r>
              <a:rPr lang="en-US" sz="3200" i="1">
                <a:solidFill>
                  <a:srgbClr val="FFFFFF"/>
                </a:solidFill>
                <a:latin typeface="Arial"/>
                <a:cs typeface="Arial"/>
              </a:rPr>
              <a:t>s hands and Joshua took it </a:t>
            </a:r>
            <a:r>
              <a:rPr lang="en-US" sz="3200" i="1" u="sng">
                <a:solidFill>
                  <a:srgbClr val="FFFFFF"/>
                </a:solidFill>
                <a:latin typeface="Arial"/>
                <a:cs typeface="Arial"/>
              </a:rPr>
              <a:t>on the second day</a:t>
            </a:r>
            <a:r>
              <a:rPr lang="en-US" sz="3200" i="1">
                <a:solidFill>
                  <a:srgbClr val="FFFFFF"/>
                </a:solidFill>
                <a:latin typeface="Arial"/>
                <a:cs typeface="Arial"/>
              </a:rPr>
              <a:t>. He put to sword everyone in it, just as he did to Libnah</a:t>
            </a:r>
            <a:r>
              <a:rPr lang="en-US" altLang="ja-JP" sz="3200" i="1">
                <a:solidFill>
                  <a:srgbClr val="FFFFFF"/>
                </a:solidFill>
                <a:latin typeface="Arial"/>
                <a:cs typeface="Arial"/>
              </a:rPr>
              <a:t>"</a:t>
            </a:r>
            <a:endParaRPr lang="en-US" sz="3200" i="1">
              <a:solidFill>
                <a:srgbClr val="FFFFFF"/>
              </a:solidFill>
              <a:latin typeface="Arial"/>
              <a:cs typeface="Arial"/>
            </a:endParaRPr>
          </a:p>
        </p:txBody>
      </p:sp>
      <p:sp>
        <p:nvSpPr>
          <p:cNvPr id="33795" name="TextBox 3"/>
          <p:cNvSpPr txBox="1">
            <a:spLocks noChangeArrowheads="1"/>
          </p:cNvSpPr>
          <p:nvPr/>
        </p:nvSpPr>
        <p:spPr bwMode="auto">
          <a:xfrm>
            <a:off x="900113" y="3959225"/>
            <a:ext cx="7559675"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altLang="ja-JP" sz="3200" i="1">
                <a:solidFill>
                  <a:srgbClr val="FFFFFF"/>
                </a:solidFill>
                <a:latin typeface="Arial"/>
                <a:cs typeface="Arial"/>
              </a:rPr>
              <a:t>"</a:t>
            </a:r>
            <a:r>
              <a:rPr lang="en-US" sz="3200" i="1">
                <a:solidFill>
                  <a:srgbClr val="FFFFFF"/>
                </a:solidFill>
                <a:latin typeface="Arial"/>
                <a:cs typeface="Arial"/>
              </a:rPr>
              <a:t>Horam, the </a:t>
            </a:r>
            <a:r>
              <a:rPr lang="en-US" sz="3200" i="1" u="sng">
                <a:solidFill>
                  <a:srgbClr val="FFFFFF"/>
                </a:solidFill>
                <a:latin typeface="Arial"/>
                <a:cs typeface="Arial"/>
              </a:rPr>
              <a:t>king of Gezer</a:t>
            </a:r>
            <a:r>
              <a:rPr lang="en-US" sz="3200" i="1">
                <a:solidFill>
                  <a:srgbClr val="FFFFFF"/>
                </a:solidFill>
                <a:latin typeface="Arial"/>
                <a:cs typeface="Arial"/>
              </a:rPr>
              <a:t> came </a:t>
            </a:r>
            <a:r>
              <a:rPr lang="en-US" sz="3200" i="1" u="sng">
                <a:solidFill>
                  <a:srgbClr val="FFFFFF"/>
                </a:solidFill>
                <a:latin typeface="Arial"/>
                <a:cs typeface="Arial"/>
              </a:rPr>
              <a:t>to help </a:t>
            </a:r>
            <a:r>
              <a:rPr lang="en-US" sz="3200" i="1">
                <a:solidFill>
                  <a:srgbClr val="FFFFFF"/>
                </a:solidFill>
                <a:latin typeface="Arial"/>
                <a:cs typeface="Arial"/>
              </a:rPr>
              <a:t>Lachish but Joshua defeated him and his army and left no survivors</a:t>
            </a:r>
            <a:r>
              <a:rPr lang="en-US" altLang="ja-JP" sz="3200" i="1">
                <a:solidFill>
                  <a:srgbClr val="FFFFFF"/>
                </a:solidFill>
                <a:latin typeface="Arial"/>
                <a:cs typeface="Arial"/>
              </a:rPr>
              <a:t>"</a:t>
            </a:r>
            <a:endParaRPr lang="en-US" sz="3200" i="1">
              <a:solidFill>
                <a:srgbClr val="FFFFFF"/>
              </a:solidFill>
              <a:latin typeface="Arial"/>
              <a:cs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7" name="Picture 2" descr="http://www.foundationsforfreedom.net/References/OT/Historical/Joshua/_res/Joshua10/Southern_Campaign.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2988" y="1317625"/>
            <a:ext cx="7142162" cy="453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extBox 4"/>
          <p:cNvSpPr txBox="1">
            <a:spLocks noChangeArrowheads="1"/>
          </p:cNvSpPr>
          <p:nvPr/>
        </p:nvSpPr>
        <p:spPr bwMode="auto">
          <a:xfrm>
            <a:off x="2112963" y="677863"/>
            <a:ext cx="504031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4000" b="1">
                <a:solidFill>
                  <a:srgbClr val="FFFFFF"/>
                </a:solidFill>
                <a:latin typeface="Arial"/>
                <a:cs typeface="Arial"/>
              </a:rPr>
              <a:t>BATTLE 4 :  EGLON</a:t>
            </a:r>
          </a:p>
        </p:txBody>
      </p:sp>
      <p:sp>
        <p:nvSpPr>
          <p:cNvPr id="35842" name="TextBox 1"/>
          <p:cNvSpPr txBox="1">
            <a:spLocks noChangeArrowheads="1"/>
          </p:cNvSpPr>
          <p:nvPr/>
        </p:nvSpPr>
        <p:spPr bwMode="auto">
          <a:xfrm>
            <a:off x="900113" y="1773238"/>
            <a:ext cx="7559675"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altLang="ja-JP" sz="3200" i="1">
                <a:solidFill>
                  <a:srgbClr val="FFFFFF"/>
                </a:solidFill>
                <a:latin typeface="Arial"/>
                <a:cs typeface="Arial"/>
              </a:rPr>
              <a:t>"</a:t>
            </a:r>
            <a:r>
              <a:rPr lang="en-US" sz="3200" i="1">
                <a:solidFill>
                  <a:srgbClr val="FFFFFF"/>
                </a:solidFill>
                <a:latin typeface="Arial"/>
                <a:cs typeface="Arial"/>
              </a:rPr>
              <a:t>Israelites captured it </a:t>
            </a:r>
            <a:r>
              <a:rPr lang="en-US" sz="3200" i="1" u="sng">
                <a:solidFill>
                  <a:srgbClr val="FFFFFF"/>
                </a:solidFill>
                <a:latin typeface="Arial"/>
                <a:cs typeface="Arial"/>
              </a:rPr>
              <a:t>that same day </a:t>
            </a:r>
            <a:r>
              <a:rPr lang="en-US" sz="3200" i="1">
                <a:solidFill>
                  <a:srgbClr val="FFFFFF"/>
                </a:solidFill>
                <a:latin typeface="Arial"/>
                <a:cs typeface="Arial"/>
              </a:rPr>
              <a:t>and killed and destroyed everyone in it, just as they had done to Lachish</a:t>
            </a:r>
            <a:r>
              <a:rPr lang="en-US" altLang="ja-JP" sz="3200" i="1">
                <a:solidFill>
                  <a:srgbClr val="FFFFFF"/>
                </a:solidFill>
                <a:latin typeface="Arial"/>
                <a:cs typeface="Arial"/>
              </a:rPr>
              <a:t>"</a:t>
            </a:r>
            <a:endParaRPr lang="en-US" sz="3200" i="1">
              <a:solidFill>
                <a:srgbClr val="FFFFFF"/>
              </a:solidFill>
              <a:latin typeface="Arial"/>
              <a:cs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2" descr="http://www.foundationsforfreedom.net/References/OT/Historical/Joshua/_res/Joshua10/Southern_Campaign.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2988" y="1317625"/>
            <a:ext cx="7142162" cy="453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extBox 4"/>
          <p:cNvSpPr txBox="1">
            <a:spLocks noChangeArrowheads="1"/>
          </p:cNvSpPr>
          <p:nvPr/>
        </p:nvSpPr>
        <p:spPr bwMode="auto">
          <a:xfrm>
            <a:off x="1912938" y="677863"/>
            <a:ext cx="54387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4000" b="1">
                <a:solidFill>
                  <a:srgbClr val="FFFFFF"/>
                </a:solidFill>
                <a:latin typeface="Arial"/>
                <a:cs typeface="Arial"/>
              </a:rPr>
              <a:t>BATTLE 5 :  HEBRON</a:t>
            </a:r>
          </a:p>
        </p:txBody>
      </p:sp>
      <p:sp>
        <p:nvSpPr>
          <p:cNvPr id="37890" name="TextBox 1"/>
          <p:cNvSpPr txBox="1">
            <a:spLocks noChangeArrowheads="1"/>
          </p:cNvSpPr>
          <p:nvPr/>
        </p:nvSpPr>
        <p:spPr bwMode="auto">
          <a:xfrm>
            <a:off x="900113" y="1773238"/>
            <a:ext cx="7559675" cy="206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altLang="ja-JP" sz="3200" i="1">
                <a:solidFill>
                  <a:srgbClr val="FFFFFF"/>
                </a:solidFill>
                <a:latin typeface="Arial"/>
                <a:cs typeface="Arial"/>
              </a:rPr>
              <a:t>"</a:t>
            </a:r>
            <a:r>
              <a:rPr lang="en-US" sz="3200" i="1">
                <a:solidFill>
                  <a:srgbClr val="FFFFFF"/>
                </a:solidFill>
                <a:latin typeface="Arial"/>
                <a:cs typeface="Arial"/>
              </a:rPr>
              <a:t>They put the king and everyone in it to sword and left no survivors, showing no mercy. Just as Eglon, they totally destroyed everyone in it</a:t>
            </a:r>
            <a:r>
              <a:rPr lang="en-US" altLang="ja-JP" sz="3200" i="1">
                <a:solidFill>
                  <a:srgbClr val="FFFFFF"/>
                </a:solidFill>
                <a:latin typeface="Arial"/>
                <a:cs typeface="Arial"/>
              </a:rPr>
              <a:t>"</a:t>
            </a:r>
            <a:endParaRPr lang="en-US" sz="3200" i="1">
              <a:solidFill>
                <a:srgbClr val="FFFFFF"/>
              </a:solidFill>
              <a:latin typeface="Arial"/>
              <a:cs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3" name="Picture 2" descr="http://www.foundationsforfreedom.net/References/OT/Historical/Joshua/_res/Joshua10/Southern_Campaign.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2988" y="1317625"/>
            <a:ext cx="7142162" cy="453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extBox 4"/>
          <p:cNvSpPr txBox="1">
            <a:spLocks noChangeArrowheads="1"/>
          </p:cNvSpPr>
          <p:nvPr/>
        </p:nvSpPr>
        <p:spPr bwMode="auto">
          <a:xfrm>
            <a:off x="2241550" y="677863"/>
            <a:ext cx="47831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4000" b="1">
                <a:solidFill>
                  <a:srgbClr val="FFFFFF"/>
                </a:solidFill>
                <a:latin typeface="Arial"/>
                <a:cs typeface="Arial"/>
              </a:rPr>
              <a:t>BATTLE 6 :  DEBIR</a:t>
            </a:r>
          </a:p>
        </p:txBody>
      </p:sp>
      <p:sp>
        <p:nvSpPr>
          <p:cNvPr id="39938" name="TextBox 1"/>
          <p:cNvSpPr txBox="1">
            <a:spLocks noChangeArrowheads="1"/>
          </p:cNvSpPr>
          <p:nvPr/>
        </p:nvSpPr>
        <p:spPr bwMode="auto">
          <a:xfrm>
            <a:off x="900113" y="1773238"/>
            <a:ext cx="7559675" cy="304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altLang="ja-JP" sz="3200" i="1">
                <a:solidFill>
                  <a:srgbClr val="FFFFFF"/>
                </a:solidFill>
                <a:latin typeface="Arial"/>
                <a:cs typeface="Arial"/>
              </a:rPr>
              <a:t>"</a:t>
            </a:r>
            <a:r>
              <a:rPr lang="en-US" sz="3200" i="1">
                <a:solidFill>
                  <a:srgbClr val="FFFFFF"/>
                </a:solidFill>
                <a:latin typeface="Arial"/>
                <a:cs typeface="Arial"/>
              </a:rPr>
              <a:t>Joshua and all Israel </a:t>
            </a:r>
            <a:r>
              <a:rPr lang="en-US" sz="3200" i="1" u="sng">
                <a:solidFill>
                  <a:srgbClr val="FFFFFF"/>
                </a:solidFill>
                <a:latin typeface="Arial"/>
                <a:cs typeface="Arial"/>
              </a:rPr>
              <a:t>turned around </a:t>
            </a:r>
            <a:r>
              <a:rPr lang="en-US" sz="3200" i="1">
                <a:solidFill>
                  <a:srgbClr val="FFFFFF"/>
                </a:solidFill>
                <a:latin typeface="Arial"/>
                <a:cs typeface="Arial"/>
              </a:rPr>
              <a:t>and attacked Debir…put to sword everyone in the city, totally destroyed them and left no survivors. They did to Debir and its king as they had done to Libnah and its king and to Hebron</a:t>
            </a:r>
            <a:r>
              <a:rPr lang="en-US" altLang="ja-JP" sz="3200" i="1">
                <a:solidFill>
                  <a:srgbClr val="FFFFFF"/>
                </a:solidFill>
                <a:latin typeface="Arial"/>
                <a:cs typeface="Arial"/>
              </a:rPr>
              <a:t>"</a:t>
            </a:r>
            <a:endParaRPr lang="en-US" sz="3200" i="1">
              <a:solidFill>
                <a:srgbClr val="FFFFFF"/>
              </a:solidFill>
              <a:latin typeface="Arial"/>
              <a:cs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1" name="Picture 2" descr="http://www.foundationsforfreedom.net/References/OT/Historical/Joshua/_res/Joshua10/Southern_Campaign.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2988" y="1317625"/>
            <a:ext cx="7142162" cy="453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extBox 4"/>
          <p:cNvSpPr txBox="1">
            <a:spLocks noChangeArrowheads="1"/>
          </p:cNvSpPr>
          <p:nvPr/>
        </p:nvSpPr>
        <p:spPr bwMode="auto">
          <a:xfrm>
            <a:off x="1115159" y="476250"/>
            <a:ext cx="687019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4000" b="1">
                <a:solidFill>
                  <a:srgbClr val="FFFFFF"/>
                </a:solidFill>
                <a:latin typeface="Arial"/>
                <a:cs typeface="Arial"/>
              </a:rPr>
              <a:t>NARRATOR</a:t>
            </a:r>
            <a:r>
              <a:rPr lang="fr-FR" altLang="ja-JP" sz="4000" b="1">
                <a:solidFill>
                  <a:srgbClr val="FFFFFF"/>
                </a:solidFill>
                <a:latin typeface="Arial"/>
                <a:cs typeface="Arial"/>
              </a:rPr>
              <a:t>'</a:t>
            </a:r>
            <a:r>
              <a:rPr lang="en-US" sz="4000" b="1">
                <a:solidFill>
                  <a:srgbClr val="FFFFFF"/>
                </a:solidFill>
                <a:latin typeface="Arial"/>
                <a:cs typeface="Arial"/>
              </a:rPr>
              <a:t>S SUMMARY</a:t>
            </a:r>
          </a:p>
        </p:txBody>
      </p:sp>
      <p:sp>
        <p:nvSpPr>
          <p:cNvPr id="41986" name="TextBox 1"/>
          <p:cNvSpPr txBox="1">
            <a:spLocks noChangeArrowheads="1"/>
          </p:cNvSpPr>
          <p:nvPr/>
        </p:nvSpPr>
        <p:spPr bwMode="auto">
          <a:xfrm>
            <a:off x="323528" y="1341438"/>
            <a:ext cx="8459787"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altLang="ja-JP" sz="3200" i="1">
                <a:solidFill>
                  <a:srgbClr val="FFFFFF"/>
                </a:solidFill>
                <a:latin typeface="Arial"/>
                <a:cs typeface="Arial"/>
              </a:rPr>
              <a:t>"</a:t>
            </a:r>
            <a:r>
              <a:rPr lang="en-US" sz="3200" i="1">
                <a:solidFill>
                  <a:srgbClr val="FFFFFF"/>
                </a:solidFill>
                <a:latin typeface="Arial"/>
                <a:cs typeface="Arial"/>
              </a:rPr>
              <a:t>Joshua subdued the whole region…together with all their kings, and </a:t>
            </a:r>
            <a:r>
              <a:rPr lang="en-US" sz="3200" i="1" u="sng">
                <a:solidFill>
                  <a:srgbClr val="FFFFFF"/>
                </a:solidFill>
                <a:latin typeface="Arial"/>
                <a:cs typeface="Arial"/>
              </a:rPr>
              <a:t>left no survivors </a:t>
            </a:r>
            <a:r>
              <a:rPr lang="en-US" sz="3200" i="1">
                <a:solidFill>
                  <a:srgbClr val="FFFFFF"/>
                </a:solidFill>
                <a:latin typeface="Arial"/>
                <a:cs typeface="Arial"/>
              </a:rPr>
              <a:t>for he </a:t>
            </a:r>
            <a:r>
              <a:rPr lang="en-US" sz="3200" i="1" u="sng">
                <a:solidFill>
                  <a:srgbClr val="FFFFFF"/>
                </a:solidFill>
                <a:latin typeface="Arial"/>
                <a:cs typeface="Arial"/>
              </a:rPr>
              <a:t>totally destroyed </a:t>
            </a:r>
            <a:r>
              <a:rPr lang="en-US" sz="3200" i="1">
                <a:solidFill>
                  <a:srgbClr val="FFFFFF"/>
                </a:solidFill>
                <a:latin typeface="Arial"/>
                <a:cs typeface="Arial"/>
              </a:rPr>
              <a:t>all living beings </a:t>
            </a:r>
            <a:r>
              <a:rPr lang="en-US" sz="3200" b="1" i="1" u="sng">
                <a:solidFill>
                  <a:srgbClr val="FFFFFF"/>
                </a:solidFill>
                <a:latin typeface="Arial"/>
                <a:cs typeface="Arial"/>
              </a:rPr>
              <a:t>just as the Lord had commanded</a:t>
            </a:r>
            <a:r>
              <a:rPr lang="en-US" altLang="ja-JP" sz="3200" i="1">
                <a:solidFill>
                  <a:srgbClr val="FFFFFF"/>
                </a:solidFill>
                <a:latin typeface="Arial"/>
                <a:cs typeface="Arial"/>
              </a:rPr>
              <a:t>"</a:t>
            </a:r>
            <a:endParaRPr lang="en-US" sz="3200" i="1">
              <a:solidFill>
                <a:srgbClr val="FFFFFF"/>
              </a:solidFill>
              <a:latin typeface="Arial"/>
              <a:cs typeface="Arial"/>
            </a:endParaRPr>
          </a:p>
        </p:txBody>
      </p:sp>
      <p:sp>
        <p:nvSpPr>
          <p:cNvPr id="41987" name="TextBox 3"/>
          <p:cNvSpPr txBox="1">
            <a:spLocks noChangeArrowheads="1"/>
          </p:cNvSpPr>
          <p:nvPr/>
        </p:nvSpPr>
        <p:spPr bwMode="auto">
          <a:xfrm>
            <a:off x="323528" y="3500438"/>
            <a:ext cx="8459787"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altLang="ja-JP" sz="3200" i="1">
                <a:solidFill>
                  <a:srgbClr val="FFFFFF"/>
                </a:solidFill>
                <a:latin typeface="Arial"/>
                <a:cs typeface="Arial"/>
              </a:rPr>
              <a:t>"</a:t>
            </a:r>
            <a:r>
              <a:rPr lang="en-US" sz="3200" i="1">
                <a:solidFill>
                  <a:srgbClr val="FFFFFF"/>
                </a:solidFill>
                <a:latin typeface="Arial"/>
                <a:cs typeface="Arial"/>
              </a:rPr>
              <a:t>Joshua subdued them </a:t>
            </a:r>
            <a:r>
              <a:rPr lang="en-US" sz="3200" i="1" u="sng">
                <a:solidFill>
                  <a:srgbClr val="FFFFFF"/>
                </a:solidFill>
                <a:latin typeface="Arial"/>
                <a:cs typeface="Arial"/>
              </a:rPr>
              <a:t>from </a:t>
            </a:r>
            <a:r>
              <a:rPr lang="en-US" sz="3200" i="1">
                <a:solidFill>
                  <a:srgbClr val="FFFFFF"/>
                </a:solidFill>
                <a:latin typeface="Arial"/>
                <a:cs typeface="Arial"/>
              </a:rPr>
              <a:t>Kadesh Barnea </a:t>
            </a:r>
            <a:r>
              <a:rPr lang="en-US" sz="3200" i="1" u="sng">
                <a:solidFill>
                  <a:srgbClr val="FFFFFF"/>
                </a:solidFill>
                <a:latin typeface="Arial"/>
                <a:cs typeface="Arial"/>
              </a:rPr>
              <a:t>to</a:t>
            </a:r>
            <a:r>
              <a:rPr lang="en-US" sz="3200" i="1">
                <a:solidFill>
                  <a:srgbClr val="FFFFFF"/>
                </a:solidFill>
                <a:latin typeface="Arial"/>
                <a:cs typeface="Arial"/>
              </a:rPr>
              <a:t> Gaza and from the whole region of Goshen </a:t>
            </a:r>
            <a:r>
              <a:rPr lang="en-US" sz="3200" i="1" u="sng">
                <a:solidFill>
                  <a:srgbClr val="FFFFFF"/>
                </a:solidFill>
                <a:latin typeface="Arial"/>
                <a:cs typeface="Arial"/>
              </a:rPr>
              <a:t>to</a:t>
            </a:r>
            <a:r>
              <a:rPr lang="en-US" sz="3200" i="1">
                <a:solidFill>
                  <a:srgbClr val="FFFFFF"/>
                </a:solidFill>
                <a:latin typeface="Arial"/>
                <a:cs typeface="Arial"/>
              </a:rPr>
              <a:t> Gibeon</a:t>
            </a:r>
            <a:r>
              <a:rPr lang="en-US" altLang="ja-JP" sz="3200" i="1">
                <a:solidFill>
                  <a:srgbClr val="FFFFFF"/>
                </a:solidFill>
                <a:latin typeface="Arial"/>
                <a:cs typeface="Arial"/>
              </a:rPr>
              <a:t>"</a:t>
            </a:r>
            <a:endParaRPr lang="en-US" sz="3200" i="1">
              <a:solidFill>
                <a:srgbClr val="FFFFFF"/>
              </a:solidFill>
              <a:latin typeface="Arial"/>
              <a:cs typeface="Arial"/>
            </a:endParaRPr>
          </a:p>
        </p:txBody>
      </p:sp>
      <p:sp>
        <p:nvSpPr>
          <p:cNvPr id="41988" name="TextBox 5"/>
          <p:cNvSpPr txBox="1">
            <a:spLocks noChangeArrowheads="1"/>
          </p:cNvSpPr>
          <p:nvPr/>
        </p:nvSpPr>
        <p:spPr bwMode="auto">
          <a:xfrm>
            <a:off x="323528" y="5172075"/>
            <a:ext cx="8459787"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altLang="ja-JP" sz="3200" i="1">
                <a:solidFill>
                  <a:srgbClr val="FFFFFF"/>
                </a:solidFill>
                <a:latin typeface="Arial"/>
                <a:cs typeface="Arial"/>
              </a:rPr>
              <a:t>"</a:t>
            </a:r>
            <a:r>
              <a:rPr lang="en-US" sz="3200" i="1">
                <a:solidFill>
                  <a:srgbClr val="FFFFFF"/>
                </a:solidFill>
                <a:latin typeface="Arial"/>
                <a:cs typeface="Arial"/>
              </a:rPr>
              <a:t>Conquered in </a:t>
            </a:r>
            <a:r>
              <a:rPr lang="en-US" sz="3200" i="1" u="sng">
                <a:solidFill>
                  <a:srgbClr val="FFFFFF"/>
                </a:solidFill>
                <a:latin typeface="Arial"/>
                <a:cs typeface="Arial"/>
              </a:rPr>
              <a:t>one campaign </a:t>
            </a:r>
            <a:r>
              <a:rPr lang="en-US" sz="3200" i="1">
                <a:solidFill>
                  <a:srgbClr val="FFFFFF"/>
                </a:solidFill>
                <a:latin typeface="Arial"/>
                <a:cs typeface="Arial"/>
              </a:rPr>
              <a:t>because the </a:t>
            </a:r>
            <a:r>
              <a:rPr lang="en-US" sz="3200" b="1" i="1" u="sng">
                <a:solidFill>
                  <a:srgbClr val="FFFFFF"/>
                </a:solidFill>
                <a:latin typeface="Arial"/>
                <a:cs typeface="Arial"/>
              </a:rPr>
              <a:t>Lord fought for Israel</a:t>
            </a:r>
            <a:r>
              <a:rPr lang="en-US" altLang="ja-JP" sz="3200" i="1">
                <a:solidFill>
                  <a:srgbClr val="FFFFFF"/>
                </a:solidFill>
                <a:latin typeface="Arial"/>
                <a:cs typeface="Arial"/>
              </a:rPr>
              <a:t>"</a:t>
            </a:r>
            <a:endParaRPr lang="en-US" sz="3200" i="1">
              <a:solidFill>
                <a:srgbClr val="FFFFFF"/>
              </a:solidFill>
              <a:latin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Box 3"/>
          <p:cNvSpPr txBox="1">
            <a:spLocks noChangeArrowheads="1"/>
          </p:cNvSpPr>
          <p:nvPr/>
        </p:nvSpPr>
        <p:spPr bwMode="auto">
          <a:xfrm>
            <a:off x="2554288" y="1989138"/>
            <a:ext cx="4014787"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4800">
                <a:solidFill>
                  <a:srgbClr val="FFFFFF"/>
                </a:solidFill>
                <a:latin typeface="Arial" charset="0"/>
              </a:rPr>
              <a:t>6 million Jews</a:t>
            </a:r>
          </a:p>
        </p:txBody>
      </p:sp>
      <p:sp>
        <p:nvSpPr>
          <p:cNvPr id="15362" name="TextBox 2"/>
          <p:cNvSpPr txBox="1">
            <a:spLocks noChangeArrowheads="1"/>
          </p:cNvSpPr>
          <p:nvPr/>
        </p:nvSpPr>
        <p:spPr bwMode="auto">
          <a:xfrm>
            <a:off x="1538717" y="3068638"/>
            <a:ext cx="602370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4800" dirty="0">
                <a:solidFill>
                  <a:srgbClr val="FFFFFF"/>
                </a:solidFill>
                <a:latin typeface="Arial" charset="0"/>
              </a:rPr>
              <a:t>11 million </a:t>
            </a:r>
            <a:r>
              <a:rPr lang="en-US" sz="4800" dirty="0" smtClean="0">
                <a:solidFill>
                  <a:srgbClr val="FFFFFF"/>
                </a:solidFill>
                <a:latin typeface="Arial" charset="0"/>
              </a:rPr>
              <a:t>Romanians</a:t>
            </a:r>
            <a:endParaRPr lang="en-US" sz="4800" dirty="0">
              <a:solidFill>
                <a:srgbClr val="FFFFFF"/>
              </a:solidFill>
              <a:latin typeface="Arial" charset="0"/>
            </a:endParaRPr>
          </a:p>
        </p:txBody>
      </p:sp>
      <p:sp>
        <p:nvSpPr>
          <p:cNvPr id="15363" name="TextBox 5"/>
          <p:cNvSpPr txBox="1">
            <a:spLocks noChangeArrowheads="1"/>
          </p:cNvSpPr>
          <p:nvPr/>
        </p:nvSpPr>
        <p:spPr bwMode="auto">
          <a:xfrm>
            <a:off x="1477963" y="4292600"/>
            <a:ext cx="6249987"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4800">
                <a:solidFill>
                  <a:srgbClr val="FFFFFF"/>
                </a:solidFill>
                <a:latin typeface="Arial" charset="0"/>
              </a:rPr>
              <a:t>40,000 Concentration/</a:t>
            </a:r>
          </a:p>
          <a:p>
            <a:pPr algn="ctr" eaLnBrk="1" hangingPunct="1"/>
            <a:r>
              <a:rPr lang="en-US" sz="4800">
                <a:solidFill>
                  <a:srgbClr val="FFFFFF"/>
                </a:solidFill>
                <a:latin typeface="Arial" charset="0"/>
              </a:rPr>
              <a:t>Extermination camps</a:t>
            </a:r>
          </a:p>
        </p:txBody>
      </p:sp>
      <p:sp>
        <p:nvSpPr>
          <p:cNvPr id="15364" name="Title 1"/>
          <p:cNvSpPr>
            <a:spLocks noGrp="1"/>
          </p:cNvSpPr>
          <p:nvPr>
            <p:ph type="ctrTitle"/>
          </p:nvPr>
        </p:nvSpPr>
        <p:spPr>
          <a:xfrm>
            <a:off x="684213" y="333375"/>
            <a:ext cx="7772400" cy="1470025"/>
          </a:xfrm>
        </p:spPr>
        <p:txBody>
          <a:bodyPr/>
          <a:lstStyle/>
          <a:p>
            <a:pPr eaLnBrk="1" hangingPunct="1"/>
            <a:r>
              <a:rPr lang="en-US" sz="5400">
                <a:latin typeface="Arial" charset="0"/>
              </a:rPr>
              <a:t>THE STATS</a:t>
            </a:r>
            <a:endParaRPr lang="en-US">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extBox 4"/>
          <p:cNvSpPr txBox="1">
            <a:spLocks noChangeArrowheads="1"/>
          </p:cNvSpPr>
          <p:nvPr/>
        </p:nvSpPr>
        <p:spPr bwMode="auto">
          <a:xfrm>
            <a:off x="2937099" y="188913"/>
            <a:ext cx="3347591"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4000" b="1">
                <a:solidFill>
                  <a:srgbClr val="FFFFFF"/>
                </a:solidFill>
                <a:latin typeface="Arial"/>
                <a:cs typeface="Arial"/>
              </a:rPr>
              <a:t>Question???</a:t>
            </a:r>
          </a:p>
        </p:txBody>
      </p:sp>
      <p:sp>
        <p:nvSpPr>
          <p:cNvPr id="43010" name="TextBox 3"/>
          <p:cNvSpPr txBox="1">
            <a:spLocks noChangeArrowheads="1"/>
          </p:cNvSpPr>
          <p:nvPr/>
        </p:nvSpPr>
        <p:spPr bwMode="auto">
          <a:xfrm>
            <a:off x="250825" y="908050"/>
            <a:ext cx="8353425"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buFont typeface="Arial" charset="0"/>
              <a:buChar char="•"/>
            </a:pPr>
            <a:r>
              <a:rPr lang="en-US" sz="3200">
                <a:solidFill>
                  <a:srgbClr val="FFFFFF"/>
                </a:solidFill>
                <a:latin typeface="Arial"/>
                <a:cs typeface="Arial"/>
              </a:rPr>
              <a:t>Isn</a:t>
            </a:r>
            <a:r>
              <a:rPr lang="fr-FR" altLang="ja-JP" sz="3200">
                <a:solidFill>
                  <a:srgbClr val="FFFFFF"/>
                </a:solidFill>
                <a:latin typeface="Arial"/>
                <a:cs typeface="Arial"/>
              </a:rPr>
              <a:t>'</a:t>
            </a:r>
            <a:r>
              <a:rPr lang="en-US" sz="3200">
                <a:solidFill>
                  <a:srgbClr val="FFFFFF"/>
                </a:solidFill>
                <a:latin typeface="Arial"/>
                <a:cs typeface="Arial"/>
              </a:rPr>
              <a:t>t God cruel by asking Israelites to kill everyone, including babies and innocent children</a:t>
            </a:r>
          </a:p>
        </p:txBody>
      </p:sp>
      <p:sp>
        <p:nvSpPr>
          <p:cNvPr id="43011" name="TextBox 8"/>
          <p:cNvSpPr txBox="1">
            <a:spLocks noChangeArrowheads="1"/>
          </p:cNvSpPr>
          <p:nvPr/>
        </p:nvSpPr>
        <p:spPr bwMode="auto">
          <a:xfrm>
            <a:off x="250825" y="2492375"/>
            <a:ext cx="8497888"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buFont typeface="Arial" charset="0"/>
              <a:buChar char="•"/>
            </a:pPr>
            <a:r>
              <a:rPr lang="en-US" sz="3200">
                <a:solidFill>
                  <a:srgbClr val="FFFFFF"/>
                </a:solidFill>
                <a:latin typeface="Arial"/>
                <a:cs typeface="Arial"/>
              </a:rPr>
              <a:t>Change our lenses – Ancient warfare – battle between gods, e.g. Trojan War – sacred aspect in war</a:t>
            </a:r>
          </a:p>
        </p:txBody>
      </p:sp>
      <p:sp>
        <p:nvSpPr>
          <p:cNvPr id="43012" name="TextBox 6"/>
          <p:cNvSpPr txBox="1">
            <a:spLocks noChangeArrowheads="1"/>
          </p:cNvSpPr>
          <p:nvPr/>
        </p:nvSpPr>
        <p:spPr bwMode="auto">
          <a:xfrm>
            <a:off x="250825" y="5373688"/>
            <a:ext cx="83534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buFont typeface="Arial" charset="0"/>
              <a:buChar char="•"/>
            </a:pPr>
            <a:r>
              <a:rPr lang="en-US" sz="3200">
                <a:solidFill>
                  <a:srgbClr val="FFFFFF"/>
                </a:solidFill>
                <a:latin typeface="Arial"/>
                <a:cs typeface="Arial"/>
              </a:rPr>
              <a:t>God of Israel vs. god(s) of Canaanites</a:t>
            </a:r>
          </a:p>
        </p:txBody>
      </p:sp>
      <p:sp>
        <p:nvSpPr>
          <p:cNvPr id="43013" name="TextBox 9"/>
          <p:cNvSpPr txBox="1">
            <a:spLocks noChangeArrowheads="1"/>
          </p:cNvSpPr>
          <p:nvPr/>
        </p:nvSpPr>
        <p:spPr bwMode="auto">
          <a:xfrm>
            <a:off x="250825" y="4149725"/>
            <a:ext cx="8353425"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buFont typeface="Arial" charset="0"/>
              <a:buChar char="•"/>
            </a:pPr>
            <a:r>
              <a:rPr lang="en-US" sz="3200">
                <a:solidFill>
                  <a:srgbClr val="FFFFFF"/>
                </a:solidFill>
                <a:latin typeface="Arial"/>
                <a:cs typeface="Arial"/>
              </a:rPr>
              <a:t>Reasonable to devote everything in the land to the god who won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extBox 4"/>
          <p:cNvSpPr txBox="1">
            <a:spLocks noChangeArrowheads="1"/>
          </p:cNvSpPr>
          <p:nvPr/>
        </p:nvSpPr>
        <p:spPr bwMode="auto">
          <a:xfrm>
            <a:off x="2937099" y="188913"/>
            <a:ext cx="3347591"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4000" b="1">
                <a:solidFill>
                  <a:srgbClr val="FFFFFF"/>
                </a:solidFill>
                <a:latin typeface="Arial"/>
                <a:cs typeface="Arial"/>
              </a:rPr>
              <a:t>Question???</a:t>
            </a:r>
          </a:p>
        </p:txBody>
      </p:sp>
      <p:sp>
        <p:nvSpPr>
          <p:cNvPr id="44034" name="TextBox 8"/>
          <p:cNvSpPr txBox="1">
            <a:spLocks noChangeArrowheads="1"/>
          </p:cNvSpPr>
          <p:nvPr/>
        </p:nvSpPr>
        <p:spPr bwMode="auto">
          <a:xfrm>
            <a:off x="250825" y="1658938"/>
            <a:ext cx="8497888"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buFont typeface="Arial" charset="0"/>
              <a:buChar char="•"/>
            </a:pPr>
            <a:r>
              <a:rPr lang="en-US" sz="3200">
                <a:solidFill>
                  <a:srgbClr val="FFFFFF"/>
                </a:solidFill>
                <a:latin typeface="Arial"/>
                <a:cs typeface="Arial"/>
              </a:rPr>
              <a:t>A Holy God expects his land and his people maintain holiness </a:t>
            </a:r>
          </a:p>
        </p:txBody>
      </p:sp>
      <p:sp>
        <p:nvSpPr>
          <p:cNvPr id="44035" name="TextBox 6"/>
          <p:cNvSpPr txBox="1">
            <a:spLocks noChangeArrowheads="1"/>
          </p:cNvSpPr>
          <p:nvPr/>
        </p:nvSpPr>
        <p:spPr bwMode="auto">
          <a:xfrm>
            <a:off x="250825" y="2740025"/>
            <a:ext cx="8353425"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buFont typeface="Arial" charset="0"/>
              <a:buChar char="•"/>
            </a:pPr>
            <a:r>
              <a:rPr lang="en-US" sz="3200">
                <a:solidFill>
                  <a:srgbClr val="FFFFFF"/>
                </a:solidFill>
                <a:latin typeface="Arial"/>
                <a:cs typeface="Arial"/>
              </a:rPr>
              <a:t>Canaanites were displaced because of their sins, failed to repent</a:t>
            </a:r>
          </a:p>
        </p:txBody>
      </p:sp>
      <p:sp>
        <p:nvSpPr>
          <p:cNvPr id="44036" name="TextBox 7"/>
          <p:cNvSpPr txBox="1">
            <a:spLocks noChangeArrowheads="1"/>
          </p:cNvSpPr>
          <p:nvPr/>
        </p:nvSpPr>
        <p:spPr bwMode="auto">
          <a:xfrm>
            <a:off x="250825" y="3827463"/>
            <a:ext cx="8353425"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buFont typeface="Arial" charset="0"/>
              <a:buChar char="•"/>
            </a:pPr>
            <a:r>
              <a:rPr lang="en-US" sz="3200">
                <a:solidFill>
                  <a:srgbClr val="FFFFFF"/>
                </a:solidFill>
                <a:latin typeface="Arial"/>
                <a:cs typeface="Arial"/>
              </a:rPr>
              <a:t>Yahweh maintained his impartiality by evicting his people from the land – </a:t>
            </a:r>
            <a:r>
              <a:rPr lang="en-US" altLang="ja-JP" sz="3200">
                <a:solidFill>
                  <a:srgbClr val="FFFFFF"/>
                </a:solidFill>
                <a:latin typeface="Arial"/>
                <a:cs typeface="Arial"/>
              </a:rPr>
              <a:t>"</a:t>
            </a:r>
            <a:r>
              <a:rPr lang="en-US" sz="3200">
                <a:solidFill>
                  <a:srgbClr val="FFFFFF"/>
                </a:solidFill>
                <a:latin typeface="Arial"/>
                <a:cs typeface="Arial"/>
              </a:rPr>
              <a:t>exile</a:t>
            </a:r>
            <a:r>
              <a:rPr lang="en-US" altLang="ja-JP" sz="3200">
                <a:solidFill>
                  <a:srgbClr val="FFFFFF"/>
                </a:solidFill>
                <a:latin typeface="Arial"/>
                <a:cs typeface="Arial"/>
              </a:rPr>
              <a:t>"</a:t>
            </a:r>
            <a:endParaRPr lang="en-US" sz="3200">
              <a:solidFill>
                <a:srgbClr val="FFFFFF"/>
              </a:solidFill>
              <a:latin typeface="Arial"/>
              <a:cs typeface="Arial"/>
            </a:endParaRPr>
          </a:p>
        </p:txBody>
      </p:sp>
      <p:sp>
        <p:nvSpPr>
          <p:cNvPr id="44037" name="TextBox 9"/>
          <p:cNvSpPr txBox="1">
            <a:spLocks noChangeArrowheads="1"/>
          </p:cNvSpPr>
          <p:nvPr/>
        </p:nvSpPr>
        <p:spPr bwMode="auto">
          <a:xfrm>
            <a:off x="250825" y="1044575"/>
            <a:ext cx="83534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buFont typeface="Arial" charset="0"/>
              <a:buChar char="•"/>
            </a:pPr>
            <a:r>
              <a:rPr lang="en-US" sz="3200">
                <a:solidFill>
                  <a:srgbClr val="FFFFFF"/>
                </a:solidFill>
                <a:latin typeface="Arial"/>
                <a:cs typeface="Arial"/>
              </a:rPr>
              <a:t>It was Yahweh</a:t>
            </a:r>
            <a:r>
              <a:rPr lang="fr-FR" altLang="ja-JP" sz="3200">
                <a:solidFill>
                  <a:srgbClr val="FFFFFF"/>
                </a:solidFill>
                <a:latin typeface="Arial"/>
                <a:cs typeface="Arial"/>
              </a:rPr>
              <a:t>'</a:t>
            </a:r>
            <a:r>
              <a:rPr lang="en-US" sz="3200">
                <a:solidFill>
                  <a:srgbClr val="FFFFFF"/>
                </a:solidFill>
                <a:latin typeface="Arial"/>
                <a:cs typeface="Arial"/>
              </a:rPr>
              <a:t>s war, not Israelites</a:t>
            </a:r>
            <a:r>
              <a:rPr lang="fr-FR" altLang="ja-JP" sz="3200">
                <a:solidFill>
                  <a:srgbClr val="FFFFFF"/>
                </a:solidFill>
                <a:latin typeface="Arial"/>
                <a:cs typeface="Arial"/>
              </a:rPr>
              <a:t>'</a:t>
            </a:r>
            <a:r>
              <a:rPr lang="en-US" sz="3200">
                <a:solidFill>
                  <a:srgbClr val="FFFFFF"/>
                </a:solidFill>
                <a:latin typeface="Arial"/>
                <a:cs typeface="Arial"/>
              </a:rPr>
              <a:t> war</a:t>
            </a:r>
          </a:p>
        </p:txBody>
      </p:sp>
      <p:sp>
        <p:nvSpPr>
          <p:cNvPr id="44038" name="TextBox 10"/>
          <p:cNvSpPr txBox="1">
            <a:spLocks noChangeArrowheads="1"/>
          </p:cNvSpPr>
          <p:nvPr/>
        </p:nvSpPr>
        <p:spPr bwMode="auto">
          <a:xfrm>
            <a:off x="250825" y="4972050"/>
            <a:ext cx="8353425"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buFont typeface="Arial" charset="0"/>
              <a:buChar char="•"/>
            </a:pPr>
            <a:r>
              <a:rPr lang="en-US" sz="3200">
                <a:solidFill>
                  <a:srgbClr val="FFFFFF"/>
                </a:solidFill>
                <a:latin typeface="Arial"/>
                <a:cs typeface="Arial"/>
              </a:rPr>
              <a:t>We have a God who is more interested in holiness than anything else – not cruel</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extBox 4"/>
          <p:cNvSpPr txBox="1">
            <a:spLocks noChangeArrowheads="1"/>
          </p:cNvSpPr>
          <p:nvPr/>
        </p:nvSpPr>
        <p:spPr bwMode="auto">
          <a:xfrm>
            <a:off x="3210126" y="704850"/>
            <a:ext cx="284439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4000" b="1">
                <a:solidFill>
                  <a:srgbClr val="FFFFFF"/>
                </a:solidFill>
                <a:latin typeface="Arial"/>
                <a:cs typeface="Arial"/>
              </a:rPr>
              <a:t>MAIN IDEA</a:t>
            </a:r>
          </a:p>
        </p:txBody>
      </p:sp>
      <p:sp>
        <p:nvSpPr>
          <p:cNvPr id="45058" name="TextBox 1"/>
          <p:cNvSpPr txBox="1">
            <a:spLocks noChangeArrowheads="1"/>
          </p:cNvSpPr>
          <p:nvPr/>
        </p:nvSpPr>
        <p:spPr bwMode="auto">
          <a:xfrm>
            <a:off x="755650" y="1841500"/>
            <a:ext cx="7777163"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altLang="ja-JP" sz="3600" i="1">
                <a:solidFill>
                  <a:srgbClr val="FFFFFF"/>
                </a:solidFill>
                <a:latin typeface="Arial"/>
                <a:cs typeface="Arial"/>
              </a:rPr>
              <a:t>"</a:t>
            </a:r>
            <a:r>
              <a:rPr lang="en-US" sz="3600" i="1">
                <a:solidFill>
                  <a:srgbClr val="FFFFFF"/>
                </a:solidFill>
                <a:latin typeface="Arial"/>
                <a:cs typeface="Arial"/>
              </a:rPr>
              <a:t>Joshua and Israel could take the Southern territory with ease and swiftly because they obeyed God</a:t>
            </a:r>
            <a:r>
              <a:rPr lang="fr-FR" altLang="ja-JP" sz="3600" i="1">
                <a:solidFill>
                  <a:srgbClr val="FFFFFF"/>
                </a:solidFill>
                <a:latin typeface="Arial"/>
                <a:cs typeface="Arial"/>
              </a:rPr>
              <a:t>'</a:t>
            </a:r>
            <a:r>
              <a:rPr lang="en-US" sz="3600" i="1">
                <a:solidFill>
                  <a:srgbClr val="FFFFFF"/>
                </a:solidFill>
                <a:latin typeface="Arial"/>
                <a:cs typeface="Arial"/>
              </a:rPr>
              <a:t>s instruction    - God fought for them</a:t>
            </a:r>
            <a:r>
              <a:rPr lang="en-US" altLang="ja-JP" sz="3600" i="1">
                <a:solidFill>
                  <a:srgbClr val="FFFFFF"/>
                </a:solidFill>
                <a:latin typeface="Arial"/>
                <a:cs typeface="Arial"/>
              </a:rPr>
              <a:t>"</a:t>
            </a:r>
            <a:endParaRPr lang="en-US" sz="3600" i="1">
              <a:solidFill>
                <a:srgbClr val="FFFFFF"/>
              </a:solidFill>
              <a:latin typeface="Arial"/>
              <a:cs typeface="Aria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extBox 4"/>
          <p:cNvSpPr txBox="1">
            <a:spLocks noChangeArrowheads="1"/>
          </p:cNvSpPr>
          <p:nvPr/>
        </p:nvSpPr>
        <p:spPr bwMode="auto">
          <a:xfrm>
            <a:off x="2820646" y="549275"/>
            <a:ext cx="362335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4000" b="1">
                <a:solidFill>
                  <a:srgbClr val="FFFFFF"/>
                </a:solidFill>
                <a:latin typeface="Arial"/>
                <a:cs typeface="Arial"/>
              </a:rPr>
              <a:t>APPLICATION</a:t>
            </a:r>
          </a:p>
        </p:txBody>
      </p:sp>
      <p:sp>
        <p:nvSpPr>
          <p:cNvPr id="46082" name="TextBox 3"/>
          <p:cNvSpPr txBox="1">
            <a:spLocks noChangeArrowheads="1"/>
          </p:cNvSpPr>
          <p:nvPr/>
        </p:nvSpPr>
        <p:spPr bwMode="auto">
          <a:xfrm>
            <a:off x="250825" y="1343025"/>
            <a:ext cx="8353425"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buFont typeface="Arial" charset="0"/>
              <a:buChar char="•"/>
            </a:pPr>
            <a:r>
              <a:rPr lang="en-US" sz="3200">
                <a:solidFill>
                  <a:srgbClr val="FFFFFF"/>
                </a:solidFill>
                <a:latin typeface="Arial"/>
                <a:cs typeface="Arial"/>
              </a:rPr>
              <a:t>What warfare are we asked to fight today?</a:t>
            </a:r>
          </a:p>
        </p:txBody>
      </p:sp>
      <p:sp>
        <p:nvSpPr>
          <p:cNvPr id="46083" name="TextBox 5"/>
          <p:cNvSpPr txBox="1">
            <a:spLocks noChangeArrowheads="1"/>
          </p:cNvSpPr>
          <p:nvPr/>
        </p:nvSpPr>
        <p:spPr bwMode="auto">
          <a:xfrm>
            <a:off x="250825" y="2420938"/>
            <a:ext cx="8497888"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buFont typeface="Arial" charset="0"/>
              <a:buChar char="•"/>
            </a:pPr>
            <a:r>
              <a:rPr lang="en-US" sz="3200">
                <a:solidFill>
                  <a:srgbClr val="FFFFFF"/>
                </a:solidFill>
                <a:latin typeface="Arial"/>
                <a:cs typeface="Arial"/>
              </a:rPr>
              <a:t>Jesus died for our sin on cross – our sins must be totally devoted to God for total destruction</a:t>
            </a:r>
          </a:p>
        </p:txBody>
      </p:sp>
      <p:sp>
        <p:nvSpPr>
          <p:cNvPr id="46084" name="TextBox 7"/>
          <p:cNvSpPr txBox="1">
            <a:spLocks noChangeArrowheads="1"/>
          </p:cNvSpPr>
          <p:nvPr/>
        </p:nvSpPr>
        <p:spPr bwMode="auto">
          <a:xfrm>
            <a:off x="250825" y="4022725"/>
            <a:ext cx="8353425"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buFont typeface="Arial" charset="0"/>
              <a:buChar char="•"/>
            </a:pPr>
            <a:r>
              <a:rPr lang="en-US" sz="3200">
                <a:solidFill>
                  <a:srgbClr val="FFFFFF"/>
                </a:solidFill>
                <a:latin typeface="Arial"/>
                <a:cs typeface="Arial"/>
              </a:rPr>
              <a:t>We are temple of God – purge evil within us for God</a:t>
            </a:r>
            <a:r>
              <a:rPr lang="fr-FR" altLang="ja-JP" sz="3200">
                <a:solidFill>
                  <a:srgbClr val="FFFFFF"/>
                </a:solidFill>
                <a:latin typeface="Arial"/>
                <a:cs typeface="Arial"/>
              </a:rPr>
              <a:t>'</a:t>
            </a:r>
            <a:r>
              <a:rPr lang="en-US" sz="3200">
                <a:solidFill>
                  <a:srgbClr val="FFFFFF"/>
                </a:solidFill>
                <a:latin typeface="Arial"/>
                <a:cs typeface="Arial"/>
              </a:rPr>
              <a:t>s Spirit lives in us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extBox 4"/>
          <p:cNvSpPr txBox="1">
            <a:spLocks noChangeArrowheads="1"/>
          </p:cNvSpPr>
          <p:nvPr/>
        </p:nvSpPr>
        <p:spPr bwMode="auto">
          <a:xfrm>
            <a:off x="2820646" y="549275"/>
            <a:ext cx="362335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4000" b="1">
                <a:solidFill>
                  <a:srgbClr val="FFFFFF"/>
                </a:solidFill>
                <a:latin typeface="Arial"/>
                <a:cs typeface="Arial"/>
              </a:rPr>
              <a:t>APPLICATION</a:t>
            </a:r>
          </a:p>
        </p:txBody>
      </p:sp>
      <p:sp>
        <p:nvSpPr>
          <p:cNvPr id="47106" name="TextBox 3"/>
          <p:cNvSpPr txBox="1">
            <a:spLocks noChangeArrowheads="1"/>
          </p:cNvSpPr>
          <p:nvPr/>
        </p:nvSpPr>
        <p:spPr bwMode="auto">
          <a:xfrm>
            <a:off x="468313" y="1476375"/>
            <a:ext cx="83518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3200" b="1">
                <a:solidFill>
                  <a:srgbClr val="FFFFFF"/>
                </a:solidFill>
                <a:latin typeface="Arial"/>
                <a:cs typeface="Arial"/>
              </a:rPr>
              <a:t>Romans 8:12-13</a:t>
            </a:r>
          </a:p>
        </p:txBody>
      </p:sp>
      <p:sp>
        <p:nvSpPr>
          <p:cNvPr id="47107" name="TextBox 6"/>
          <p:cNvSpPr txBox="1">
            <a:spLocks noChangeArrowheads="1"/>
          </p:cNvSpPr>
          <p:nvPr/>
        </p:nvSpPr>
        <p:spPr bwMode="auto">
          <a:xfrm>
            <a:off x="755650" y="2128838"/>
            <a:ext cx="7777163"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altLang="ja-JP" sz="3200" i="1">
                <a:solidFill>
                  <a:srgbClr val="FFFFFF"/>
                </a:solidFill>
                <a:latin typeface="Arial"/>
                <a:cs typeface="Arial"/>
              </a:rPr>
              <a:t>"</a:t>
            </a:r>
            <a:r>
              <a:rPr lang="en-US" sz="3200" i="1">
                <a:solidFill>
                  <a:srgbClr val="FFFFFF"/>
                </a:solidFill>
                <a:latin typeface="Arial"/>
                <a:cs typeface="Arial"/>
              </a:rPr>
              <a:t>So then, brothers and sisters, we are debtors, not to the flesh, to live according to the flesh. For if you live according to the flesh you will die, but if by the Spirit you </a:t>
            </a:r>
            <a:r>
              <a:rPr lang="en-US" sz="3200" i="1" u="sng">
                <a:solidFill>
                  <a:srgbClr val="FFFFFF"/>
                </a:solidFill>
                <a:latin typeface="Arial"/>
                <a:cs typeface="Arial"/>
              </a:rPr>
              <a:t>put to death the misdeeds of the body</a:t>
            </a:r>
            <a:r>
              <a:rPr lang="en-US" sz="3200" i="1">
                <a:solidFill>
                  <a:srgbClr val="FFFFFF"/>
                </a:solidFill>
                <a:latin typeface="Arial"/>
                <a:cs typeface="Arial"/>
              </a:rPr>
              <a:t>, you will live.</a:t>
            </a:r>
            <a:r>
              <a:rPr lang="en-US" altLang="ja-JP" sz="3200" i="1">
                <a:solidFill>
                  <a:srgbClr val="FFFFFF"/>
                </a:solidFill>
                <a:latin typeface="Arial"/>
                <a:cs typeface="Arial"/>
              </a:rPr>
              <a:t>"</a:t>
            </a:r>
            <a:endParaRPr lang="en-US" sz="3200" i="1">
              <a:solidFill>
                <a:srgbClr val="FFFFFF"/>
              </a:solidFill>
              <a:latin typeface="Arial"/>
              <a:cs typeface="Aria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extBox 4"/>
          <p:cNvSpPr txBox="1">
            <a:spLocks noChangeArrowheads="1"/>
          </p:cNvSpPr>
          <p:nvPr/>
        </p:nvSpPr>
        <p:spPr bwMode="auto">
          <a:xfrm>
            <a:off x="2820646" y="549275"/>
            <a:ext cx="362335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4000" b="1">
                <a:solidFill>
                  <a:srgbClr val="FFFFFF"/>
                </a:solidFill>
                <a:latin typeface="Arial"/>
                <a:cs typeface="Arial"/>
              </a:rPr>
              <a:t>APPLICATION</a:t>
            </a:r>
          </a:p>
        </p:txBody>
      </p:sp>
      <p:sp>
        <p:nvSpPr>
          <p:cNvPr id="48130" name="TextBox 3"/>
          <p:cNvSpPr txBox="1">
            <a:spLocks noChangeArrowheads="1"/>
          </p:cNvSpPr>
          <p:nvPr/>
        </p:nvSpPr>
        <p:spPr bwMode="auto">
          <a:xfrm>
            <a:off x="468313" y="1476375"/>
            <a:ext cx="83518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3200" b="1">
                <a:solidFill>
                  <a:srgbClr val="FFFFFF"/>
                </a:solidFill>
                <a:latin typeface="Arial"/>
                <a:cs typeface="Arial"/>
              </a:rPr>
              <a:t>Colossians 3:5</a:t>
            </a:r>
          </a:p>
        </p:txBody>
      </p:sp>
      <p:sp>
        <p:nvSpPr>
          <p:cNvPr id="48131" name="TextBox 6"/>
          <p:cNvSpPr txBox="1">
            <a:spLocks noChangeArrowheads="1"/>
          </p:cNvSpPr>
          <p:nvPr/>
        </p:nvSpPr>
        <p:spPr bwMode="auto">
          <a:xfrm>
            <a:off x="755650" y="2128838"/>
            <a:ext cx="7777163"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altLang="ja-JP" sz="3200" i="1">
                <a:solidFill>
                  <a:srgbClr val="FFFFFF"/>
                </a:solidFill>
                <a:latin typeface="Arial"/>
                <a:cs typeface="Arial"/>
              </a:rPr>
              <a:t>"</a:t>
            </a:r>
            <a:r>
              <a:rPr lang="en-US" sz="3200" i="1">
                <a:solidFill>
                  <a:srgbClr val="FFFFFF"/>
                </a:solidFill>
                <a:latin typeface="Arial"/>
                <a:cs typeface="Arial"/>
              </a:rPr>
              <a:t>Put to death therefore whatever belongs to your earthly nature: sexual immorality, impurity, lust, evil desires and greed, which is idolatry. Because of these, the wrath of God is coming.</a:t>
            </a:r>
            <a:r>
              <a:rPr lang="en-US" altLang="ja-JP" sz="3200" i="1">
                <a:solidFill>
                  <a:srgbClr val="FFFFFF"/>
                </a:solidFill>
                <a:latin typeface="Arial"/>
                <a:cs typeface="Arial"/>
              </a:rPr>
              <a:t>"</a:t>
            </a:r>
            <a:endParaRPr lang="en-US" sz="3200" i="1">
              <a:solidFill>
                <a:srgbClr val="FFFFFF"/>
              </a:solidFill>
              <a:latin typeface="Arial"/>
              <a:cs typeface="Aria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extBox 4"/>
          <p:cNvSpPr txBox="1">
            <a:spLocks noChangeArrowheads="1"/>
          </p:cNvSpPr>
          <p:nvPr/>
        </p:nvSpPr>
        <p:spPr bwMode="auto">
          <a:xfrm>
            <a:off x="2820646" y="549275"/>
            <a:ext cx="362335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4000" b="1">
                <a:solidFill>
                  <a:srgbClr val="FFFFFF"/>
                </a:solidFill>
                <a:latin typeface="Arial"/>
                <a:cs typeface="Arial"/>
              </a:rPr>
              <a:t>APPLICATION</a:t>
            </a:r>
          </a:p>
        </p:txBody>
      </p:sp>
      <p:sp>
        <p:nvSpPr>
          <p:cNvPr id="49154" name="TextBox 3"/>
          <p:cNvSpPr txBox="1">
            <a:spLocks noChangeArrowheads="1"/>
          </p:cNvSpPr>
          <p:nvPr/>
        </p:nvSpPr>
        <p:spPr bwMode="auto">
          <a:xfrm>
            <a:off x="250825" y="1268413"/>
            <a:ext cx="8353425"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buFont typeface="Arial" charset="0"/>
              <a:buChar char="•"/>
            </a:pPr>
            <a:r>
              <a:rPr lang="en-US" sz="3200">
                <a:solidFill>
                  <a:srgbClr val="FFFFFF"/>
                </a:solidFill>
                <a:latin typeface="Arial"/>
                <a:cs typeface="Arial"/>
              </a:rPr>
              <a:t>Obey God by putting to death our sins – will live a victorious life for God will fight for us</a:t>
            </a:r>
          </a:p>
        </p:txBody>
      </p:sp>
      <p:sp>
        <p:nvSpPr>
          <p:cNvPr id="49155" name="TextBox 5"/>
          <p:cNvSpPr txBox="1">
            <a:spLocks noChangeArrowheads="1"/>
          </p:cNvSpPr>
          <p:nvPr/>
        </p:nvSpPr>
        <p:spPr bwMode="auto">
          <a:xfrm>
            <a:off x="250825" y="2855913"/>
            <a:ext cx="8497888"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buFont typeface="Arial" charset="0"/>
              <a:buChar char="•"/>
            </a:pPr>
            <a:r>
              <a:rPr lang="en-US" sz="3200">
                <a:solidFill>
                  <a:srgbClr val="FFFFFF"/>
                </a:solidFill>
                <a:latin typeface="Arial"/>
                <a:cs typeface="Arial"/>
              </a:rPr>
              <a:t>Do you have one foot in heaven but one foot in the world?</a:t>
            </a:r>
          </a:p>
        </p:txBody>
      </p:sp>
      <p:sp>
        <p:nvSpPr>
          <p:cNvPr id="49156" name="TextBox 7"/>
          <p:cNvSpPr txBox="1">
            <a:spLocks noChangeArrowheads="1"/>
          </p:cNvSpPr>
          <p:nvPr/>
        </p:nvSpPr>
        <p:spPr bwMode="auto">
          <a:xfrm>
            <a:off x="250825" y="4005263"/>
            <a:ext cx="8353425"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buFont typeface="Arial" charset="0"/>
              <a:buChar char="•"/>
            </a:pPr>
            <a:r>
              <a:rPr lang="en-US" sz="3200">
                <a:solidFill>
                  <a:srgbClr val="FFFFFF"/>
                </a:solidFill>
                <a:latin typeface="Arial"/>
                <a:cs typeface="Arial"/>
              </a:rPr>
              <a:t>Don</a:t>
            </a:r>
            <a:r>
              <a:rPr lang="fr-FR" altLang="ja-JP" sz="3200">
                <a:solidFill>
                  <a:srgbClr val="FFFFFF"/>
                </a:solidFill>
                <a:latin typeface="Arial"/>
                <a:cs typeface="Arial"/>
              </a:rPr>
              <a:t>'</a:t>
            </a:r>
            <a:r>
              <a:rPr lang="en-US" sz="3200">
                <a:solidFill>
                  <a:srgbClr val="FFFFFF"/>
                </a:solidFill>
                <a:latin typeface="Arial"/>
                <a:cs typeface="Arial"/>
              </a:rPr>
              <a:t>t always give the excuse that sanctification is a progressive process</a:t>
            </a:r>
          </a:p>
        </p:txBody>
      </p:sp>
      <p:sp>
        <p:nvSpPr>
          <p:cNvPr id="49157" name="TextBox 6"/>
          <p:cNvSpPr txBox="1">
            <a:spLocks noChangeArrowheads="1"/>
          </p:cNvSpPr>
          <p:nvPr/>
        </p:nvSpPr>
        <p:spPr bwMode="auto">
          <a:xfrm>
            <a:off x="250825" y="5157788"/>
            <a:ext cx="83534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buFont typeface="Arial" charset="0"/>
              <a:buChar char="•"/>
            </a:pPr>
            <a:r>
              <a:rPr lang="en-US" sz="3200">
                <a:solidFill>
                  <a:srgbClr val="FFFFFF"/>
                </a:solidFill>
                <a:latin typeface="Arial"/>
                <a:cs typeface="Arial"/>
              </a:rPr>
              <a:t>Put on the armour of God – Eph. 6:10-18</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extBox 4"/>
          <p:cNvSpPr txBox="1">
            <a:spLocks noChangeArrowheads="1"/>
          </p:cNvSpPr>
          <p:nvPr/>
        </p:nvSpPr>
        <p:spPr bwMode="auto">
          <a:xfrm>
            <a:off x="2820646" y="549275"/>
            <a:ext cx="362335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4000" b="1">
                <a:solidFill>
                  <a:srgbClr val="FFFFFF"/>
                </a:solidFill>
                <a:latin typeface="Arial"/>
                <a:cs typeface="Arial"/>
              </a:rPr>
              <a:t>APPLICATION</a:t>
            </a:r>
          </a:p>
        </p:txBody>
      </p:sp>
      <p:pic>
        <p:nvPicPr>
          <p:cNvPr id="50181"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3500" y="1585913"/>
            <a:ext cx="3598863" cy="40751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0182" name="TextBox 9"/>
          <p:cNvSpPr txBox="1">
            <a:spLocks noChangeArrowheads="1"/>
          </p:cNvSpPr>
          <p:nvPr/>
        </p:nvSpPr>
        <p:spPr bwMode="auto">
          <a:xfrm>
            <a:off x="5292725" y="2852738"/>
            <a:ext cx="2784937" cy="5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3200">
                <a:solidFill>
                  <a:srgbClr val="FFFFFF"/>
                </a:solidFill>
                <a:latin typeface="Arial"/>
                <a:cs typeface="Arial"/>
              </a:rPr>
              <a:t>Henri Nouwen</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extBox 4"/>
          <p:cNvSpPr txBox="1">
            <a:spLocks noChangeArrowheads="1"/>
          </p:cNvSpPr>
          <p:nvPr/>
        </p:nvSpPr>
        <p:spPr bwMode="auto">
          <a:xfrm>
            <a:off x="2820646" y="549275"/>
            <a:ext cx="362335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4000" b="1">
                <a:solidFill>
                  <a:srgbClr val="FFFFFF"/>
                </a:solidFill>
                <a:latin typeface="Arial"/>
                <a:cs typeface="Arial"/>
              </a:rPr>
              <a:t>APPLICATION</a:t>
            </a:r>
          </a:p>
        </p:txBody>
      </p:sp>
      <p:sp>
        <p:nvSpPr>
          <p:cNvPr id="51202" name="TextBox 3"/>
          <p:cNvSpPr txBox="1">
            <a:spLocks noChangeArrowheads="1"/>
          </p:cNvSpPr>
          <p:nvPr/>
        </p:nvSpPr>
        <p:spPr bwMode="auto">
          <a:xfrm>
            <a:off x="250825" y="1268413"/>
            <a:ext cx="8353425"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buFont typeface="Arial" charset="0"/>
              <a:buChar char="•"/>
            </a:pPr>
            <a:r>
              <a:rPr lang="en-US" sz="3200">
                <a:solidFill>
                  <a:srgbClr val="FFFFFF"/>
                </a:solidFill>
                <a:latin typeface="Arial"/>
                <a:cs typeface="Arial"/>
              </a:rPr>
              <a:t>Are you honest with yourself about your sin? </a:t>
            </a:r>
          </a:p>
        </p:txBody>
      </p:sp>
      <p:sp>
        <p:nvSpPr>
          <p:cNvPr id="51203" name="TextBox 5"/>
          <p:cNvSpPr txBox="1">
            <a:spLocks noChangeArrowheads="1"/>
          </p:cNvSpPr>
          <p:nvPr/>
        </p:nvSpPr>
        <p:spPr bwMode="auto">
          <a:xfrm>
            <a:off x="250825" y="2420938"/>
            <a:ext cx="8497888"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buFont typeface="Arial" charset="0"/>
              <a:buChar char="•"/>
            </a:pPr>
            <a:r>
              <a:rPr lang="en-US" sz="3200" dirty="0">
                <a:solidFill>
                  <a:srgbClr val="FFFFFF"/>
                </a:solidFill>
                <a:latin typeface="Arial"/>
                <a:cs typeface="Arial"/>
              </a:rPr>
              <a:t>Are you dealing with it now or you are just letting it </a:t>
            </a:r>
            <a:r>
              <a:rPr lang="en-US" sz="3200" dirty="0" smtClean="0">
                <a:solidFill>
                  <a:srgbClr val="FFFFFF"/>
                </a:solidFill>
                <a:latin typeface="Arial"/>
                <a:cs typeface="Arial"/>
              </a:rPr>
              <a:t>continue?</a:t>
            </a:r>
            <a:endParaRPr lang="en-US" sz="3200" dirty="0">
              <a:solidFill>
                <a:srgbClr val="FFFFFF"/>
              </a:solidFill>
              <a:latin typeface="Arial"/>
              <a:cs typeface="Arial"/>
            </a:endParaRPr>
          </a:p>
        </p:txBody>
      </p:sp>
      <p:sp>
        <p:nvSpPr>
          <p:cNvPr id="51204" name="TextBox 7"/>
          <p:cNvSpPr txBox="1">
            <a:spLocks noChangeArrowheads="1"/>
          </p:cNvSpPr>
          <p:nvPr/>
        </p:nvSpPr>
        <p:spPr bwMode="auto">
          <a:xfrm>
            <a:off x="250825" y="3573463"/>
            <a:ext cx="8353425"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buFont typeface="Arial" charset="0"/>
              <a:buChar char="•"/>
            </a:pPr>
            <a:r>
              <a:rPr lang="en-US" sz="3200" dirty="0">
                <a:solidFill>
                  <a:srgbClr val="FFFFFF"/>
                </a:solidFill>
                <a:latin typeface="Arial"/>
                <a:cs typeface="Arial"/>
              </a:rPr>
              <a:t>Put sword to your sins – totally destroy </a:t>
            </a:r>
            <a:r>
              <a:rPr lang="en-US" sz="3200" dirty="0" smtClean="0">
                <a:solidFill>
                  <a:srgbClr val="FFFFFF"/>
                </a:solidFill>
                <a:latin typeface="Arial"/>
                <a:cs typeface="Arial"/>
              </a:rPr>
              <a:t>them!</a:t>
            </a:r>
            <a:endParaRPr lang="en-US" sz="3200" dirty="0">
              <a:solidFill>
                <a:srgbClr val="FFFFFF"/>
              </a:solidFill>
              <a:latin typeface="Arial"/>
              <a:cs typeface="Arial"/>
            </a:endParaRPr>
          </a:p>
        </p:txBody>
      </p:sp>
      <p:sp>
        <p:nvSpPr>
          <p:cNvPr id="51205" name="TextBox 6"/>
          <p:cNvSpPr txBox="1">
            <a:spLocks noChangeArrowheads="1"/>
          </p:cNvSpPr>
          <p:nvPr/>
        </p:nvSpPr>
        <p:spPr bwMode="auto">
          <a:xfrm>
            <a:off x="250825" y="4716463"/>
            <a:ext cx="8353425"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buFont typeface="Arial" charset="0"/>
              <a:buChar char="•"/>
            </a:pPr>
            <a:r>
              <a:rPr lang="en-US" sz="3200">
                <a:solidFill>
                  <a:srgbClr val="FFFFFF"/>
                </a:solidFill>
                <a:latin typeface="Arial"/>
                <a:cs typeface="Arial"/>
              </a:rPr>
              <a:t>When we are obedient – God will fight for us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Box 3"/>
          <p:cNvSpPr txBox="1">
            <a:spLocks noChangeArrowheads="1"/>
          </p:cNvSpPr>
          <p:nvPr/>
        </p:nvSpPr>
        <p:spPr bwMode="auto">
          <a:xfrm>
            <a:off x="684213" y="1989138"/>
            <a:ext cx="828040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buFont typeface="Arial" charset="0"/>
              <a:buChar char="•"/>
            </a:pPr>
            <a:r>
              <a:rPr lang="en-US" sz="4400">
                <a:solidFill>
                  <a:srgbClr val="FFFFFF"/>
                </a:solidFill>
                <a:latin typeface="Arial" charset="0"/>
              </a:rPr>
              <a:t>Nuremberg trials (1945-46)</a:t>
            </a:r>
          </a:p>
        </p:txBody>
      </p:sp>
      <p:sp>
        <p:nvSpPr>
          <p:cNvPr id="16386" name="TextBox 6"/>
          <p:cNvSpPr txBox="1">
            <a:spLocks noChangeArrowheads="1"/>
          </p:cNvSpPr>
          <p:nvPr/>
        </p:nvSpPr>
        <p:spPr bwMode="auto">
          <a:xfrm>
            <a:off x="684213" y="2925763"/>
            <a:ext cx="82804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buFont typeface="Arial" charset="0"/>
              <a:buChar char="•"/>
            </a:pPr>
            <a:r>
              <a:rPr lang="en-US" sz="4400">
                <a:solidFill>
                  <a:srgbClr val="FFFFFF"/>
                </a:solidFill>
                <a:latin typeface="Arial" charset="0"/>
              </a:rPr>
              <a:t>Geneva Convention</a:t>
            </a:r>
          </a:p>
        </p:txBody>
      </p:sp>
      <p:sp>
        <p:nvSpPr>
          <p:cNvPr id="16387" name="TextBox 7"/>
          <p:cNvSpPr txBox="1">
            <a:spLocks noChangeArrowheads="1"/>
          </p:cNvSpPr>
          <p:nvPr/>
        </p:nvSpPr>
        <p:spPr bwMode="auto">
          <a:xfrm>
            <a:off x="684213" y="3860800"/>
            <a:ext cx="82804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buFont typeface="Arial" charset="0"/>
              <a:buChar char="•"/>
            </a:pPr>
            <a:r>
              <a:rPr lang="en-US" sz="4400">
                <a:solidFill>
                  <a:srgbClr val="FFFFFF"/>
                </a:solidFill>
                <a:latin typeface="Arial" charset="0"/>
              </a:rPr>
              <a:t>Humanitarian measures</a:t>
            </a:r>
          </a:p>
        </p:txBody>
      </p:sp>
      <p:sp>
        <p:nvSpPr>
          <p:cNvPr id="16388" name="Title 1"/>
          <p:cNvSpPr>
            <a:spLocks noGrp="1"/>
          </p:cNvSpPr>
          <p:nvPr>
            <p:ph type="ctrTitle"/>
          </p:nvPr>
        </p:nvSpPr>
        <p:spPr>
          <a:xfrm>
            <a:off x="611188" y="333375"/>
            <a:ext cx="7772400" cy="1470025"/>
          </a:xfrm>
        </p:spPr>
        <p:txBody>
          <a:bodyPr/>
          <a:lstStyle/>
          <a:p>
            <a:pPr eaLnBrk="1" hangingPunct="1"/>
            <a:r>
              <a:rPr lang="en-US" sz="4800">
                <a:latin typeface="Arial" charset="0"/>
              </a:rPr>
              <a:t>ATTEMPTS AT JUSTICE</a:t>
            </a:r>
            <a:endParaRPr lang="en-US">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Box 6"/>
          <p:cNvSpPr txBox="1">
            <a:spLocks noChangeArrowheads="1"/>
          </p:cNvSpPr>
          <p:nvPr/>
        </p:nvSpPr>
        <p:spPr bwMode="auto">
          <a:xfrm>
            <a:off x="684213" y="1565275"/>
            <a:ext cx="845978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buFont typeface="Arial" charset="0"/>
              <a:buChar char="•"/>
            </a:pPr>
            <a:r>
              <a:rPr lang="en-US" sz="3600">
                <a:solidFill>
                  <a:srgbClr val="FFFFFF"/>
                </a:solidFill>
                <a:latin typeface="Arial" charset="0"/>
              </a:rPr>
              <a:t>Is the L</a:t>
            </a:r>
            <a:r>
              <a:rPr lang="en-US" sz="3200">
                <a:solidFill>
                  <a:srgbClr val="FFFFFF"/>
                </a:solidFill>
                <a:latin typeface="Arial" charset="0"/>
              </a:rPr>
              <a:t>ORD</a:t>
            </a:r>
            <a:r>
              <a:rPr lang="en-US" sz="3600">
                <a:solidFill>
                  <a:srgbClr val="FFFFFF"/>
                </a:solidFill>
                <a:latin typeface="Arial" charset="0"/>
              </a:rPr>
              <a:t> in breach of the Geneva Convention?</a:t>
            </a:r>
          </a:p>
        </p:txBody>
      </p:sp>
      <p:sp>
        <p:nvSpPr>
          <p:cNvPr id="17410" name="TextBox 7"/>
          <p:cNvSpPr txBox="1">
            <a:spLocks noChangeArrowheads="1"/>
          </p:cNvSpPr>
          <p:nvPr/>
        </p:nvSpPr>
        <p:spPr bwMode="auto">
          <a:xfrm>
            <a:off x="684213" y="2979738"/>
            <a:ext cx="79851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buFont typeface="Arial" charset="0"/>
              <a:buChar char="•"/>
            </a:pPr>
            <a:r>
              <a:rPr lang="en-US" sz="3600">
                <a:solidFill>
                  <a:srgbClr val="FFFFFF"/>
                </a:solidFill>
                <a:latin typeface="Arial" charset="0"/>
              </a:rPr>
              <a:t>Is God a war criminal?</a:t>
            </a:r>
          </a:p>
        </p:txBody>
      </p:sp>
      <p:sp>
        <p:nvSpPr>
          <p:cNvPr id="17411" name="TextBox 5"/>
          <p:cNvSpPr txBox="1">
            <a:spLocks noChangeArrowheads="1"/>
          </p:cNvSpPr>
          <p:nvPr/>
        </p:nvSpPr>
        <p:spPr bwMode="auto">
          <a:xfrm>
            <a:off x="684213" y="3838575"/>
            <a:ext cx="8459787" cy="120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buFont typeface="Arial" charset="0"/>
              <a:buChar char="•"/>
            </a:pPr>
            <a:r>
              <a:rPr lang="en-US" sz="3600">
                <a:solidFill>
                  <a:srgbClr val="FFFFFF"/>
                </a:solidFill>
                <a:latin typeface="Arial" charset="0"/>
              </a:rPr>
              <a:t>Is Jesus more humane God than the L</a:t>
            </a:r>
            <a:r>
              <a:rPr lang="en-US" sz="3200">
                <a:solidFill>
                  <a:srgbClr val="FFFFFF"/>
                </a:solidFill>
                <a:latin typeface="Arial" charset="0"/>
              </a:rPr>
              <a:t>ORD</a:t>
            </a:r>
            <a:r>
              <a:rPr lang="en-US" sz="3600">
                <a:solidFill>
                  <a:srgbClr val="FFFFFF"/>
                </a:solidFill>
                <a:latin typeface="Arial" charset="0"/>
              </a:rPr>
              <a:t> of the OT?</a:t>
            </a:r>
          </a:p>
        </p:txBody>
      </p:sp>
      <p:sp>
        <p:nvSpPr>
          <p:cNvPr id="17412" name="TextBox 8"/>
          <p:cNvSpPr txBox="1">
            <a:spLocks noChangeArrowheads="1"/>
          </p:cNvSpPr>
          <p:nvPr/>
        </p:nvSpPr>
        <p:spPr bwMode="auto">
          <a:xfrm>
            <a:off x="684213" y="5253038"/>
            <a:ext cx="845978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buFont typeface="Arial" charset="0"/>
              <a:buChar char="•"/>
            </a:pPr>
            <a:r>
              <a:rPr lang="en-US" sz="3600">
                <a:solidFill>
                  <a:srgbClr val="FFFFFF"/>
                </a:solidFill>
                <a:latin typeface="Arial" charset="0"/>
              </a:rPr>
              <a:t>What about the Crusades (11</a:t>
            </a:r>
            <a:r>
              <a:rPr lang="en-US" sz="3600" baseline="30000">
                <a:solidFill>
                  <a:srgbClr val="FFFFFF"/>
                </a:solidFill>
                <a:latin typeface="Arial" charset="0"/>
              </a:rPr>
              <a:t>th</a:t>
            </a:r>
            <a:r>
              <a:rPr lang="en-US" sz="3600">
                <a:solidFill>
                  <a:srgbClr val="FFFFFF"/>
                </a:solidFill>
                <a:latin typeface="Arial" charset="0"/>
              </a:rPr>
              <a:t>-13</a:t>
            </a:r>
            <a:r>
              <a:rPr lang="en-US" sz="3600" baseline="30000">
                <a:solidFill>
                  <a:srgbClr val="FFFFFF"/>
                </a:solidFill>
                <a:latin typeface="Arial" charset="0"/>
              </a:rPr>
              <a:t>th</a:t>
            </a:r>
            <a:r>
              <a:rPr lang="en-US" sz="3600">
                <a:solidFill>
                  <a:srgbClr val="FFFFFF"/>
                </a:solidFill>
                <a:latin typeface="Arial" charset="0"/>
              </a:rPr>
              <a:t> centuries)?</a:t>
            </a:r>
          </a:p>
        </p:txBody>
      </p:sp>
      <p:sp>
        <p:nvSpPr>
          <p:cNvPr id="17413" name="Title 1"/>
          <p:cNvSpPr>
            <a:spLocks noGrp="1"/>
          </p:cNvSpPr>
          <p:nvPr>
            <p:ph type="ctrTitle"/>
          </p:nvPr>
        </p:nvSpPr>
        <p:spPr>
          <a:xfrm>
            <a:off x="-107950" y="188913"/>
            <a:ext cx="9396413" cy="769937"/>
          </a:xfrm>
          <a:ln>
            <a:solidFill>
              <a:srgbClr val="FFFFFF"/>
            </a:solidFill>
            <a:miter lim="800000"/>
            <a:headEnd/>
            <a:tailEnd/>
          </a:ln>
        </p:spPr>
        <p:txBody>
          <a:bodyPr>
            <a:spAutoFit/>
          </a:bodyPr>
          <a:lstStyle/>
          <a:p>
            <a:pPr eaLnBrk="1" hangingPunct="1"/>
            <a:r>
              <a:rPr lang="en-US">
                <a:latin typeface="Arial" charset="0"/>
              </a:rPr>
              <a:t>JOSHUA 10:28-43</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Box 6"/>
          <p:cNvSpPr txBox="1">
            <a:spLocks noChangeArrowheads="1"/>
          </p:cNvSpPr>
          <p:nvPr/>
        </p:nvSpPr>
        <p:spPr bwMode="auto">
          <a:xfrm>
            <a:off x="323850" y="981075"/>
            <a:ext cx="8748713" cy="550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2800" baseline="30000">
                <a:solidFill>
                  <a:srgbClr val="FFFFFF"/>
                </a:solidFill>
                <a:latin typeface="Arial" charset="0"/>
              </a:rPr>
              <a:t>28</a:t>
            </a:r>
            <a:r>
              <a:rPr lang="en-US" sz="3200">
                <a:solidFill>
                  <a:srgbClr val="FFFFFF"/>
                </a:solidFill>
                <a:latin typeface="Arial" charset="0"/>
              </a:rPr>
              <a:t>That day, Joshua took Makkedish. He put the city and its king to the sword and totally destroyed everyone in it. He left no survivors. And he did to the king of Makkedah as he had done to the king of Jericho. </a:t>
            </a:r>
            <a:r>
              <a:rPr lang="en-US" sz="2800" baseline="30000">
                <a:solidFill>
                  <a:srgbClr val="FFFFFF"/>
                </a:solidFill>
                <a:latin typeface="Arial" charset="0"/>
              </a:rPr>
              <a:t>29</a:t>
            </a:r>
            <a:r>
              <a:rPr lang="en-US" sz="3200">
                <a:solidFill>
                  <a:srgbClr val="FFFFFF"/>
                </a:solidFill>
                <a:latin typeface="Arial" charset="0"/>
              </a:rPr>
              <a:t>Then Joshua and all Israel with him moved on from Makkedah to Libnah and attacked it. </a:t>
            </a:r>
            <a:r>
              <a:rPr lang="en-US" sz="2800" baseline="30000">
                <a:solidFill>
                  <a:srgbClr val="FFFFFF"/>
                </a:solidFill>
                <a:latin typeface="Arial" charset="0"/>
              </a:rPr>
              <a:t>30</a:t>
            </a:r>
            <a:r>
              <a:rPr lang="en-US" sz="3200">
                <a:solidFill>
                  <a:srgbClr val="FFFFFF"/>
                </a:solidFill>
                <a:latin typeface="Arial" charset="0"/>
              </a:rPr>
              <a:t>The Lord also gave that city and its king into Israel</a:t>
            </a:r>
            <a:r>
              <a:rPr lang="fr-FR" altLang="ja-JP" sz="3200">
                <a:solidFill>
                  <a:srgbClr val="FFFFFF"/>
                </a:solidFill>
                <a:latin typeface="Arial" charset="0"/>
              </a:rPr>
              <a:t>'</a:t>
            </a:r>
            <a:r>
              <a:rPr lang="en-US" sz="3200">
                <a:solidFill>
                  <a:srgbClr val="FFFFFF"/>
                </a:solidFill>
                <a:latin typeface="Arial" charset="0"/>
              </a:rPr>
              <a:t>s hand. The city and everyone in it Joshua put to the sword. He left no survivors there. And he did to its king as he had done to the king of Jericho. </a:t>
            </a:r>
          </a:p>
        </p:txBody>
      </p:sp>
      <p:sp>
        <p:nvSpPr>
          <p:cNvPr id="18434" name="Title 1"/>
          <p:cNvSpPr>
            <a:spLocks noGrp="1"/>
          </p:cNvSpPr>
          <p:nvPr>
            <p:ph type="ctrTitle"/>
          </p:nvPr>
        </p:nvSpPr>
        <p:spPr>
          <a:xfrm>
            <a:off x="-36513" y="188913"/>
            <a:ext cx="9226551" cy="769937"/>
          </a:xfrm>
          <a:ln>
            <a:solidFill>
              <a:srgbClr val="FFFFFF"/>
            </a:solidFill>
            <a:miter lim="800000"/>
            <a:headEnd/>
            <a:tailEnd/>
          </a:ln>
        </p:spPr>
        <p:txBody>
          <a:bodyPr>
            <a:spAutoFit/>
          </a:bodyPr>
          <a:lstStyle/>
          <a:p>
            <a:pPr eaLnBrk="1" hangingPunct="1"/>
            <a:r>
              <a:rPr lang="en-US">
                <a:latin typeface="Arial" charset="0"/>
              </a:rPr>
              <a:t>JOSHUA 10:28-30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Box 6"/>
          <p:cNvSpPr txBox="1">
            <a:spLocks noChangeArrowheads="1"/>
          </p:cNvSpPr>
          <p:nvPr/>
        </p:nvSpPr>
        <p:spPr bwMode="auto">
          <a:xfrm>
            <a:off x="611188" y="1412875"/>
            <a:ext cx="8532812"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2800" baseline="30000">
                <a:solidFill>
                  <a:srgbClr val="FFFFFF"/>
                </a:solidFill>
                <a:latin typeface="Arial" charset="0"/>
              </a:rPr>
              <a:t>31</a:t>
            </a:r>
            <a:r>
              <a:rPr lang="en-US" sz="3200">
                <a:solidFill>
                  <a:srgbClr val="FFFFFF"/>
                </a:solidFill>
                <a:latin typeface="Arial" charset="0"/>
              </a:rPr>
              <a:t>Then Joshua and all Israel with him moved on from Libnah to Lachish; he took up positions against it and attacked it. </a:t>
            </a:r>
            <a:r>
              <a:rPr lang="en-US" sz="2800" baseline="30000">
                <a:solidFill>
                  <a:srgbClr val="FFFFFF"/>
                </a:solidFill>
                <a:latin typeface="Arial" charset="0"/>
              </a:rPr>
              <a:t>32</a:t>
            </a:r>
            <a:r>
              <a:rPr lang="en-US" sz="3200">
                <a:solidFill>
                  <a:srgbClr val="FFFFFF"/>
                </a:solidFill>
                <a:latin typeface="Arial" charset="0"/>
              </a:rPr>
              <a:t>The Lord gave Lachish into Israel</a:t>
            </a:r>
            <a:r>
              <a:rPr lang="fr-FR" altLang="ja-JP" sz="3200">
                <a:solidFill>
                  <a:srgbClr val="FFFFFF"/>
                </a:solidFill>
                <a:latin typeface="Arial" charset="0"/>
              </a:rPr>
              <a:t>'</a:t>
            </a:r>
            <a:r>
              <a:rPr lang="en-US" sz="3200">
                <a:solidFill>
                  <a:srgbClr val="FFFFFF"/>
                </a:solidFill>
                <a:latin typeface="Arial" charset="0"/>
              </a:rPr>
              <a:t>s hands, and Joshua took it on the second day. The city and everyone in it he put to the sword, just as he had done to Libnah. </a:t>
            </a:r>
            <a:r>
              <a:rPr lang="en-US" sz="2800" baseline="30000">
                <a:solidFill>
                  <a:srgbClr val="FFFFFF"/>
                </a:solidFill>
                <a:latin typeface="Arial" charset="0"/>
              </a:rPr>
              <a:t>33</a:t>
            </a:r>
            <a:r>
              <a:rPr lang="en-US" sz="3200">
                <a:solidFill>
                  <a:srgbClr val="FFFFFF"/>
                </a:solidFill>
                <a:latin typeface="Arial" charset="0"/>
              </a:rPr>
              <a:t>Meanwhile, Horam king of Gezer had come up to help Lachish, but Joshua defeated him and his army – until no survivors were left.  </a:t>
            </a:r>
          </a:p>
        </p:txBody>
      </p:sp>
      <p:sp>
        <p:nvSpPr>
          <p:cNvPr id="19458" name="Title 1"/>
          <p:cNvSpPr>
            <a:spLocks noGrp="1"/>
          </p:cNvSpPr>
          <p:nvPr>
            <p:ph type="ctrTitle"/>
          </p:nvPr>
        </p:nvSpPr>
        <p:spPr>
          <a:xfrm>
            <a:off x="-107950" y="188913"/>
            <a:ext cx="9426575" cy="769937"/>
          </a:xfrm>
          <a:ln>
            <a:solidFill>
              <a:srgbClr val="FFFFFF"/>
            </a:solidFill>
            <a:miter lim="800000"/>
            <a:headEnd/>
            <a:tailEnd/>
          </a:ln>
        </p:spPr>
        <p:txBody>
          <a:bodyPr>
            <a:spAutoFit/>
          </a:bodyPr>
          <a:lstStyle/>
          <a:p>
            <a:pPr eaLnBrk="1" hangingPunct="1"/>
            <a:r>
              <a:rPr lang="en-US">
                <a:latin typeface="Arial" charset="0"/>
              </a:rPr>
              <a:t>JOSHUA 10:30-33</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Box 6"/>
          <p:cNvSpPr txBox="1">
            <a:spLocks noChangeArrowheads="1"/>
          </p:cNvSpPr>
          <p:nvPr/>
        </p:nvSpPr>
        <p:spPr bwMode="auto">
          <a:xfrm>
            <a:off x="611188" y="908050"/>
            <a:ext cx="8532812" cy="600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2800" baseline="30000">
                <a:solidFill>
                  <a:srgbClr val="FFFFFF"/>
                </a:solidFill>
                <a:latin typeface="Arial" charset="0"/>
              </a:rPr>
              <a:t>34</a:t>
            </a:r>
            <a:r>
              <a:rPr lang="en-US" sz="3200">
                <a:solidFill>
                  <a:srgbClr val="FFFFFF"/>
                </a:solidFill>
                <a:latin typeface="Arial" charset="0"/>
              </a:rPr>
              <a:t>Then Joshua and all Israel with him moved on from Lachish to Eglon; they took up positions against it and attacked it. </a:t>
            </a:r>
            <a:r>
              <a:rPr lang="en-US" sz="2800" baseline="30000">
                <a:solidFill>
                  <a:srgbClr val="FFFFFF"/>
                </a:solidFill>
                <a:latin typeface="Arial" charset="0"/>
              </a:rPr>
              <a:t>35</a:t>
            </a:r>
            <a:r>
              <a:rPr lang="en-US" sz="3200">
                <a:solidFill>
                  <a:srgbClr val="FFFFFF"/>
                </a:solidFill>
                <a:latin typeface="Arial" charset="0"/>
              </a:rPr>
              <a:t>They captured it that same day and put it to the sword and totally destroyed everyone in it, just as they had done to Lachish. </a:t>
            </a:r>
            <a:r>
              <a:rPr lang="en-US" sz="2800" baseline="30000">
                <a:solidFill>
                  <a:srgbClr val="FFFFFF"/>
                </a:solidFill>
                <a:latin typeface="Arial" charset="0"/>
              </a:rPr>
              <a:t>36</a:t>
            </a:r>
            <a:r>
              <a:rPr lang="en-US" sz="3200">
                <a:solidFill>
                  <a:srgbClr val="FFFFFF"/>
                </a:solidFill>
                <a:latin typeface="Arial" charset="0"/>
              </a:rPr>
              <a:t>Then Joshua and all Israel with him went up from Eglon to Hebron and attacked it. </a:t>
            </a:r>
            <a:r>
              <a:rPr lang="en-US" sz="2800" baseline="30000">
                <a:solidFill>
                  <a:srgbClr val="FFFFFF"/>
                </a:solidFill>
                <a:latin typeface="Arial" charset="0"/>
              </a:rPr>
              <a:t>37</a:t>
            </a:r>
            <a:r>
              <a:rPr lang="en-US" sz="3200">
                <a:solidFill>
                  <a:srgbClr val="FFFFFF"/>
                </a:solidFill>
                <a:latin typeface="Arial" charset="0"/>
              </a:rPr>
              <a:t>They took the city and put it to the sword, together with its king, its villages and everyone in it. They left no survivors. Just as at Eglon, they totally destroyed it and everyone in it.  </a:t>
            </a:r>
          </a:p>
        </p:txBody>
      </p:sp>
      <p:sp>
        <p:nvSpPr>
          <p:cNvPr id="20482" name="Title 1"/>
          <p:cNvSpPr>
            <a:spLocks noGrp="1"/>
          </p:cNvSpPr>
          <p:nvPr>
            <p:ph type="ctrTitle"/>
          </p:nvPr>
        </p:nvSpPr>
        <p:spPr>
          <a:xfrm>
            <a:off x="-19050" y="188913"/>
            <a:ext cx="9344025" cy="769937"/>
          </a:xfrm>
          <a:ln>
            <a:solidFill>
              <a:srgbClr val="FFFFFF"/>
            </a:solidFill>
            <a:miter lim="800000"/>
            <a:headEnd/>
            <a:tailEnd/>
          </a:ln>
        </p:spPr>
        <p:txBody>
          <a:bodyPr>
            <a:spAutoFit/>
          </a:bodyPr>
          <a:lstStyle/>
          <a:p>
            <a:pPr eaLnBrk="1" hangingPunct="1"/>
            <a:r>
              <a:rPr lang="en-US">
                <a:latin typeface="Arial" charset="0"/>
              </a:rPr>
              <a:t>JOSHUA 10:34-37</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Box 6"/>
          <p:cNvSpPr txBox="1">
            <a:spLocks noChangeArrowheads="1"/>
          </p:cNvSpPr>
          <p:nvPr/>
        </p:nvSpPr>
        <p:spPr bwMode="auto">
          <a:xfrm>
            <a:off x="539750" y="1400175"/>
            <a:ext cx="8064500"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2800" baseline="30000">
                <a:solidFill>
                  <a:srgbClr val="FFFFFF"/>
                </a:solidFill>
                <a:latin typeface="Arial" charset="0"/>
              </a:rPr>
              <a:t>38</a:t>
            </a:r>
            <a:r>
              <a:rPr lang="en-US" sz="3200">
                <a:solidFill>
                  <a:srgbClr val="FFFFFF"/>
                </a:solidFill>
                <a:latin typeface="Arial" charset="0"/>
              </a:rPr>
              <a:t>Then Joshua and all Israel with him turned around and attacked Debir. </a:t>
            </a:r>
            <a:r>
              <a:rPr lang="en-US" sz="2800" baseline="30000">
                <a:solidFill>
                  <a:srgbClr val="FFFFFF"/>
                </a:solidFill>
                <a:latin typeface="Arial" charset="0"/>
              </a:rPr>
              <a:t>39</a:t>
            </a:r>
            <a:r>
              <a:rPr lang="en-US" sz="3200">
                <a:solidFill>
                  <a:srgbClr val="FFFFFF"/>
                </a:solidFill>
                <a:latin typeface="Arial" charset="0"/>
              </a:rPr>
              <a:t>They took the city, its king and its villages, and put them to the sword. Everyone in it they totally destroyed. They left no survivors. They did to Debir and its king as they had done to Libnah and its king and to Hebron.  </a:t>
            </a:r>
          </a:p>
        </p:txBody>
      </p:sp>
      <p:sp>
        <p:nvSpPr>
          <p:cNvPr id="21506" name="Title 1"/>
          <p:cNvSpPr>
            <a:spLocks noGrp="1"/>
          </p:cNvSpPr>
          <p:nvPr>
            <p:ph type="ctrTitle"/>
          </p:nvPr>
        </p:nvSpPr>
        <p:spPr>
          <a:xfrm>
            <a:off x="-180975" y="188913"/>
            <a:ext cx="9505950" cy="769937"/>
          </a:xfrm>
          <a:ln>
            <a:solidFill>
              <a:srgbClr val="FFFFFF"/>
            </a:solidFill>
            <a:miter lim="800000"/>
            <a:headEnd/>
            <a:tailEnd/>
          </a:ln>
        </p:spPr>
        <p:txBody>
          <a:bodyPr>
            <a:spAutoFit/>
          </a:bodyPr>
          <a:lstStyle/>
          <a:p>
            <a:pPr eaLnBrk="1" hangingPunct="1"/>
            <a:r>
              <a:rPr lang="en-US">
                <a:latin typeface="Arial" charset="0"/>
              </a:rPr>
              <a:t>JOSHUA 10:38-39</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524</TotalTime>
  <Words>1522</Words>
  <Application>Microsoft Macintosh PowerPoint</Application>
  <PresentationFormat>On-screen Show (4:3)</PresentationFormat>
  <Paragraphs>99</Paragraphs>
  <Slides>38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Calibri</vt:lpstr>
      <vt:lpstr>ＭＳ Ｐゴシック</vt:lpstr>
      <vt:lpstr>Arial</vt:lpstr>
      <vt:lpstr>Book Antiqua</vt:lpstr>
      <vt:lpstr>Office Theme</vt:lpstr>
      <vt:lpstr>A CRUEL AND BRUTAL GOD IN JOSHUA 10?</vt:lpstr>
      <vt:lpstr>THE HOLOCAUST</vt:lpstr>
      <vt:lpstr>THE STATS</vt:lpstr>
      <vt:lpstr>ATTEMPTS AT JUSTICE</vt:lpstr>
      <vt:lpstr>JOSHUA 10:28-43</vt:lpstr>
      <vt:lpstr>JOSHUA 10:28-30</vt:lpstr>
      <vt:lpstr>JOSHUA 10:30-33</vt:lpstr>
      <vt:lpstr>JOSHUA 10:34-37</vt:lpstr>
      <vt:lpstr>JOSHUA 10:38-39</vt:lpstr>
      <vt:lpstr>JOSHUA 10:28-43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Rick Griffith</cp:lastModifiedBy>
  <cp:revision>49</cp:revision>
  <dcterms:created xsi:type="dcterms:W3CDTF">2013-11-04T12:23:02Z</dcterms:created>
  <dcterms:modified xsi:type="dcterms:W3CDTF">2015-12-30T01:06:10Z</dcterms:modified>
</cp:coreProperties>
</file>