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1.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heme/themeOverride1.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2.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 id="2147483652" r:id="rId2"/>
    <p:sldMasterId id="2147483885" r:id="rId3"/>
    <p:sldMasterId id="2147483899" r:id="rId4"/>
    <p:sldMasterId id="2147483911" r:id="rId5"/>
    <p:sldMasterId id="2147483923" r:id="rId6"/>
    <p:sldMasterId id="2147483935" r:id="rId7"/>
    <p:sldMasterId id="2147483947" r:id="rId8"/>
    <p:sldMasterId id="2147483959" r:id="rId9"/>
    <p:sldMasterId id="2147483971" r:id="rId10"/>
    <p:sldMasterId id="2147483985" r:id="rId11"/>
    <p:sldMasterId id="2147483998" r:id="rId12"/>
    <p:sldMasterId id="2147484011" r:id="rId13"/>
  </p:sldMasterIdLst>
  <p:notesMasterIdLst>
    <p:notesMasterId r:id="rId66"/>
  </p:notesMasterIdLst>
  <p:handoutMasterIdLst>
    <p:handoutMasterId r:id="rId67"/>
  </p:handoutMasterIdLst>
  <p:sldIdLst>
    <p:sldId id="382" r:id="rId14"/>
    <p:sldId id="364" r:id="rId15"/>
    <p:sldId id="451" r:id="rId16"/>
    <p:sldId id="270" r:id="rId17"/>
    <p:sldId id="295" r:id="rId18"/>
    <p:sldId id="452" r:id="rId19"/>
    <p:sldId id="256" r:id="rId20"/>
    <p:sldId id="423" r:id="rId21"/>
    <p:sldId id="450" r:id="rId22"/>
    <p:sldId id="448" r:id="rId23"/>
    <p:sldId id="456" r:id="rId24"/>
    <p:sldId id="480" r:id="rId25"/>
    <p:sldId id="440" r:id="rId26"/>
    <p:sldId id="457" r:id="rId27"/>
    <p:sldId id="475" r:id="rId28"/>
    <p:sldId id="476" r:id="rId29"/>
    <p:sldId id="449" r:id="rId30"/>
    <p:sldId id="473" r:id="rId31"/>
    <p:sldId id="441" r:id="rId32"/>
    <p:sldId id="477" r:id="rId33"/>
    <p:sldId id="442" r:id="rId34"/>
    <p:sldId id="443" r:id="rId35"/>
    <p:sldId id="468" r:id="rId36"/>
    <p:sldId id="444" r:id="rId37"/>
    <p:sldId id="474" r:id="rId38"/>
    <p:sldId id="471" r:id="rId39"/>
    <p:sldId id="445" r:id="rId40"/>
    <p:sldId id="469" r:id="rId41"/>
    <p:sldId id="446" r:id="rId42"/>
    <p:sldId id="447" r:id="rId43"/>
    <p:sldId id="272" r:id="rId44"/>
    <p:sldId id="472" r:id="rId45"/>
    <p:sldId id="479" r:id="rId46"/>
    <p:sldId id="478" r:id="rId47"/>
    <p:sldId id="279" r:id="rId48"/>
    <p:sldId id="280" r:id="rId49"/>
    <p:sldId id="282" r:id="rId50"/>
    <p:sldId id="464" r:id="rId51"/>
    <p:sldId id="481" r:id="rId52"/>
    <p:sldId id="402" r:id="rId53"/>
    <p:sldId id="463" r:id="rId54"/>
    <p:sldId id="453" r:id="rId55"/>
    <p:sldId id="286" r:id="rId56"/>
    <p:sldId id="482" r:id="rId57"/>
    <p:sldId id="454" r:id="rId58"/>
    <p:sldId id="483" r:id="rId59"/>
    <p:sldId id="484" r:id="rId60"/>
    <p:sldId id="455" r:id="rId61"/>
    <p:sldId id="470" r:id="rId62"/>
    <p:sldId id="458" r:id="rId63"/>
    <p:sldId id="3962" r:id="rId64"/>
    <p:sldId id="259" r:id="rId6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663300"/>
    <a:srgbClr val="660033"/>
    <a:srgbClr val="000000"/>
    <a:srgbClr val="FFFF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80" autoAdjust="0"/>
    <p:restoredTop sz="67303" autoAdjust="0"/>
  </p:normalViewPr>
  <p:slideViewPr>
    <p:cSldViewPr>
      <p:cViewPr varScale="1">
        <p:scale>
          <a:sx n="90" d="100"/>
          <a:sy n="90" d="100"/>
        </p:scale>
        <p:origin x="2848" y="192"/>
      </p:cViewPr>
      <p:guideLst>
        <p:guide orient="horz" pos="2160"/>
        <p:guide pos="2880"/>
      </p:guideLst>
    </p:cSldViewPr>
  </p:slideViewPr>
  <p:outlineViewPr>
    <p:cViewPr>
      <p:scale>
        <a:sx n="33" d="100"/>
        <a:sy n="33" d="100"/>
      </p:scale>
      <p:origin x="0" y="4256"/>
    </p:cViewPr>
  </p:outlineViewPr>
  <p:notesTextViewPr>
    <p:cViewPr>
      <p:scale>
        <a:sx n="100" d="100"/>
        <a:sy n="100" d="100"/>
      </p:scale>
      <p:origin x="0" y="0"/>
    </p:cViewPr>
  </p:notesTextViewPr>
  <p:sorterViewPr>
    <p:cViewPr>
      <p:scale>
        <a:sx n="68" d="100"/>
        <a:sy n="68" d="100"/>
      </p:scale>
      <p:origin x="0" y="7448"/>
    </p:cViewPr>
  </p:sorterViewPr>
  <p:notesViewPr>
    <p:cSldViewPr>
      <p:cViewPr varScale="1">
        <p:scale>
          <a:sx n="33" d="100"/>
          <a:sy n="33" d="100"/>
        </p:scale>
        <p:origin x="-1594" y="-6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3.xml"/><Relationship Id="rId21" Type="http://schemas.openxmlformats.org/officeDocument/2006/relationships/slide" Target="slides/slide8.xml"/><Relationship Id="rId42" Type="http://schemas.openxmlformats.org/officeDocument/2006/relationships/slide" Target="slides/slide29.xml"/><Relationship Id="rId47" Type="http://schemas.openxmlformats.org/officeDocument/2006/relationships/slide" Target="slides/slide34.xml"/><Relationship Id="rId63" Type="http://schemas.openxmlformats.org/officeDocument/2006/relationships/slide" Target="slides/slide50.xml"/><Relationship Id="rId68"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48.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handoutMaster" Target="handoutMasters/handoutMaster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5.xml"/><Relationship Id="rId39" Type="http://schemas.openxmlformats.org/officeDocument/2006/relationships/slide" Target="slides/slide26.xml"/><Relationship Id="rId34" Type="http://schemas.openxmlformats.org/officeDocument/2006/relationships/slide" Target="slides/slide21.xml"/><Relationship Id="rId50" Type="http://schemas.openxmlformats.org/officeDocument/2006/relationships/slide" Target="slides/slide37.xml"/><Relationship Id="rId55" Type="http://schemas.openxmlformats.org/officeDocument/2006/relationships/slide" Target="slides/slide4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913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112" charset="0"/>
                <a:ea typeface="+mn-ea"/>
                <a:cs typeface="+mn-cs"/>
              </a:defRPr>
            </a:lvl1pPr>
          </a:lstStyle>
          <a:p>
            <a:pPr>
              <a:defRPr/>
            </a:pPr>
            <a:endParaRPr lang="en-US"/>
          </a:p>
        </p:txBody>
      </p:sp>
      <p:sp>
        <p:nvSpPr>
          <p:cNvPr id="21913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112" charset="0"/>
                <a:ea typeface="+mn-ea"/>
                <a:cs typeface="+mn-cs"/>
              </a:defRPr>
            </a:lvl1pPr>
          </a:lstStyle>
          <a:p>
            <a:pPr>
              <a:defRPr/>
            </a:pPr>
            <a:endParaRPr lang="en-US"/>
          </a:p>
        </p:txBody>
      </p:sp>
      <p:sp>
        <p:nvSpPr>
          <p:cNvPr id="21914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a:defRPr/>
            </a:pPr>
            <a:endParaRPr lang="en-US"/>
          </a:p>
        </p:txBody>
      </p:sp>
      <p:sp>
        <p:nvSpPr>
          <p:cNvPr id="21914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779CBC33-6174-254F-894B-777867292894}" type="slidenum">
              <a:rPr lang="en-US"/>
              <a:pPr/>
              <a:t>‹#›</a:t>
            </a:fld>
            <a:endParaRPr lang="en-US"/>
          </a:p>
        </p:txBody>
      </p:sp>
    </p:spTree>
    <p:extLst>
      <p:ext uri="{BB962C8B-B14F-4D97-AF65-F5344CB8AC3E}">
        <p14:creationId xmlns:p14="http://schemas.microsoft.com/office/powerpoint/2010/main" val="25367301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112" charset="0"/>
                <a:ea typeface="+mn-ea"/>
                <a:cs typeface="+mn-cs"/>
              </a:defRPr>
            </a:lvl1pPr>
          </a:lstStyle>
          <a:p>
            <a:pPr>
              <a:defRPr/>
            </a:pPr>
            <a:endParaRPr lang="en-US"/>
          </a:p>
        </p:txBody>
      </p:sp>
      <p:sp>
        <p:nvSpPr>
          <p:cNvPr id="409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112" charset="0"/>
                <a:ea typeface="+mn-ea"/>
                <a:cs typeface="+mn-cs"/>
              </a:defRPr>
            </a:lvl1pPr>
          </a:lstStyle>
          <a:p>
            <a:pPr>
              <a:defRPr/>
            </a:pPr>
            <a:endParaRPr lang="en-US"/>
          </a:p>
        </p:txBody>
      </p:sp>
      <p:sp>
        <p:nvSpPr>
          <p:cNvPr id="870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09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09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12" charset="0"/>
                <a:ea typeface="+mn-ea"/>
                <a:cs typeface="+mn-cs"/>
              </a:defRPr>
            </a:lvl1pPr>
          </a:lstStyle>
          <a:p>
            <a:pPr>
              <a:defRPr/>
            </a:pPr>
            <a:endParaRPr lang="en-US"/>
          </a:p>
        </p:txBody>
      </p:sp>
      <p:sp>
        <p:nvSpPr>
          <p:cNvPr id="409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B2E0A9D6-6E55-B74E-A839-0210FF21B0FD}" type="slidenum">
              <a:rPr lang="en-US"/>
              <a:pPr/>
              <a:t>‹#›</a:t>
            </a:fld>
            <a:endParaRPr lang="en-US"/>
          </a:p>
        </p:txBody>
      </p:sp>
    </p:spTree>
    <p:extLst>
      <p:ext uri="{BB962C8B-B14F-4D97-AF65-F5344CB8AC3E}">
        <p14:creationId xmlns:p14="http://schemas.microsoft.com/office/powerpoint/2010/main" val="139712354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059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08932871-98F2-6A43-BF97-C7ABB474BC73}" type="slidenum">
              <a:rPr lang="en-US" sz="1200">
                <a:solidFill>
                  <a:srgbClr val="000000"/>
                </a:solidFill>
                <a:latin typeface="Calibri" charset="0"/>
              </a:rPr>
              <a:pPr eaLnBrk="1" hangingPunct="1"/>
              <a:t>10</a:t>
            </a:fld>
            <a:endParaRPr lang="en-US" sz="1200">
              <a:solidFill>
                <a:srgbClr val="000000"/>
              </a:solidFill>
              <a:latin typeface="Calibri" charset="0"/>
            </a:endParaRPr>
          </a:p>
        </p:txBody>
      </p:sp>
      <p:sp>
        <p:nvSpPr>
          <p:cNvPr id="750594"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He saw Assyria advance westward to destroy Israel and almost all of Judah.</a:t>
            </a:r>
            <a:endParaRPr lang="en-SG" sz="1200" kern="1200" dirty="0">
              <a:solidFill>
                <a:schemeClr val="tx1"/>
              </a:solidFill>
              <a:effectLst/>
              <a:latin typeface="Arial" pitchFamily="-112" charset="0"/>
              <a:ea typeface="ＭＳ Ｐゴシック" pitchFamily="-112" charset="-128"/>
              <a:cs typeface="ＭＳ Ｐゴシック" pitchFamily="-112" charset="-128"/>
            </a:endParaRPr>
          </a:p>
          <a:p>
            <a:r>
              <a:rPr lang="en-US" sz="1200" kern="1200" dirty="0">
                <a:solidFill>
                  <a:schemeClr val="tx1"/>
                </a:solidFill>
                <a:effectLst/>
                <a:latin typeface="Arial" pitchFamily="-112" charset="0"/>
                <a:ea typeface="ＭＳ Ｐゴシック" pitchFamily="-112" charset="-128"/>
                <a:cs typeface="ＭＳ Ｐゴシック" pitchFamily="-112" charset="-128"/>
              </a:rPr>
              <a:t>How did he run the marathon so faithfully for so long?</a:t>
            </a:r>
            <a:r>
              <a:rPr lang="en-SG" dirty="0">
                <a:effectLst/>
              </a:rPr>
              <a:t> </a:t>
            </a:r>
            <a:endParaRPr lang="en-US" dirty="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Isaiah 6 will give us a couple of training tips on how to faithfully persevere in the Christian life.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The first way to serve faithfully in your marathon for Christ is to realize that… </a:t>
            </a:r>
          </a:p>
        </p:txBody>
      </p:sp>
      <p:sp>
        <p:nvSpPr>
          <p:cNvPr id="4" name="Slide Number Placeholder 3"/>
          <p:cNvSpPr>
            <a:spLocks noGrp="1"/>
          </p:cNvSpPr>
          <p:nvPr>
            <p:ph type="sldNum" sz="quarter" idx="10"/>
          </p:nvPr>
        </p:nvSpPr>
        <p:spPr/>
        <p:txBody>
          <a:bodyPr/>
          <a:lstStyle/>
          <a:p>
            <a:fld id="{B2E0A9D6-6E55-B74E-A839-0210FF21B0FD}" type="slidenum">
              <a:rPr lang="en-US" smtClean="0"/>
              <a:pPr/>
              <a:t>11</a:t>
            </a:fld>
            <a:endParaRPr lang="en-US"/>
          </a:p>
        </p:txBody>
      </p:sp>
    </p:spTree>
    <p:extLst>
      <p:ext uri="{BB962C8B-B14F-4D97-AF65-F5344CB8AC3E}">
        <p14:creationId xmlns:p14="http://schemas.microsoft.com/office/powerpoint/2010/main" val="3631695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See the Lord</a:t>
            </a:r>
            <a:r>
              <a:rPr lang="fr-FR" sz="1200" kern="1200" dirty="0">
                <a:solidFill>
                  <a:schemeClr val="tx1"/>
                </a:solidFill>
                <a:effectLst/>
                <a:latin typeface="Arial" pitchFamily="-112" charset="0"/>
                <a:ea typeface="ＭＳ Ｐゴシック" pitchFamily="-112" charset="-128"/>
                <a:cs typeface="ＭＳ Ｐゴシック" pitchFamily="-112" charset="-128"/>
              </a:rPr>
              <a:t>'</a:t>
            </a:r>
            <a:r>
              <a:rPr lang="en-US" sz="1200" kern="1200" dirty="0">
                <a:solidFill>
                  <a:schemeClr val="tx1"/>
                </a:solidFill>
                <a:effectLst/>
                <a:latin typeface="Arial" pitchFamily="-112" charset="0"/>
                <a:ea typeface="ＭＳ Ｐゴシック" pitchFamily="-112" charset="-128"/>
                <a:cs typeface="ＭＳ Ｐゴシック" pitchFamily="-112" charset="-128"/>
              </a:rPr>
              <a:t>s holiness and say "yes" to his call</a:t>
            </a:r>
            <a:r>
              <a:rPr lang="en-SG" sz="1200" kern="1200" dirty="0">
                <a:solidFill>
                  <a:schemeClr val="tx1"/>
                </a:solidFill>
                <a:effectLst/>
                <a:latin typeface="Arial" pitchFamily="-112" charset="0"/>
                <a:ea typeface="ＭＳ Ｐゴシック" pitchFamily="-112" charset="-128"/>
                <a:cs typeface="ＭＳ Ｐゴシック" pitchFamily="-112" charset="-128"/>
              </a:rPr>
              <a:t>!</a:t>
            </a:r>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12</a:t>
            </a:fld>
            <a:endParaRPr lang="en-US"/>
          </a:p>
        </p:txBody>
      </p:sp>
    </p:spTree>
    <p:extLst>
      <p:ext uri="{BB962C8B-B14F-4D97-AF65-F5344CB8AC3E}">
        <p14:creationId xmlns:p14="http://schemas.microsoft.com/office/powerpoint/2010/main" val="5149520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Read verses 1-4</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Uzziah was mostly a godly king—but the people continued in idolatry</a:t>
            </a:r>
            <a:r>
              <a:rPr lang="en-SG" sz="1200" kern="1200" dirty="0">
                <a:solidFill>
                  <a:schemeClr val="tx1"/>
                </a:solidFill>
                <a:effectLst/>
                <a:latin typeface="Arial" pitchFamily="-112" charset="0"/>
                <a:ea typeface="ＭＳ Ｐゴシック" pitchFamily="-112" charset="-128"/>
                <a:cs typeface="ＭＳ Ｐゴシック" pitchFamily="-112" charset="-128"/>
              </a:rPr>
              <a:t>.</a:t>
            </a:r>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14</a:t>
            </a:fld>
            <a:endParaRPr lang="en-US"/>
          </a:p>
        </p:txBody>
      </p:sp>
    </p:spTree>
    <p:extLst>
      <p:ext uri="{BB962C8B-B14F-4D97-AF65-F5344CB8AC3E}">
        <p14:creationId xmlns:p14="http://schemas.microsoft.com/office/powerpoint/2010/main" val="3631695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However, at the end of his life he proudly took the role of a priest, entered the Temple, was struck with leprosy, and lived out his days in a separate house.  How sad…</a:t>
            </a:r>
            <a:r>
              <a:rPr lang="en-SG" dirty="0">
                <a:effectLst/>
              </a:rPr>
              <a:t> </a:t>
            </a:r>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15</a:t>
            </a:fld>
            <a:endParaRPr lang="en-US"/>
          </a:p>
        </p:txBody>
      </p:sp>
    </p:spTree>
    <p:extLst>
      <p:ext uri="{BB962C8B-B14F-4D97-AF65-F5344CB8AC3E}">
        <p14:creationId xmlns:p14="http://schemas.microsoft.com/office/powerpoint/2010/main" val="3631695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Still, this must have been a difficult era for Judah, especially if their sights were on their earthly king. This was the perfect time to focus on their heavenly king</a:t>
            </a:r>
            <a:r>
              <a:rPr lang="en-SG" sz="1200" kern="1200" dirty="0">
                <a:solidFill>
                  <a:schemeClr val="tx1"/>
                </a:solidFill>
                <a:effectLst/>
                <a:latin typeface="Arial" pitchFamily="-112" charset="0"/>
                <a:ea typeface="ＭＳ Ｐゴシック" pitchFamily="-112" charset="-128"/>
                <a:cs typeface="ＭＳ Ｐゴシック" pitchFamily="-112" charset="-128"/>
              </a:rPr>
              <a:t>!</a:t>
            </a:r>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16</a:t>
            </a:fld>
            <a:endParaRPr lang="en-US"/>
          </a:p>
        </p:txBody>
      </p:sp>
    </p:spTree>
    <p:extLst>
      <p:ext uri="{BB962C8B-B14F-4D97-AF65-F5344CB8AC3E}">
        <p14:creationId xmlns:p14="http://schemas.microsoft.com/office/powerpoint/2010/main" val="3631695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6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A954EB7-3F11-FE45-8B1E-31233C460C18}" type="slidenum">
              <a:rPr lang="en-US" sz="1200">
                <a:solidFill>
                  <a:prstClr val="black"/>
                </a:solidFill>
              </a:rPr>
              <a:pPr/>
              <a:t>17</a:t>
            </a:fld>
            <a:endParaRPr lang="en-US" sz="1200">
              <a:solidFill>
                <a:prstClr val="black"/>
              </a:solidFill>
            </a:endParaRPr>
          </a:p>
        </p:txBody>
      </p:sp>
      <p:sp>
        <p:nvSpPr>
          <p:cNvPr id="976898" name="Rectangle 1026"/>
          <p:cNvSpPr>
            <a:spLocks noGrp="1" noRot="1" noChangeAspect="1" noChangeArrowheads="1"/>
          </p:cNvSpPr>
          <p:nvPr>
            <p:ph type="sldImg"/>
          </p:nvPr>
        </p:nvSpPr>
        <p:spPr>
          <a:solidFill>
            <a:srgbClr val="FFFFFF"/>
          </a:solidFill>
          <a:ln/>
        </p:spPr>
      </p:sp>
      <p:sp>
        <p:nvSpPr>
          <p:cNvPr id="9768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One scholar</a:t>
            </a:r>
            <a:r>
              <a:rPr lang="en-US" baseline="0" dirty="0">
                <a:latin typeface="Arial" charset="0"/>
                <a:ea typeface="ＭＳ Ｐゴシック" charset="0"/>
                <a:cs typeface="ＭＳ Ｐゴシック" charset="0"/>
              </a:rPr>
              <a:t> points out, "</a:t>
            </a:r>
            <a:r>
              <a:rPr lang="en-SG" sz="1200" b="0" i="0" u="none" strike="noStrike" kern="1200" baseline="0" dirty="0">
                <a:solidFill>
                  <a:schemeClr val="tx1"/>
                </a:solidFill>
                <a:latin typeface="Arial" pitchFamily="-112" charset="0"/>
                <a:ea typeface="ＭＳ Ｐゴシック" pitchFamily="-112" charset="-128"/>
                <a:cs typeface="ＭＳ Ｐゴシック" pitchFamily="-112" charset="-128"/>
              </a:rPr>
              <a:t>This time notation points to a contrast between the human king and the divine King (v. 5), God Himself and to some contrasts between Uzziah and Isaiah. In Uzziah</a:t>
            </a:r>
            <a:r>
              <a:rPr lang="fr-FR" sz="1200" b="0" i="0" u="none" strike="noStrike" kern="1200" baseline="0" dirty="0">
                <a:solidFill>
                  <a:schemeClr val="tx1"/>
                </a:solidFill>
                <a:latin typeface="Arial" pitchFamily="-112" charset="0"/>
                <a:ea typeface="ＭＳ Ｐゴシック" pitchFamily="-112" charset="-128"/>
                <a:cs typeface="ＭＳ Ｐゴシック" pitchFamily="-112" charset="-128"/>
              </a:rPr>
              <a:t>'</a:t>
            </a:r>
            <a:r>
              <a:rPr lang="en-SG" sz="1200" b="0" i="0" u="none" strike="noStrike" kern="1200" baseline="0" dirty="0">
                <a:solidFill>
                  <a:schemeClr val="tx1"/>
                </a:solidFill>
                <a:latin typeface="Arial" pitchFamily="-112" charset="0"/>
                <a:ea typeface="ＭＳ Ｐゴシック" pitchFamily="-112" charset="-128"/>
                <a:cs typeface="ＭＳ Ｐゴシック" pitchFamily="-112" charset="-128"/>
              </a:rPr>
              <a:t>s long (52-year), prosperous reign (2 Chron. 26:1-15) many people were away from the Lord and involved in sin (2 Kings 15:1-4; </a:t>
            </a:r>
            <a:r>
              <a:rPr lang="en-SG" sz="1200" b="1" i="0" u="none" strike="noStrike" kern="1200" baseline="0" dirty="0">
                <a:solidFill>
                  <a:schemeClr val="tx1"/>
                </a:solidFill>
                <a:latin typeface="Arial" pitchFamily="-112" charset="0"/>
                <a:ea typeface="ＭＳ Ｐゴシック" pitchFamily="-112" charset="-128"/>
                <a:cs typeface="ＭＳ Ｐゴシック" pitchFamily="-112" charset="-128"/>
              </a:rPr>
              <a:t>Uzziah</a:t>
            </a:r>
            <a:r>
              <a:rPr lang="en-SG" sz="1200" b="0" i="0" u="none" strike="noStrike" kern="1200" baseline="0" dirty="0">
                <a:solidFill>
                  <a:schemeClr val="tx1"/>
                </a:solidFill>
                <a:latin typeface="Arial" pitchFamily="-112" charset="0"/>
                <a:ea typeface="ＭＳ Ｐゴシック" pitchFamily="-112" charset="-128"/>
                <a:cs typeface="ＭＳ Ｐゴシック" pitchFamily="-112" charset="-128"/>
              </a:rPr>
              <a:t> is also called Azariah). By contrast, God is holy (Isa. 6:3). In pride, Uzziah disobediently entered the temple (insensitive to the sin involved) and was struck with leprosy which made him ceremonially unclean (2 Chron. 26:16-20). Isaiah, however, was sensitive to sin, for he stated that he and his people were spiritually unclean (Isa. 6:5). Though Uzziah was excluded from the temple (2 Chron. 26:21) Isaiah was not" (John A. Martin, "Isaiah," in </a:t>
            </a:r>
            <a:r>
              <a:rPr lang="en-SG" sz="1200" b="0" i="1" u="none" strike="noStrike" kern="1200" baseline="0" dirty="0">
                <a:solidFill>
                  <a:schemeClr val="tx1"/>
                </a:solidFill>
                <a:latin typeface="Arial" pitchFamily="-112" charset="0"/>
                <a:ea typeface="ＭＳ Ｐゴシック" pitchFamily="-112" charset="-128"/>
                <a:cs typeface="ＭＳ Ｐゴシック" pitchFamily="-112" charset="-128"/>
              </a:rPr>
              <a:t>The Bible Knowledge Commentary</a:t>
            </a:r>
            <a:r>
              <a:rPr lang="en-SG" sz="1200" b="0" i="0" u="none" strike="noStrike" kern="1200" baseline="0" dirty="0">
                <a:solidFill>
                  <a:schemeClr val="tx1"/>
                </a:solidFill>
                <a:latin typeface="Arial" pitchFamily="-112" charset="0"/>
                <a:ea typeface="ＭＳ Ｐゴシック" pitchFamily="-112" charset="-128"/>
                <a:cs typeface="ＭＳ Ｐゴシック" pitchFamily="-112" charset="-128"/>
              </a:rPr>
              <a:t>, 1:1044).</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The important part is that Isaiah saw the Lord!</a:t>
            </a:r>
            <a:r>
              <a:rPr lang="en-SG" dirty="0">
                <a:effectLst/>
              </a:rPr>
              <a:t> </a:t>
            </a:r>
          </a:p>
          <a:p>
            <a:r>
              <a:rPr lang="en-SG" dirty="0">
                <a:effectLst/>
              </a:rPr>
              <a:t>Even kings don</a:t>
            </a:r>
            <a:r>
              <a:rPr lang="fr-FR" dirty="0">
                <a:effectLst/>
              </a:rPr>
              <a:t>'</a:t>
            </a:r>
            <a:r>
              <a:rPr lang="en-SG" dirty="0">
                <a:effectLst/>
              </a:rPr>
              <a:t>t get to see God—but those God calls get to see him!</a:t>
            </a:r>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18</a:t>
            </a:fld>
            <a:endParaRPr lang="en-US"/>
          </a:p>
        </p:txBody>
      </p:sp>
    </p:spTree>
    <p:extLst>
      <p:ext uri="{BB962C8B-B14F-4D97-AF65-F5344CB8AC3E}">
        <p14:creationId xmlns:p14="http://schemas.microsoft.com/office/powerpoint/2010/main" val="3631695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9874"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631DCCAE-BA8C-1A4C-8BB3-FDDD168A49F6}" type="slidenum">
              <a:rPr lang="en-US" sz="1200">
                <a:solidFill>
                  <a:srgbClr val="FFFFFF"/>
                </a:solidFill>
                <a:latin typeface="Calibri" charset="0"/>
              </a:rPr>
              <a:pPr eaLnBrk="1" hangingPunct="1"/>
              <a:t>19</a:t>
            </a:fld>
            <a:endParaRPr lang="en-US" sz="1200">
              <a:solidFill>
                <a:srgbClr val="FFFFFF"/>
              </a:solidFill>
              <a:latin typeface="Calibri" charset="0"/>
            </a:endParaRPr>
          </a:p>
        </p:txBody>
      </p:sp>
      <p:sp>
        <p:nvSpPr>
          <p:cNvPr id="182273"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22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dirty="0">
                <a:cs typeface="+mn-cs"/>
              </a:rPr>
              <a:t>Was this throne on earth or in heaven (1b)?</a:t>
            </a:r>
          </a:p>
          <a:p>
            <a:pPr>
              <a:defRPr/>
            </a:pPr>
            <a:r>
              <a:rPr lang="en-US" dirty="0">
                <a:cs typeface="+mn-cs"/>
              </a:rPr>
              <a:t>Arguments have been posed for both, but no one really knows whether this is an earthly Temple and throne or a heavenly one.</a:t>
            </a:r>
          </a:p>
          <a:p>
            <a:pPr>
              <a:defRPr/>
            </a:pPr>
            <a:r>
              <a:rPr lang="en-US" dirty="0">
                <a:cs typeface="+mn-cs"/>
              </a:rPr>
              <a:t>However, if the throne and Temple were in the same place, they would both be in heaven.  </a:t>
            </a:r>
          </a:p>
          <a:p>
            <a:pPr>
              <a:defRPr/>
            </a:pPr>
            <a:endParaRPr lang="en-US" dirty="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I wonder how many joggers we have here?  Raise your hands please.  I respect you all, but I never understood why people jog.</a:t>
            </a:r>
            <a:endParaRPr lang="en-SG" sz="1200" kern="1200" dirty="0">
              <a:solidFill>
                <a:schemeClr val="tx1"/>
              </a:solidFill>
              <a:effectLst/>
              <a:latin typeface="Arial" pitchFamily="-112" charset="0"/>
              <a:ea typeface="ＭＳ Ｐゴシック" pitchFamily="-112" charset="-128"/>
              <a:cs typeface="ＭＳ Ｐゴシック" pitchFamily="-112" charset="-128"/>
            </a:endParaRPr>
          </a:p>
          <a:p>
            <a:r>
              <a:rPr lang="en-US" sz="1200" kern="1200" dirty="0">
                <a:solidFill>
                  <a:schemeClr val="tx1"/>
                </a:solidFill>
                <a:effectLst/>
                <a:latin typeface="Arial" pitchFamily="-112" charset="0"/>
                <a:ea typeface="ＭＳ Ｐゴシック" pitchFamily="-112" charset="-128"/>
                <a:cs typeface="ＭＳ Ｐゴシック" pitchFamily="-112" charset="-128"/>
              </a:rPr>
              <a:t>You always end up right where you started—but more tired.</a:t>
            </a:r>
            <a:endParaRPr lang="en-SG" sz="1200" kern="1200" dirty="0">
              <a:solidFill>
                <a:schemeClr val="tx1"/>
              </a:solidFill>
              <a:effectLst/>
              <a:latin typeface="Arial" pitchFamily="-112" charset="0"/>
              <a:ea typeface="ＭＳ Ｐゴシック" pitchFamily="-112" charset="-128"/>
              <a:cs typeface="ＭＳ Ｐゴシック" pitchFamily="-112" charset="-128"/>
            </a:endParaRPr>
          </a:p>
          <a:p>
            <a:r>
              <a:rPr lang="en-US" sz="1200" kern="1200" dirty="0">
                <a:solidFill>
                  <a:schemeClr val="tx1"/>
                </a:solidFill>
                <a:effectLst/>
                <a:latin typeface="Arial" pitchFamily="-112" charset="0"/>
                <a:ea typeface="ＭＳ Ｐゴシック" pitchFamily="-112" charset="-128"/>
                <a:cs typeface="ＭＳ Ｐゴシック" pitchFamily="-112" charset="-128"/>
              </a:rPr>
              <a:t>I think most people jog early in the morning because this is before their brain figures out what they</a:t>
            </a:r>
            <a:r>
              <a:rPr lang="fr-FR" sz="1200" kern="1200" dirty="0">
                <a:solidFill>
                  <a:schemeClr val="tx1"/>
                </a:solidFill>
                <a:effectLst/>
                <a:latin typeface="Arial" pitchFamily="-112" charset="0"/>
                <a:ea typeface="ＭＳ Ｐゴシック" pitchFamily="-112" charset="-128"/>
                <a:cs typeface="ＭＳ Ｐゴシック" pitchFamily="-112" charset="-128"/>
              </a:rPr>
              <a:t>'</a:t>
            </a:r>
            <a:r>
              <a:rPr lang="en-US" sz="1200" kern="1200" dirty="0">
                <a:solidFill>
                  <a:schemeClr val="tx1"/>
                </a:solidFill>
                <a:effectLst/>
                <a:latin typeface="Arial" pitchFamily="-112" charset="0"/>
                <a:ea typeface="ＭＳ Ｐゴシック" pitchFamily="-112" charset="-128"/>
                <a:cs typeface="ＭＳ Ｐゴシック" pitchFamily="-112" charset="-128"/>
              </a:rPr>
              <a:t>re doing.</a:t>
            </a:r>
            <a:endParaRPr lang="en-SG" sz="1200" kern="1200" dirty="0">
              <a:solidFill>
                <a:schemeClr val="tx1"/>
              </a:solidFill>
              <a:effectLst/>
              <a:latin typeface="Arial" pitchFamily="-112" charset="0"/>
              <a:ea typeface="ＭＳ Ｐゴシック" pitchFamily="-112" charset="-128"/>
              <a:cs typeface="ＭＳ Ｐゴシック" pitchFamily="-112" charset="-128"/>
            </a:endParaRPr>
          </a:p>
          <a:p>
            <a:r>
              <a:rPr lang="en-US" sz="1200" kern="1200" dirty="0">
                <a:solidFill>
                  <a:schemeClr val="tx1"/>
                </a:solidFill>
                <a:effectLst/>
                <a:latin typeface="Arial" pitchFamily="-112" charset="0"/>
                <a:ea typeface="ＭＳ Ｐゴシック" pitchFamily="-112" charset="-128"/>
                <a:cs typeface="ＭＳ Ｐゴシック" pitchFamily="-112" charset="-128"/>
              </a:rPr>
              <a:t>I guess there is one advantage, though—you die healthier!</a:t>
            </a:r>
            <a:endParaRPr lang="en-SG" sz="1200" kern="1200" dirty="0">
              <a:solidFill>
                <a:schemeClr val="tx1"/>
              </a:solidFill>
              <a:effectLst/>
              <a:latin typeface="Arial" pitchFamily="-112" charset="0"/>
              <a:ea typeface="ＭＳ Ｐゴシック" pitchFamily="-112" charset="-128"/>
              <a:cs typeface="ＭＳ Ｐゴシック" pitchFamily="-112" charset="-128"/>
            </a:endParaRPr>
          </a:p>
          <a:p>
            <a:r>
              <a:rPr lang="en-US" sz="1200" kern="1200" dirty="0">
                <a:solidFill>
                  <a:schemeClr val="tx1"/>
                </a:solidFill>
                <a:effectLst/>
                <a:latin typeface="Arial" pitchFamily="-112" charset="0"/>
                <a:ea typeface="ＭＳ Ｐゴシック" pitchFamily="-112" charset="-128"/>
                <a:cs typeface="ＭＳ Ｐゴシック" pitchFamily="-112" charset="-128"/>
              </a:rPr>
              <a:t>No, seriously, for every mile you jog, you add one minute to your life.  This enables you, at the age of 85, to spend an additional five months in a nursing home at $5000 a month.</a:t>
            </a:r>
            <a:endParaRPr lang="en-SG" sz="1200" kern="1200" dirty="0">
              <a:solidFill>
                <a:schemeClr val="tx1"/>
              </a:solidFill>
              <a:effectLst/>
              <a:latin typeface="Arial" pitchFamily="-112" charset="0"/>
              <a:ea typeface="ＭＳ Ｐゴシック" pitchFamily="-112" charset="-128"/>
              <a:cs typeface="ＭＳ Ｐゴシック" pitchFamily="-112" charset="-128"/>
            </a:endParaRPr>
          </a:p>
          <a:p>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2</a:t>
            </a:fld>
            <a:endParaRPr lang="en-US"/>
          </a:p>
        </p:txBody>
      </p:sp>
    </p:spTree>
    <p:extLst>
      <p:ext uri="{BB962C8B-B14F-4D97-AF65-F5344CB8AC3E}">
        <p14:creationId xmlns:p14="http://schemas.microsoft.com/office/powerpoint/2010/main" val="4185064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does "the train of his robe filled the Temple" indicate (1c)?</a:t>
            </a:r>
          </a:p>
          <a:p>
            <a:r>
              <a:rPr lang="en-US" dirty="0"/>
              <a:t>Perhaps God was on his heavenly throne, but his glory went all the way down to earth and filled the earthly Temple!  I can</a:t>
            </a:r>
            <a:r>
              <a:rPr lang="fr-FR" dirty="0"/>
              <a:t>'</a:t>
            </a:r>
            <a:r>
              <a:rPr lang="en-US" dirty="0"/>
              <a:t>t say for sure, though.</a:t>
            </a:r>
          </a:p>
          <a:p>
            <a:r>
              <a:rPr lang="en-US" dirty="0"/>
              <a:t>The point is that, during national sorrow, God still reigns!  He also still calls his people.</a:t>
            </a:r>
          </a:p>
          <a:p>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20</a:t>
            </a:fld>
            <a:endParaRPr lang="en-US"/>
          </a:p>
        </p:txBody>
      </p:sp>
    </p:spTree>
    <p:extLst>
      <p:ext uri="{BB962C8B-B14F-4D97-AF65-F5344CB8AC3E}">
        <p14:creationId xmlns:p14="http://schemas.microsoft.com/office/powerpoint/2010/main" val="31409391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1922"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63BBAF3B-385B-7F42-8D17-A91D8E723C03}" type="slidenum">
              <a:rPr lang="en-US" sz="1200">
                <a:solidFill>
                  <a:srgbClr val="FFFFFF"/>
                </a:solidFill>
                <a:latin typeface="Calibri" charset="0"/>
              </a:rPr>
              <a:pPr eaLnBrk="1" hangingPunct="1"/>
              <a:t>21</a:t>
            </a:fld>
            <a:endParaRPr lang="en-US" sz="1200">
              <a:solidFill>
                <a:srgbClr val="FFFFFF"/>
              </a:solidFill>
              <a:latin typeface="Calibri" charset="0"/>
            </a:endParaRPr>
          </a:p>
        </p:txBody>
      </p:sp>
      <p:sp>
        <p:nvSpPr>
          <p:cNvPr id="183297"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32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sz="1200" kern="1200" dirty="0">
                <a:solidFill>
                  <a:schemeClr val="tx1"/>
                </a:solidFill>
                <a:effectLst/>
                <a:latin typeface="Arial" pitchFamily="-112" charset="0"/>
                <a:ea typeface="ＭＳ Ｐゴシック" pitchFamily="-112" charset="-128"/>
                <a:cs typeface="ＭＳ Ｐゴシック" pitchFamily="-112" charset="-128"/>
              </a:rPr>
              <a:t>What</a:t>
            </a:r>
            <a:r>
              <a:rPr lang="fr-FR" sz="1200" kern="1200" dirty="0">
                <a:solidFill>
                  <a:schemeClr val="tx1"/>
                </a:solidFill>
                <a:effectLst/>
                <a:latin typeface="Arial" pitchFamily="-112" charset="0"/>
                <a:ea typeface="ＭＳ Ｐゴシック" pitchFamily="-112" charset="-128"/>
                <a:cs typeface="ＭＳ Ｐゴシック" pitchFamily="-112" charset="-128"/>
              </a:rPr>
              <a:t>'</a:t>
            </a:r>
            <a:r>
              <a:rPr lang="en-US" sz="1200" kern="1200" dirty="0">
                <a:solidFill>
                  <a:schemeClr val="tx1"/>
                </a:solidFill>
                <a:effectLst/>
                <a:latin typeface="Arial" pitchFamily="-112" charset="0"/>
                <a:ea typeface="ＭＳ Ｐゴシック" pitchFamily="-112" charset="-128"/>
                <a:cs typeface="ＭＳ Ｐゴシック" pitchFamily="-112" charset="-128"/>
              </a:rPr>
              <a:t>s the deal with the angels covering three parts of their bodies (2)?</a:t>
            </a:r>
            <a:r>
              <a:rPr lang="en-SG" dirty="0">
                <a:effectLst/>
              </a:rPr>
              <a:t> </a:t>
            </a:r>
          </a:p>
          <a:p>
            <a:pPr>
              <a:defRPr/>
            </a:pPr>
            <a:r>
              <a:rPr lang="en-SG" dirty="0">
                <a:effectLst/>
                <a:cs typeface="+mn-cs"/>
              </a:rPr>
              <a:t>• </a:t>
            </a:r>
            <a:r>
              <a:rPr lang="en-US" dirty="0">
                <a:cs typeface="+mn-cs"/>
              </a:rPr>
              <a:t>Faces: The name seraph means, "burning one" and yet they hid their faces from God, who had a far greater brightness and glory (Grogan)!  Others think burning means that they burned with zeal for God (BKC).</a:t>
            </a:r>
          </a:p>
          <a:p>
            <a:pPr>
              <a:defRPr/>
            </a:pPr>
            <a:r>
              <a:rPr lang="en-US" dirty="0">
                <a:cs typeface="+mn-cs"/>
              </a:rPr>
              <a:t>• Feet: They covered their feet as a sign of humility (Grogan).</a:t>
            </a:r>
          </a:p>
          <a:p>
            <a:pPr>
              <a:defRPr/>
            </a:pPr>
            <a:r>
              <a:rPr lang="en-US" dirty="0">
                <a:cs typeface="+mn-cs"/>
              </a:rPr>
              <a:t>• Flying: The other wings enabled them to move about.</a:t>
            </a:r>
          </a:p>
          <a:p>
            <a:pPr>
              <a:defRPr/>
            </a:pPr>
            <a:endParaRPr lang="en-US" dirty="0">
              <a:cs typeface="+mn-c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3970"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78D79402-C88B-D043-AC43-42E857A97990}" type="slidenum">
              <a:rPr lang="en-US" sz="1200">
                <a:solidFill>
                  <a:srgbClr val="FFFFFF"/>
                </a:solidFill>
                <a:latin typeface="Calibri" charset="0"/>
              </a:rPr>
              <a:pPr eaLnBrk="1" hangingPunct="1"/>
              <a:t>22</a:t>
            </a:fld>
            <a:endParaRPr lang="en-US" sz="1200">
              <a:solidFill>
                <a:srgbClr val="FFFFFF"/>
              </a:solidFill>
              <a:latin typeface="Calibri" charset="0"/>
            </a:endParaRPr>
          </a:p>
        </p:txBody>
      </p:sp>
      <p:sp>
        <p:nvSpPr>
          <p:cNvPr id="184321" name="Text Box 1"/>
          <p:cNvSpPr txBox="1">
            <a:spLocks noGrp="1" noRot="1" noChangeAspect="1" noChangeArrowheads="1"/>
          </p:cNvSpPr>
          <p:nvPr>
            <p:ph type="sldImg"/>
          </p:nvPr>
        </p:nvSpPr>
        <p:spPr>
          <a:xfrm>
            <a:off x="1143000" y="685800"/>
            <a:ext cx="4572000" cy="3429000"/>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r>
              <a:rPr lang="en-US" sz="1200" kern="1200" dirty="0">
                <a:solidFill>
                  <a:schemeClr val="tx1"/>
                </a:solidFill>
                <a:effectLst/>
                <a:latin typeface="Arial" pitchFamily="-112" charset="0"/>
                <a:ea typeface="ＭＳ Ｐゴシック" pitchFamily="-112" charset="-128"/>
                <a:cs typeface="ＭＳ Ｐゴシック" pitchFamily="-112" charset="-128"/>
              </a:rPr>
              <a:t>This emphasizes God</a:t>
            </a:r>
            <a:r>
              <a:rPr lang="fr-FR" sz="1200" kern="1200" dirty="0">
                <a:solidFill>
                  <a:schemeClr val="tx1"/>
                </a:solidFill>
                <a:effectLst/>
                <a:latin typeface="Arial" pitchFamily="-112" charset="0"/>
                <a:ea typeface="ＭＳ Ｐゴシック" pitchFamily="-112" charset="-128"/>
                <a:cs typeface="ＭＳ Ｐゴシック" pitchFamily="-112" charset="-128"/>
              </a:rPr>
              <a:t>'</a:t>
            </a:r>
            <a:r>
              <a:rPr lang="en-US" sz="1200" kern="1200" dirty="0">
                <a:solidFill>
                  <a:schemeClr val="tx1"/>
                </a:solidFill>
                <a:effectLst/>
                <a:latin typeface="Arial" pitchFamily="-112" charset="0"/>
                <a:ea typeface="ＭＳ Ｐゴシック" pitchFamily="-112" charset="-128"/>
                <a:cs typeface="ＭＳ Ｐゴシック" pitchFamily="-112" charset="-128"/>
              </a:rPr>
              <a:t>s essential nature as totally pure</a:t>
            </a:r>
            <a:r>
              <a:rPr lang="en-SG" sz="1200" kern="1200" dirty="0">
                <a:solidFill>
                  <a:schemeClr val="tx1"/>
                </a:solidFill>
                <a:effectLst/>
                <a:latin typeface="Arial" pitchFamily="-112" charset="0"/>
                <a:ea typeface="ＭＳ Ｐゴシック" pitchFamily="-112" charset="-128"/>
                <a:cs typeface="ＭＳ Ｐゴシック" pitchFamily="-112" charset="-128"/>
              </a:rPr>
              <a:t>.</a:t>
            </a:r>
            <a:endParaRPr lang="en-US" dirty="0">
              <a:cs typeface="+mn-c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Nowhere in the Bible do we see any other attribute of God in a threefold repetition: "glory, glory, glory" or "all powerful, all powerful, all powerful" or "omnipresent, omnipresent, omnipresent" or any other quality of God.</a:t>
            </a:r>
          </a:p>
          <a:p>
            <a:r>
              <a:rPr lang="en-US" dirty="0"/>
              <a:t>This may indicate the Trinity, but, more than that, it reminds us that God is completely without sin.  This can be said of no other god, showing our God as unique.</a:t>
            </a:r>
          </a:p>
          <a:p>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23</a:t>
            </a:fld>
            <a:endParaRPr lang="en-US"/>
          </a:p>
        </p:txBody>
      </p:sp>
    </p:spTree>
    <p:extLst>
      <p:ext uri="{BB962C8B-B14F-4D97-AF65-F5344CB8AC3E}">
        <p14:creationId xmlns:p14="http://schemas.microsoft.com/office/powerpoint/2010/main" val="36316950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The voice of the angels shook the Temple</a:t>
            </a:r>
            <a:r>
              <a:rPr lang="en-SG" sz="1200" kern="1200" dirty="0">
                <a:solidFill>
                  <a:schemeClr val="tx1"/>
                </a:solidFill>
                <a:effectLst/>
                <a:latin typeface="Arial" pitchFamily="-112" charset="0"/>
                <a:ea typeface="ＭＳ Ｐゴシック" pitchFamily="-112" charset="-128"/>
                <a:cs typeface="ＭＳ Ｐゴシック" pitchFamily="-112" charset="-128"/>
              </a:rPr>
              <a:t>!</a:t>
            </a:r>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24</a:t>
            </a:fld>
            <a:endParaRPr lang="en-US"/>
          </a:p>
        </p:txBody>
      </p:sp>
    </p:spTree>
    <p:extLst>
      <p:ext uri="{BB962C8B-B14F-4D97-AF65-F5344CB8AC3E}">
        <p14:creationId xmlns:p14="http://schemas.microsoft.com/office/powerpoint/2010/main" val="21322886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Isaiah</a:t>
            </a:r>
            <a:r>
              <a:rPr lang="fr-FR" sz="1200" kern="1200" dirty="0">
                <a:solidFill>
                  <a:schemeClr val="tx1"/>
                </a:solidFill>
                <a:effectLst/>
                <a:latin typeface="Arial" pitchFamily="-112" charset="0"/>
                <a:ea typeface="ＭＳ Ｐゴシック" pitchFamily="-112" charset="-128"/>
                <a:cs typeface="ＭＳ Ｐゴシック" pitchFamily="-112" charset="-128"/>
              </a:rPr>
              <a:t>'</a:t>
            </a:r>
            <a:r>
              <a:rPr lang="en-US" sz="1200" kern="1200" dirty="0">
                <a:solidFill>
                  <a:schemeClr val="tx1"/>
                </a:solidFill>
                <a:effectLst/>
                <a:latin typeface="Arial" pitchFamily="-112" charset="0"/>
                <a:ea typeface="ＭＳ Ｐゴシック" pitchFamily="-112" charset="-128"/>
                <a:cs typeface="ＭＳ Ｐゴシック" pitchFamily="-112" charset="-128"/>
              </a:rPr>
              <a:t>s Response: He humbly volunteered to be sent (6:5-8)</a:t>
            </a:r>
            <a:r>
              <a:rPr lang="en-SG" sz="1200" kern="1200" dirty="0">
                <a:solidFill>
                  <a:schemeClr val="tx1"/>
                </a:solidFill>
                <a:effectLst/>
                <a:latin typeface="Arial" pitchFamily="-112" charset="0"/>
                <a:ea typeface="ＭＳ Ｐゴシック" pitchFamily="-112" charset="-128"/>
                <a:cs typeface="ＭＳ Ｐゴシック" pitchFamily="-112" charset="-128"/>
              </a:rPr>
              <a:t>.</a:t>
            </a:r>
          </a:p>
          <a:p>
            <a:r>
              <a:rPr lang="en-US" sz="1200" kern="1200" dirty="0">
                <a:solidFill>
                  <a:schemeClr val="tx1"/>
                </a:solidFill>
                <a:effectLst/>
                <a:latin typeface="Arial" pitchFamily="-112" charset="0"/>
                <a:ea typeface="ＭＳ Ｐゴシック" pitchFamily="-112" charset="-128"/>
                <a:cs typeface="ＭＳ Ｐゴシック" pitchFamily="-112" charset="-128"/>
              </a:rPr>
              <a:t>We will never be any good for God until we see that he is good for us</a:t>
            </a:r>
            <a:r>
              <a:rPr lang="en-SG" sz="1200" kern="1200" dirty="0">
                <a:solidFill>
                  <a:schemeClr val="tx1"/>
                </a:solidFill>
                <a:effectLst/>
                <a:latin typeface="Arial" pitchFamily="-112" charset="0"/>
                <a:ea typeface="ＭＳ Ｐゴシック" pitchFamily="-112" charset="-128"/>
                <a:cs typeface="ＭＳ Ｐゴシック" pitchFamily="-112" charset="-128"/>
              </a:rPr>
              <a:t>.</a:t>
            </a:r>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25</a:t>
            </a:fld>
            <a:endParaRPr lang="en-US"/>
          </a:p>
        </p:txBody>
      </p:sp>
    </p:spTree>
    <p:extLst>
      <p:ext uri="{BB962C8B-B14F-4D97-AF65-F5344CB8AC3E}">
        <p14:creationId xmlns:p14="http://schemas.microsoft.com/office/powerpoint/2010/main" val="3925247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cannot serve out of our capacity; we can only fall at his feet to serve out of our weakness and his strength.</a:t>
            </a:r>
          </a:p>
          <a:p>
            <a:r>
              <a:rPr lang="en-US" dirty="0"/>
              <a:t>Isaiah stands in stark contrast to the rest of the nation that justified themselves in the midst of their idolatry!</a:t>
            </a:r>
          </a:p>
          <a:p>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3631695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vision of God</a:t>
            </a:r>
            <a:r>
              <a:rPr lang="fr-FR" dirty="0"/>
              <a:t>'</a:t>
            </a:r>
            <a:r>
              <a:rPr lang="en-US" dirty="0"/>
              <a:t>s majesty, holiness, and glory made Isaiah realize that he was a sinner. When Ezekiel saw God</a:t>
            </a:r>
            <a:r>
              <a:rPr lang="fr-FR" dirty="0"/>
              <a:t>'</a:t>
            </a:r>
            <a:r>
              <a:rPr lang="en-US" dirty="0"/>
              <a:t>s glory he too responded with humility. (Cf. the responses of Job, Job 42:5-6; Peter, Luke 5:8; and the Apostle John, Rev. 1:17.)" (BKC).</a:t>
            </a:r>
          </a:p>
          <a:p>
            <a:r>
              <a:rPr lang="en-US" dirty="0"/>
              <a:t>We need God</a:t>
            </a:r>
            <a:r>
              <a:rPr lang="fr-FR" dirty="0"/>
              <a:t>'</a:t>
            </a:r>
            <a:r>
              <a:rPr lang="en-US" dirty="0"/>
              <a:t>s forgiveness ourselves before we can convince others that they also can be forgiven.</a:t>
            </a:r>
          </a:p>
          <a:p>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27</a:t>
            </a:fld>
            <a:endParaRPr lang="en-US"/>
          </a:p>
        </p:txBody>
      </p:sp>
    </p:spTree>
    <p:extLst>
      <p:ext uri="{BB962C8B-B14F-4D97-AF65-F5344CB8AC3E}">
        <p14:creationId xmlns:p14="http://schemas.microsoft.com/office/powerpoint/2010/main" val="41495531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Rather than holy, holy, holy, I</a:t>
            </a:r>
            <a:r>
              <a:rPr lang="fr-FR" sz="1200" kern="1200" dirty="0">
                <a:solidFill>
                  <a:schemeClr val="tx1"/>
                </a:solidFill>
                <a:effectLst/>
                <a:latin typeface="Arial" pitchFamily="-112" charset="0"/>
                <a:ea typeface="ＭＳ Ｐゴシック" pitchFamily="-112" charset="-128"/>
                <a:cs typeface="ＭＳ Ｐゴシック" pitchFamily="-112" charset="-128"/>
              </a:rPr>
              <a:t>'</a:t>
            </a:r>
            <a:r>
              <a:rPr lang="en-US" sz="1200" kern="1200" dirty="0">
                <a:solidFill>
                  <a:schemeClr val="tx1"/>
                </a:solidFill>
                <a:effectLst/>
                <a:latin typeface="Arial" pitchFamily="-112" charset="0"/>
                <a:ea typeface="ＭＳ Ｐゴシック" pitchFamily="-112" charset="-128"/>
                <a:cs typeface="ＭＳ Ｐゴシック" pitchFamily="-112" charset="-128"/>
              </a:rPr>
              <a:t>d say hot! Hot! Hot!</a:t>
            </a:r>
            <a:r>
              <a:rPr lang="en-SG" dirty="0">
                <a:effectLst/>
              </a:rPr>
              <a:t> </a:t>
            </a:r>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28</a:t>
            </a:fld>
            <a:endParaRPr lang="en-US"/>
          </a:p>
        </p:txBody>
      </p:sp>
    </p:spTree>
    <p:extLst>
      <p:ext uri="{BB962C8B-B14F-4D97-AF65-F5344CB8AC3E}">
        <p14:creationId xmlns:p14="http://schemas.microsoft.com/office/powerpoint/2010/main" val="36316950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Isaiah allowed the coals to purify him from his own sin.</a:t>
            </a:r>
          </a:p>
          <a:p>
            <a:r>
              <a:rPr lang="en-US" dirty="0"/>
              <a:t>"Before we can minister to others, we must permit God to minister to us. Before we pronounce </a:t>
            </a:r>
            <a:r>
              <a:rPr lang="fr-FR" dirty="0"/>
              <a:t>'</a:t>
            </a:r>
            <a:r>
              <a:rPr lang="en-US" dirty="0"/>
              <a:t>woe</a:t>
            </a:r>
            <a:r>
              <a:rPr lang="fr-FR" dirty="0"/>
              <a:t>'</a:t>
            </a:r>
            <a:r>
              <a:rPr lang="en-US" dirty="0"/>
              <a:t> upon others, we must sincerely say, </a:t>
            </a:r>
            <a:r>
              <a:rPr lang="fr-FR" dirty="0"/>
              <a:t>'</a:t>
            </a:r>
            <a:r>
              <a:rPr lang="en-US" dirty="0"/>
              <a:t>Woe is me!</a:t>
            </a:r>
            <a:r>
              <a:rPr lang="fr-FR" dirty="0"/>
              <a:t>'"</a:t>
            </a:r>
            <a:r>
              <a:rPr lang="en-US" dirty="0"/>
              <a:t> (Wiersbe, 37).</a:t>
            </a:r>
          </a:p>
          <a:p>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29</a:t>
            </a:fld>
            <a:endParaRPr lang="en-US"/>
          </a:p>
        </p:txBody>
      </p:sp>
    </p:spTree>
    <p:extLst>
      <p:ext uri="{BB962C8B-B14F-4D97-AF65-F5344CB8AC3E}">
        <p14:creationId xmlns:p14="http://schemas.microsoft.com/office/powerpoint/2010/main" val="37239514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However, one race we cannot avoid is the Christian race—and for us who are serious about Christ, the ministry marathon.  </a:t>
            </a:r>
            <a:endParaRPr lang="en-SG" sz="1200" kern="1200" dirty="0">
              <a:solidFill>
                <a:schemeClr val="tx1"/>
              </a:solidFill>
              <a:effectLst/>
              <a:latin typeface="Arial" pitchFamily="-112" charset="0"/>
              <a:ea typeface="ＭＳ Ｐゴシック" pitchFamily="-112" charset="-128"/>
              <a:cs typeface="ＭＳ Ｐゴシック" pitchFamily="-112" charset="-128"/>
            </a:endParaRPr>
          </a:p>
          <a:p>
            <a:r>
              <a:rPr lang="en-US" sz="1200" kern="1200" dirty="0">
                <a:solidFill>
                  <a:schemeClr val="tx1"/>
                </a:solidFill>
                <a:effectLst/>
                <a:latin typeface="Arial" pitchFamily="-112" charset="0"/>
                <a:ea typeface="ＭＳ Ｐゴシック" pitchFamily="-112" charset="-128"/>
                <a:cs typeface="ＭＳ Ｐゴシック" pitchFamily="-112" charset="-128"/>
              </a:rPr>
              <a:t>This makes me think of my friend John.  He took preaching with me in seminary.  He always had perfect sermons—flawless delivery, insightful comments, nice balance between humor and seriousness.</a:t>
            </a:r>
            <a:endParaRPr lang="en-SG" sz="1200" kern="1200" dirty="0">
              <a:solidFill>
                <a:schemeClr val="tx1"/>
              </a:solidFill>
              <a:effectLst/>
              <a:latin typeface="Arial" pitchFamily="-112" charset="0"/>
              <a:ea typeface="ＭＳ Ｐゴシック" pitchFamily="-112" charset="-128"/>
              <a:cs typeface="ＭＳ Ｐゴシック" pitchFamily="-112" charset="-128"/>
            </a:endParaRPr>
          </a:p>
          <a:p>
            <a:r>
              <a:rPr lang="en-US" sz="1200" kern="1200" dirty="0">
                <a:solidFill>
                  <a:schemeClr val="tx1"/>
                </a:solidFill>
                <a:effectLst/>
                <a:latin typeface="Arial" pitchFamily="-112" charset="0"/>
                <a:ea typeface="ＭＳ Ｐゴシック" pitchFamily="-112" charset="-128"/>
                <a:cs typeface="ＭＳ Ｐゴシック" pitchFamily="-112" charset="-128"/>
              </a:rPr>
              <a:t>In fact, out of 300 graduating preachers, the school had the four best speakers each preach in chapel the last week of class—and John was one of those four.</a:t>
            </a:r>
            <a:endParaRPr lang="en-SG" sz="1200" kern="1200" dirty="0">
              <a:solidFill>
                <a:schemeClr val="tx1"/>
              </a:solidFill>
              <a:effectLst/>
              <a:latin typeface="Arial" pitchFamily="-112" charset="0"/>
              <a:ea typeface="ＭＳ Ｐゴシック" pitchFamily="-112" charset="-128"/>
              <a:cs typeface="ＭＳ Ｐゴシック" pitchFamily="-112" charset="-128"/>
            </a:endParaRPr>
          </a:p>
          <a:p>
            <a:r>
              <a:rPr lang="en-US" sz="1200" kern="1200" dirty="0">
                <a:solidFill>
                  <a:schemeClr val="tx1"/>
                </a:solidFill>
                <a:effectLst/>
                <a:latin typeface="Arial" pitchFamily="-112" charset="0"/>
                <a:ea typeface="ＭＳ Ｐゴシック" pitchFamily="-112" charset="-128"/>
                <a:cs typeface="ＭＳ Ｐゴシック" pitchFamily="-112" charset="-128"/>
              </a:rPr>
              <a:t>Of course, every guy</a:t>
            </a:r>
            <a:r>
              <a:rPr lang="fr-FR" sz="1200" kern="1200" dirty="0">
                <a:solidFill>
                  <a:schemeClr val="tx1"/>
                </a:solidFill>
                <a:effectLst/>
                <a:latin typeface="Arial" pitchFamily="-112" charset="0"/>
                <a:ea typeface="ＭＳ Ｐゴシック" pitchFamily="-112" charset="-128"/>
                <a:cs typeface="ＭＳ Ｐゴシック" pitchFamily="-112" charset="-128"/>
              </a:rPr>
              <a:t>'</a:t>
            </a:r>
            <a:r>
              <a:rPr lang="en-US" sz="1200" kern="1200" dirty="0">
                <a:solidFill>
                  <a:schemeClr val="tx1"/>
                </a:solidFill>
                <a:effectLst/>
                <a:latin typeface="Arial" pitchFamily="-112" charset="0"/>
                <a:ea typeface="ＭＳ Ｐゴシック" pitchFamily="-112" charset="-128"/>
                <a:cs typeface="ＭＳ Ｐゴシック" pitchFamily="-112" charset="-128"/>
              </a:rPr>
              <a:t>s wife always came to hear her husband preach on his day.  Do you know what John</a:t>
            </a:r>
            <a:r>
              <a:rPr lang="fr-FR" sz="1200" kern="1200" dirty="0">
                <a:solidFill>
                  <a:schemeClr val="tx1"/>
                </a:solidFill>
                <a:effectLst/>
                <a:latin typeface="Arial" pitchFamily="-112" charset="0"/>
                <a:ea typeface="ＭＳ Ｐゴシック" pitchFamily="-112" charset="-128"/>
                <a:cs typeface="ＭＳ Ｐゴシック" pitchFamily="-112" charset="-128"/>
              </a:rPr>
              <a:t>'</a:t>
            </a:r>
            <a:r>
              <a:rPr lang="en-US" sz="1200" kern="1200" dirty="0">
                <a:solidFill>
                  <a:schemeClr val="tx1"/>
                </a:solidFill>
                <a:effectLst/>
                <a:latin typeface="Arial" pitchFamily="-112" charset="0"/>
                <a:ea typeface="ＭＳ Ｐゴシック" pitchFamily="-112" charset="-128"/>
                <a:cs typeface="ＭＳ Ｐゴシック" pitchFamily="-112" charset="-128"/>
              </a:rPr>
              <a:t>s wife told him the morning he was to preach?  Not only was she NOT coming, but she was divorcing him.  The last I heard of John, he was selling tires for a living, a lonely man.  He started his race well, but </a:t>
            </a:r>
            <a:r>
              <a:rPr lang="en-US" sz="1200" kern="1200" dirty="0" err="1">
                <a:solidFill>
                  <a:schemeClr val="tx1"/>
                </a:solidFill>
                <a:effectLst/>
                <a:latin typeface="Arial" pitchFamily="-112" charset="0"/>
                <a:ea typeface="ＭＳ Ｐゴシック" pitchFamily="-112" charset="-128"/>
                <a:cs typeface="ＭＳ Ｐゴシック" pitchFamily="-112" charset="-128"/>
              </a:rPr>
              <a:t>didn</a:t>
            </a:r>
            <a:r>
              <a:rPr lang="fr-FR" sz="1200" kern="1200" dirty="0">
                <a:solidFill>
                  <a:schemeClr val="tx1"/>
                </a:solidFill>
                <a:effectLst/>
                <a:latin typeface="Arial" pitchFamily="-112" charset="0"/>
                <a:ea typeface="ＭＳ Ｐゴシック" pitchFamily="-112" charset="-128"/>
                <a:cs typeface="ＭＳ Ｐゴシック" pitchFamily="-112" charset="-128"/>
              </a:rPr>
              <a:t>'</a:t>
            </a:r>
            <a:r>
              <a:rPr lang="en-US" sz="1200" kern="1200" dirty="0">
                <a:solidFill>
                  <a:schemeClr val="tx1"/>
                </a:solidFill>
                <a:effectLst/>
                <a:latin typeface="Arial" pitchFamily="-112" charset="0"/>
                <a:ea typeface="ＭＳ Ｐゴシック" pitchFamily="-112" charset="-128"/>
                <a:cs typeface="ＭＳ Ｐゴシック" pitchFamily="-112" charset="-128"/>
              </a:rPr>
              <a:t>t finish well.</a:t>
            </a:r>
            <a:endParaRPr lang="en-SG" sz="1200" kern="1200" dirty="0">
              <a:solidFill>
                <a:schemeClr val="tx1"/>
              </a:solidFill>
              <a:effectLst/>
              <a:latin typeface="Arial" pitchFamily="-112" charset="0"/>
              <a:ea typeface="ＭＳ Ｐゴシック" pitchFamily="-112" charset="-128"/>
              <a:cs typeface="ＭＳ Ｐゴシック" pitchFamily="-112" charset="-128"/>
            </a:endParaRPr>
          </a:p>
          <a:p>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3</a:t>
            </a:fld>
            <a:endParaRPr lang="en-US"/>
          </a:p>
        </p:txBody>
      </p:sp>
    </p:spTree>
    <p:extLst>
      <p:ext uri="{BB962C8B-B14F-4D97-AF65-F5344CB8AC3E}">
        <p14:creationId xmlns:p14="http://schemas.microsoft.com/office/powerpoint/2010/main" val="970146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would God need to send a messenger to his people (8)? Why </a:t>
            </a:r>
            <a:r>
              <a:rPr lang="en-US" dirty="0" err="1"/>
              <a:t>couldn</a:t>
            </a:r>
            <a:r>
              <a:rPr lang="fr-FR" dirty="0"/>
              <a:t>'</a:t>
            </a:r>
            <a:r>
              <a:rPr lang="en-US" dirty="0"/>
              <a:t>t God just tell them by himself?</a:t>
            </a:r>
          </a:p>
          <a:p>
            <a:r>
              <a:rPr lang="en-US" dirty="0"/>
              <a:t>God does the work—but he does it through people.</a:t>
            </a:r>
          </a:p>
          <a:p>
            <a:r>
              <a:rPr lang="en-US" dirty="0"/>
              <a:t>A cook can make a great meal—but the cook does it through instruments like pots, pans, and knives.</a:t>
            </a:r>
          </a:p>
          <a:p>
            <a:r>
              <a:rPr lang="en-US" dirty="0"/>
              <a:t>Likewise, we are but tools in God</a:t>
            </a:r>
            <a:r>
              <a:rPr lang="fr-FR" dirty="0"/>
              <a:t>'</a:t>
            </a:r>
            <a:r>
              <a:rPr lang="en-US" dirty="0"/>
              <a:t>s hands—yet we need to be willing tools, as he does not force his will upon us.</a:t>
            </a:r>
          </a:p>
          <a:p>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30</a:t>
            </a:fld>
            <a:endParaRPr lang="en-US"/>
          </a:p>
        </p:txBody>
      </p:sp>
    </p:spTree>
    <p:extLst>
      <p:ext uri="{BB962C8B-B14F-4D97-AF65-F5344CB8AC3E}">
        <p14:creationId xmlns:p14="http://schemas.microsoft.com/office/powerpoint/2010/main" val="234582659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Is this just about Isaiah</a:t>
            </a:r>
            <a:r>
              <a:rPr lang="fr-FR" sz="1200" kern="1200" dirty="0">
                <a:solidFill>
                  <a:schemeClr val="tx1"/>
                </a:solidFill>
                <a:effectLst/>
                <a:latin typeface="Arial" pitchFamily="-112" charset="0"/>
                <a:ea typeface="ＭＳ Ｐゴシック" pitchFamily="-112" charset="-128"/>
                <a:cs typeface="ＭＳ Ｐゴシック" pitchFamily="-112" charset="-128"/>
              </a:rPr>
              <a:t>'</a:t>
            </a:r>
            <a:r>
              <a:rPr lang="en-US" sz="1200" kern="1200" dirty="0">
                <a:solidFill>
                  <a:schemeClr val="tx1"/>
                </a:solidFill>
                <a:effectLst/>
                <a:latin typeface="Arial" pitchFamily="-112" charset="0"/>
                <a:ea typeface="ＭＳ Ｐゴシック" pitchFamily="-112" charset="-128"/>
                <a:cs typeface="ＭＳ Ｐゴシック" pitchFamily="-112" charset="-128"/>
              </a:rPr>
              <a:t>s call?  No.  God also called you into his service</a:t>
            </a:r>
            <a:r>
              <a:rPr lang="en-SG" sz="1200" kern="1200" dirty="0">
                <a:solidFill>
                  <a:schemeClr val="tx1"/>
                </a:solidFill>
                <a:effectLst/>
                <a:latin typeface="Arial" pitchFamily="-112" charset="0"/>
                <a:ea typeface="ＭＳ Ｐゴシック" pitchFamily="-112" charset="-128"/>
                <a:cs typeface="ＭＳ Ｐゴシック" pitchFamily="-112" charset="-128"/>
              </a:rPr>
              <a:t>!</a:t>
            </a:r>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31</a:t>
            </a:fld>
            <a:endParaRPr lang="en-US"/>
          </a:p>
        </p:txBody>
      </p:sp>
    </p:spTree>
    <p:extLst>
      <p:ext uri="{BB962C8B-B14F-4D97-AF65-F5344CB8AC3E}">
        <p14:creationId xmlns:p14="http://schemas.microsoft.com/office/powerpoint/2010/main" val="3449972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typically think of ourselves as doing something for God.  How arrogant!</a:t>
            </a:r>
          </a:p>
          <a:p>
            <a:r>
              <a:rPr lang="en-US" dirty="0"/>
              <a:t>The reality is that God is the Grand Coach and he calls us to serve on his team! How amazing!</a:t>
            </a:r>
          </a:p>
          <a:p>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32</a:t>
            </a:fld>
            <a:endParaRPr lang="en-US"/>
          </a:p>
        </p:txBody>
      </p:sp>
    </p:spTree>
    <p:extLst>
      <p:ext uri="{BB962C8B-B14F-4D97-AF65-F5344CB8AC3E}">
        <p14:creationId xmlns:p14="http://schemas.microsoft.com/office/powerpoint/2010/main" val="41695741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See the Lord</a:t>
            </a:r>
            <a:r>
              <a:rPr lang="fr-FR" sz="1200" kern="1200" dirty="0">
                <a:solidFill>
                  <a:schemeClr val="tx1"/>
                </a:solidFill>
                <a:effectLst/>
                <a:latin typeface="Arial" pitchFamily="-112" charset="0"/>
                <a:ea typeface="ＭＳ Ｐゴシック" pitchFamily="-112" charset="-128"/>
                <a:cs typeface="ＭＳ Ｐゴシック" pitchFamily="-112" charset="-128"/>
              </a:rPr>
              <a:t>'</a:t>
            </a:r>
            <a:r>
              <a:rPr lang="en-US" sz="1200" kern="1200" dirty="0">
                <a:solidFill>
                  <a:schemeClr val="tx1"/>
                </a:solidFill>
                <a:effectLst/>
                <a:latin typeface="Arial" pitchFamily="-112" charset="0"/>
                <a:ea typeface="ＭＳ Ｐゴシック" pitchFamily="-112" charset="-128"/>
                <a:cs typeface="ＭＳ Ｐゴシック" pitchFamily="-112" charset="-128"/>
              </a:rPr>
              <a:t>s holiness and say "yes" to his call</a:t>
            </a:r>
            <a:r>
              <a:rPr lang="en-SG" sz="1200" kern="1200" dirty="0">
                <a:solidFill>
                  <a:schemeClr val="tx1"/>
                </a:solidFill>
                <a:effectLst/>
                <a:latin typeface="Arial" pitchFamily="-112" charset="0"/>
                <a:ea typeface="ＭＳ Ｐゴシック" pitchFamily="-112" charset="-128"/>
                <a:cs typeface="ＭＳ Ｐゴシック" pitchFamily="-112" charset="-128"/>
              </a:rPr>
              <a:t>!</a:t>
            </a:r>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34</a:t>
            </a:fld>
            <a:endParaRPr lang="en-US"/>
          </a:p>
        </p:txBody>
      </p:sp>
    </p:spTree>
    <p:extLst>
      <p:ext uri="{BB962C8B-B14F-4D97-AF65-F5344CB8AC3E}">
        <p14:creationId xmlns:p14="http://schemas.microsoft.com/office/powerpoint/2010/main" val="5149520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Ministry is tough, but ultimately God will bless our endurance</a:t>
            </a:r>
            <a:r>
              <a:rPr lang="en-SG" sz="1200" kern="1200" dirty="0">
                <a:solidFill>
                  <a:schemeClr val="tx1"/>
                </a:solidFill>
                <a:effectLst/>
                <a:latin typeface="Arial" pitchFamily="-112" charset="0"/>
                <a:ea typeface="ＭＳ Ｐゴシック" pitchFamily="-112" charset="-128"/>
                <a:cs typeface="ＭＳ Ｐゴシック" pitchFamily="-112" charset="-128"/>
              </a:rPr>
              <a:t>.</a:t>
            </a:r>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35</a:t>
            </a:fld>
            <a:endParaRPr lang="en-US"/>
          </a:p>
        </p:txBody>
      </p:sp>
    </p:spTree>
    <p:extLst>
      <p:ext uri="{BB962C8B-B14F-4D97-AF65-F5344CB8AC3E}">
        <p14:creationId xmlns:p14="http://schemas.microsoft.com/office/powerpoint/2010/main" val="40836996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Wow, I hope that’s not my calling!</a:t>
            </a:r>
          </a:p>
        </p:txBody>
      </p:sp>
      <p:sp>
        <p:nvSpPr>
          <p:cNvPr id="4" name="Slide Number Placeholder 3"/>
          <p:cNvSpPr>
            <a:spLocks noGrp="1"/>
          </p:cNvSpPr>
          <p:nvPr>
            <p:ph type="sldNum" sz="quarter" idx="10"/>
          </p:nvPr>
        </p:nvSpPr>
        <p:spPr/>
        <p:txBody>
          <a:bodyPr/>
          <a:lstStyle/>
          <a:p>
            <a:fld id="{B2E0A9D6-6E55-B74E-A839-0210FF21B0FD}" type="slidenum">
              <a:rPr lang="en-US" smtClean="0"/>
              <a:pPr/>
              <a:t>36</a:t>
            </a:fld>
            <a:endParaRPr lang="en-US"/>
          </a:p>
        </p:txBody>
      </p:sp>
    </p:spTree>
    <p:extLst>
      <p:ext uri="{BB962C8B-B14F-4D97-AF65-F5344CB8AC3E}">
        <p14:creationId xmlns:p14="http://schemas.microsoft.com/office/powerpoint/2010/main" val="8697881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the warning to tell the people so they will </a:t>
            </a:r>
            <a:r>
              <a:rPr lang="en-US" b="1" i="1" dirty="0"/>
              <a:t>not</a:t>
            </a:r>
            <a:r>
              <a:rPr lang="en-US" dirty="0"/>
              <a:t> believe (9-10)?  </a:t>
            </a:r>
            <a:r>
              <a:rPr lang="en-US" dirty="0" err="1"/>
              <a:t>Aren</a:t>
            </a:r>
            <a:r>
              <a:rPr lang="fr-FR" dirty="0"/>
              <a:t>'</a:t>
            </a:r>
            <a:r>
              <a:rPr lang="en-US" dirty="0"/>
              <a:t>t we supposed to witness to people so they </a:t>
            </a:r>
            <a:r>
              <a:rPr lang="en-US" b="1" i="1" dirty="0"/>
              <a:t>will</a:t>
            </a:r>
            <a:r>
              <a:rPr lang="en-US" dirty="0"/>
              <a:t> believe?</a:t>
            </a:r>
          </a:p>
          <a:p>
            <a:r>
              <a:rPr lang="en-US" dirty="0"/>
              <a:t>Of course, we want people to trust Christ.  God does also, as he says that he does not want anyone to perish (2 Pet. 3:9).</a:t>
            </a:r>
          </a:p>
          <a:p>
            <a:r>
              <a:rPr lang="en-US" dirty="0"/>
              <a:t>But the response of people to our message is not our responsibility—it is their own will.</a:t>
            </a:r>
          </a:p>
          <a:p>
            <a:r>
              <a:rPr lang="en-US" dirty="0"/>
              <a:t>These verses actually look forward to people</a:t>
            </a:r>
            <a:r>
              <a:rPr lang="fr-FR" dirty="0"/>
              <a:t>'</a:t>
            </a:r>
            <a:r>
              <a:rPr lang="en-US" dirty="0"/>
              <a:t>s reactions to Jesus and his message, as the gospel of John notes.  John 12:41 says, "Isaiah was referring to Jesus when he said this, because he saw the future and spoke of the Messiah</a:t>
            </a:r>
            <a:r>
              <a:rPr lang="fr-FR" dirty="0"/>
              <a:t>'</a:t>
            </a:r>
            <a:r>
              <a:rPr lang="en-US" dirty="0"/>
              <a:t>s glory."</a:t>
            </a:r>
          </a:p>
          <a:p>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37</a:t>
            </a:fld>
            <a:endParaRPr lang="en-US"/>
          </a:p>
        </p:txBody>
      </p:sp>
    </p:spTree>
    <p:extLst>
      <p:ext uri="{BB962C8B-B14F-4D97-AF65-F5344CB8AC3E}">
        <p14:creationId xmlns:p14="http://schemas.microsoft.com/office/powerpoint/2010/main" val="42611262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If God called you to stubborn people, probably one of your first questions would be, “Well, OK, but for how long?” </a:t>
            </a:r>
            <a:r>
              <a:rPr lang="en-US" sz="1200" kern="1200" dirty="0">
                <a:solidFill>
                  <a:schemeClr val="tx1"/>
                </a:solidFill>
                <a:effectLst/>
                <a:latin typeface="Arial" pitchFamily="-112" charset="0"/>
                <a:ea typeface="ＭＳ Ｐゴシック" pitchFamily="-112" charset="-128"/>
                <a:cs typeface="ＭＳ Ｐゴシック" pitchFamily="-112" charset="-128"/>
              </a:rPr>
              <a:t>At least there must be some comfort if you were rejected only for a few weeks or months or years.  Perhaps a temporary rejection was on Isaiah’s mind when he asked in verse 11, “How long, O Lord?” Yet what was the answer?</a:t>
            </a:r>
            <a:r>
              <a:rPr lang="en-SG" dirty="0">
                <a:effectLst/>
              </a:rPr>
              <a:t> </a:t>
            </a:r>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a:t>
            </a:r>
            <a:r>
              <a:rPr lang="fr-FR" dirty="0"/>
              <a:t>'</a:t>
            </a:r>
            <a:r>
              <a:rPr lang="en-US" dirty="0"/>
              <a:t>s Command: Isaiah must preach until no one was left to hear with the promise of sure success (6:11-13).</a:t>
            </a:r>
          </a:p>
          <a:p>
            <a:r>
              <a:rPr lang="en-US" dirty="0"/>
              <a:t>He told him to preach until there are no inhabited cities, no houses and no good farmland.  Why?  Because the people have been forced out of the country.</a:t>
            </a:r>
          </a:p>
          <a:p>
            <a:r>
              <a:rPr lang="en-US" dirty="0"/>
              <a:t>How long would it take until the country was wasted (11-12)?</a:t>
            </a:r>
          </a:p>
          <a:p>
            <a:r>
              <a:rPr lang="en-US" dirty="0"/>
              <a:t>Isaiah lived around 700 BC.</a:t>
            </a:r>
          </a:p>
          <a:p>
            <a:r>
              <a:rPr lang="en-US" dirty="0"/>
              <a:t>Judah was destroyed in 586 BC, so the nation would still have 100 more years to repent. But that also meant that the rest of Isaiah’s life would be devoted to stubborn people!</a:t>
            </a:r>
          </a:p>
        </p:txBody>
      </p:sp>
      <p:sp>
        <p:nvSpPr>
          <p:cNvPr id="4" name="Slide Number Placeholder 3"/>
          <p:cNvSpPr>
            <a:spLocks noGrp="1"/>
          </p:cNvSpPr>
          <p:nvPr>
            <p:ph type="sldNum" sz="quarter" idx="10"/>
          </p:nvPr>
        </p:nvSpPr>
        <p:spPr/>
        <p:txBody>
          <a:bodyPr/>
          <a:lstStyle/>
          <a:p>
            <a:fld id="{B2E0A9D6-6E55-B74E-A839-0210FF21B0FD}" type="slidenum">
              <a:rPr lang="en-US" smtClean="0"/>
              <a:pPr/>
              <a:t>39</a:t>
            </a:fld>
            <a:endParaRPr lang="en-US"/>
          </a:p>
        </p:txBody>
      </p:sp>
    </p:spTree>
    <p:extLst>
      <p:ext uri="{BB962C8B-B14F-4D97-AF65-F5344CB8AC3E}">
        <p14:creationId xmlns:p14="http://schemas.microsoft.com/office/powerpoint/2010/main" val="42611262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But did you notice that a message of hope concludes the chapter, for even a felled tree still has a stump left?  </a:t>
            </a:r>
            <a:endParaRPr lang="en-SG" sz="1200" kern="1200" dirty="0">
              <a:solidFill>
                <a:schemeClr val="tx1"/>
              </a:solidFill>
              <a:effectLst/>
              <a:latin typeface="Arial" pitchFamily="-112" charset="0"/>
              <a:ea typeface="ＭＳ Ｐゴシック" pitchFamily="-112" charset="-128"/>
              <a:cs typeface="ＭＳ Ｐゴシック" pitchFamily="-112" charset="-128"/>
            </a:endParaRPr>
          </a:p>
          <a:p>
            <a:r>
              <a:rPr lang="en-US" sz="1200" kern="1200" dirty="0">
                <a:solidFill>
                  <a:schemeClr val="tx1"/>
                </a:solidFill>
                <a:effectLst/>
                <a:latin typeface="Arial" pitchFamily="-112" charset="0"/>
                <a:ea typeface="ＭＳ Ｐゴシック" pitchFamily="-112" charset="-128"/>
                <a:cs typeface="ＭＳ Ｐゴシック" pitchFamily="-112" charset="-128"/>
              </a:rPr>
              <a:t>Verse 13 says that even the 10% left will be judged twice—but there still would be a stump left!</a:t>
            </a:r>
            <a:endParaRPr lang="en-SG" sz="1200" kern="1200" dirty="0">
              <a:solidFill>
                <a:schemeClr val="tx1"/>
              </a:solidFill>
              <a:effectLst/>
              <a:latin typeface="Arial" pitchFamily="-112" charset="0"/>
              <a:ea typeface="ＭＳ Ｐゴシック" pitchFamily="-112" charset="-128"/>
              <a:cs typeface="ＭＳ Ｐゴシック" pitchFamily="-112" charset="-128"/>
            </a:endParaRPr>
          </a:p>
          <a:p>
            <a:r>
              <a:rPr lang="en-US" sz="1200" kern="1200" dirty="0">
                <a:solidFill>
                  <a:schemeClr val="tx1"/>
                </a:solidFill>
                <a:effectLst/>
                <a:latin typeface="Arial" pitchFamily="-112" charset="0"/>
                <a:ea typeface="ＭＳ Ｐゴシック" pitchFamily="-112" charset="-128"/>
                <a:cs typeface="ＭＳ Ｐゴシック" pitchFamily="-112" charset="-128"/>
              </a:rPr>
              <a:t>What does the “stump” mean (13)?</a:t>
            </a:r>
            <a:endParaRPr lang="en-SG" sz="1200" kern="1200" dirty="0">
              <a:solidFill>
                <a:schemeClr val="tx1"/>
              </a:solidFill>
              <a:effectLst/>
              <a:latin typeface="Arial" pitchFamily="-112" charset="0"/>
              <a:ea typeface="ＭＳ Ｐゴシック" pitchFamily="-112" charset="-128"/>
              <a:cs typeface="ＭＳ Ｐゴシック" pitchFamily="-112" charset="-128"/>
            </a:endParaRPr>
          </a:p>
          <a:p>
            <a:r>
              <a:rPr lang="en-US" sz="1200" kern="1200" dirty="0">
                <a:solidFill>
                  <a:schemeClr val="tx1"/>
                </a:solidFill>
                <a:effectLst/>
                <a:latin typeface="Arial" pitchFamily="-112" charset="0"/>
                <a:ea typeface="ＭＳ Ｐゴシック" pitchFamily="-112" charset="-128"/>
                <a:cs typeface="ＭＳ Ｐゴシック" pitchFamily="-112" charset="-128"/>
              </a:rPr>
              <a:t>God wouldn’t totally reject his people, despite his discipline.</a:t>
            </a:r>
            <a:endParaRPr lang="en-SG" sz="1200" kern="1200" dirty="0">
              <a:solidFill>
                <a:schemeClr val="tx1"/>
              </a:solidFill>
              <a:effectLst/>
              <a:latin typeface="Arial" pitchFamily="-112" charset="0"/>
              <a:ea typeface="ＭＳ Ｐゴシック" pitchFamily="-112" charset="-128"/>
              <a:cs typeface="ＭＳ Ｐゴシック" pitchFamily="-112" charset="-128"/>
            </a:endParaRPr>
          </a:p>
          <a:p>
            <a:r>
              <a:rPr lang="en-US" sz="1200" kern="1200" dirty="0">
                <a:solidFill>
                  <a:schemeClr val="tx1"/>
                </a:solidFill>
                <a:effectLst/>
                <a:latin typeface="Arial" pitchFamily="-112" charset="0"/>
                <a:ea typeface="ＭＳ Ｐゴシック" pitchFamily="-112" charset="-128"/>
                <a:cs typeface="ＭＳ Ｐゴシック" pitchFamily="-112" charset="-128"/>
              </a:rPr>
              <a:t>He would continue the “holy seed” to fulfill his promises to Israel, even in our own future.</a:t>
            </a:r>
            <a:endParaRPr lang="en-SG" sz="1200" kern="1200" dirty="0">
              <a:solidFill>
                <a:schemeClr val="tx1"/>
              </a:solidFill>
              <a:effectLst/>
              <a:latin typeface="Arial" pitchFamily="-112" charset="0"/>
              <a:ea typeface="ＭＳ Ｐゴシック" pitchFamily="-112" charset="-128"/>
              <a:cs typeface="ＭＳ Ｐゴシック" pitchFamily="-112" charset="-128"/>
            </a:endParaRPr>
          </a:p>
          <a:p>
            <a:r>
              <a:rPr lang="en-US" sz="1200" kern="1200" dirty="0">
                <a:solidFill>
                  <a:schemeClr val="tx1"/>
                </a:solidFill>
                <a:effectLst/>
                <a:latin typeface="Arial" pitchFamily="-112" charset="0"/>
                <a:ea typeface="ＭＳ Ｐゴシック" pitchFamily="-112" charset="-128"/>
                <a:cs typeface="ＭＳ Ｐゴシック" pitchFamily="-112" charset="-128"/>
              </a:rPr>
              <a:t>God told Isaiah that three parts of his listeners’ bodies would be defective: their ears, eyes, and hearts.</a:t>
            </a:r>
            <a:endParaRPr lang="en-SG" sz="1200" kern="1200" dirty="0">
              <a:solidFill>
                <a:schemeClr val="tx1"/>
              </a:solidFill>
              <a:effectLst/>
              <a:latin typeface="Arial" pitchFamily="-112" charset="0"/>
              <a:ea typeface="ＭＳ Ｐゴシック" pitchFamily="-112" charset="-128"/>
              <a:cs typeface="ＭＳ Ｐゴシック" pitchFamily="-112" charset="-128"/>
            </a:endParaRPr>
          </a:p>
          <a:p>
            <a:r>
              <a:rPr lang="en-US" sz="1200" kern="1200" dirty="0">
                <a:solidFill>
                  <a:schemeClr val="tx1"/>
                </a:solidFill>
                <a:effectLst/>
                <a:latin typeface="Arial" pitchFamily="-112" charset="0"/>
                <a:ea typeface="ＭＳ Ｐゴシック" pitchFamily="-112" charset="-128"/>
                <a:cs typeface="ＭＳ Ｐゴシック" pitchFamily="-112" charset="-128"/>
              </a:rPr>
              <a:t>It’s interesting that Jesus applied this same text to the people of his day.</a:t>
            </a:r>
            <a:endParaRPr lang="en-SG" sz="1200" kern="1200" dirty="0">
              <a:solidFill>
                <a:schemeClr val="tx1"/>
              </a:solidFill>
              <a:effectLst/>
              <a:latin typeface="Arial" pitchFamily="-112" charset="0"/>
              <a:ea typeface="ＭＳ Ｐゴシック" pitchFamily="-112" charset="-128"/>
              <a:cs typeface="ＭＳ Ｐゴシック" pitchFamily="-112" charset="-128"/>
            </a:endParaRPr>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other hand, others faithfully run the race for decades.</a:t>
            </a:r>
          </a:p>
          <a:p>
            <a:r>
              <a:rPr lang="en-US" dirty="0"/>
              <a:t>Dr. Ernie </a:t>
            </a:r>
            <a:r>
              <a:rPr lang="en-US" dirty="0" err="1"/>
              <a:t>Poulson</a:t>
            </a:r>
            <a:r>
              <a:rPr lang="en-US" dirty="0"/>
              <a:t> arrived in Singapore as a missionary on March 17, 1953.  Yes, he and his wife have served faithfully in Singapore for 62 years!  They have run their marathon well.</a:t>
            </a:r>
          </a:p>
        </p:txBody>
      </p:sp>
      <p:sp>
        <p:nvSpPr>
          <p:cNvPr id="4" name="Slide Number Placeholder 3"/>
          <p:cNvSpPr>
            <a:spLocks noGrp="1"/>
          </p:cNvSpPr>
          <p:nvPr>
            <p:ph type="sldNum" sz="quarter" idx="10"/>
          </p:nvPr>
        </p:nvSpPr>
        <p:spPr/>
        <p:txBody>
          <a:bodyPr/>
          <a:lstStyle/>
          <a:p>
            <a:fld id="{B2E0A9D6-6E55-B74E-A839-0210FF21B0FD}" type="slidenum">
              <a:rPr lang="en-US" smtClean="0"/>
              <a:pPr/>
              <a:t>4</a:t>
            </a:fld>
            <a:endParaRPr lang="en-US"/>
          </a:p>
        </p:txBody>
      </p:sp>
    </p:spTree>
    <p:extLst>
      <p:ext uri="{BB962C8B-B14F-4D97-AF65-F5344CB8AC3E}">
        <p14:creationId xmlns:p14="http://schemas.microsoft.com/office/powerpoint/2010/main" val="32555792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Hebrews 11 records not heroes of faith but heroes of endurance!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Persecution awaits the faithful—including some of us here.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All of us have the daily pressures of living for Christ.</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Some of you will face extreme difficulty upon getting back to your country.</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dirty="0"/>
              <a:t>All of us will continue to have to balance family, ministry, and our walk with God—or else we will drop out of the marathon. </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where did we get the idea that serving God would be easy?  </a:t>
            </a:r>
          </a:p>
          <a:p>
            <a:r>
              <a:rPr lang="en-US" dirty="0"/>
              <a:t>Just look at Isaiah, Jeremiah, the disciples, and Jesus Himself!</a:t>
            </a:r>
          </a:p>
        </p:txBody>
      </p:sp>
      <p:sp>
        <p:nvSpPr>
          <p:cNvPr id="4" name="Slide Number Placeholder 3"/>
          <p:cNvSpPr>
            <a:spLocks noGrp="1"/>
          </p:cNvSpPr>
          <p:nvPr>
            <p:ph type="sldNum" sz="quarter" idx="10"/>
          </p:nvPr>
        </p:nvSpPr>
        <p:spPr/>
        <p:txBody>
          <a:bodyPr/>
          <a:lstStyle/>
          <a:p>
            <a:fld id="{B2E0A9D6-6E55-B74E-A839-0210FF21B0FD}" type="slidenum">
              <a:rPr lang="en-US" smtClean="0"/>
              <a:pPr/>
              <a:t>42</a:t>
            </a:fld>
            <a:endParaRPr lang="en-US"/>
          </a:p>
        </p:txBody>
      </p:sp>
    </p:spTree>
    <p:extLst>
      <p:ext uri="{BB962C8B-B14F-4D97-AF65-F5344CB8AC3E}">
        <p14:creationId xmlns:p14="http://schemas.microsoft.com/office/powerpoint/2010/main" val="4951460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Jesus also said, “In this world you will have tribulation.”</a:t>
            </a:r>
            <a:r>
              <a:rPr lang="en-SG" dirty="0">
                <a:effectLst/>
              </a:rPr>
              <a:t> </a:t>
            </a:r>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43</a:t>
            </a:fld>
            <a:endParaRPr lang="en-US"/>
          </a:p>
        </p:txBody>
      </p:sp>
    </p:spTree>
    <p:extLst>
      <p:ext uri="{BB962C8B-B14F-4D97-AF65-F5344CB8AC3E}">
        <p14:creationId xmlns:p14="http://schemas.microsoft.com/office/powerpoint/2010/main" val="369905472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Doing God’s will isn’t easy, but it always will eventually turn out well.</a:t>
            </a:r>
            <a:r>
              <a:rPr lang="en-SG" dirty="0">
                <a:effectLst/>
              </a:rPr>
              <a:t> </a:t>
            </a:r>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45</a:t>
            </a:fld>
            <a:endParaRPr lang="en-US"/>
          </a:p>
        </p:txBody>
      </p:sp>
    </p:spTree>
    <p:extLst>
      <p:ext uri="{BB962C8B-B14F-4D97-AF65-F5344CB8AC3E}">
        <p14:creationId xmlns:p14="http://schemas.microsoft.com/office/powerpoint/2010/main" val="34346175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See the Lord</a:t>
            </a:r>
            <a:r>
              <a:rPr lang="fr-FR" sz="1200" kern="1200" dirty="0">
                <a:solidFill>
                  <a:schemeClr val="tx1"/>
                </a:solidFill>
                <a:effectLst/>
                <a:latin typeface="Arial" pitchFamily="-112" charset="0"/>
                <a:ea typeface="ＭＳ Ｐゴシック" pitchFamily="-112" charset="-128"/>
                <a:cs typeface="ＭＳ Ｐゴシック" pitchFamily="-112" charset="-128"/>
              </a:rPr>
              <a:t>'</a:t>
            </a:r>
            <a:r>
              <a:rPr lang="en-US" sz="1200" kern="1200" dirty="0">
                <a:solidFill>
                  <a:schemeClr val="tx1"/>
                </a:solidFill>
                <a:effectLst/>
                <a:latin typeface="Arial" pitchFamily="-112" charset="0"/>
                <a:ea typeface="ＭＳ Ｐゴシック" pitchFamily="-112" charset="-128"/>
                <a:cs typeface="ＭＳ Ｐゴシック" pitchFamily="-112" charset="-128"/>
              </a:rPr>
              <a:t>s holiness and say "yes" to his call</a:t>
            </a:r>
            <a:r>
              <a:rPr lang="en-SG" sz="1200" kern="1200" dirty="0">
                <a:solidFill>
                  <a:schemeClr val="tx1"/>
                </a:solidFill>
                <a:effectLst/>
                <a:latin typeface="Arial" pitchFamily="-112" charset="0"/>
                <a:ea typeface="ＭＳ Ｐゴシック" pitchFamily="-112" charset="-128"/>
                <a:cs typeface="ＭＳ Ｐゴシック" pitchFamily="-112" charset="-128"/>
              </a:rPr>
              <a:t>!</a:t>
            </a:r>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51495205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Ministry is tough, but ultimately God will bless our endurance</a:t>
            </a:r>
            <a:r>
              <a:rPr lang="en-SG" sz="1200" kern="1200" dirty="0">
                <a:solidFill>
                  <a:schemeClr val="tx1"/>
                </a:solidFill>
                <a:effectLst/>
                <a:latin typeface="Arial" pitchFamily="-112" charset="0"/>
                <a:ea typeface="ＭＳ Ｐゴシック" pitchFamily="-112" charset="-128"/>
                <a:cs typeface="ＭＳ Ｐゴシック" pitchFamily="-112" charset="-128"/>
              </a:rPr>
              <a:t>.</a:t>
            </a:r>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408369962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Isaiah chose to respond affirmatively.  Have you?</a:t>
            </a:r>
            <a:r>
              <a:rPr lang="en-SG" dirty="0">
                <a:effectLst/>
              </a:rPr>
              <a:t> </a:t>
            </a:r>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49</a:t>
            </a:fld>
            <a:endParaRPr lang="en-US"/>
          </a:p>
        </p:txBody>
      </p:sp>
    </p:spTree>
    <p:extLst>
      <p:ext uri="{BB962C8B-B14F-4D97-AF65-F5344CB8AC3E}">
        <p14:creationId xmlns:p14="http://schemas.microsoft.com/office/powerpoint/2010/main" val="369761144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a:t>
            </a:r>
            <a:r>
              <a:rPr lang="fr-FR" dirty="0"/>
              <a:t>'</a:t>
            </a:r>
            <a:r>
              <a:rPr lang="en-US" dirty="0"/>
              <a:t>s bow.  How do you need to change your view of the present or the future?</a:t>
            </a:r>
          </a:p>
          <a:p>
            <a:r>
              <a:rPr lang="en-US" dirty="0"/>
              <a:t>Are your present expectations defective as you run your spiritual marathon?</a:t>
            </a:r>
          </a:p>
          <a:p>
            <a:r>
              <a:rPr lang="en-US" dirty="0"/>
              <a:t>Have you somehow been deceived into thinking that your service for Christ </a:t>
            </a:r>
            <a:r>
              <a:rPr lang="en-US" dirty="0" err="1"/>
              <a:t>shouldn</a:t>
            </a:r>
            <a:r>
              <a:rPr lang="fr-FR" dirty="0"/>
              <a:t>'</a:t>
            </a:r>
            <a:r>
              <a:rPr lang="en-US" dirty="0"/>
              <a:t>t cost you anything?  </a:t>
            </a:r>
          </a:p>
          <a:p>
            <a:r>
              <a:rPr lang="en-US" dirty="0"/>
              <a:t>If you sense that it is time to tell God that you are ready to accept the price He has for you, tell Him now.  </a:t>
            </a:r>
          </a:p>
          <a:p>
            <a:r>
              <a:rPr lang="en-US" dirty="0"/>
              <a:t>Or do you need to better understand the glorious future that awaits you from that stump that</a:t>
            </a:r>
            <a:r>
              <a:rPr lang="fr-FR" dirty="0"/>
              <a:t>'</a:t>
            </a:r>
            <a:r>
              <a:rPr lang="en-US" dirty="0"/>
              <a:t>s left?</a:t>
            </a:r>
          </a:p>
          <a:p>
            <a:r>
              <a:rPr lang="en-US" dirty="0"/>
              <a:t>Why?  Knowing that our marathon has a glorious goal helps us press on now!</a:t>
            </a:r>
          </a:p>
          <a:p>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50</a:t>
            </a:fld>
            <a:endParaRPr lang="en-US"/>
          </a:p>
        </p:txBody>
      </p:sp>
    </p:spTree>
    <p:extLst>
      <p:ext uri="{BB962C8B-B14F-4D97-AF65-F5344CB8AC3E}">
        <p14:creationId xmlns:p14="http://schemas.microsoft.com/office/powerpoint/2010/main" val="17527832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5556675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Two well-known runners finished their race in 2004: Dr. G. D. James who founded Asia Evangelistic Fellowship and Dr. Bill Bright, founder of CCC</a:t>
            </a:r>
            <a:r>
              <a:rPr lang="en-SG" sz="1200" kern="1200" dirty="0">
                <a:solidFill>
                  <a:schemeClr val="tx1"/>
                </a:solidFill>
                <a:effectLst/>
                <a:latin typeface="Arial" pitchFamily="-112" charset="0"/>
                <a:ea typeface="ＭＳ Ｐゴシック" pitchFamily="-112" charset="-128"/>
                <a:cs typeface="ＭＳ Ｐゴシック" pitchFamily="-112" charset="-128"/>
              </a:rPr>
              <a:t>.</a:t>
            </a:r>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5</a:t>
            </a:fld>
            <a:endParaRPr lang="en-US"/>
          </a:p>
        </p:txBody>
      </p:sp>
    </p:spTree>
    <p:extLst>
      <p:ext uri="{BB962C8B-B14F-4D97-AF65-F5344CB8AC3E}">
        <p14:creationId xmlns:p14="http://schemas.microsoft.com/office/powerpoint/2010/main" val="17904739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How about you?  Will you serve Christ for the long haul?  Will you end faithful?</a:t>
            </a:r>
          </a:p>
          <a:p>
            <a:r>
              <a:rPr lang="en-US" dirty="0"/>
              <a:t>Will you be married to your same spouse 20 years from now?</a:t>
            </a:r>
          </a:p>
          <a:p>
            <a:r>
              <a:rPr lang="en-US" dirty="0"/>
              <a:t>Will you be a John or a Dr. </a:t>
            </a:r>
            <a:r>
              <a:rPr lang="en-US" dirty="0" err="1"/>
              <a:t>Poulson</a:t>
            </a:r>
            <a:r>
              <a:rPr lang="en-US" dirty="0"/>
              <a:t>?</a:t>
            </a:r>
          </a:p>
          <a:p>
            <a:r>
              <a:rPr lang="en-US" dirty="0"/>
              <a:t>Will you be faithful or not in your own marathon?</a:t>
            </a:r>
          </a:p>
          <a:p>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6</a:t>
            </a:fld>
            <a:endParaRPr lang="en-US"/>
          </a:p>
        </p:txBody>
      </p:sp>
    </p:spTree>
    <p:extLst>
      <p:ext uri="{BB962C8B-B14F-4D97-AF65-F5344CB8AC3E}">
        <p14:creationId xmlns:p14="http://schemas.microsoft.com/office/powerpoint/2010/main" val="3631695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How can you still be hanging in there faithfully with God after many years? </a:t>
            </a:r>
            <a:endParaRPr lang="en-US" dirty="0"/>
          </a:p>
        </p:txBody>
      </p:sp>
      <p:sp>
        <p:nvSpPr>
          <p:cNvPr id="4" name="Slide Number Placeholder 3"/>
          <p:cNvSpPr>
            <a:spLocks noGrp="1"/>
          </p:cNvSpPr>
          <p:nvPr>
            <p:ph type="sldNum" sz="quarter" idx="10"/>
          </p:nvPr>
        </p:nvSpPr>
        <p:spPr/>
        <p:txBody>
          <a:bodyPr/>
          <a:lstStyle/>
          <a:p>
            <a:fld id="{B2E0A9D6-6E55-B74E-A839-0210FF21B0FD}" type="slidenum">
              <a:rPr lang="en-US" smtClean="0"/>
              <a:pPr/>
              <a:t>7</a:t>
            </a:fld>
            <a:endParaRPr lang="en-US"/>
          </a:p>
        </p:txBody>
      </p:sp>
    </p:spTree>
    <p:extLst>
      <p:ext uri="{BB962C8B-B14F-4D97-AF65-F5344CB8AC3E}">
        <p14:creationId xmlns:p14="http://schemas.microsoft.com/office/powerpoint/2010/main" val="17219074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To know how to serve Christ long-term it</a:t>
            </a:r>
            <a:r>
              <a:rPr lang="fr-FR" sz="1200" kern="1200" dirty="0">
                <a:solidFill>
                  <a:schemeClr val="tx1"/>
                </a:solidFill>
                <a:effectLst/>
                <a:latin typeface="Arial" pitchFamily="-112" charset="0"/>
                <a:ea typeface="ＭＳ Ｐゴシック" pitchFamily="-112" charset="-128"/>
                <a:cs typeface="ＭＳ Ｐゴシック" pitchFamily="-112" charset="-128"/>
              </a:rPr>
              <a:t>'</a:t>
            </a:r>
            <a:r>
              <a:rPr lang="en-US" sz="1200" kern="1200" dirty="0">
                <a:solidFill>
                  <a:schemeClr val="tx1"/>
                </a:solidFill>
                <a:effectLst/>
                <a:latin typeface="Arial" pitchFamily="-112" charset="0"/>
                <a:ea typeface="ＭＳ Ｐゴシック" pitchFamily="-112" charset="-128"/>
                <a:cs typeface="ＭＳ Ｐゴシック" pitchFamily="-112" charset="-128"/>
              </a:rPr>
              <a:t>s great to have a good model to follow—like Isaiah. </a:t>
            </a: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89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r>
              <a:rPr lang="en-GB" sz="1200">
                <a:solidFill>
                  <a:srgbClr val="000000"/>
                </a:solidFill>
                <a:latin typeface="Calibri" charset="0"/>
              </a:rPr>
              <a:t>10/06/10</a:t>
            </a:r>
          </a:p>
        </p:txBody>
      </p:sp>
      <p:sp>
        <p:nvSpPr>
          <p:cNvPr id="67789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eaLnBrk="1" hangingPunct="1"/>
            <a:fld id="{85881E15-78C7-384B-A886-C3B6959C6DE0}" type="slidenum">
              <a:rPr lang="en-GB" sz="1200">
                <a:solidFill>
                  <a:srgbClr val="000000"/>
                </a:solidFill>
                <a:latin typeface="Calibri" charset="0"/>
              </a:rPr>
              <a:pPr eaLnBrk="1" hangingPunct="1"/>
              <a:t>9</a:t>
            </a:fld>
            <a:endParaRPr lang="en-GB" sz="1200">
              <a:solidFill>
                <a:srgbClr val="000000"/>
              </a:solidFill>
              <a:latin typeface="Calibri" charset="0"/>
            </a:endParaRPr>
          </a:p>
        </p:txBody>
      </p:sp>
      <p:sp>
        <p:nvSpPr>
          <p:cNvPr id="67789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r" defTabSz="449263" eaLnBrk="1" hangingPunct="1">
              <a:buClr>
                <a:srgbClr val="000000"/>
              </a:buClr>
              <a:buSzPct val="100000"/>
              <a:buFont typeface="Calibri" charset="0"/>
              <a:buNone/>
            </a:pPr>
            <a:fld id="{51E9AE3D-B1A9-A340-88D1-742CA303B486}" type="slidenum">
              <a:rPr lang="en-GB" sz="1200">
                <a:solidFill>
                  <a:srgbClr val="000000"/>
                </a:solidFill>
                <a:latin typeface="Calibri" charset="0"/>
              </a:rPr>
              <a:pPr algn="r" defTabSz="449263" eaLnBrk="1" hangingPunct="1">
                <a:buClr>
                  <a:srgbClr val="000000"/>
                </a:buClr>
                <a:buSzPct val="100000"/>
                <a:buFont typeface="Calibri" charset="0"/>
                <a:buNone/>
              </a:pPr>
              <a:t>9</a:t>
            </a:fld>
            <a:endParaRPr lang="en-GB" sz="1200">
              <a:solidFill>
                <a:srgbClr val="000000"/>
              </a:solidFill>
              <a:latin typeface="Calibri" charset="0"/>
            </a:endParaRPr>
          </a:p>
        </p:txBody>
      </p:sp>
      <p:sp>
        <p:nvSpPr>
          <p:cNvPr id="67789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pPr>
            <a:endParaRPr lang="en-US">
              <a:solidFill>
                <a:prstClr val="white"/>
              </a:solidFill>
            </a:endParaRPr>
          </a:p>
        </p:txBody>
      </p:sp>
      <p:sp>
        <p:nvSpPr>
          <p:cNvPr id="677894" name="Rectangle 3"/>
          <p:cNvSpPr>
            <a:spLocks noGrp="1" noChangeArrowheads="1"/>
          </p:cNvSpPr>
          <p:nvPr>
            <p:ph type="body"/>
          </p:nvPr>
        </p:nvSpPr>
        <p:spPr>
          <a:xfrm>
            <a:off x="685800" y="4343400"/>
            <a:ext cx="5486400" cy="41148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r>
              <a:rPr lang="en-US" sz="1200" kern="1200" dirty="0">
                <a:solidFill>
                  <a:schemeClr val="tx1"/>
                </a:solidFill>
                <a:effectLst/>
                <a:latin typeface="Arial" pitchFamily="-112" charset="0"/>
                <a:ea typeface="ＭＳ Ｐゴシック" pitchFamily="-112" charset="-128"/>
                <a:cs typeface="ＭＳ Ｐゴシック" pitchFamily="-112" charset="-128"/>
              </a:rPr>
              <a:t>Isaiah 1:1 says [read] which means that his ministry lasted about 60 years (739-680 BC)!</a:t>
            </a:r>
            <a:r>
              <a:rPr lang="en-SG" dirty="0">
                <a:effectLst/>
              </a:rPr>
              <a:t> </a:t>
            </a:r>
            <a:endParaRPr lang="en-US" dirty="0">
              <a:latin typeface="Times New Roman"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pitchFamily="-112" charset="0"/>
                <a:ea typeface="+mn-ea"/>
                <a:cs typeface="+mn-cs"/>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pitchFamily="-112" charset="0"/>
                <a:ea typeface="+mn-ea"/>
                <a:cs typeface="+mn-cs"/>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pitchFamily="-112" charset="0"/>
                <a:ea typeface="+mn-ea"/>
                <a:cs typeface="+mn-cs"/>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pitchFamily="-112" charset="0"/>
                <a:ea typeface="+mn-ea"/>
                <a:cs typeface="+mn-cs"/>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pitchFamily="-112" charset="0"/>
                <a:ea typeface="+mn-ea"/>
                <a:cs typeface="+mn-cs"/>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pitchFamily="-112" charset="0"/>
                <a:ea typeface="+mn-ea"/>
                <a:cs typeface="+mn-cs"/>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pitchFamily="-112" charset="0"/>
                <a:ea typeface="+mn-ea"/>
                <a:cs typeface="+mn-cs"/>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pitchFamily="-112" charset="0"/>
                <a:ea typeface="+mn-ea"/>
                <a:cs typeface="+mn-cs"/>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pitchFamily="-112" charset="0"/>
                <a:ea typeface="+mn-ea"/>
                <a:cs typeface="+mn-cs"/>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43" name="Freeform 41"/>
              <p:cNvSpPr>
                <a:spLocks/>
              </p:cNvSpPr>
              <p:nvPr/>
            </p:nvSpPr>
            <p:spPr bwMode="hidden">
              <a:xfrm>
                <a:off x="3646" y="2795"/>
                <a:ext cx="2112" cy="695"/>
              </a:xfrm>
              <a:custGeom>
                <a:avLst/>
                <a:gdLst/>
                <a:ahLst/>
                <a:cxnLst/>
                <a:rect l="0" t="0" r="r" b="b"/>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grpSp>
      </p:grpSp>
      <p:sp>
        <p:nvSpPr>
          <p:cNvPr id="3485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3485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fld id="{3E8A877F-D29B-F643-91AB-4AF25E522C20}" type="slidenum">
              <a:rPr lang="en-US"/>
              <a:pPr/>
              <a:t>‹#›</a:t>
            </a:fld>
            <a:endParaRPr lang="en-US"/>
          </a:p>
        </p:txBody>
      </p:sp>
    </p:spTree>
    <p:extLst>
      <p:ext uri="{BB962C8B-B14F-4D97-AF65-F5344CB8AC3E}">
        <p14:creationId xmlns:p14="http://schemas.microsoft.com/office/powerpoint/2010/main" val="21238729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fld id="{C6F1FFB5-F8B3-AA42-BB16-041B542BD2F0}" type="slidenum">
              <a:rPr lang="en-US"/>
              <a:pPr/>
              <a:t>‹#›</a:t>
            </a:fld>
            <a:endParaRPr lang="en-US"/>
          </a:p>
        </p:txBody>
      </p:sp>
    </p:spTree>
    <p:extLst>
      <p:ext uri="{BB962C8B-B14F-4D97-AF65-F5344CB8AC3E}">
        <p14:creationId xmlns:p14="http://schemas.microsoft.com/office/powerpoint/2010/main" val="132414278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C3C2F6AC-FF7B-404C-B2E9-645FEFE4F1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206278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11B841E3-8AAA-E642-B1F9-DA07BBB59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2834559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2A191E8D-E055-9A4B-8E38-F15F4F66F9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21151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4E66A660-BDE7-BF4E-8551-78C92DBCD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568506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solidFill>
                  <a:srgbClr val="FFFFFF"/>
                </a:solidFill>
                <a:latin typeface="Arial" pitchFamily="-112"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solidFill>
                  <a:srgbClr val="FFFFFF"/>
                </a:solidFill>
                <a:latin typeface="Arial" pitchFamily="-112"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solidFill>
                  <a:srgbClr val="FFFFFF"/>
                </a:solidFill>
                <a:latin typeface="Arial" pitchFamily="-112"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solidFill>
                  <a:srgbClr val="FFFFFF"/>
                </a:solidFill>
                <a:latin typeface="Arial" pitchFamily="-112"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solidFill>
                  <a:srgbClr val="FFFFFF"/>
                </a:solidFill>
                <a:latin typeface="Arial" pitchFamily="-112"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solidFill>
                  <a:srgbClr val="FFFFFF"/>
                </a:solidFill>
                <a:latin typeface="Arial" pitchFamily="-112"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solidFill>
                  <a:srgbClr val="FFFFFF"/>
                </a:solidFill>
                <a:latin typeface="Arial" pitchFamily="-112"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solidFill>
                  <a:srgbClr val="FFFFFF"/>
                </a:solidFill>
                <a:latin typeface="Arial" pitchFamily="-112"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solidFill>
                  <a:srgbClr val="FFFFFF"/>
                </a:solidFill>
                <a:latin typeface="Arial" pitchFamily="-112"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43" name="Freeform 41"/>
              <p:cNvSpPr>
                <a:spLocks/>
              </p:cNvSpPr>
              <p:nvPr/>
            </p:nvSpPr>
            <p:spPr bwMode="hidden">
              <a:xfrm>
                <a:off x="3646" y="2795"/>
                <a:ext cx="2112" cy="695"/>
              </a:xfrm>
              <a:custGeom>
                <a:avLst/>
                <a:gdLst/>
                <a:ahLst/>
                <a:cxnLst/>
                <a:rect l="0" t="0" r="r" b="b"/>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grpSp>
      </p:grpSp>
      <p:sp>
        <p:nvSpPr>
          <p:cNvPr id="3485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3485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fld id="{3E8A877F-D29B-F643-91AB-4AF25E522C2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5975181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EC427EFF-0A2A-FF42-A7F9-3E7436DB989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4978957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652C31F3-CB67-5948-BDEE-AE0C598DEC4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564289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9C1161E1-1C32-2747-8CBB-5FD9E2F5695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128108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fld id="{5E0B47EC-AD8C-674C-851C-C2AA81E14A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34842946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fld id="{A583978C-E9E2-584E-90FA-FEB1111B47A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090701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fld id="{1C8D123E-63CB-B24A-A045-E2AF825BDEBC}" type="slidenum">
              <a:rPr lang="en-US"/>
              <a:pPr/>
              <a:t>‹#›</a:t>
            </a:fld>
            <a:endParaRPr lang="en-US"/>
          </a:p>
        </p:txBody>
      </p:sp>
    </p:spTree>
    <p:extLst>
      <p:ext uri="{BB962C8B-B14F-4D97-AF65-F5344CB8AC3E}">
        <p14:creationId xmlns:p14="http://schemas.microsoft.com/office/powerpoint/2010/main" val="175574545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fld id="{2CDCB973-8608-8149-ADE7-D06A7C8F369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852584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2DBE6CA4-1481-B243-8064-961FD8DB24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4301398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89667F99-9020-0840-9254-AE081F4102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8282958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C6F1FFB5-F8B3-AA42-BB16-041B542BD2F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70002324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1C8D123E-63CB-B24A-A045-E2AF825BDEB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5753072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B5523FE2-F3DA-144D-B344-6C7F555FCA3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7397561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4BCCDEDC-2991-C340-8442-A7F5BF520E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37068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B4CC7C0-6993-AE48-8DBE-5D368D14E4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922881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5D639794-BD0B-A84A-85FD-FCC6D20AFE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205241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3EB1CAFF-FA21-694E-8D2F-3ABFC23A80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6406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fld id="{B5523FE2-F3DA-144D-B344-6C7F555FCA3E}" type="slidenum">
              <a:rPr lang="en-US"/>
              <a:pPr/>
              <a:t>‹#›</a:t>
            </a:fld>
            <a:endParaRPr lang="en-US"/>
          </a:p>
        </p:txBody>
      </p:sp>
    </p:spTree>
    <p:extLst>
      <p:ext uri="{BB962C8B-B14F-4D97-AF65-F5344CB8AC3E}">
        <p14:creationId xmlns:p14="http://schemas.microsoft.com/office/powerpoint/2010/main" val="276742125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84A71649-56B9-C545-8FE6-D3B19CC40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83159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F86C01EE-3BB6-A945-9884-F26F2795D5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76340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3F558817-4176-8847-BBAF-842AAA5FAC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519617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C3C2F6AC-FF7B-404C-B2E9-645FEFE4F1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37319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11B841E3-8AAA-E642-B1F9-DA07BBB59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7784791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2A191E8D-E055-9A4B-8E38-F15F4F66F9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06437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4E66A660-BDE7-BF4E-8551-78C92DBCD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622574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46"/>
          <p:cNvSpPr>
            <a:spLocks noGrp="1" noChangeArrowheads="1"/>
          </p:cNvSpPr>
          <p:nvPr>
            <p:ph type="sldNum" sz="quarter" idx="12"/>
          </p:nvPr>
        </p:nvSpPr>
        <p:spPr>
          <a:ln/>
        </p:spPr>
        <p:txBody>
          <a:bodyPr/>
          <a:lstStyle>
            <a:lvl1pPr>
              <a:defRPr/>
            </a:lvl1pPr>
          </a:lstStyle>
          <a:p>
            <a:fld id="{B5523FE2-F3DA-144D-B344-6C7F555FCA3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759529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1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solidFill>
                  <a:srgbClr val="FFFFFF"/>
                </a:solidFill>
                <a:latin typeface="Arial" pitchFamily="-112" charset="0"/>
              </a:endParaRPr>
            </a:p>
          </p:txBody>
        </p:sp>
        <p:sp>
          <p:nvSpPr>
            <p:cNvPr id="1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solidFill>
                  <a:srgbClr val="FFFFFF"/>
                </a:solidFill>
                <a:latin typeface="Arial" pitchFamily="-112"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solidFill>
                  <a:srgbClr val="FFFFFF"/>
                </a:solidFill>
                <a:latin typeface="Arial" pitchFamily="-112"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solidFill>
                  <a:srgbClr val="FFFFFF"/>
                </a:solidFill>
                <a:latin typeface="Arial" pitchFamily="-112"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1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solidFill>
                  <a:srgbClr val="FFFFFF"/>
                </a:solidFill>
                <a:latin typeface="Arial" pitchFamily="-112"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solidFill>
                  <a:srgbClr val="FFFFFF"/>
                </a:solidFill>
                <a:latin typeface="Arial" pitchFamily="-112"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solidFill>
                  <a:srgbClr val="FFFFFF"/>
                </a:solidFill>
                <a:latin typeface="Arial" pitchFamily="-112"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solidFill>
                  <a:srgbClr val="FFFFFF"/>
                </a:solidFill>
                <a:latin typeface="Arial" pitchFamily="-112"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solidFill>
                  <a:srgbClr val="FFFFFF"/>
                </a:solidFill>
                <a:latin typeface="Arial" pitchFamily="-112"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43" name="Freeform 41"/>
              <p:cNvSpPr>
                <a:spLocks/>
              </p:cNvSpPr>
              <p:nvPr/>
            </p:nvSpPr>
            <p:spPr bwMode="hidden">
              <a:xfrm>
                <a:off x="3646" y="2795"/>
                <a:ext cx="2112" cy="695"/>
              </a:xfrm>
              <a:custGeom>
                <a:avLst/>
                <a:gdLst/>
                <a:ahLst/>
                <a:cxnLst/>
                <a:rect l="0" t="0" r="r" b="b"/>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grpSp>
      </p:grpSp>
      <p:sp>
        <p:nvSpPr>
          <p:cNvPr id="34858"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34859"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45" name="Rectangle 45"/>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6" name="Rectangle 46"/>
          <p:cNvSpPr>
            <a:spLocks noGrp="1" noChangeArrowheads="1"/>
          </p:cNvSpPr>
          <p:nvPr>
            <p:ph type="sldNum" sz="quarter" idx="12"/>
          </p:nvPr>
        </p:nvSpPr>
        <p:spPr/>
        <p:txBody>
          <a:bodyPr/>
          <a:lstStyle>
            <a:lvl1pPr>
              <a:defRPr/>
            </a:lvl1pPr>
          </a:lstStyle>
          <a:p>
            <a:fld id="{3E8A877F-D29B-F643-91AB-4AF25E522C2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0814580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EC427EFF-0A2A-FF42-A7F9-3E7436DB989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10179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BCCDEDC-2991-C340-8442-A7F5BF520E78}" type="slidenum">
              <a:rPr lang="en-US"/>
              <a:pPr/>
              <a:t>‹#›</a:t>
            </a:fld>
            <a:endParaRPr lang="en-US"/>
          </a:p>
        </p:txBody>
      </p:sp>
    </p:spTree>
    <p:extLst>
      <p:ext uri="{BB962C8B-B14F-4D97-AF65-F5344CB8AC3E}">
        <p14:creationId xmlns:p14="http://schemas.microsoft.com/office/powerpoint/2010/main" val="4336175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652C31F3-CB67-5948-BDEE-AE0C598DEC4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4701563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9C1161E1-1C32-2747-8CBB-5FD9E2F5695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62748511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6"/>
          <p:cNvSpPr>
            <a:spLocks noGrp="1" noChangeArrowheads="1"/>
          </p:cNvSpPr>
          <p:nvPr>
            <p:ph type="sldNum" sz="quarter" idx="12"/>
          </p:nvPr>
        </p:nvSpPr>
        <p:spPr>
          <a:ln/>
        </p:spPr>
        <p:txBody>
          <a:bodyPr/>
          <a:lstStyle>
            <a:lvl1pPr>
              <a:defRPr/>
            </a:lvl1pPr>
          </a:lstStyle>
          <a:p>
            <a:fld id="{5E0B47EC-AD8C-674C-851C-C2AA81E14AD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327360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6"/>
          <p:cNvSpPr>
            <a:spLocks noGrp="1" noChangeArrowheads="1"/>
          </p:cNvSpPr>
          <p:nvPr>
            <p:ph type="sldNum" sz="quarter" idx="12"/>
          </p:nvPr>
        </p:nvSpPr>
        <p:spPr>
          <a:ln/>
        </p:spPr>
        <p:txBody>
          <a:bodyPr/>
          <a:lstStyle>
            <a:lvl1pPr>
              <a:defRPr/>
            </a:lvl1pPr>
          </a:lstStyle>
          <a:p>
            <a:fld id="{A583978C-E9E2-584E-90FA-FEB1111B47A3}"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03221250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6"/>
          <p:cNvSpPr>
            <a:spLocks noGrp="1" noChangeArrowheads="1"/>
          </p:cNvSpPr>
          <p:nvPr>
            <p:ph type="sldNum" sz="quarter" idx="12"/>
          </p:nvPr>
        </p:nvSpPr>
        <p:spPr>
          <a:ln/>
        </p:spPr>
        <p:txBody>
          <a:bodyPr/>
          <a:lstStyle>
            <a:lvl1pPr>
              <a:defRPr/>
            </a:lvl1pPr>
          </a:lstStyle>
          <a:p>
            <a:fld id="{2CDCB973-8608-8149-ADE7-D06A7C8F369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534797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2DBE6CA4-1481-B243-8064-961FD8DB243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52172162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89667F99-9020-0840-9254-AE081F41022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85574121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C6F1FFB5-F8B3-AA42-BB16-041B542BD2F0}"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313694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6"/>
          <p:cNvSpPr>
            <a:spLocks noGrp="1" noChangeArrowheads="1"/>
          </p:cNvSpPr>
          <p:nvPr>
            <p:ph type="sldNum" sz="quarter" idx="12"/>
          </p:nvPr>
        </p:nvSpPr>
        <p:spPr>
          <a:ln/>
        </p:spPr>
        <p:txBody>
          <a:bodyPr/>
          <a:lstStyle>
            <a:lvl1pPr>
              <a:defRPr/>
            </a:lvl1pPr>
          </a:lstStyle>
          <a:p>
            <a:fld id="{1C8D123E-63CB-B24A-A045-E2AF825BDEB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9498471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6"/>
          <p:cNvSpPr>
            <a:spLocks noGrp="1" noChangeArrowheads="1"/>
          </p:cNvSpPr>
          <p:nvPr>
            <p:ph type="sldNum" sz="quarter" idx="12"/>
          </p:nvPr>
        </p:nvSpPr>
        <p:spPr>
          <a:ln/>
        </p:spPr>
        <p:txBody>
          <a:bodyPr/>
          <a:lstStyle>
            <a:lvl1pPr>
              <a:defRPr/>
            </a:lvl1pPr>
          </a:lstStyle>
          <a:p>
            <a:fld id="{B5523FE2-F3DA-144D-B344-6C7F555FCA3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503546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B4CC7C0-6993-AE48-8DBE-5D368D14E453}" type="slidenum">
              <a:rPr lang="en-US"/>
              <a:pPr/>
              <a:t>‹#›</a:t>
            </a:fld>
            <a:endParaRPr lang="en-US"/>
          </a:p>
        </p:txBody>
      </p:sp>
    </p:spTree>
    <p:extLst>
      <p:ext uri="{BB962C8B-B14F-4D97-AF65-F5344CB8AC3E}">
        <p14:creationId xmlns:p14="http://schemas.microsoft.com/office/powerpoint/2010/main" val="146308053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99579160"/>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431304634"/>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3221002980"/>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953663609"/>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545469723"/>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162681495"/>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814408129"/>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683316646"/>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400251934"/>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281819932"/>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5D639794-BD0B-A84A-85FD-FCC6D20AFEC5}" type="slidenum">
              <a:rPr lang="en-US"/>
              <a:pPr/>
              <a:t>‹#›</a:t>
            </a:fld>
            <a:endParaRPr lang="en-US"/>
          </a:p>
        </p:txBody>
      </p:sp>
    </p:spTree>
    <p:extLst>
      <p:ext uri="{BB962C8B-B14F-4D97-AF65-F5344CB8AC3E}">
        <p14:creationId xmlns:p14="http://schemas.microsoft.com/office/powerpoint/2010/main" val="49194676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338236265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EB1CAFF-FA21-694E-8D2F-3ABFC23A8002}" type="slidenum">
              <a:rPr lang="en-US"/>
              <a:pPr/>
              <a:t>‹#›</a:t>
            </a:fld>
            <a:endParaRPr lang="en-US"/>
          </a:p>
        </p:txBody>
      </p:sp>
    </p:spTree>
    <p:extLst>
      <p:ext uri="{BB962C8B-B14F-4D97-AF65-F5344CB8AC3E}">
        <p14:creationId xmlns:p14="http://schemas.microsoft.com/office/powerpoint/2010/main" val="32666341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84A71649-56B9-C545-8FE6-D3B19CC40CA3}" type="slidenum">
              <a:rPr lang="en-US"/>
              <a:pPr/>
              <a:t>‹#›</a:t>
            </a:fld>
            <a:endParaRPr lang="en-US"/>
          </a:p>
        </p:txBody>
      </p:sp>
    </p:spTree>
    <p:extLst>
      <p:ext uri="{BB962C8B-B14F-4D97-AF65-F5344CB8AC3E}">
        <p14:creationId xmlns:p14="http://schemas.microsoft.com/office/powerpoint/2010/main" val="4139501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F86C01EE-3BB6-A945-9884-F26F2795D53F}" type="slidenum">
              <a:rPr lang="en-US"/>
              <a:pPr/>
              <a:t>‹#›</a:t>
            </a:fld>
            <a:endParaRPr lang="en-US"/>
          </a:p>
        </p:txBody>
      </p:sp>
    </p:spTree>
    <p:extLst>
      <p:ext uri="{BB962C8B-B14F-4D97-AF65-F5344CB8AC3E}">
        <p14:creationId xmlns:p14="http://schemas.microsoft.com/office/powerpoint/2010/main" val="1725842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F558817-4176-8847-BBAF-842AAA5FAC33}" type="slidenum">
              <a:rPr lang="en-US"/>
              <a:pPr/>
              <a:t>‹#›</a:t>
            </a:fld>
            <a:endParaRPr lang="en-US"/>
          </a:p>
        </p:txBody>
      </p:sp>
    </p:spTree>
    <p:extLst>
      <p:ext uri="{BB962C8B-B14F-4D97-AF65-F5344CB8AC3E}">
        <p14:creationId xmlns:p14="http://schemas.microsoft.com/office/powerpoint/2010/main" val="126660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fld id="{EC427EFF-0A2A-FF42-A7F9-3E7436DB9899}" type="slidenum">
              <a:rPr lang="en-US"/>
              <a:pPr/>
              <a:t>‹#›</a:t>
            </a:fld>
            <a:endParaRPr lang="en-US"/>
          </a:p>
        </p:txBody>
      </p:sp>
    </p:spTree>
    <p:extLst>
      <p:ext uri="{BB962C8B-B14F-4D97-AF65-F5344CB8AC3E}">
        <p14:creationId xmlns:p14="http://schemas.microsoft.com/office/powerpoint/2010/main" val="21729622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3C2F6AC-FF7B-404C-B2E9-645FEFE4F1A4}" type="slidenum">
              <a:rPr lang="en-US"/>
              <a:pPr/>
              <a:t>‹#›</a:t>
            </a:fld>
            <a:endParaRPr lang="en-US"/>
          </a:p>
        </p:txBody>
      </p:sp>
    </p:spTree>
    <p:extLst>
      <p:ext uri="{BB962C8B-B14F-4D97-AF65-F5344CB8AC3E}">
        <p14:creationId xmlns:p14="http://schemas.microsoft.com/office/powerpoint/2010/main" val="16795102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1B841E3-8AAA-E642-B1F9-DA07BBB59E6E}" type="slidenum">
              <a:rPr lang="en-US"/>
              <a:pPr/>
              <a:t>‹#›</a:t>
            </a:fld>
            <a:endParaRPr lang="en-US"/>
          </a:p>
        </p:txBody>
      </p:sp>
    </p:spTree>
    <p:extLst>
      <p:ext uri="{BB962C8B-B14F-4D97-AF65-F5344CB8AC3E}">
        <p14:creationId xmlns:p14="http://schemas.microsoft.com/office/powerpoint/2010/main" val="3850974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2A191E8D-E055-9A4B-8E38-F15F4F66F9F0}" type="slidenum">
              <a:rPr lang="en-US"/>
              <a:pPr/>
              <a:t>‹#›</a:t>
            </a:fld>
            <a:endParaRPr lang="en-US"/>
          </a:p>
        </p:txBody>
      </p:sp>
    </p:spTree>
    <p:extLst>
      <p:ext uri="{BB962C8B-B14F-4D97-AF65-F5344CB8AC3E}">
        <p14:creationId xmlns:p14="http://schemas.microsoft.com/office/powerpoint/2010/main" val="22032407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4E66A660-BDE7-BF4E-8551-78C92DBCDD4B}" type="slidenum">
              <a:rPr lang="en-US"/>
              <a:pPr/>
              <a:t>‹#›</a:t>
            </a:fld>
            <a:endParaRPr lang="en-US"/>
          </a:p>
        </p:txBody>
      </p:sp>
    </p:spTree>
    <p:extLst>
      <p:ext uri="{BB962C8B-B14F-4D97-AF65-F5344CB8AC3E}">
        <p14:creationId xmlns:p14="http://schemas.microsoft.com/office/powerpoint/2010/main" val="390586736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ClipArt Placeholder 2"/>
          <p:cNvSpPr>
            <a:spLocks noGrp="1"/>
          </p:cNvSpPr>
          <p:nvPr>
            <p:ph type="clipArt" sz="half" idx="1"/>
          </p:nvPr>
        </p:nvSpPr>
        <p:spPr>
          <a:xfrm>
            <a:off x="457200" y="1600200"/>
            <a:ext cx="4038600" cy="4530725"/>
          </a:xfrm>
        </p:spPr>
        <p:txBody>
          <a:bodyPr/>
          <a:lstStyle/>
          <a:p>
            <a:pPr lvl="0"/>
            <a:endParaRPr lang="en-US" noProof="0"/>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fld id="{B5523FE2-F3DA-144D-B344-6C7F555FCA3E}" type="slidenum">
              <a:rPr lang="en-US"/>
              <a:pPr/>
              <a:t>‹#›</a:t>
            </a:fld>
            <a:endParaRPr lang="en-US"/>
          </a:p>
        </p:txBody>
      </p:sp>
    </p:spTree>
    <p:extLst>
      <p:ext uri="{BB962C8B-B14F-4D97-AF65-F5344CB8AC3E}">
        <p14:creationId xmlns:p14="http://schemas.microsoft.com/office/powerpoint/2010/main" val="27674212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0121614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598964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585521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2419031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288752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fld id="{652C31F3-CB67-5948-BDEE-AE0C598DEC44}" type="slidenum">
              <a:rPr lang="en-US"/>
              <a:pPr/>
              <a:t>‹#›</a:t>
            </a:fld>
            <a:endParaRPr lang="en-US"/>
          </a:p>
        </p:txBody>
      </p:sp>
    </p:spTree>
    <p:extLst>
      <p:ext uri="{BB962C8B-B14F-4D97-AF65-F5344CB8AC3E}">
        <p14:creationId xmlns:p14="http://schemas.microsoft.com/office/powerpoint/2010/main" val="2980141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7332546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7672632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492153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5810647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412261371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775454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98475047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95891443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7FA06EDA-2106-FF49-B8DA-A2E79666BAA5}" type="slidenum">
              <a:rPr lang="en-US"/>
              <a:pPr>
                <a:defRPr/>
              </a:pPr>
              <a:t>‹#›</a:t>
            </a:fld>
            <a:endParaRPr lang="en-US"/>
          </a:p>
        </p:txBody>
      </p:sp>
    </p:spTree>
    <p:extLst>
      <p:ext uri="{BB962C8B-B14F-4D97-AF65-F5344CB8AC3E}">
        <p14:creationId xmlns:p14="http://schemas.microsoft.com/office/powerpoint/2010/main" val="37608445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C0C0918B-DFD5-F14C-95D1-DB70C7844BA3}" type="slidenum">
              <a:rPr lang="en-US"/>
              <a:pPr>
                <a:defRPr/>
              </a:pPr>
              <a:t>‹#›</a:t>
            </a:fld>
            <a:endParaRPr lang="en-US"/>
          </a:p>
        </p:txBody>
      </p:sp>
    </p:spTree>
    <p:extLst>
      <p:ext uri="{BB962C8B-B14F-4D97-AF65-F5344CB8AC3E}">
        <p14:creationId xmlns:p14="http://schemas.microsoft.com/office/powerpoint/2010/main" val="2381897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fld id="{9C1161E1-1C32-2747-8CBB-5FD9E2F5695B}" type="slidenum">
              <a:rPr lang="en-US"/>
              <a:pPr/>
              <a:t>‹#›</a:t>
            </a:fld>
            <a:endParaRPr lang="en-US"/>
          </a:p>
        </p:txBody>
      </p:sp>
    </p:spTree>
    <p:extLst>
      <p:ext uri="{BB962C8B-B14F-4D97-AF65-F5344CB8AC3E}">
        <p14:creationId xmlns:p14="http://schemas.microsoft.com/office/powerpoint/2010/main" val="9357444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65FA9A46-E303-A742-AFC8-5E4323DC6074}" type="slidenum">
              <a:rPr lang="en-US"/>
              <a:pPr>
                <a:defRPr/>
              </a:pPr>
              <a:t>‹#›</a:t>
            </a:fld>
            <a:endParaRPr lang="en-US"/>
          </a:p>
        </p:txBody>
      </p:sp>
    </p:spTree>
    <p:extLst>
      <p:ext uri="{BB962C8B-B14F-4D97-AF65-F5344CB8AC3E}">
        <p14:creationId xmlns:p14="http://schemas.microsoft.com/office/powerpoint/2010/main" val="140116016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7013"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600200"/>
            <a:ext cx="4038600" cy="45243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0764F230-EE0C-894A-8D00-D7849E2B6790}" type="slidenum">
              <a:rPr lang="en-US"/>
              <a:pPr>
                <a:defRPr/>
              </a:pPr>
              <a:t>‹#›</a:t>
            </a:fld>
            <a:endParaRPr lang="en-US"/>
          </a:p>
        </p:txBody>
      </p:sp>
    </p:spTree>
    <p:extLst>
      <p:ext uri="{BB962C8B-B14F-4D97-AF65-F5344CB8AC3E}">
        <p14:creationId xmlns:p14="http://schemas.microsoft.com/office/powerpoint/2010/main" val="33214458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idx="10"/>
          </p:nvPr>
        </p:nvSpPr>
        <p:spPr/>
        <p:txBody>
          <a:bodyPr/>
          <a:lstStyle>
            <a:lvl1pPr defTabSz="449263">
              <a:buSzTx/>
              <a:defRPr/>
            </a:lvl1pPr>
          </a:lstStyle>
          <a:p>
            <a:pPr>
              <a:defRPr/>
            </a:pPr>
            <a:endParaRPr lang="en-US"/>
          </a:p>
        </p:txBody>
      </p:sp>
      <p:sp>
        <p:nvSpPr>
          <p:cNvPr id="8" name="Rectangle 5"/>
          <p:cNvSpPr>
            <a:spLocks noGrp="1" noChangeArrowheads="1"/>
          </p:cNvSpPr>
          <p:nvPr>
            <p:ph type="sldNum" idx="11"/>
          </p:nvPr>
        </p:nvSpPr>
        <p:spPr/>
        <p:txBody>
          <a:bodyPr/>
          <a:lstStyle>
            <a:lvl1pPr defTabSz="449263">
              <a:buSzTx/>
              <a:defRPr/>
            </a:lvl1pPr>
          </a:lstStyle>
          <a:p>
            <a:pPr>
              <a:defRPr/>
            </a:pPr>
            <a:fld id="{F79D0AFF-4E7D-7345-8507-3C841CBE2115}" type="slidenum">
              <a:rPr lang="en-US"/>
              <a:pPr>
                <a:defRPr/>
              </a:pPr>
              <a:t>‹#›</a:t>
            </a:fld>
            <a:endParaRPr lang="en-US"/>
          </a:p>
        </p:txBody>
      </p:sp>
    </p:spTree>
    <p:extLst>
      <p:ext uri="{BB962C8B-B14F-4D97-AF65-F5344CB8AC3E}">
        <p14:creationId xmlns:p14="http://schemas.microsoft.com/office/powerpoint/2010/main" val="28765284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idx="10"/>
          </p:nvPr>
        </p:nvSpPr>
        <p:spPr/>
        <p:txBody>
          <a:bodyPr/>
          <a:lstStyle>
            <a:lvl1pPr defTabSz="449263">
              <a:buSzTx/>
              <a:defRPr/>
            </a:lvl1pPr>
          </a:lstStyle>
          <a:p>
            <a:pPr>
              <a:defRPr/>
            </a:pPr>
            <a:endParaRPr lang="en-US"/>
          </a:p>
        </p:txBody>
      </p:sp>
      <p:sp>
        <p:nvSpPr>
          <p:cNvPr id="4" name="Rectangle 5"/>
          <p:cNvSpPr>
            <a:spLocks noGrp="1" noChangeArrowheads="1"/>
          </p:cNvSpPr>
          <p:nvPr>
            <p:ph type="sldNum" idx="11"/>
          </p:nvPr>
        </p:nvSpPr>
        <p:spPr/>
        <p:txBody>
          <a:bodyPr/>
          <a:lstStyle>
            <a:lvl1pPr defTabSz="449263">
              <a:buSzTx/>
              <a:defRPr/>
            </a:lvl1pPr>
          </a:lstStyle>
          <a:p>
            <a:pPr>
              <a:defRPr/>
            </a:pPr>
            <a:fld id="{844EAC11-85A8-7B40-8738-28CCE484BB28}" type="slidenum">
              <a:rPr lang="en-US"/>
              <a:pPr>
                <a:defRPr/>
              </a:pPr>
              <a:t>‹#›</a:t>
            </a:fld>
            <a:endParaRPr lang="en-US"/>
          </a:p>
        </p:txBody>
      </p:sp>
    </p:spTree>
    <p:extLst>
      <p:ext uri="{BB962C8B-B14F-4D97-AF65-F5344CB8AC3E}">
        <p14:creationId xmlns:p14="http://schemas.microsoft.com/office/powerpoint/2010/main" val="14466999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p:txBody>
          <a:bodyPr/>
          <a:lstStyle>
            <a:lvl1pPr defTabSz="449263">
              <a:buSzTx/>
              <a:defRPr/>
            </a:lvl1pPr>
          </a:lstStyle>
          <a:p>
            <a:pPr>
              <a:defRPr/>
            </a:pPr>
            <a:endParaRPr lang="en-US"/>
          </a:p>
        </p:txBody>
      </p:sp>
      <p:sp>
        <p:nvSpPr>
          <p:cNvPr id="3" name="Rectangle 5"/>
          <p:cNvSpPr>
            <a:spLocks noGrp="1" noChangeArrowheads="1"/>
          </p:cNvSpPr>
          <p:nvPr>
            <p:ph type="sldNum" idx="11"/>
          </p:nvPr>
        </p:nvSpPr>
        <p:spPr/>
        <p:txBody>
          <a:bodyPr/>
          <a:lstStyle>
            <a:lvl1pPr defTabSz="449263">
              <a:buSzTx/>
              <a:defRPr/>
            </a:lvl1pPr>
          </a:lstStyle>
          <a:p>
            <a:pPr>
              <a:defRPr/>
            </a:pPr>
            <a:fld id="{E5449010-F535-2D48-BBDD-1DA796D9207F}" type="slidenum">
              <a:rPr lang="en-US"/>
              <a:pPr>
                <a:defRPr/>
              </a:pPr>
              <a:t>‹#›</a:t>
            </a:fld>
            <a:endParaRPr lang="en-US"/>
          </a:p>
        </p:txBody>
      </p:sp>
    </p:spTree>
    <p:extLst>
      <p:ext uri="{BB962C8B-B14F-4D97-AF65-F5344CB8AC3E}">
        <p14:creationId xmlns:p14="http://schemas.microsoft.com/office/powerpoint/2010/main" val="2234063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3F7DC756-8E0A-E84C-AC8F-EA45BE5464D3}" type="slidenum">
              <a:rPr lang="en-US"/>
              <a:pPr>
                <a:defRPr/>
              </a:pPr>
              <a:t>‹#›</a:t>
            </a:fld>
            <a:endParaRPr lang="en-US"/>
          </a:p>
        </p:txBody>
      </p:sp>
    </p:spTree>
    <p:extLst>
      <p:ext uri="{BB962C8B-B14F-4D97-AF65-F5344CB8AC3E}">
        <p14:creationId xmlns:p14="http://schemas.microsoft.com/office/powerpoint/2010/main" val="308898543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idx="10"/>
          </p:nvPr>
        </p:nvSpPr>
        <p:spPr/>
        <p:txBody>
          <a:bodyPr/>
          <a:lstStyle>
            <a:lvl1pPr defTabSz="449263">
              <a:buSzTx/>
              <a:defRPr/>
            </a:lvl1pPr>
          </a:lstStyle>
          <a:p>
            <a:pPr>
              <a:defRPr/>
            </a:pPr>
            <a:endParaRPr lang="en-US"/>
          </a:p>
        </p:txBody>
      </p:sp>
      <p:sp>
        <p:nvSpPr>
          <p:cNvPr id="6" name="Rectangle 5"/>
          <p:cNvSpPr>
            <a:spLocks noGrp="1" noChangeArrowheads="1"/>
          </p:cNvSpPr>
          <p:nvPr>
            <p:ph type="sldNum" idx="11"/>
          </p:nvPr>
        </p:nvSpPr>
        <p:spPr/>
        <p:txBody>
          <a:bodyPr/>
          <a:lstStyle>
            <a:lvl1pPr defTabSz="449263">
              <a:buSzTx/>
              <a:defRPr/>
            </a:lvl1pPr>
          </a:lstStyle>
          <a:p>
            <a:pPr>
              <a:defRPr/>
            </a:pPr>
            <a:fld id="{0C70B3D7-4719-004D-9DA2-2DEA1E017C5F}" type="slidenum">
              <a:rPr lang="en-US"/>
              <a:pPr>
                <a:defRPr/>
              </a:pPr>
              <a:t>‹#›</a:t>
            </a:fld>
            <a:endParaRPr lang="en-US"/>
          </a:p>
        </p:txBody>
      </p:sp>
    </p:spTree>
    <p:extLst>
      <p:ext uri="{BB962C8B-B14F-4D97-AF65-F5344CB8AC3E}">
        <p14:creationId xmlns:p14="http://schemas.microsoft.com/office/powerpoint/2010/main" val="854400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915932FD-2586-9F4B-BCB3-18316AFCDB6C}" type="slidenum">
              <a:rPr lang="en-US"/>
              <a:pPr>
                <a:defRPr/>
              </a:pPr>
              <a:t>‹#›</a:t>
            </a:fld>
            <a:endParaRPr lang="en-US"/>
          </a:p>
        </p:txBody>
      </p:sp>
    </p:spTree>
    <p:extLst>
      <p:ext uri="{BB962C8B-B14F-4D97-AF65-F5344CB8AC3E}">
        <p14:creationId xmlns:p14="http://schemas.microsoft.com/office/powerpoint/2010/main" val="4563814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5813" cy="584993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499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idx="10"/>
          </p:nvPr>
        </p:nvSpPr>
        <p:spPr/>
        <p:txBody>
          <a:bodyPr/>
          <a:lstStyle>
            <a:lvl1pPr defTabSz="449263">
              <a:buSzTx/>
              <a:defRPr/>
            </a:lvl1pPr>
          </a:lstStyle>
          <a:p>
            <a:pPr>
              <a:defRPr/>
            </a:pPr>
            <a:endParaRPr lang="en-US"/>
          </a:p>
        </p:txBody>
      </p:sp>
      <p:sp>
        <p:nvSpPr>
          <p:cNvPr id="5" name="Rectangle 5"/>
          <p:cNvSpPr>
            <a:spLocks noGrp="1" noChangeArrowheads="1"/>
          </p:cNvSpPr>
          <p:nvPr>
            <p:ph type="sldNum" idx="11"/>
          </p:nvPr>
        </p:nvSpPr>
        <p:spPr/>
        <p:txBody>
          <a:bodyPr/>
          <a:lstStyle>
            <a:lvl1pPr defTabSz="449263">
              <a:buSzTx/>
              <a:defRPr/>
            </a:lvl1pPr>
          </a:lstStyle>
          <a:p>
            <a:pPr>
              <a:defRPr/>
            </a:pPr>
            <a:fld id="{618583F8-D499-EE46-87AE-4FE6909252FE}" type="slidenum">
              <a:rPr lang="en-US"/>
              <a:pPr>
                <a:defRPr/>
              </a:pPr>
              <a:t>‹#›</a:t>
            </a:fld>
            <a:endParaRPr lang="en-US"/>
          </a:p>
        </p:txBody>
      </p:sp>
    </p:spTree>
    <p:extLst>
      <p:ext uri="{BB962C8B-B14F-4D97-AF65-F5344CB8AC3E}">
        <p14:creationId xmlns:p14="http://schemas.microsoft.com/office/powerpoint/2010/main" val="25048870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10/1/20</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1AEBF64A-2111-A64E-A0E3-19CB331D2B55}" type="slidenum">
              <a:rPr lang="en-US"/>
              <a:pPr>
                <a:defRPr/>
              </a:pPr>
              <a:t>‹#›</a:t>
            </a:fld>
            <a:endParaRPr lang="en-US"/>
          </a:p>
        </p:txBody>
      </p:sp>
    </p:spTree>
    <p:extLst>
      <p:ext uri="{BB962C8B-B14F-4D97-AF65-F5344CB8AC3E}">
        <p14:creationId xmlns:p14="http://schemas.microsoft.com/office/powerpoint/2010/main" val="1592404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fld id="{5E0B47EC-AD8C-674C-851C-C2AA81E14ADE}" type="slidenum">
              <a:rPr lang="en-US"/>
              <a:pPr/>
              <a:t>‹#›</a:t>
            </a:fld>
            <a:endParaRPr lang="en-US"/>
          </a:p>
        </p:txBody>
      </p:sp>
    </p:spTree>
    <p:extLst>
      <p:ext uri="{BB962C8B-B14F-4D97-AF65-F5344CB8AC3E}">
        <p14:creationId xmlns:p14="http://schemas.microsoft.com/office/powerpoint/2010/main" val="314029634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10/1/20</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7DD89723-2776-694D-8A6C-4A3D421F43EB}" type="slidenum">
              <a:rPr lang="en-US"/>
              <a:pPr>
                <a:defRPr/>
              </a:pPr>
              <a:t>‹#›</a:t>
            </a:fld>
            <a:endParaRPr lang="en-US"/>
          </a:p>
        </p:txBody>
      </p:sp>
    </p:spTree>
    <p:extLst>
      <p:ext uri="{BB962C8B-B14F-4D97-AF65-F5344CB8AC3E}">
        <p14:creationId xmlns:p14="http://schemas.microsoft.com/office/powerpoint/2010/main" val="19608617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10/1/20</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1D8ABC49-DC08-AA46-934B-D34ED04F0082}" type="slidenum">
              <a:rPr lang="en-US"/>
              <a:pPr>
                <a:defRPr/>
              </a:pPr>
              <a:t>‹#›</a:t>
            </a:fld>
            <a:endParaRPr lang="en-US"/>
          </a:p>
        </p:txBody>
      </p:sp>
    </p:spTree>
    <p:extLst>
      <p:ext uri="{BB962C8B-B14F-4D97-AF65-F5344CB8AC3E}">
        <p14:creationId xmlns:p14="http://schemas.microsoft.com/office/powerpoint/2010/main" val="151883962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10/1/20</a:t>
            </a:fld>
            <a:endParaRPr lang="en-US"/>
          </a:p>
        </p:txBody>
      </p:sp>
      <p:sp>
        <p:nvSpPr>
          <p:cNvPr id="6" name="Footer Placeholder 5"/>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E251696A-50EA-EB47-A0A1-7EF041DB67E5}" type="slidenum">
              <a:rPr lang="en-US"/>
              <a:pPr>
                <a:defRPr/>
              </a:pPr>
              <a:t>‹#›</a:t>
            </a:fld>
            <a:endParaRPr lang="en-US"/>
          </a:p>
        </p:txBody>
      </p:sp>
    </p:spTree>
    <p:extLst>
      <p:ext uri="{BB962C8B-B14F-4D97-AF65-F5344CB8AC3E}">
        <p14:creationId xmlns:p14="http://schemas.microsoft.com/office/powerpoint/2010/main" val="22523266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10/1/20</a:t>
            </a:fld>
            <a:endParaRPr lang="en-US"/>
          </a:p>
        </p:txBody>
      </p:sp>
      <p:sp>
        <p:nvSpPr>
          <p:cNvPr id="8" name="Footer Placeholder 7"/>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FC6A087E-58EC-B04F-94DD-C01455A18F75}" type="slidenum">
              <a:rPr lang="en-US"/>
              <a:pPr>
                <a:defRPr/>
              </a:pPr>
              <a:t>‹#›</a:t>
            </a:fld>
            <a:endParaRPr lang="en-US"/>
          </a:p>
        </p:txBody>
      </p:sp>
    </p:spTree>
    <p:extLst>
      <p:ext uri="{BB962C8B-B14F-4D97-AF65-F5344CB8AC3E}">
        <p14:creationId xmlns:p14="http://schemas.microsoft.com/office/powerpoint/2010/main" val="29386452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10/1/20</a:t>
            </a:fld>
            <a:endParaRPr lang="en-US"/>
          </a:p>
        </p:txBody>
      </p:sp>
      <p:sp>
        <p:nvSpPr>
          <p:cNvPr id="4" name="Footer Placeholder 3"/>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04E9A450-DE72-E344-B552-FE91184BAE5D}" type="slidenum">
              <a:rPr lang="en-US"/>
              <a:pPr>
                <a:defRPr/>
              </a:pPr>
              <a:t>‹#›</a:t>
            </a:fld>
            <a:endParaRPr lang="en-US"/>
          </a:p>
        </p:txBody>
      </p:sp>
    </p:spTree>
    <p:extLst>
      <p:ext uri="{BB962C8B-B14F-4D97-AF65-F5344CB8AC3E}">
        <p14:creationId xmlns:p14="http://schemas.microsoft.com/office/powerpoint/2010/main" val="19484851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10/1/20</a:t>
            </a:fld>
            <a:endParaRPr lang="en-US"/>
          </a:p>
        </p:txBody>
      </p:sp>
      <p:sp>
        <p:nvSpPr>
          <p:cNvPr id="3" name="Footer Placeholder 2"/>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1C8A97B2-73AC-9849-9040-4B1F84984BED}" type="slidenum">
              <a:rPr lang="en-US"/>
              <a:pPr>
                <a:defRPr/>
              </a:pPr>
              <a:t>‹#›</a:t>
            </a:fld>
            <a:endParaRPr lang="en-US"/>
          </a:p>
        </p:txBody>
      </p:sp>
    </p:spTree>
    <p:extLst>
      <p:ext uri="{BB962C8B-B14F-4D97-AF65-F5344CB8AC3E}">
        <p14:creationId xmlns:p14="http://schemas.microsoft.com/office/powerpoint/2010/main" val="42310508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10/1/20</a:t>
            </a:fld>
            <a:endParaRPr lang="en-US"/>
          </a:p>
        </p:txBody>
      </p:sp>
      <p:sp>
        <p:nvSpPr>
          <p:cNvPr id="6" name="Footer Placeholder 5"/>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16A0ED58-018E-2240-BEB9-6217B13279CC}" type="slidenum">
              <a:rPr lang="en-US"/>
              <a:pPr>
                <a:defRPr/>
              </a:pPr>
              <a:t>‹#›</a:t>
            </a:fld>
            <a:endParaRPr lang="en-US"/>
          </a:p>
        </p:txBody>
      </p:sp>
    </p:spTree>
    <p:extLst>
      <p:ext uri="{BB962C8B-B14F-4D97-AF65-F5344CB8AC3E}">
        <p14:creationId xmlns:p14="http://schemas.microsoft.com/office/powerpoint/2010/main" val="158866161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10/1/20</a:t>
            </a:fld>
            <a:endParaRPr lang="en-US"/>
          </a:p>
        </p:txBody>
      </p:sp>
      <p:sp>
        <p:nvSpPr>
          <p:cNvPr id="6" name="Footer Placeholder 5"/>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7EA7F333-B2D6-4C40-B307-95B087BA3EDC}" type="slidenum">
              <a:rPr lang="en-US"/>
              <a:pPr>
                <a:defRPr/>
              </a:pPr>
              <a:t>‹#›</a:t>
            </a:fld>
            <a:endParaRPr lang="en-US"/>
          </a:p>
        </p:txBody>
      </p:sp>
    </p:spTree>
    <p:extLst>
      <p:ext uri="{BB962C8B-B14F-4D97-AF65-F5344CB8AC3E}">
        <p14:creationId xmlns:p14="http://schemas.microsoft.com/office/powerpoint/2010/main" val="32091850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10/1/20</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85A6F3C9-3FBD-984A-A3DD-48CCAED70129}" type="slidenum">
              <a:rPr lang="en-US"/>
              <a:pPr>
                <a:defRPr/>
              </a:pPr>
              <a:t>‹#›</a:t>
            </a:fld>
            <a:endParaRPr lang="en-US"/>
          </a:p>
        </p:txBody>
      </p:sp>
    </p:spTree>
    <p:extLst>
      <p:ext uri="{BB962C8B-B14F-4D97-AF65-F5344CB8AC3E}">
        <p14:creationId xmlns:p14="http://schemas.microsoft.com/office/powerpoint/2010/main" val="206138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A3F9B3CB-D0A9-4446-BF58-8F6FBE37EBB4}" type="datetimeFigureOut">
              <a:rPr lang="en-US"/>
              <a:pPr>
                <a:defRPr/>
              </a:pPr>
              <a:t>10/1/20</a:t>
            </a:fld>
            <a:endParaRPr lang="en-US"/>
          </a:p>
        </p:txBody>
      </p:sp>
      <p:sp>
        <p:nvSpPr>
          <p:cNvPr id="5" name="Footer Placeholder 4"/>
          <p:cNvSpPr>
            <a:spLocks noGrp="1"/>
          </p:cNvSpPr>
          <p:nvPr>
            <p:ph type="ftr" sz="quarter" idx="11"/>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449263" fontAlgn="base">
              <a:spcBef>
                <a:spcPct val="0"/>
              </a:spcBef>
              <a:spcAft>
                <a:spcPct val="0"/>
              </a:spcAft>
              <a:defRPr>
                <a:ea typeface="ＭＳ Ｐゴシック" charset="0"/>
                <a:cs typeface="ＭＳ Ｐゴシック" charset="0"/>
              </a:defRPr>
            </a:lvl1pPr>
          </a:lstStyle>
          <a:p>
            <a:pPr>
              <a:defRPr/>
            </a:pPr>
            <a:fld id="{0195BEFC-A00B-D64B-9152-7F8D070866A1}" type="slidenum">
              <a:rPr lang="en-US"/>
              <a:pPr>
                <a:defRPr/>
              </a:pPr>
              <a:t>‹#›</a:t>
            </a:fld>
            <a:endParaRPr lang="en-US"/>
          </a:p>
        </p:txBody>
      </p:sp>
    </p:spTree>
    <p:extLst>
      <p:ext uri="{BB962C8B-B14F-4D97-AF65-F5344CB8AC3E}">
        <p14:creationId xmlns:p14="http://schemas.microsoft.com/office/powerpoint/2010/main" val="1815405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fld id="{A583978C-E9E2-584E-90FA-FEB1111B47A3}" type="slidenum">
              <a:rPr lang="en-US"/>
              <a:pPr/>
              <a:t>‹#›</a:t>
            </a:fld>
            <a:endParaRPr lang="en-US"/>
          </a:p>
        </p:txBody>
      </p:sp>
    </p:spTree>
    <p:extLst>
      <p:ext uri="{BB962C8B-B14F-4D97-AF65-F5344CB8AC3E}">
        <p14:creationId xmlns:p14="http://schemas.microsoft.com/office/powerpoint/2010/main" val="378944080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sz="2400">
              <a:solidFill>
                <a:srgbClr val="FFFFFF"/>
              </a:solidFill>
              <a:latin typeface="Times New Roman" charset="0"/>
            </a:endParaRPr>
          </a:p>
        </p:txBody>
      </p:sp>
      <p:sp>
        <p:nvSpPr>
          <p:cNvPr id="5"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sz="2400">
              <a:solidFill>
                <a:srgbClr val="FFFFFF"/>
              </a:solidFill>
              <a:latin typeface="Times New Roman" charset="0"/>
            </a:endParaRPr>
          </a:p>
        </p:txBody>
      </p:sp>
      <p:sp>
        <p:nvSpPr>
          <p:cNvPr id="6"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latin typeface="Times New Roman" charset="0"/>
            </a:endParaRPr>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latin typeface="Times New Roman" charset="0"/>
            </a:endParaRPr>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latin typeface="Times New Roman" charset="0"/>
            </a:endParaRPr>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latin typeface="Times New Roman" charset="0"/>
            </a:endParaRPr>
          </a:p>
        </p:txBody>
      </p:sp>
      <p:sp>
        <p:nvSpPr>
          <p:cNvPr id="10"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latin typeface="Times New Roman" charset="0"/>
            </a:endParaRPr>
          </a:p>
        </p:txBody>
      </p:sp>
      <p:sp>
        <p:nvSpPr>
          <p:cNvPr id="11"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latin typeface="Times New Roman" charset="0"/>
            </a:endParaRPr>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400">
              <a:solidFill>
                <a:srgbClr val="FFFFFF"/>
              </a:solidFill>
              <a:latin typeface="Times New Roman" charset="0"/>
            </a:endParaRPr>
          </a:p>
        </p:txBody>
      </p:sp>
      <p:sp>
        <p:nvSpPr>
          <p:cNvPr id="4813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4814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1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1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1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23EE50CB-13CC-2946-9EA6-678B40A1A035}" type="slidenum">
              <a:rPr lang="en-US"/>
              <a:pPr>
                <a:defRPr/>
              </a:pPr>
              <a:t>‹#›</a:t>
            </a:fld>
            <a:endParaRPr lang="en-US"/>
          </a:p>
        </p:txBody>
      </p:sp>
    </p:spTree>
    <p:extLst>
      <p:ext uri="{BB962C8B-B14F-4D97-AF65-F5344CB8AC3E}">
        <p14:creationId xmlns:p14="http://schemas.microsoft.com/office/powerpoint/2010/main" val="2874228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AB2A361-76C2-AB44-8EA7-FF75085ED4EA}" type="slidenum">
              <a:rPr lang="en-US"/>
              <a:pPr>
                <a:defRPr/>
              </a:pPr>
              <a:t>‹#›</a:t>
            </a:fld>
            <a:endParaRPr lang="en-US"/>
          </a:p>
        </p:txBody>
      </p:sp>
    </p:spTree>
    <p:extLst>
      <p:ext uri="{BB962C8B-B14F-4D97-AF65-F5344CB8AC3E}">
        <p14:creationId xmlns:p14="http://schemas.microsoft.com/office/powerpoint/2010/main" val="6125300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4252FC30-3261-8942-A3CB-EF5367D5251F}" type="slidenum">
              <a:rPr lang="en-US"/>
              <a:pPr>
                <a:defRPr/>
              </a:pPr>
              <a:t>‹#›</a:t>
            </a:fld>
            <a:endParaRPr lang="en-US"/>
          </a:p>
        </p:txBody>
      </p:sp>
    </p:spTree>
    <p:extLst>
      <p:ext uri="{BB962C8B-B14F-4D97-AF65-F5344CB8AC3E}">
        <p14:creationId xmlns:p14="http://schemas.microsoft.com/office/powerpoint/2010/main" val="145960038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8910010D-BC9A-F242-BF76-838B18D5C957}" type="slidenum">
              <a:rPr lang="en-US"/>
              <a:pPr>
                <a:defRPr/>
              </a:pPr>
              <a:t>‹#›</a:t>
            </a:fld>
            <a:endParaRPr lang="en-US"/>
          </a:p>
        </p:txBody>
      </p:sp>
    </p:spTree>
    <p:extLst>
      <p:ext uri="{BB962C8B-B14F-4D97-AF65-F5344CB8AC3E}">
        <p14:creationId xmlns:p14="http://schemas.microsoft.com/office/powerpoint/2010/main" val="387183768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8"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9"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CDB88B1-6DF5-1D40-8F7F-A799D749DB9E}" type="slidenum">
              <a:rPr lang="en-US"/>
              <a:pPr>
                <a:defRPr/>
              </a:pPr>
              <a:t>‹#›</a:t>
            </a:fld>
            <a:endParaRPr lang="en-US"/>
          </a:p>
        </p:txBody>
      </p:sp>
    </p:spTree>
    <p:extLst>
      <p:ext uri="{BB962C8B-B14F-4D97-AF65-F5344CB8AC3E}">
        <p14:creationId xmlns:p14="http://schemas.microsoft.com/office/powerpoint/2010/main" val="10639838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4"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5"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792E4453-D68D-1F48-99C4-A4599F4EDD59}" type="slidenum">
              <a:rPr lang="en-US"/>
              <a:pPr>
                <a:defRPr/>
              </a:pPr>
              <a:t>‹#›</a:t>
            </a:fld>
            <a:endParaRPr lang="en-US"/>
          </a:p>
        </p:txBody>
      </p:sp>
    </p:spTree>
    <p:extLst>
      <p:ext uri="{BB962C8B-B14F-4D97-AF65-F5344CB8AC3E}">
        <p14:creationId xmlns:p14="http://schemas.microsoft.com/office/powerpoint/2010/main" val="295424452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3"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4"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9AE88594-A85C-594A-A171-D3E36FF51BC5}" type="slidenum">
              <a:rPr lang="en-US"/>
              <a:pPr>
                <a:defRPr/>
              </a:pPr>
              <a:t>‹#›</a:t>
            </a:fld>
            <a:endParaRPr lang="en-US"/>
          </a:p>
        </p:txBody>
      </p:sp>
    </p:spTree>
    <p:extLst>
      <p:ext uri="{BB962C8B-B14F-4D97-AF65-F5344CB8AC3E}">
        <p14:creationId xmlns:p14="http://schemas.microsoft.com/office/powerpoint/2010/main" val="166065648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EF0ACAFB-F70E-9A43-A301-EB0C3CCE9D5A}" type="slidenum">
              <a:rPr lang="en-US"/>
              <a:pPr>
                <a:defRPr/>
              </a:pPr>
              <a:t>‹#›</a:t>
            </a:fld>
            <a:endParaRPr lang="en-US"/>
          </a:p>
        </p:txBody>
      </p:sp>
    </p:spTree>
    <p:extLst>
      <p:ext uri="{BB962C8B-B14F-4D97-AF65-F5344CB8AC3E}">
        <p14:creationId xmlns:p14="http://schemas.microsoft.com/office/powerpoint/2010/main" val="405105278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6"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7"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0C316FBB-09E6-F444-B04E-11140076A7D8}" type="slidenum">
              <a:rPr lang="en-US"/>
              <a:pPr>
                <a:defRPr/>
              </a:pPr>
              <a:t>‹#›</a:t>
            </a:fld>
            <a:endParaRPr lang="en-US"/>
          </a:p>
        </p:txBody>
      </p:sp>
    </p:spTree>
    <p:extLst>
      <p:ext uri="{BB962C8B-B14F-4D97-AF65-F5344CB8AC3E}">
        <p14:creationId xmlns:p14="http://schemas.microsoft.com/office/powerpoint/2010/main" val="231765265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992607E5-DB8F-164F-B0A7-ED1272026963}" type="slidenum">
              <a:rPr lang="en-US"/>
              <a:pPr>
                <a:defRPr/>
              </a:pPr>
              <a:t>‹#›</a:t>
            </a:fld>
            <a:endParaRPr lang="en-US"/>
          </a:p>
        </p:txBody>
      </p:sp>
    </p:spTree>
    <p:extLst>
      <p:ext uri="{BB962C8B-B14F-4D97-AF65-F5344CB8AC3E}">
        <p14:creationId xmlns:p14="http://schemas.microsoft.com/office/powerpoint/2010/main" val="31252667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fld id="{2CDCB973-8608-8149-ADE7-D06A7C8F3699}" type="slidenum">
              <a:rPr lang="en-US"/>
              <a:pPr/>
              <a:t>‹#›</a:t>
            </a:fld>
            <a:endParaRPr lang="en-US"/>
          </a:p>
        </p:txBody>
      </p:sp>
    </p:spTree>
    <p:extLst>
      <p:ext uri="{BB962C8B-B14F-4D97-AF65-F5344CB8AC3E}">
        <p14:creationId xmlns:p14="http://schemas.microsoft.com/office/powerpoint/2010/main" val="41608749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p:txBody>
          <a:bodyPr/>
          <a:lstStyle>
            <a:lvl1pPr defTabSz="449263" eaLnBrk="1" hangingPunct="1">
              <a:defRPr>
                <a:latin typeface="Arial" charset="0"/>
              </a:defRPr>
            </a:lvl1pPr>
          </a:lstStyle>
          <a:p>
            <a:pPr>
              <a:defRPr/>
            </a:pPr>
            <a:endParaRPr lang="en-US"/>
          </a:p>
        </p:txBody>
      </p:sp>
      <p:sp>
        <p:nvSpPr>
          <p:cNvPr id="5" name="Rectangle 14"/>
          <p:cNvSpPr>
            <a:spLocks noGrp="1" noChangeArrowheads="1"/>
          </p:cNvSpPr>
          <p:nvPr>
            <p:ph type="ftr" sz="quarter" idx="11"/>
          </p:nvPr>
        </p:nvSpPr>
        <p:spPr/>
        <p:txBody>
          <a:bodyPr/>
          <a:lstStyle>
            <a:lvl1pPr defTabSz="449263" eaLnBrk="1" hangingPunct="1">
              <a:defRPr>
                <a:latin typeface="Arial" charset="0"/>
              </a:defRPr>
            </a:lvl1pPr>
          </a:lstStyle>
          <a:p>
            <a:pPr>
              <a:defRPr/>
            </a:pPr>
            <a:endParaRPr lang="en-US"/>
          </a:p>
        </p:txBody>
      </p:sp>
      <p:sp>
        <p:nvSpPr>
          <p:cNvPr id="6" name="Rectangle 15"/>
          <p:cNvSpPr>
            <a:spLocks noGrp="1" noChangeArrowheads="1"/>
          </p:cNvSpPr>
          <p:nvPr>
            <p:ph type="sldNum" sz="quarter" idx="12"/>
          </p:nvPr>
        </p:nvSpPr>
        <p:spPr/>
        <p:txBody>
          <a:bodyPr/>
          <a:lstStyle>
            <a:lvl1pPr defTabSz="449263" eaLnBrk="1" hangingPunct="1">
              <a:defRPr>
                <a:latin typeface="Arial" charset="0"/>
              </a:defRPr>
            </a:lvl1pPr>
          </a:lstStyle>
          <a:p>
            <a:pPr>
              <a:defRPr/>
            </a:pPr>
            <a:fld id="{34D3DF6A-18FC-A942-A730-1F310D1BA83A}" type="slidenum">
              <a:rPr lang="en-US"/>
              <a:pPr>
                <a:defRPr/>
              </a:pPr>
              <a:t>‹#›</a:t>
            </a:fld>
            <a:endParaRPr lang="en-US"/>
          </a:p>
        </p:txBody>
      </p:sp>
    </p:spTree>
    <p:extLst>
      <p:ext uri="{BB962C8B-B14F-4D97-AF65-F5344CB8AC3E}">
        <p14:creationId xmlns:p14="http://schemas.microsoft.com/office/powerpoint/2010/main" val="385935644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FD10B67-F914-104B-8C6E-B962E9C9480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376682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EE1ACC9-B97D-9C46-8AF9-8DB22DB378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66857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F4616F-4963-1D41-AFD2-BDC46153B9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60408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7825F58-C3D2-C94D-AE37-9D8022BD31D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263146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160369-A0B8-4A4B-AAA5-F8DE9C19F9B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0108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EB206BA7-ACAD-774F-B40B-5400C02F8B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557321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943C0A5-DB2D-AD44-911D-53604CE27B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909977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4D7E81E-F282-DB44-B5BB-4D336CF866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811979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790067-391D-E445-8546-4E9B4650DE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48539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fld id="{2DBE6CA4-1481-B243-8064-961FD8DB2434}" type="slidenum">
              <a:rPr lang="en-US"/>
              <a:pPr/>
              <a:t>‹#›</a:t>
            </a:fld>
            <a:endParaRPr lang="en-US"/>
          </a:p>
        </p:txBody>
      </p:sp>
    </p:spTree>
    <p:extLst>
      <p:ext uri="{BB962C8B-B14F-4D97-AF65-F5344CB8AC3E}">
        <p14:creationId xmlns:p14="http://schemas.microsoft.com/office/powerpoint/2010/main" val="320871346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D72EB28-E9C0-5E47-9234-151172CCCE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83322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114BFAB-CD20-2D4C-95DC-B8D86B6EBE0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272068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157A6685-D4B1-9942-B523-2931795A643D}" type="slidenum">
              <a:rPr lang="en-GB"/>
              <a:pPr>
                <a:defRPr/>
              </a:pPr>
              <a:t>‹#›</a:t>
            </a:fld>
            <a:endParaRPr lang="en-GB"/>
          </a:p>
        </p:txBody>
      </p:sp>
    </p:spTree>
    <p:extLst>
      <p:ext uri="{BB962C8B-B14F-4D97-AF65-F5344CB8AC3E}">
        <p14:creationId xmlns:p14="http://schemas.microsoft.com/office/powerpoint/2010/main" val="306664116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CA2E853F-7E0D-0D41-A6F4-2035AC5510C6}" type="slidenum">
              <a:rPr lang="en-GB"/>
              <a:pPr>
                <a:defRPr/>
              </a:pPr>
              <a:t>‹#›</a:t>
            </a:fld>
            <a:endParaRPr lang="en-GB"/>
          </a:p>
        </p:txBody>
      </p:sp>
    </p:spTree>
    <p:extLst>
      <p:ext uri="{BB962C8B-B14F-4D97-AF65-F5344CB8AC3E}">
        <p14:creationId xmlns:p14="http://schemas.microsoft.com/office/powerpoint/2010/main" val="4358065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4"/>
          <p:cNvSpPr>
            <a:spLocks noGrp="1" noChangeArrowheads="1"/>
          </p:cNvSpPr>
          <p:nvPr>
            <p:ph type="sldNum" idx="10"/>
          </p:nvPr>
        </p:nvSpPr>
        <p:spPr>
          <a:ln/>
        </p:spPr>
        <p:txBody>
          <a:bodyPr/>
          <a:lstStyle>
            <a:lvl1pPr>
              <a:defRPr/>
            </a:lvl1pPr>
          </a:lstStyle>
          <a:p>
            <a:pPr>
              <a:defRPr/>
            </a:pPr>
            <a:fld id="{1822A4DE-8421-4043-B6CE-E9D43034B17F}" type="slidenum">
              <a:rPr lang="en-GB"/>
              <a:pPr>
                <a:defRPr/>
              </a:pPr>
              <a:t>‹#›</a:t>
            </a:fld>
            <a:endParaRPr lang="en-GB"/>
          </a:p>
        </p:txBody>
      </p:sp>
    </p:spTree>
    <p:extLst>
      <p:ext uri="{BB962C8B-B14F-4D97-AF65-F5344CB8AC3E}">
        <p14:creationId xmlns:p14="http://schemas.microsoft.com/office/powerpoint/2010/main" val="363492548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14"/>
          <p:cNvSpPr>
            <a:spLocks noGrp="1" noChangeArrowheads="1"/>
          </p:cNvSpPr>
          <p:nvPr>
            <p:ph type="sldNum" idx="10"/>
          </p:nvPr>
        </p:nvSpPr>
        <p:spPr>
          <a:ln/>
        </p:spPr>
        <p:txBody>
          <a:bodyPr/>
          <a:lstStyle>
            <a:lvl1pPr>
              <a:defRPr/>
            </a:lvl1pPr>
          </a:lstStyle>
          <a:p>
            <a:pPr>
              <a:defRPr/>
            </a:pPr>
            <a:fld id="{7884D710-2188-AE4A-B3A2-412C6DC6A50D}" type="slidenum">
              <a:rPr lang="en-GB"/>
              <a:pPr>
                <a:defRPr/>
              </a:pPr>
              <a:t>‹#›</a:t>
            </a:fld>
            <a:endParaRPr lang="en-GB"/>
          </a:p>
        </p:txBody>
      </p:sp>
    </p:spTree>
    <p:extLst>
      <p:ext uri="{BB962C8B-B14F-4D97-AF65-F5344CB8AC3E}">
        <p14:creationId xmlns:p14="http://schemas.microsoft.com/office/powerpoint/2010/main" val="414323025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14"/>
          <p:cNvSpPr>
            <a:spLocks noGrp="1" noChangeArrowheads="1"/>
          </p:cNvSpPr>
          <p:nvPr>
            <p:ph type="sldNum" idx="10"/>
          </p:nvPr>
        </p:nvSpPr>
        <p:spPr>
          <a:ln/>
        </p:spPr>
        <p:txBody>
          <a:bodyPr/>
          <a:lstStyle>
            <a:lvl1pPr>
              <a:defRPr/>
            </a:lvl1pPr>
          </a:lstStyle>
          <a:p>
            <a:pPr>
              <a:defRPr/>
            </a:pPr>
            <a:fld id="{C0E68760-303F-A344-8D37-8A0492847E79}" type="slidenum">
              <a:rPr lang="en-GB"/>
              <a:pPr>
                <a:defRPr/>
              </a:pPr>
              <a:t>‹#›</a:t>
            </a:fld>
            <a:endParaRPr lang="en-GB"/>
          </a:p>
        </p:txBody>
      </p:sp>
    </p:spTree>
    <p:extLst>
      <p:ext uri="{BB962C8B-B14F-4D97-AF65-F5344CB8AC3E}">
        <p14:creationId xmlns:p14="http://schemas.microsoft.com/office/powerpoint/2010/main" val="561044478"/>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14"/>
          <p:cNvSpPr>
            <a:spLocks noGrp="1" noChangeArrowheads="1"/>
          </p:cNvSpPr>
          <p:nvPr>
            <p:ph type="sldNum" idx="10"/>
          </p:nvPr>
        </p:nvSpPr>
        <p:spPr>
          <a:ln/>
        </p:spPr>
        <p:txBody>
          <a:bodyPr/>
          <a:lstStyle>
            <a:lvl1pPr>
              <a:defRPr/>
            </a:lvl1pPr>
          </a:lstStyle>
          <a:p>
            <a:pPr>
              <a:defRPr/>
            </a:pPr>
            <a:fld id="{5A17B886-18CA-CE43-A30D-F617A5E4849F}" type="slidenum">
              <a:rPr lang="en-GB"/>
              <a:pPr>
                <a:defRPr/>
              </a:pPr>
              <a:t>‹#›</a:t>
            </a:fld>
            <a:endParaRPr lang="en-GB"/>
          </a:p>
        </p:txBody>
      </p:sp>
    </p:spTree>
    <p:extLst>
      <p:ext uri="{BB962C8B-B14F-4D97-AF65-F5344CB8AC3E}">
        <p14:creationId xmlns:p14="http://schemas.microsoft.com/office/powerpoint/2010/main" val="329254854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4"/>
          <p:cNvSpPr>
            <a:spLocks noGrp="1" noChangeArrowheads="1"/>
          </p:cNvSpPr>
          <p:nvPr>
            <p:ph type="sldNum" idx="10"/>
          </p:nvPr>
        </p:nvSpPr>
        <p:spPr>
          <a:ln/>
        </p:spPr>
        <p:txBody>
          <a:bodyPr/>
          <a:lstStyle>
            <a:lvl1pPr>
              <a:defRPr/>
            </a:lvl1pPr>
          </a:lstStyle>
          <a:p>
            <a:pPr>
              <a:defRPr/>
            </a:pPr>
            <a:fld id="{F88E6E83-05F3-BE46-A739-1BAAD3448D1A}" type="slidenum">
              <a:rPr lang="en-GB"/>
              <a:pPr>
                <a:defRPr/>
              </a:pPr>
              <a:t>‹#›</a:t>
            </a:fld>
            <a:endParaRPr lang="en-GB"/>
          </a:p>
        </p:txBody>
      </p:sp>
    </p:spTree>
    <p:extLst>
      <p:ext uri="{BB962C8B-B14F-4D97-AF65-F5344CB8AC3E}">
        <p14:creationId xmlns:p14="http://schemas.microsoft.com/office/powerpoint/2010/main" val="153845907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FCF999B3-FE17-3C47-A6BD-3BCA93D5927E}" type="slidenum">
              <a:rPr lang="en-GB"/>
              <a:pPr>
                <a:defRPr/>
              </a:pPr>
              <a:t>‹#›</a:t>
            </a:fld>
            <a:endParaRPr lang="en-GB"/>
          </a:p>
        </p:txBody>
      </p:sp>
    </p:spTree>
    <p:extLst>
      <p:ext uri="{BB962C8B-B14F-4D97-AF65-F5344CB8AC3E}">
        <p14:creationId xmlns:p14="http://schemas.microsoft.com/office/powerpoint/2010/main" val="40152126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fld id="{89667F99-9020-0840-9254-AE081F41022E}" type="slidenum">
              <a:rPr lang="en-US"/>
              <a:pPr/>
              <a:t>‹#›</a:t>
            </a:fld>
            <a:endParaRPr lang="en-US"/>
          </a:p>
        </p:txBody>
      </p:sp>
    </p:spTree>
    <p:extLst>
      <p:ext uri="{BB962C8B-B14F-4D97-AF65-F5344CB8AC3E}">
        <p14:creationId xmlns:p14="http://schemas.microsoft.com/office/powerpoint/2010/main" val="377254421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4"/>
          <p:cNvSpPr>
            <a:spLocks noGrp="1" noChangeArrowheads="1"/>
          </p:cNvSpPr>
          <p:nvPr>
            <p:ph type="sldNum" idx="10"/>
          </p:nvPr>
        </p:nvSpPr>
        <p:spPr>
          <a:ln/>
        </p:spPr>
        <p:txBody>
          <a:bodyPr/>
          <a:lstStyle>
            <a:lvl1pPr>
              <a:defRPr/>
            </a:lvl1pPr>
          </a:lstStyle>
          <a:p>
            <a:pPr>
              <a:defRPr/>
            </a:pPr>
            <a:fld id="{8735962C-CE30-E44C-9312-2839BF1C85B8}" type="slidenum">
              <a:rPr lang="en-GB"/>
              <a:pPr>
                <a:defRPr/>
              </a:pPr>
              <a:t>‹#›</a:t>
            </a:fld>
            <a:endParaRPr lang="en-GB"/>
          </a:p>
        </p:txBody>
      </p:sp>
    </p:spTree>
    <p:extLst>
      <p:ext uri="{BB962C8B-B14F-4D97-AF65-F5344CB8AC3E}">
        <p14:creationId xmlns:p14="http://schemas.microsoft.com/office/powerpoint/2010/main" val="39094850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524EC85D-6309-B847-ACA5-EE666712BA04}" type="slidenum">
              <a:rPr lang="en-GB"/>
              <a:pPr>
                <a:defRPr/>
              </a:pPr>
              <a:t>‹#›</a:t>
            </a:fld>
            <a:endParaRPr lang="en-GB"/>
          </a:p>
        </p:txBody>
      </p:sp>
    </p:spTree>
    <p:extLst>
      <p:ext uri="{BB962C8B-B14F-4D97-AF65-F5344CB8AC3E}">
        <p14:creationId xmlns:p14="http://schemas.microsoft.com/office/powerpoint/2010/main" val="199715918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14"/>
          <p:cNvSpPr>
            <a:spLocks noGrp="1" noChangeArrowheads="1"/>
          </p:cNvSpPr>
          <p:nvPr>
            <p:ph type="sldNum" idx="10"/>
          </p:nvPr>
        </p:nvSpPr>
        <p:spPr>
          <a:ln/>
        </p:spPr>
        <p:txBody>
          <a:bodyPr/>
          <a:lstStyle>
            <a:lvl1pPr>
              <a:defRPr/>
            </a:lvl1pPr>
          </a:lstStyle>
          <a:p>
            <a:pPr>
              <a:defRPr/>
            </a:pPr>
            <a:fld id="{7685F3F7-399B-3545-8EB3-AAFD5C25F853}" type="slidenum">
              <a:rPr lang="en-GB"/>
              <a:pPr>
                <a:defRPr/>
              </a:pPr>
              <a:t>‹#›</a:t>
            </a:fld>
            <a:endParaRPr lang="en-GB"/>
          </a:p>
        </p:txBody>
      </p:sp>
    </p:spTree>
    <p:extLst>
      <p:ext uri="{BB962C8B-B14F-4D97-AF65-F5344CB8AC3E}">
        <p14:creationId xmlns:p14="http://schemas.microsoft.com/office/powerpoint/2010/main" val="4278123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4BCCDEDC-2991-C340-8442-A7F5BF520E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50072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B4CC7C0-6993-AE48-8DBE-5D368D14E4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609736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5D639794-BD0B-A84A-85FD-FCC6D20AFE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236478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3EB1CAFF-FA21-694E-8D2F-3ABFC23A80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4486778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84A71649-56B9-C545-8FE6-D3B19CC40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122388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F86C01EE-3BB6-A945-9884-F26F2795D5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501828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3F558817-4176-8847-BBAF-842AAA5FAC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45107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2" Type="http://schemas.openxmlformats.org/officeDocument/2006/relationships/slideLayout" Target="../slideLayouts/slideLayout105.xml"/><Relationship Id="rId16" Type="http://schemas.openxmlformats.org/officeDocument/2006/relationships/image" Target="../media/image3.png"/><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image" Target="../media/image2.png"/><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1.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theme" Target="../theme/theme11.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theme" Target="../theme/theme12.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2" Type="http://schemas.openxmlformats.org/officeDocument/2006/relationships/slideLayout" Target="../slideLayouts/slideLayout129.xml"/><Relationship Id="rId16" Type="http://schemas.openxmlformats.org/officeDocument/2006/relationships/image" Target="../media/image3.png"/><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image" Target="../media/image2.png"/><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image" Target="../media/image1.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5.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3379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3379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379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3379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3379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3380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latin typeface="Arial" pitchFamily="-112" charset="0"/>
                <a:ea typeface="+mn-ea"/>
                <a:cs typeface="+mn-cs"/>
              </a:endParaRPr>
            </a:p>
          </p:txBody>
        </p:sp>
        <p:sp>
          <p:nvSpPr>
            <p:cNvPr id="3380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latin typeface="Arial" pitchFamily="-112" charset="0"/>
                <a:ea typeface="+mn-ea"/>
                <a:cs typeface="+mn-cs"/>
              </a:endParaRPr>
            </a:p>
          </p:txBody>
        </p:sp>
        <p:sp>
          <p:nvSpPr>
            <p:cNvPr id="3380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3380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latin typeface="Arial" pitchFamily="-112" charset="0"/>
                <a:ea typeface="+mn-ea"/>
                <a:cs typeface="+mn-cs"/>
              </a:endParaRPr>
            </a:p>
          </p:txBody>
        </p:sp>
        <p:sp>
          <p:nvSpPr>
            <p:cNvPr id="3380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3380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latin typeface="Arial" pitchFamily="-112" charset="0"/>
                <a:ea typeface="+mn-ea"/>
                <a:cs typeface="+mn-cs"/>
              </a:endParaRPr>
            </a:p>
          </p:txBody>
        </p:sp>
        <p:sp>
          <p:nvSpPr>
            <p:cNvPr id="3380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380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3380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3380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381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381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latin typeface="Arial" pitchFamily="-112" charset="0"/>
                <a:ea typeface="+mn-ea"/>
                <a:cs typeface="+mn-cs"/>
              </a:endParaRPr>
            </a:p>
          </p:txBody>
        </p:sp>
        <p:sp>
          <p:nvSpPr>
            <p:cNvPr id="3381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381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latin typeface="Arial" pitchFamily="-112" charset="0"/>
                <a:ea typeface="+mn-ea"/>
                <a:cs typeface="+mn-cs"/>
              </a:endParaRPr>
            </a:p>
          </p:txBody>
        </p:sp>
        <p:sp>
          <p:nvSpPr>
            <p:cNvPr id="3381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381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Arial" pitchFamily="-112" charset="0"/>
                <a:ea typeface="+mn-ea"/>
                <a:cs typeface="+mn-cs"/>
              </a:endParaRPr>
            </a:p>
          </p:txBody>
        </p:sp>
        <p:sp>
          <p:nvSpPr>
            <p:cNvPr id="3381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381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latin typeface="Arial" pitchFamily="-112" charset="0"/>
                <a:ea typeface="+mn-ea"/>
                <a:cs typeface="+mn-cs"/>
              </a:endParaRPr>
            </a:p>
          </p:txBody>
        </p:sp>
        <p:sp>
          <p:nvSpPr>
            <p:cNvPr id="3381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3381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3382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latin typeface="Arial" pitchFamily="-112" charset="0"/>
                <a:ea typeface="+mn-ea"/>
                <a:cs typeface="+mn-cs"/>
              </a:endParaRPr>
            </a:p>
          </p:txBody>
        </p:sp>
        <p:sp>
          <p:nvSpPr>
            <p:cNvPr id="3382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382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latin typeface="Arial" pitchFamily="-112" charset="0"/>
                <a:ea typeface="+mn-ea"/>
                <a:cs typeface="+mn-cs"/>
              </a:endParaRPr>
            </a:p>
          </p:txBody>
        </p:sp>
        <p:sp>
          <p:nvSpPr>
            <p:cNvPr id="3382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382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3382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382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382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Arial" pitchFamily="-112" charset="0"/>
                <a:ea typeface="+mn-ea"/>
                <a:cs typeface="+mn-cs"/>
              </a:endParaRPr>
            </a:p>
          </p:txBody>
        </p:sp>
        <p:sp>
          <p:nvSpPr>
            <p:cNvPr id="3382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382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sp>
          <p:nvSpPr>
            <p:cNvPr id="3383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Arial" pitchFamily="-112" charset="0"/>
                <a:ea typeface="+mn-ea"/>
                <a:cs typeface="+mn-cs"/>
              </a:endParaRPr>
            </a:p>
          </p:txBody>
        </p:sp>
        <p:grpSp>
          <p:nvGrpSpPr>
            <p:cNvPr id="1068" name="Group 39"/>
            <p:cNvGrpSpPr>
              <a:grpSpLocks/>
            </p:cNvGrpSpPr>
            <p:nvPr userDrawn="1"/>
          </p:nvGrpSpPr>
          <p:grpSpPr bwMode="auto">
            <a:xfrm>
              <a:off x="0" y="1632"/>
              <a:ext cx="5758" cy="1858"/>
              <a:chOff x="0" y="1632"/>
              <a:chExt cx="5758" cy="1858"/>
            </a:xfrm>
          </p:grpSpPr>
          <p:sp>
            <p:nvSpPr>
              <p:cNvPr id="3383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Arial" pitchFamily="-112" charset="0"/>
                  <a:ea typeface="+mn-ea"/>
                  <a:cs typeface="+mn-cs"/>
                </a:endParaRPr>
              </a:p>
            </p:txBody>
          </p:sp>
          <p:sp>
            <p:nvSpPr>
              <p:cNvPr id="3383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Arial" pitchFamily="-112" charset="0"/>
                  <a:ea typeface="+mn-ea"/>
                  <a:cs typeface="+mn-cs"/>
                </a:endParaRPr>
              </a:p>
            </p:txBody>
          </p:sp>
        </p:grpSp>
      </p:grpSp>
      <p:sp>
        <p:nvSpPr>
          <p:cNvPr id="3383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8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3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383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383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90985B3-045F-934B-90B7-7C9BAF18C1D5}"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881"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3379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379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79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379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379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3380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solidFill>
                  <a:srgbClr val="FFFFFF"/>
                </a:solidFill>
                <a:latin typeface="Arial" pitchFamily="-112" charset="0"/>
              </a:endParaRPr>
            </a:p>
          </p:txBody>
        </p:sp>
        <p:sp>
          <p:nvSpPr>
            <p:cNvPr id="3380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solidFill>
                  <a:srgbClr val="FFFFFF"/>
                </a:solidFill>
                <a:latin typeface="Arial" pitchFamily="-112" charset="0"/>
              </a:endParaRPr>
            </a:p>
          </p:txBody>
        </p:sp>
        <p:sp>
          <p:nvSpPr>
            <p:cNvPr id="3380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380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solidFill>
                  <a:srgbClr val="FFFFFF"/>
                </a:solidFill>
                <a:latin typeface="Arial" pitchFamily="-112" charset="0"/>
              </a:endParaRPr>
            </a:p>
          </p:txBody>
        </p:sp>
        <p:sp>
          <p:nvSpPr>
            <p:cNvPr id="3380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380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solidFill>
                  <a:srgbClr val="FFFFFF"/>
                </a:solidFill>
                <a:latin typeface="Arial" pitchFamily="-112" charset="0"/>
              </a:endParaRPr>
            </a:p>
          </p:txBody>
        </p:sp>
        <p:sp>
          <p:nvSpPr>
            <p:cNvPr id="3380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0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380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380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1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1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solidFill>
                  <a:srgbClr val="FFFFFF"/>
                </a:solidFill>
                <a:latin typeface="Arial" pitchFamily="-112" charset="0"/>
              </a:endParaRPr>
            </a:p>
          </p:txBody>
        </p:sp>
        <p:sp>
          <p:nvSpPr>
            <p:cNvPr id="3381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1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solidFill>
                  <a:srgbClr val="FFFFFF"/>
                </a:solidFill>
                <a:latin typeface="Arial" pitchFamily="-112" charset="0"/>
              </a:endParaRPr>
            </a:p>
          </p:txBody>
        </p:sp>
        <p:sp>
          <p:nvSpPr>
            <p:cNvPr id="3381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1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3381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1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solidFill>
                  <a:srgbClr val="FFFFFF"/>
                </a:solidFill>
                <a:latin typeface="Arial" pitchFamily="-112" charset="0"/>
              </a:endParaRPr>
            </a:p>
          </p:txBody>
        </p:sp>
        <p:sp>
          <p:nvSpPr>
            <p:cNvPr id="3381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1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2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solidFill>
                  <a:srgbClr val="FFFFFF"/>
                </a:solidFill>
                <a:latin typeface="Arial" pitchFamily="-112" charset="0"/>
              </a:endParaRPr>
            </a:p>
          </p:txBody>
        </p:sp>
        <p:sp>
          <p:nvSpPr>
            <p:cNvPr id="3382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2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solidFill>
                  <a:srgbClr val="FFFFFF"/>
                </a:solidFill>
                <a:latin typeface="Arial" pitchFamily="-112" charset="0"/>
              </a:endParaRPr>
            </a:p>
          </p:txBody>
        </p:sp>
        <p:sp>
          <p:nvSpPr>
            <p:cNvPr id="3382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2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382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2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2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2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2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3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nvGrpSpPr>
            <p:cNvPr id="1068" name="Group 39"/>
            <p:cNvGrpSpPr>
              <a:grpSpLocks/>
            </p:cNvGrpSpPr>
            <p:nvPr userDrawn="1"/>
          </p:nvGrpSpPr>
          <p:grpSpPr bwMode="auto">
            <a:xfrm>
              <a:off x="0" y="1632"/>
              <a:ext cx="5758" cy="1858"/>
              <a:chOff x="0" y="1632"/>
              <a:chExt cx="5758" cy="1858"/>
            </a:xfrm>
          </p:grpSpPr>
          <p:sp>
            <p:nvSpPr>
              <p:cNvPr id="3383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383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grpSp>
      </p:grpSp>
      <p:sp>
        <p:nvSpPr>
          <p:cNvPr id="3383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8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3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3383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3383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90985B3-045F-934B-90B7-7C9BAF18C1D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7370769"/>
      </p:ext>
    </p:extLst>
  </p:cSld>
  <p:clrMap bg1="dk2" tx1="lt1" bg2="dk1" tx2="lt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 id="214748398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en-US">
              <a:solidFill>
                <a:srgbClr val="000000"/>
              </a:solidFill>
              <a:latin typeface="Times New Roman"/>
            </a:endParaRPr>
          </a:p>
        </p:txBody>
      </p:sp>
      <p:sp>
        <p:nvSpPr>
          <p:cNvPr id="37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en-US">
              <a:solidFill>
                <a:srgbClr val="000000"/>
              </a:solidFill>
              <a:latin typeface="Times New Roman"/>
            </a:endParaRPr>
          </a:p>
        </p:txBody>
      </p:sp>
      <p:sp>
        <p:nvSpPr>
          <p:cNvPr id="37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06F49AE-A589-A24D-BADC-62C5A6E256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0563319"/>
      </p:ext>
    </p:extLst>
  </p:cSld>
  <p:clrMap bg1="lt1" tx1="dk1" bg2="lt2" tx2="dk2" accent1="accent1" accent2="accent2" accent3="accent3" accent4="accent4" accent5="accent5" accent6="accent6" hlink="hlink" folHlink="folHlink"/>
  <p:sldLayoutIdLst>
    <p:sldLayoutId id="2147483986" r:id="rId1"/>
    <p:sldLayoutId id="2147483987" r:id="rId2"/>
    <p:sldLayoutId id="2147483988" r:id="rId3"/>
    <p:sldLayoutId id="2147483989" r:id="rId4"/>
    <p:sldLayoutId id="2147483990" r:id="rId5"/>
    <p:sldLayoutId id="2147483991" r:id="rId6"/>
    <p:sldLayoutId id="2147483992" r:id="rId7"/>
    <p:sldLayoutId id="2147483993" r:id="rId8"/>
    <p:sldLayoutId id="2147483994" r:id="rId9"/>
    <p:sldLayoutId id="2147483995" r:id="rId10"/>
    <p:sldLayoutId id="2147483996" r:id="rId11"/>
    <p:sldLayoutId id="214748399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6413"/>
            <a:chOff x="0" y="0"/>
            <a:chExt cx="5760" cy="4319"/>
          </a:xfrm>
        </p:grpSpPr>
        <p:sp>
          <p:nvSpPr>
            <p:cNvPr id="3379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379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79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3798" name="Freeform 6"/>
            <p:cNvSpPr>
              <a:spLocks/>
            </p:cNvSpPr>
            <p:nvPr/>
          </p:nvSpPr>
          <p:spPr bwMode="hidden">
            <a:xfrm>
              <a:off x="4038" y="3577"/>
              <a:ext cx="1720" cy="65"/>
            </a:xfrm>
            <a:custGeom>
              <a:avLst/>
              <a:gdLst/>
              <a:ahLst/>
              <a:cxnLst>
                <a:cxn ang="0">
                  <a:pos x="1722" y="66"/>
                </a:cxn>
                <a:cxn ang="0">
                  <a:pos x="1722" y="60"/>
                </a:cxn>
                <a:cxn ang="0">
                  <a:pos x="0" y="0"/>
                </a:cxn>
                <a:cxn ang="0">
                  <a:pos x="0" y="48"/>
                </a:cxn>
                <a:cxn ang="0">
                  <a:pos x="1722" y="66"/>
                </a:cxn>
                <a:cxn ang="0">
                  <a:pos x="1722" y="66"/>
                </a:cxn>
              </a:cxnLst>
              <a:rect l="0" t="0" r="r" b="b"/>
              <a:pathLst>
                <a:path w="1722" h="66">
                  <a:moveTo>
                    <a:pt x="1722" y="66"/>
                  </a:moveTo>
                  <a:lnTo>
                    <a:pt x="1722" y="60"/>
                  </a:lnTo>
                  <a:lnTo>
                    <a:pt x="0" y="0"/>
                  </a:lnTo>
                  <a:lnTo>
                    <a:pt x="0" y="48"/>
                  </a:lnTo>
                  <a:lnTo>
                    <a:pt x="1722" y="66"/>
                  </a:lnTo>
                  <a:lnTo>
                    <a:pt x="1722" y="66"/>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379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33800" name="Freeform 8"/>
            <p:cNvSpPr>
              <a:spLocks/>
            </p:cNvSpPr>
            <p:nvPr/>
          </p:nvSpPr>
          <p:spPr bwMode="hidden">
            <a:xfrm>
              <a:off x="4784" y="3702"/>
              <a:ext cx="974" cy="101"/>
            </a:xfrm>
            <a:custGeom>
              <a:avLst/>
              <a:gdLst/>
              <a:ahLst/>
              <a:cxnLst>
                <a:cxn ang="0">
                  <a:pos x="975" y="48"/>
                </a:cxn>
                <a:cxn ang="0">
                  <a:pos x="975" y="0"/>
                </a:cxn>
                <a:cxn ang="0">
                  <a:pos x="0" y="24"/>
                </a:cxn>
                <a:cxn ang="0">
                  <a:pos x="0" y="101"/>
                </a:cxn>
                <a:cxn ang="0">
                  <a:pos x="975" y="48"/>
                </a:cxn>
                <a:cxn ang="0">
                  <a:pos x="975" y="48"/>
                </a:cxn>
              </a:cxnLst>
              <a:rect l="0" t="0" r="r" b="b"/>
              <a:pathLst>
                <a:path w="975" h="101">
                  <a:moveTo>
                    <a:pt x="975" y="48"/>
                  </a:moveTo>
                  <a:lnTo>
                    <a:pt x="975" y="0"/>
                  </a:lnTo>
                  <a:lnTo>
                    <a:pt x="0" y="24"/>
                  </a:lnTo>
                  <a:lnTo>
                    <a:pt x="0" y="101"/>
                  </a:lnTo>
                  <a:lnTo>
                    <a:pt x="975" y="48"/>
                  </a:lnTo>
                  <a:lnTo>
                    <a:pt x="975" y="48"/>
                  </a:lnTo>
                  <a:close/>
                </a:path>
              </a:pathLst>
            </a:custGeom>
            <a:solidFill>
              <a:schemeClr val="bg1"/>
            </a:solidFill>
            <a:ln w="9525">
              <a:noFill/>
              <a:round/>
              <a:headEnd/>
              <a:tailEnd/>
            </a:ln>
          </p:spPr>
          <p:txBody>
            <a:bodyPr/>
            <a:lstStyle/>
            <a:p>
              <a:pPr>
                <a:defRPr/>
              </a:pPr>
              <a:endParaRPr lang="en-US">
                <a:solidFill>
                  <a:srgbClr val="FFFFFF"/>
                </a:solidFill>
                <a:latin typeface="Arial" pitchFamily="-112" charset="0"/>
              </a:endParaRPr>
            </a:p>
          </p:txBody>
        </p:sp>
        <p:sp>
          <p:nvSpPr>
            <p:cNvPr id="33801" name="Freeform 9"/>
            <p:cNvSpPr>
              <a:spLocks/>
            </p:cNvSpPr>
            <p:nvPr/>
          </p:nvSpPr>
          <p:spPr bwMode="hidden">
            <a:xfrm>
              <a:off x="3619" y="3815"/>
              <a:ext cx="2139" cy="198"/>
            </a:xfrm>
            <a:custGeom>
              <a:avLst/>
              <a:gdLst/>
              <a:ahLst/>
              <a:cxnLst>
                <a:cxn ang="0">
                  <a:pos x="2141" y="0"/>
                </a:cxn>
                <a:cxn ang="0">
                  <a:pos x="0" y="156"/>
                </a:cxn>
                <a:cxn ang="0">
                  <a:pos x="0" y="198"/>
                </a:cxn>
                <a:cxn ang="0">
                  <a:pos x="2141" y="0"/>
                </a:cxn>
                <a:cxn ang="0">
                  <a:pos x="2141" y="0"/>
                </a:cxn>
              </a:cxnLst>
              <a:rect l="0" t="0" r="r" b="b"/>
              <a:pathLst>
                <a:path w="2141" h="198">
                  <a:moveTo>
                    <a:pt x="2141" y="0"/>
                  </a:moveTo>
                  <a:lnTo>
                    <a:pt x="0" y="156"/>
                  </a:lnTo>
                  <a:lnTo>
                    <a:pt x="0" y="198"/>
                  </a:lnTo>
                  <a:lnTo>
                    <a:pt x="2141" y="0"/>
                  </a:lnTo>
                  <a:lnTo>
                    <a:pt x="2141" y="0"/>
                  </a:lnTo>
                  <a:close/>
                </a:path>
              </a:pathLst>
            </a:custGeom>
            <a:solidFill>
              <a:schemeClr val="bg1"/>
            </a:solidFill>
            <a:ln w="9525">
              <a:noFill/>
              <a:round/>
              <a:headEnd/>
              <a:tailEnd/>
            </a:ln>
          </p:spPr>
          <p:txBody>
            <a:bodyPr/>
            <a:lstStyle/>
            <a:p>
              <a:pPr>
                <a:defRPr/>
              </a:pPr>
              <a:endParaRPr lang="en-US">
                <a:solidFill>
                  <a:srgbClr val="FFFFFF"/>
                </a:solidFill>
                <a:latin typeface="Arial" pitchFamily="-112" charset="0"/>
              </a:endParaRPr>
            </a:p>
          </p:txBody>
        </p:sp>
        <p:sp>
          <p:nvSpPr>
            <p:cNvPr id="3380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3803" name="Freeform 11"/>
            <p:cNvSpPr>
              <a:spLocks/>
            </p:cNvSpPr>
            <p:nvPr/>
          </p:nvSpPr>
          <p:spPr bwMode="hidden">
            <a:xfrm>
              <a:off x="2097" y="4043"/>
              <a:ext cx="2514" cy="276"/>
            </a:xfrm>
            <a:custGeom>
              <a:avLst/>
              <a:gdLst/>
              <a:ahLst/>
              <a:cxnLst>
                <a:cxn ang="0">
                  <a:pos x="2182" y="276"/>
                </a:cxn>
                <a:cxn ang="0">
                  <a:pos x="2517" y="204"/>
                </a:cxn>
                <a:cxn ang="0">
                  <a:pos x="2260" y="0"/>
                </a:cxn>
                <a:cxn ang="0">
                  <a:pos x="0" y="276"/>
                </a:cxn>
                <a:cxn ang="0">
                  <a:pos x="2182" y="276"/>
                </a:cxn>
                <a:cxn ang="0">
                  <a:pos x="2182" y="276"/>
                </a:cxn>
              </a:cxnLst>
              <a:rect l="0" t="0" r="r" b="b"/>
              <a:pathLst>
                <a:path w="2517" h="276">
                  <a:moveTo>
                    <a:pt x="2182" y="276"/>
                  </a:moveTo>
                  <a:lnTo>
                    <a:pt x="2517" y="204"/>
                  </a:lnTo>
                  <a:lnTo>
                    <a:pt x="2260" y="0"/>
                  </a:lnTo>
                  <a:lnTo>
                    <a:pt x="0" y="276"/>
                  </a:lnTo>
                  <a:lnTo>
                    <a:pt x="2182" y="276"/>
                  </a:lnTo>
                  <a:lnTo>
                    <a:pt x="2182" y="276"/>
                  </a:lnTo>
                  <a:close/>
                </a:path>
              </a:pathLst>
            </a:custGeom>
            <a:solidFill>
              <a:schemeClr val="bg1"/>
            </a:solidFill>
            <a:ln w="9525">
              <a:noFill/>
              <a:round/>
              <a:headEnd/>
              <a:tailEnd/>
            </a:ln>
          </p:spPr>
          <p:txBody>
            <a:bodyPr/>
            <a:lstStyle/>
            <a:p>
              <a:pPr>
                <a:defRPr/>
              </a:pPr>
              <a:endParaRPr lang="en-US">
                <a:solidFill>
                  <a:srgbClr val="FFFFFF"/>
                </a:solidFill>
                <a:latin typeface="Arial" pitchFamily="-112" charset="0"/>
              </a:endParaRPr>
            </a:p>
          </p:txBody>
        </p:sp>
        <p:sp>
          <p:nvSpPr>
            <p:cNvPr id="3380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3805" name="Freeform 13"/>
            <p:cNvSpPr>
              <a:spLocks/>
            </p:cNvSpPr>
            <p:nvPr/>
          </p:nvSpPr>
          <p:spPr bwMode="hidden">
            <a:xfrm>
              <a:off x="5030" y="3151"/>
              <a:ext cx="728" cy="240"/>
            </a:xfrm>
            <a:custGeom>
              <a:avLst/>
              <a:gdLst/>
              <a:ahLst/>
              <a:cxnLst>
                <a:cxn ang="0">
                  <a:pos x="729" y="240"/>
                </a:cxn>
                <a:cxn ang="0">
                  <a:pos x="0" y="0"/>
                </a:cxn>
                <a:cxn ang="0">
                  <a:pos x="0" y="6"/>
                </a:cxn>
                <a:cxn ang="0">
                  <a:pos x="729" y="240"/>
                </a:cxn>
                <a:cxn ang="0">
                  <a:pos x="729" y="240"/>
                </a:cxn>
              </a:cxnLst>
              <a:rect l="0" t="0" r="r" b="b"/>
              <a:pathLst>
                <a:path w="729" h="240">
                  <a:moveTo>
                    <a:pt x="729" y="240"/>
                  </a:moveTo>
                  <a:lnTo>
                    <a:pt x="0" y="0"/>
                  </a:lnTo>
                  <a:lnTo>
                    <a:pt x="0" y="6"/>
                  </a:lnTo>
                  <a:lnTo>
                    <a:pt x="729" y="240"/>
                  </a:lnTo>
                  <a:lnTo>
                    <a:pt x="729" y="240"/>
                  </a:lnTo>
                  <a:close/>
                </a:path>
              </a:pathLst>
            </a:custGeom>
            <a:solidFill>
              <a:schemeClr val="bg1"/>
            </a:solidFill>
            <a:ln w="9525">
              <a:noFill/>
              <a:round/>
              <a:headEnd/>
              <a:tailEnd/>
            </a:ln>
          </p:spPr>
          <p:txBody>
            <a:bodyPr/>
            <a:lstStyle/>
            <a:p>
              <a:pPr>
                <a:defRPr/>
              </a:pPr>
              <a:endParaRPr lang="en-US">
                <a:solidFill>
                  <a:srgbClr val="FFFFFF"/>
                </a:solidFill>
                <a:latin typeface="Arial" pitchFamily="-112" charset="0"/>
              </a:endParaRPr>
            </a:p>
          </p:txBody>
        </p:sp>
        <p:sp>
          <p:nvSpPr>
            <p:cNvPr id="3380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07" name="Freeform 15"/>
            <p:cNvSpPr>
              <a:spLocks/>
            </p:cNvSpPr>
            <p:nvPr/>
          </p:nvSpPr>
          <p:spPr bwMode="hidden">
            <a:xfrm>
              <a:off x="5030" y="3049"/>
              <a:ext cx="728" cy="318"/>
            </a:xfrm>
            <a:custGeom>
              <a:avLst/>
              <a:gdLst/>
              <a:ahLst/>
              <a:cxnLst>
                <a:cxn ang="0">
                  <a:pos x="729" y="318"/>
                </a:cxn>
                <a:cxn ang="0">
                  <a:pos x="729" y="312"/>
                </a:cxn>
                <a:cxn ang="0">
                  <a:pos x="0" y="0"/>
                </a:cxn>
                <a:cxn ang="0">
                  <a:pos x="0" y="54"/>
                </a:cxn>
                <a:cxn ang="0">
                  <a:pos x="729" y="318"/>
                </a:cxn>
                <a:cxn ang="0">
                  <a:pos x="729" y="318"/>
                </a:cxn>
              </a:cxnLst>
              <a:rect l="0" t="0" r="r" b="b"/>
              <a:pathLst>
                <a:path w="729" h="318">
                  <a:moveTo>
                    <a:pt x="729" y="318"/>
                  </a:moveTo>
                  <a:lnTo>
                    <a:pt x="729" y="312"/>
                  </a:lnTo>
                  <a:lnTo>
                    <a:pt x="0" y="0"/>
                  </a:lnTo>
                  <a:lnTo>
                    <a:pt x="0" y="54"/>
                  </a:lnTo>
                  <a:lnTo>
                    <a:pt x="729" y="318"/>
                  </a:lnTo>
                  <a:lnTo>
                    <a:pt x="729" y="318"/>
                  </a:lnTo>
                  <a:close/>
                </a:path>
              </a:pathLst>
            </a:custGeom>
            <a:gradFill rotWithShape="0">
              <a:gsLst>
                <a:gs pos="0">
                  <a:schemeClr val="bg2"/>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380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380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1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11" name="Freeform 19"/>
            <p:cNvSpPr>
              <a:spLocks/>
            </p:cNvSpPr>
            <p:nvPr/>
          </p:nvSpPr>
          <p:spPr bwMode="hidden">
            <a:xfrm>
              <a:off x="5477" y="2588"/>
              <a:ext cx="281" cy="335"/>
            </a:xfrm>
            <a:custGeom>
              <a:avLst/>
              <a:gdLst/>
              <a:ahLst/>
              <a:cxnLst>
                <a:cxn ang="0">
                  <a:pos x="281" y="335"/>
                </a:cxn>
                <a:cxn ang="0">
                  <a:pos x="281" y="173"/>
                </a:cxn>
                <a:cxn ang="0">
                  <a:pos x="96" y="0"/>
                </a:cxn>
                <a:cxn ang="0">
                  <a:pos x="0" y="90"/>
                </a:cxn>
                <a:cxn ang="0">
                  <a:pos x="281" y="335"/>
                </a:cxn>
                <a:cxn ang="0">
                  <a:pos x="281" y="335"/>
                </a:cxn>
              </a:cxnLst>
              <a:rect l="0" t="0" r="r" b="b"/>
              <a:pathLst>
                <a:path w="281" h="335">
                  <a:moveTo>
                    <a:pt x="281" y="335"/>
                  </a:moveTo>
                  <a:lnTo>
                    <a:pt x="281" y="173"/>
                  </a:lnTo>
                  <a:lnTo>
                    <a:pt x="96" y="0"/>
                  </a:lnTo>
                  <a:lnTo>
                    <a:pt x="0" y="90"/>
                  </a:lnTo>
                  <a:lnTo>
                    <a:pt x="281" y="335"/>
                  </a:lnTo>
                  <a:lnTo>
                    <a:pt x="281" y="335"/>
                  </a:lnTo>
                  <a:close/>
                </a:path>
              </a:pathLst>
            </a:custGeom>
            <a:solidFill>
              <a:schemeClr val="bg1"/>
            </a:solidFill>
            <a:ln w="9525">
              <a:noFill/>
              <a:round/>
              <a:headEnd/>
              <a:tailEnd/>
            </a:ln>
          </p:spPr>
          <p:txBody>
            <a:bodyPr/>
            <a:lstStyle/>
            <a:p>
              <a:pPr>
                <a:defRPr/>
              </a:pPr>
              <a:endParaRPr lang="en-US">
                <a:solidFill>
                  <a:srgbClr val="FFFFFF"/>
                </a:solidFill>
                <a:latin typeface="Arial" pitchFamily="-112" charset="0"/>
              </a:endParaRPr>
            </a:p>
          </p:txBody>
        </p:sp>
        <p:sp>
          <p:nvSpPr>
            <p:cNvPr id="3381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13" name="Freeform 21"/>
            <p:cNvSpPr>
              <a:spLocks/>
            </p:cNvSpPr>
            <p:nvPr/>
          </p:nvSpPr>
          <p:spPr bwMode="hidden">
            <a:xfrm>
              <a:off x="5626" y="2534"/>
              <a:ext cx="132" cy="132"/>
            </a:xfrm>
            <a:custGeom>
              <a:avLst/>
              <a:gdLst/>
              <a:ahLst/>
              <a:cxnLst>
                <a:cxn ang="0">
                  <a:pos x="132" y="132"/>
                </a:cxn>
                <a:cxn ang="0">
                  <a:pos x="0" y="0"/>
                </a:cxn>
                <a:cxn ang="0">
                  <a:pos x="0" y="0"/>
                </a:cxn>
                <a:cxn ang="0">
                  <a:pos x="132" y="132"/>
                </a:cxn>
                <a:cxn ang="0">
                  <a:pos x="132" y="132"/>
                </a:cxn>
              </a:cxnLst>
              <a:rect l="0" t="0" r="r" b="b"/>
              <a:pathLst>
                <a:path w="132" h="132">
                  <a:moveTo>
                    <a:pt x="132" y="132"/>
                  </a:moveTo>
                  <a:lnTo>
                    <a:pt x="0" y="0"/>
                  </a:lnTo>
                  <a:lnTo>
                    <a:pt x="0" y="0"/>
                  </a:lnTo>
                  <a:lnTo>
                    <a:pt x="132" y="132"/>
                  </a:lnTo>
                  <a:lnTo>
                    <a:pt x="132" y="132"/>
                  </a:lnTo>
                  <a:close/>
                </a:path>
              </a:pathLst>
            </a:custGeom>
            <a:solidFill>
              <a:srgbClr val="FF9999"/>
            </a:solidFill>
            <a:ln w="9525">
              <a:noFill/>
              <a:round/>
              <a:headEnd/>
              <a:tailEnd/>
            </a:ln>
          </p:spPr>
          <p:txBody>
            <a:bodyPr/>
            <a:lstStyle/>
            <a:p>
              <a:pPr>
                <a:defRPr/>
              </a:pPr>
              <a:endParaRPr lang="en-US">
                <a:solidFill>
                  <a:srgbClr val="FFFFFF"/>
                </a:solidFill>
                <a:latin typeface="Arial" pitchFamily="-112" charset="0"/>
              </a:endParaRPr>
            </a:p>
          </p:txBody>
        </p:sp>
        <p:sp>
          <p:nvSpPr>
            <p:cNvPr id="3381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1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Arial" pitchFamily="-112" charset="0"/>
              </a:endParaRPr>
            </a:p>
          </p:txBody>
        </p:sp>
        <p:sp>
          <p:nvSpPr>
            <p:cNvPr id="3381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17" name="Freeform 25"/>
            <p:cNvSpPr>
              <a:spLocks/>
            </p:cNvSpPr>
            <p:nvPr/>
          </p:nvSpPr>
          <p:spPr bwMode="hidden">
            <a:xfrm>
              <a:off x="5603" y="850"/>
              <a:ext cx="155" cy="516"/>
            </a:xfrm>
            <a:custGeom>
              <a:avLst/>
              <a:gdLst/>
              <a:ahLst/>
              <a:cxnLst>
                <a:cxn ang="0">
                  <a:pos x="155" y="516"/>
                </a:cxn>
                <a:cxn ang="0">
                  <a:pos x="155" y="204"/>
                </a:cxn>
                <a:cxn ang="0">
                  <a:pos x="77" y="0"/>
                </a:cxn>
                <a:cxn ang="0">
                  <a:pos x="0" y="192"/>
                </a:cxn>
                <a:cxn ang="0">
                  <a:pos x="155" y="516"/>
                </a:cxn>
                <a:cxn ang="0">
                  <a:pos x="155" y="516"/>
                </a:cxn>
              </a:cxnLst>
              <a:rect l="0" t="0" r="r" b="b"/>
              <a:pathLst>
                <a:path w="155" h="516">
                  <a:moveTo>
                    <a:pt x="155" y="516"/>
                  </a:moveTo>
                  <a:lnTo>
                    <a:pt x="155" y="204"/>
                  </a:lnTo>
                  <a:lnTo>
                    <a:pt x="77" y="0"/>
                  </a:lnTo>
                  <a:lnTo>
                    <a:pt x="0" y="192"/>
                  </a:lnTo>
                  <a:lnTo>
                    <a:pt x="155" y="516"/>
                  </a:lnTo>
                  <a:lnTo>
                    <a:pt x="155" y="516"/>
                  </a:lnTo>
                  <a:close/>
                </a:path>
              </a:pathLst>
            </a:custGeom>
            <a:solidFill>
              <a:schemeClr val="bg2"/>
            </a:solidFill>
            <a:ln w="9525">
              <a:noFill/>
              <a:round/>
              <a:headEnd/>
              <a:tailEnd/>
            </a:ln>
          </p:spPr>
          <p:txBody>
            <a:bodyPr/>
            <a:lstStyle/>
            <a:p>
              <a:pPr>
                <a:defRPr/>
              </a:pPr>
              <a:endParaRPr lang="en-US">
                <a:solidFill>
                  <a:srgbClr val="FFFFFF"/>
                </a:solidFill>
                <a:latin typeface="Arial" pitchFamily="-112" charset="0"/>
              </a:endParaRPr>
            </a:p>
          </p:txBody>
        </p:sp>
        <p:sp>
          <p:nvSpPr>
            <p:cNvPr id="3381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1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20" name="Freeform 28"/>
            <p:cNvSpPr>
              <a:spLocks/>
            </p:cNvSpPr>
            <p:nvPr/>
          </p:nvSpPr>
          <p:spPr bwMode="hidden">
            <a:xfrm>
              <a:off x="5698" y="653"/>
              <a:ext cx="60" cy="311"/>
            </a:xfrm>
            <a:custGeom>
              <a:avLst/>
              <a:gdLst/>
              <a:ahLst/>
              <a:cxnLst>
                <a:cxn ang="0">
                  <a:pos x="0" y="144"/>
                </a:cxn>
                <a:cxn ang="0">
                  <a:pos x="60" y="312"/>
                </a:cxn>
                <a:cxn ang="0">
                  <a:pos x="60" y="6"/>
                </a:cxn>
                <a:cxn ang="0">
                  <a:pos x="54" y="0"/>
                </a:cxn>
                <a:cxn ang="0">
                  <a:pos x="0" y="144"/>
                </a:cxn>
                <a:cxn ang="0">
                  <a:pos x="0" y="144"/>
                </a:cxn>
              </a:cxnLst>
              <a:rect l="0" t="0" r="r" b="b"/>
              <a:pathLst>
                <a:path w="60" h="312">
                  <a:moveTo>
                    <a:pt x="0" y="144"/>
                  </a:moveTo>
                  <a:lnTo>
                    <a:pt x="60" y="312"/>
                  </a:lnTo>
                  <a:lnTo>
                    <a:pt x="60" y="6"/>
                  </a:lnTo>
                  <a:lnTo>
                    <a:pt x="54" y="0"/>
                  </a:lnTo>
                  <a:lnTo>
                    <a:pt x="0" y="144"/>
                  </a:lnTo>
                  <a:lnTo>
                    <a:pt x="0" y="144"/>
                  </a:lnTo>
                  <a:close/>
                </a:path>
              </a:pathLst>
            </a:custGeom>
            <a:solidFill>
              <a:schemeClr val="bg2"/>
            </a:solidFill>
            <a:ln w="9525">
              <a:noFill/>
              <a:round/>
              <a:headEnd/>
              <a:tailEnd/>
            </a:ln>
          </p:spPr>
          <p:txBody>
            <a:bodyPr/>
            <a:lstStyle/>
            <a:p>
              <a:pPr>
                <a:defRPr/>
              </a:pPr>
              <a:endParaRPr lang="en-US">
                <a:solidFill>
                  <a:srgbClr val="FFFFFF"/>
                </a:solidFill>
                <a:latin typeface="Arial" pitchFamily="-112" charset="0"/>
              </a:endParaRPr>
            </a:p>
          </p:txBody>
        </p:sp>
        <p:sp>
          <p:nvSpPr>
            <p:cNvPr id="3382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22" name="Freeform 30"/>
            <p:cNvSpPr>
              <a:spLocks/>
            </p:cNvSpPr>
            <p:nvPr/>
          </p:nvSpPr>
          <p:spPr bwMode="hidden">
            <a:xfrm>
              <a:off x="5754" y="3483"/>
              <a:ext cx="6" cy="6"/>
            </a:xfrm>
            <a:custGeom>
              <a:avLst/>
              <a:gdLst/>
              <a:ahLst/>
              <a:cxnLst>
                <a:cxn ang="0">
                  <a:pos x="6" y="6"/>
                </a:cxn>
                <a:cxn ang="0">
                  <a:pos x="0" y="0"/>
                </a:cxn>
                <a:cxn ang="0">
                  <a:pos x="0" y="6"/>
                </a:cxn>
                <a:cxn ang="0">
                  <a:pos x="6" y="6"/>
                </a:cxn>
                <a:cxn ang="0">
                  <a:pos x="6" y="6"/>
                </a:cxn>
              </a:cxnLst>
              <a:rect l="0" t="0" r="r" b="b"/>
              <a:pathLst>
                <a:path w="6" h="6">
                  <a:moveTo>
                    <a:pt x="6" y="6"/>
                  </a:moveTo>
                  <a:lnTo>
                    <a:pt x="0" y="0"/>
                  </a:lnTo>
                  <a:lnTo>
                    <a:pt x="0" y="6"/>
                  </a:lnTo>
                  <a:lnTo>
                    <a:pt x="6" y="6"/>
                  </a:lnTo>
                  <a:lnTo>
                    <a:pt x="6" y="6"/>
                  </a:lnTo>
                  <a:close/>
                </a:path>
              </a:pathLst>
            </a:custGeom>
            <a:solidFill>
              <a:srgbClr val="18FF00"/>
            </a:solidFill>
            <a:ln w="9525">
              <a:noFill/>
              <a:round/>
              <a:headEnd/>
              <a:tailEnd/>
            </a:ln>
          </p:spPr>
          <p:txBody>
            <a:bodyPr/>
            <a:lstStyle/>
            <a:p>
              <a:pPr>
                <a:defRPr/>
              </a:pPr>
              <a:endParaRPr lang="en-US">
                <a:solidFill>
                  <a:srgbClr val="FFFFFF"/>
                </a:solidFill>
                <a:latin typeface="Arial" pitchFamily="-112" charset="0"/>
              </a:endParaRPr>
            </a:p>
          </p:txBody>
        </p:sp>
        <p:sp>
          <p:nvSpPr>
            <p:cNvPr id="3382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2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382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2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2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2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2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sp>
          <p:nvSpPr>
            <p:cNvPr id="3383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ndParaRPr>
            </a:p>
          </p:txBody>
        </p:sp>
        <p:grpSp>
          <p:nvGrpSpPr>
            <p:cNvPr id="1068" name="Group 39"/>
            <p:cNvGrpSpPr>
              <a:grpSpLocks/>
            </p:cNvGrpSpPr>
            <p:nvPr userDrawn="1"/>
          </p:nvGrpSpPr>
          <p:grpSpPr bwMode="auto">
            <a:xfrm>
              <a:off x="0" y="1632"/>
              <a:ext cx="5758" cy="1858"/>
              <a:chOff x="0" y="1632"/>
              <a:chExt cx="5758" cy="1858"/>
            </a:xfrm>
          </p:grpSpPr>
          <p:sp>
            <p:nvSpPr>
              <p:cNvPr id="3383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Arial" pitchFamily="-112" charset="0"/>
                </a:endParaRPr>
              </a:p>
            </p:txBody>
          </p:sp>
          <p:sp>
            <p:nvSpPr>
              <p:cNvPr id="3383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Arial" pitchFamily="-112" charset="0"/>
                </a:endParaRPr>
              </a:p>
            </p:txBody>
          </p:sp>
        </p:grpSp>
      </p:grpSp>
      <p:sp>
        <p:nvSpPr>
          <p:cNvPr id="33834"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8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836"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33837"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Arial" pitchFamily="-112" charset="0"/>
                <a:ea typeface="+mn-ea"/>
                <a:cs typeface="+mn-cs"/>
              </a:defRPr>
            </a:lvl1pPr>
          </a:lstStyle>
          <a:p>
            <a:pPr>
              <a:defRPr/>
            </a:pPr>
            <a:endParaRPr lang="en-US">
              <a:solidFill>
                <a:srgbClr val="FFFFFF"/>
              </a:solidFill>
            </a:endParaRPr>
          </a:p>
        </p:txBody>
      </p:sp>
      <p:sp>
        <p:nvSpPr>
          <p:cNvPr id="33838"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590985B3-045F-934B-90B7-7C9BAF18C1D5}"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931078845"/>
      </p:ext>
    </p:extLst>
  </p:cSld>
  <p:clrMap bg1="dk2" tx1="lt1" bg2="dk1" tx2="lt2" accent1="accent1" accent2="accent2" accent3="accent3" accent4="accent4" accent5="accent5" accent6="accent6" hlink="hlink" folHlink="folHlink"/>
  <p:sldLayoutIdLst>
    <p:sldLayoutId id="2147483999" r:id="rId1"/>
    <p:sldLayoutId id="2147484000" r:id="rId2"/>
    <p:sldLayoutId id="2147484001" r:id="rId3"/>
    <p:sldLayoutId id="2147484002" r:id="rId4"/>
    <p:sldLayoutId id="2147484003" r:id="rId5"/>
    <p:sldLayoutId id="2147484004" r:id="rId6"/>
    <p:sldLayoutId id="2147484005" r:id="rId7"/>
    <p:sldLayoutId id="2147484006" r:id="rId8"/>
    <p:sldLayoutId id="2147484007" r:id="rId9"/>
    <p:sldLayoutId id="2147484008" r:id="rId10"/>
    <p:sldLayoutId id="2147484009" r:id="rId11"/>
    <p:sldLayoutId id="214748401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1549116191"/>
      </p:ext>
    </p:extLst>
  </p:cSld>
  <p:clrMap bg1="dk2" tx1="lt1" bg2="dk1" tx2="lt2" accent1="accent1" accent2="accent2" accent3="accent3" accent4="accent4" accent5="accent5" accent6="accent6" hlink="hlink" folHlink="folHlink"/>
  <p:sldLayoutIdLst>
    <p:sldLayoutId id="2147484012" r:id="rId1"/>
    <p:sldLayoutId id="2147484013" r:id="rId2"/>
    <p:sldLayoutId id="2147484014" r:id="rId3"/>
    <p:sldLayoutId id="2147484015" r:id="rId4"/>
    <p:sldLayoutId id="2147484016" r:id="rId5"/>
    <p:sldLayoutId id="2147484017" r:id="rId6"/>
    <p:sldLayoutId id="2147484018" r:id="rId7"/>
    <p:sldLayoutId id="2147484019" r:id="rId8"/>
    <p:sldLayoutId id="2147484020" r:id="rId9"/>
    <p:sldLayoutId id="2147484021" r:id="rId10"/>
    <p:sldLayoutId id="2147484022"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37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37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06F49AE-A589-A24D-BADC-62C5A6E25610}"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 id="214748398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3751804248"/>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 id="21474838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137" name="Rectangle 1"/>
          <p:cNvSpPr>
            <a:spLocks noGrp="1" noChangeArrowheads="1"/>
          </p:cNvSpPr>
          <p:nvPr>
            <p:ph type="title"/>
          </p:nvPr>
        </p:nvSpPr>
        <p:spPr bwMode="auto">
          <a:xfrm>
            <a:off x="457200" y="274638"/>
            <a:ext cx="8228013" cy="114141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1138" name="Rectangle 2"/>
          <p:cNvSpPr>
            <a:spLocks noGrp="1" noChangeArrowheads="1"/>
          </p:cNvSpPr>
          <p:nvPr>
            <p:ph type="body" idx="1"/>
          </p:nvPr>
        </p:nvSpPr>
        <p:spPr bwMode="auto">
          <a:xfrm>
            <a:off x="457200" y="1600200"/>
            <a:ext cx="8228013" cy="45243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91139" name="Rectangle 3"/>
          <p:cNvSpPr>
            <a:spLocks noGrp="1" noChangeArrowheads="1"/>
          </p:cNvSpPr>
          <p:nvPr>
            <p:ph type="dt"/>
          </p:nvPr>
        </p:nvSpPr>
        <p:spPr bwMode="auto">
          <a:xfrm>
            <a:off x="457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defTabSz="457200">
              <a:buClrTx/>
              <a:buSzPct val="100000"/>
              <a:buFontTx/>
              <a:buNone/>
              <a:tabLst>
                <a:tab pos="723900" algn="l"/>
                <a:tab pos="1447800" algn="l"/>
              </a:tabLst>
              <a:defRPr sz="1200">
                <a:solidFill>
                  <a:srgbClr val="898989"/>
                </a:solidFill>
                <a:latin typeface="Calibri"/>
                <a:cs typeface="Arial" charset="0"/>
              </a:defRPr>
            </a:lvl1pPr>
          </a:lstStyle>
          <a:p>
            <a:pPr eaLnBrk="1" hangingPunct="1">
              <a:defRPr/>
            </a:pPr>
            <a:endParaRPr lang="en-US"/>
          </a:p>
        </p:txBody>
      </p:sp>
      <p:sp>
        <p:nvSpPr>
          <p:cNvPr id="91140" name="Text Box 4"/>
          <p:cNvSpPr txBox="1">
            <a:spLocks noChangeArrowheads="1"/>
          </p:cNvSpPr>
          <p:nvPr/>
        </p:nvSpPr>
        <p:spPr bwMode="auto">
          <a:xfrm>
            <a:off x="3124200" y="6356350"/>
            <a:ext cx="2895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eaLnBrk="1" hangingPunct="1">
              <a:buClr>
                <a:srgbClr val="000000"/>
              </a:buClr>
              <a:buSzPct val="100000"/>
              <a:buFont typeface="Times New Roman" charset="0"/>
              <a:buNone/>
              <a:defRPr/>
            </a:pPr>
            <a:endParaRPr lang="en-US" sz="2400">
              <a:solidFill>
                <a:srgbClr val="FFFFFF"/>
              </a:solidFill>
            </a:endParaRPr>
          </a:p>
        </p:txBody>
      </p:sp>
      <p:sp>
        <p:nvSpPr>
          <p:cNvPr id="91141" name="Rectangle 5"/>
          <p:cNvSpPr>
            <a:spLocks noGrp="1" noChangeArrowheads="1"/>
          </p:cNvSpPr>
          <p:nvPr>
            <p:ph type="sldNum"/>
          </p:nvPr>
        </p:nvSpPr>
        <p:spPr bwMode="auto">
          <a:xfrm>
            <a:off x="6553200" y="6356350"/>
            <a:ext cx="2132013" cy="36353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lvl1pPr algn="r" defTabSz="457200">
              <a:buClrTx/>
              <a:buSzPct val="100000"/>
              <a:buFontTx/>
              <a:buNone/>
              <a:tabLst>
                <a:tab pos="723900" algn="l"/>
                <a:tab pos="1447800" algn="l"/>
              </a:tabLst>
              <a:defRPr sz="1200">
                <a:solidFill>
                  <a:srgbClr val="898989"/>
                </a:solidFill>
                <a:latin typeface="Calibri"/>
                <a:cs typeface="Arial" charset="0"/>
              </a:defRPr>
            </a:lvl1pPr>
          </a:lstStyle>
          <a:p>
            <a:pPr eaLnBrk="1" hangingPunct="1">
              <a:defRPr/>
            </a:pPr>
            <a:fld id="{8E244ADD-A01F-AF49-9722-CD49DBDA4128}" type="slidenum">
              <a:rPr lang="en-US"/>
              <a:pPr eaLnBrk="1" hangingPunct="1">
                <a:defRPr/>
              </a:pPr>
              <a:t>‹#›</a:t>
            </a:fld>
            <a:endParaRPr lang="en-US"/>
          </a:p>
        </p:txBody>
      </p:sp>
    </p:spTree>
    <p:extLst>
      <p:ext uri="{BB962C8B-B14F-4D97-AF65-F5344CB8AC3E}">
        <p14:creationId xmlns:p14="http://schemas.microsoft.com/office/powerpoint/2010/main" val="2059023148"/>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Lst>
  <p:txStyles>
    <p:titleStyle>
      <a:lvl1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mj-lt"/>
          <a:ea typeface="+mj-ea"/>
          <a:cs typeface="+mj-cs"/>
        </a:defRPr>
      </a:lvl1pPr>
      <a:lvl2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5pPr>
      <a:lvl6pPr marL="25146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6pPr>
      <a:lvl7pPr marL="29718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7pPr>
      <a:lvl8pPr marL="34290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8pPr>
      <a:lvl9pPr marL="3886200" indent="-228600" algn="ctr" defTabSz="457200" rtl="0" eaLnBrk="0" fontAlgn="base" hangingPunct="0">
        <a:spcBef>
          <a:spcPct val="0"/>
        </a:spcBef>
        <a:spcAft>
          <a:spcPct val="0"/>
        </a:spcAft>
        <a:buClr>
          <a:srgbClr val="000000"/>
        </a:buClr>
        <a:buSzPct val="100000"/>
        <a:buFont typeface="Times New Roman" charset="0"/>
        <a:defRPr sz="4400">
          <a:solidFill>
            <a:srgbClr val="000000"/>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ts val="800"/>
        </a:spcBef>
        <a:spcAft>
          <a:spcPct val="0"/>
        </a:spcAft>
        <a:buClr>
          <a:srgbClr val="000000"/>
        </a:buClr>
        <a:buSzPct val="100000"/>
        <a:buFont typeface="Times New Roman" charset="0"/>
        <a:defRPr sz="3200">
          <a:solidFill>
            <a:srgbClr val="000000"/>
          </a:solidFill>
          <a:latin typeface="+mn-lt"/>
          <a:ea typeface="+mn-ea"/>
          <a:cs typeface="+mn-cs"/>
        </a:defRPr>
      </a:lvl1pPr>
      <a:lvl2pPr marL="742950" indent="-285750" algn="l" defTabSz="457200" rtl="0" eaLnBrk="0" fontAlgn="base" hangingPunct="0">
        <a:spcBef>
          <a:spcPts val="700"/>
        </a:spcBef>
        <a:spcAft>
          <a:spcPct val="0"/>
        </a:spcAft>
        <a:buClr>
          <a:srgbClr val="000000"/>
        </a:buClr>
        <a:buSzPct val="100000"/>
        <a:buFont typeface="Times New Roman" charset="0"/>
        <a:defRPr sz="2800">
          <a:solidFill>
            <a:srgbClr val="000000"/>
          </a:solidFill>
          <a:latin typeface="+mn-lt"/>
          <a:ea typeface="+mn-ea"/>
          <a:cs typeface="+mn-cs"/>
        </a:defRPr>
      </a:lvl2pPr>
      <a:lvl3pPr marL="1143000" indent="-228600" algn="l" defTabSz="457200" rtl="0" eaLnBrk="0" fontAlgn="base" hangingPunct="0">
        <a:spcBef>
          <a:spcPts val="600"/>
        </a:spcBef>
        <a:spcAft>
          <a:spcPct val="0"/>
        </a:spcAft>
        <a:buClr>
          <a:srgbClr val="000000"/>
        </a:buClr>
        <a:buSzPct val="100000"/>
        <a:buFont typeface="Times New Roman" charset="0"/>
        <a:defRPr sz="2400">
          <a:solidFill>
            <a:srgbClr val="000000"/>
          </a:solidFill>
          <a:latin typeface="+mn-lt"/>
          <a:ea typeface="+mn-ea"/>
          <a:cs typeface="+mn-cs"/>
        </a:defRPr>
      </a:lvl3pPr>
      <a:lvl4pPr marL="1600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4pPr>
      <a:lvl5pPr marL="20574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5pPr>
      <a:lvl6pPr marL="25146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6pPr>
      <a:lvl7pPr marL="29718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7pPr>
      <a:lvl8pPr marL="34290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8pPr>
      <a:lvl9pPr marL="3886200" indent="-228600" algn="l" defTabSz="457200" rtl="0" eaLnBrk="0" fontAlgn="base" hangingPunct="0">
        <a:spcBef>
          <a:spcPts val="500"/>
        </a:spcBef>
        <a:spcAft>
          <a:spcPct val="0"/>
        </a:spcAft>
        <a:buClr>
          <a:srgbClr val="000000"/>
        </a:buClr>
        <a:buSzPct val="100000"/>
        <a:buFont typeface="Times New Roman" charset="0"/>
        <a:defRPr sz="2000">
          <a:solidFill>
            <a:srgbClr val="000000"/>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379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379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A3F9B3CB-D0A9-4446-BF58-8F6FBE37EBB4}" type="datetimeFigureOut">
              <a:rPr lang="en-US"/>
              <a:pPr eaLnBrk="1" hangingPunct="1">
                <a:defRPr/>
              </a:pPr>
              <a:t>10/1/20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fontAlgn="auto">
              <a:spcBef>
                <a:spcPts val="0"/>
              </a:spcBef>
              <a:spcAft>
                <a:spcPts val="0"/>
              </a:spcAft>
              <a:defRPr sz="1200">
                <a:solidFill>
                  <a:prstClr val="black">
                    <a:tint val="75000"/>
                  </a:prstClr>
                </a:solidFill>
                <a:latin typeface="Calibri"/>
                <a:ea typeface="+mn-ea"/>
                <a:cs typeface="+mn-cs"/>
              </a:defRPr>
            </a:lvl1pPr>
          </a:lstStyle>
          <a:p>
            <a:pPr eaLnBrk="1" hangingPunct="1">
              <a:defRPr/>
            </a:pPr>
            <a:fld id="{5FEA601D-DC31-D642-804C-BACD46000261}" type="slidenum">
              <a:rPr lang="en-US"/>
              <a:pPr eaLnBrk="1" hangingPunct="1">
                <a:defRPr/>
              </a:pPr>
              <a:t>‹#›</a:t>
            </a:fld>
            <a:endParaRPr lang="en-US"/>
          </a:p>
        </p:txBody>
      </p:sp>
    </p:spTree>
    <p:extLst>
      <p:ext uri="{BB962C8B-B14F-4D97-AF65-F5344CB8AC3E}">
        <p14:creationId xmlns:p14="http://schemas.microsoft.com/office/powerpoint/2010/main" val="2283053174"/>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47106"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a:defRPr/>
            </a:pPr>
            <a:endParaRPr lang="en-US" sz="2400">
              <a:solidFill>
                <a:srgbClr val="FFFFFF"/>
              </a:solidFill>
              <a:latin typeface="Times New Roman" charset="0"/>
            </a:endParaRPr>
          </a:p>
        </p:txBody>
      </p:sp>
      <p:sp>
        <p:nvSpPr>
          <p:cNvPr id="47107" name="Freeform 3"/>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xmlns="" w="9525" cap="flat" cmpd="sng">
                <a:solidFill>
                  <a:schemeClr val="tx1"/>
                </a:solidFill>
                <a:prstDash val="solid"/>
                <a:miter lim="800000"/>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wrap="none" anchor="ctr"/>
          <a:lstStyle/>
          <a:p>
            <a:pPr>
              <a:defRPr/>
            </a:pPr>
            <a:endParaRPr lang="en-US" sz="2400">
              <a:solidFill>
                <a:srgbClr val="FFFFFF"/>
              </a:solidFill>
              <a:latin typeface="Times New Roman" charset="0"/>
            </a:endParaRPr>
          </a:p>
        </p:txBody>
      </p:sp>
      <p:sp>
        <p:nvSpPr>
          <p:cNvPr id="47108" name="Freeform 4"/>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latin typeface="Times New Roman" charset="0"/>
            </a:endParaRPr>
          </a:p>
        </p:txBody>
      </p:sp>
      <p:sp>
        <p:nvSpPr>
          <p:cNvPr id="47109" name="Freeform 5"/>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latin typeface="Times New Roman" charset="0"/>
            </a:endParaRPr>
          </a:p>
        </p:txBody>
      </p:sp>
      <p:sp>
        <p:nvSpPr>
          <p:cNvPr id="47110" name="Freeform 6"/>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latin typeface="Times New Roman" charset="0"/>
            </a:endParaRPr>
          </a:p>
        </p:txBody>
      </p:sp>
      <p:sp>
        <p:nvSpPr>
          <p:cNvPr id="47111" name="Freeform 7"/>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latin typeface="Times New Roman" charset="0"/>
            </a:endParaRPr>
          </a:p>
        </p:txBody>
      </p:sp>
      <p:sp>
        <p:nvSpPr>
          <p:cNvPr id="47112" name="Freeform 8"/>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latin typeface="Times New Roman" charset="0"/>
            </a:endParaRPr>
          </a:p>
        </p:txBody>
      </p:sp>
      <p:sp>
        <p:nvSpPr>
          <p:cNvPr id="47113" name="Freeform 9"/>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cap="flat" cmpd="sng">
                <a:solidFill>
                  <a:schemeClr val="tx1"/>
                </a:solidFill>
                <a:prstDash val="solid"/>
                <a:round/>
                <a:headEnd type="none" w="sm" len="sm"/>
                <a:tailEnd type="none" w="sm" len="sm"/>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a:defRPr/>
            </a:pPr>
            <a:endParaRPr lang="en-US" sz="2400">
              <a:solidFill>
                <a:srgbClr val="FFFFFF"/>
              </a:solidFill>
              <a:latin typeface="Times New Roman" charset="0"/>
            </a:endParaRPr>
          </a:p>
        </p:txBody>
      </p:sp>
      <p:sp>
        <p:nvSpPr>
          <p:cNvPr id="47114" name="Freeform 10"/>
          <p:cNvSpPr>
            <a:spLocks/>
          </p:cNvSpPr>
          <p:nvPr/>
        </p:nvSpPr>
        <p:spPr bwMode="white">
          <a:xfrm>
            <a:off x="0" y="-20638"/>
            <a:ext cx="4578350" cy="454026"/>
          </a:xfrm>
          <a:custGeom>
            <a:avLst/>
            <a:gdLst>
              <a:gd name="T0" fmla="*/ 0 w 2884"/>
              <a:gd name="T1" fmla="*/ 0 h 286"/>
              <a:gd name="T2" fmla="*/ 0 w 2884"/>
              <a:gd name="T3" fmla="*/ 285 h 286"/>
              <a:gd name="T4" fmla="*/ 192 w 2884"/>
              <a:gd name="T5" fmla="*/ 285 h 286"/>
              <a:gd name="T6" fmla="*/ 384 w 2884"/>
              <a:gd name="T7" fmla="*/ 282 h 286"/>
              <a:gd name="T8" fmla="*/ 579 w 2884"/>
              <a:gd name="T9" fmla="*/ 276 h 286"/>
              <a:gd name="T10" fmla="*/ 789 w 2884"/>
              <a:gd name="T11" fmla="*/ 267 h 286"/>
              <a:gd name="T12" fmla="*/ 999 w 2884"/>
              <a:gd name="T13" fmla="*/ 258 h 286"/>
              <a:gd name="T14" fmla="*/ 1161 w 2884"/>
              <a:gd name="T15" fmla="*/ 246 h 286"/>
              <a:gd name="T16" fmla="*/ 1302 w 2884"/>
              <a:gd name="T17" fmla="*/ 234 h 286"/>
              <a:gd name="T18" fmla="*/ 1458 w 2884"/>
              <a:gd name="T19" fmla="*/ 222 h 286"/>
              <a:gd name="T20" fmla="*/ 1665 w 2884"/>
              <a:gd name="T21" fmla="*/ 201 h 286"/>
              <a:gd name="T22" fmla="*/ 1992 w 2884"/>
              <a:gd name="T23" fmla="*/ 159 h 286"/>
              <a:gd name="T24" fmla="*/ 2301 w 2884"/>
              <a:gd name="T25" fmla="*/ 117 h 286"/>
              <a:gd name="T26" fmla="*/ 2604 w 2884"/>
              <a:gd name="T27" fmla="*/ 60 h 286"/>
              <a:gd name="T28" fmla="*/ 2883 w 2884"/>
              <a:gd name="T29" fmla="*/ 0 h 286"/>
              <a:gd name="T30" fmla="*/ 0 w 2884"/>
              <a:gd name="T31" fmla="*/ 0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ffectLst/>
          <a:extLst>
            <a:ext uri="{91240B29-F687-4f45-9708-019B960494DF}">
              <a14:hiddenLine xmlns:a14="http://schemas.microsoft.com/office/drawing/2010/main" xmlns="" w="9525">
                <a:solidFill>
                  <a:schemeClr val="tx1"/>
                </a:solidFill>
                <a:round/>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2400">
              <a:solidFill>
                <a:srgbClr val="FFFFFF"/>
              </a:solidFill>
              <a:latin typeface="Times New Roman" charset="0"/>
            </a:endParaRPr>
          </a:p>
        </p:txBody>
      </p:sp>
      <p:sp>
        <p:nvSpPr>
          <p:cNvPr id="47115" name="Rectangle 11"/>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7116" name="Rectangle 12"/>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7117" name="Rectangle 1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914400" eaLnBrk="0" hangingPunct="0">
              <a:defRPr sz="1400">
                <a:solidFill>
                  <a:srgbClr val="FFFFFF"/>
                </a:solidFill>
                <a:latin typeface="Times New Roman" charset="0"/>
                <a:cs typeface="+mn-cs"/>
              </a:defRPr>
            </a:lvl1pPr>
          </a:lstStyle>
          <a:p>
            <a:pPr>
              <a:defRPr/>
            </a:pPr>
            <a:endParaRPr lang="en-US"/>
          </a:p>
        </p:txBody>
      </p:sp>
      <p:sp>
        <p:nvSpPr>
          <p:cNvPr id="47118" name="Rectangle 1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defTabSz="914400" eaLnBrk="0" hangingPunct="0">
              <a:defRPr sz="1400">
                <a:solidFill>
                  <a:srgbClr val="FFFFFF"/>
                </a:solidFill>
                <a:latin typeface="Times New Roman" charset="0"/>
                <a:cs typeface="+mn-cs"/>
              </a:defRPr>
            </a:lvl1pPr>
          </a:lstStyle>
          <a:p>
            <a:pPr>
              <a:defRPr/>
            </a:pPr>
            <a:endParaRPr lang="en-US"/>
          </a:p>
        </p:txBody>
      </p:sp>
      <p:sp>
        <p:nvSpPr>
          <p:cNvPr id="47119" name="Rectangle 1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914400" eaLnBrk="0" hangingPunct="0">
              <a:defRPr sz="1400">
                <a:solidFill>
                  <a:srgbClr val="FFFFFF"/>
                </a:solidFill>
                <a:latin typeface="Times New Roman" charset="0"/>
                <a:cs typeface="+mn-cs"/>
              </a:defRPr>
            </a:lvl1pPr>
          </a:lstStyle>
          <a:p>
            <a:pPr>
              <a:defRPr/>
            </a:pPr>
            <a:fld id="{9CDB3A85-337C-A045-8499-3751D6432FDC}" type="slidenum">
              <a:rPr lang="en-US"/>
              <a:pPr>
                <a:defRPr/>
              </a:pPr>
              <a:t>‹#›</a:t>
            </a:fld>
            <a:endParaRPr lang="en-US"/>
          </a:p>
        </p:txBody>
      </p:sp>
    </p:spTree>
    <p:extLst>
      <p:ext uri="{BB962C8B-B14F-4D97-AF65-F5344CB8AC3E}">
        <p14:creationId xmlns:p14="http://schemas.microsoft.com/office/powerpoint/2010/main" val="2673677251"/>
      </p:ext>
    </p:extLst>
  </p:cSld>
  <p:clrMap bg1="dk2" tx1="lt1" bg2="dk1" tx2="lt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7106"/>
                                        </p:tgtEl>
                                        <p:attrNameLst>
                                          <p:attrName>style.visibility</p:attrName>
                                        </p:attrNameLst>
                                      </p:cBhvr>
                                      <p:to>
                                        <p:strVal val="visible"/>
                                      </p:to>
                                    </p:set>
                                    <p:anim calcmode="lin" valueType="num">
                                      <p:cBhvr additive="base">
                                        <p:cTn id="7" dur="500" fill="hold"/>
                                        <p:tgtEl>
                                          <p:spTgt spid="47106"/>
                                        </p:tgtEl>
                                        <p:attrNameLst>
                                          <p:attrName>ppt_x</p:attrName>
                                        </p:attrNameLst>
                                      </p:cBhvr>
                                      <p:tavLst>
                                        <p:tav tm="0">
                                          <p:val>
                                            <p:strVal val="0-#ppt_w/2"/>
                                          </p:val>
                                        </p:tav>
                                        <p:tav tm="100000">
                                          <p:val>
                                            <p:strVal val="#ppt_x"/>
                                          </p:val>
                                        </p:tav>
                                      </p:tavLst>
                                    </p:anim>
                                    <p:anim calcmode="lin" valueType="num">
                                      <p:cBhvr additive="base">
                                        <p:cTn id="8" dur="500" fill="hold"/>
                                        <p:tgtEl>
                                          <p:spTgt spid="4710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710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animBg="1"/>
    </p:bldLst>
  </p:timing>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606425"/>
            <a:ext cx="89995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p:cNvSpPr>
            <a:spLocks noGrp="1" noChangeArrowheads="1"/>
          </p:cNvSpPr>
          <p:nvPr>
            <p:ph type="body" idx="1"/>
          </p:nvPr>
        </p:nvSpPr>
        <p:spPr bwMode="auto">
          <a:xfrm>
            <a:off x="34925" y="1978025"/>
            <a:ext cx="899953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88FC43B3-E808-B245-9381-2F366B72BB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61065489"/>
      </p:ext>
    </p:extLst>
  </p:cSld>
  <p:clrMap bg1="lt1" tx1="dk1" bg2="lt2" tx2="dk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Lst>
  <p:txStyles>
    <p:title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a:solidFill>
            <a:srgbClr val="FFFFFF"/>
          </a:solidFill>
          <a:effectLst>
            <a:glow rad="292100">
              <a:schemeClr val="tx1">
                <a:alpha val="92000"/>
              </a:schemeClr>
            </a:glow>
          </a:effectLst>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00"/>
            </a:gs>
            <a:gs pos="100000">
              <a:srgbClr val="000066"/>
            </a:gs>
          </a:gsLst>
          <a:lin ang="0" scaled="1"/>
        </a:gradFill>
        <a:effectLst/>
      </p:bgPr>
    </p:bg>
    <p:spTree>
      <p:nvGrpSpPr>
        <p:cNvPr id="1" name=""/>
        <p:cNvGrpSpPr/>
        <p:nvPr/>
      </p:nvGrpSpPr>
      <p:grpSpPr>
        <a:xfrm>
          <a:off x="0" y="0"/>
          <a:ext cx="0" cy="0"/>
          <a:chOff x="0" y="0"/>
          <a:chExt cx="0" cy="0"/>
        </a:xfrm>
      </p:grpSpPr>
      <p:sp>
        <p:nvSpPr>
          <p:cNvPr id="148482" name="Rectangle 1"/>
          <p:cNvSpPr>
            <a:spLocks noChangeArrowheads="1"/>
          </p:cNvSpPr>
          <p:nvPr/>
        </p:nvSpPr>
        <p:spPr bwMode="auto">
          <a:xfrm>
            <a:off x="8809038" y="0"/>
            <a:ext cx="334962" cy="6858000"/>
          </a:xfrm>
          <a:prstGeom prst="rect">
            <a:avLst/>
          </a:prstGeom>
          <a:gradFill rotWithShape="0">
            <a:gsLst>
              <a:gs pos="0">
                <a:srgbClr val="000044"/>
              </a:gs>
              <a:gs pos="50000">
                <a:srgbClr val="3366FF"/>
              </a:gs>
              <a:gs pos="100000">
                <a:srgbClr val="000044"/>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lnSpc>
                <a:spcPct val="93000"/>
              </a:lnSpc>
              <a:buClr>
                <a:srgbClr val="FFFFFF"/>
              </a:buClr>
              <a:buSzPct val="100000"/>
              <a:buFont typeface="Arial" charset="0"/>
              <a:buNone/>
            </a:pPr>
            <a:endParaRPr lang="en-US" sz="2400">
              <a:solidFill>
                <a:srgbClr val="FFFFFF"/>
              </a:solidFill>
            </a:endParaRPr>
          </a:p>
        </p:txBody>
      </p:sp>
      <p:sp>
        <p:nvSpPr>
          <p:cNvPr id="148483" name="AutoShape 2"/>
          <p:cNvSpPr>
            <a:spLocks noChangeArrowheads="1"/>
          </p:cNvSpPr>
          <p:nvPr/>
        </p:nvSpPr>
        <p:spPr bwMode="auto">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3625"/>
              <a:gd name="T82" fmla="*/ 0 h 1492"/>
              <a:gd name="T83" fmla="*/ 3625 w 3625"/>
              <a:gd name="T84" fmla="*/ 1492 h 1492"/>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rgbClr val="000000"/>
              </a:gs>
              <a:gs pos="100000">
                <a:srgbClr val="000066"/>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sz="2400">
              <a:solidFill>
                <a:srgbClr val="FFFFFF"/>
              </a:solidFill>
            </a:endParaRPr>
          </a:p>
        </p:txBody>
      </p:sp>
      <p:sp>
        <p:nvSpPr>
          <p:cNvPr id="148484" name="AutoShape 3"/>
          <p:cNvSpPr>
            <a:spLocks noChangeArrowheads="1"/>
          </p:cNvSpPr>
          <p:nvPr/>
        </p:nvSpPr>
        <p:spPr bwMode="auto">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5143"/>
              <a:gd name="T142" fmla="*/ 0 h 1902"/>
              <a:gd name="T143" fmla="*/ 5143 w 5143"/>
              <a:gd name="T144" fmla="*/ 1902 h 1902"/>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sz="2400">
              <a:solidFill>
                <a:srgbClr val="FFFFFF"/>
              </a:solidFill>
            </a:endParaRPr>
          </a:p>
        </p:txBody>
      </p:sp>
      <p:sp>
        <p:nvSpPr>
          <p:cNvPr id="148485" name="AutoShape 4"/>
          <p:cNvSpPr>
            <a:spLocks noChangeArrowheads="1"/>
          </p:cNvSpPr>
          <p:nvPr/>
        </p:nvSpPr>
        <p:spPr bwMode="auto">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760"/>
              <a:gd name="T157" fmla="*/ 0 h 2325"/>
              <a:gd name="T158" fmla="*/ 5760 w 5760"/>
              <a:gd name="T159" fmla="*/ 2325 h 2325"/>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sz="2400">
              <a:solidFill>
                <a:srgbClr val="FFFFFF"/>
              </a:solidFill>
            </a:endParaRPr>
          </a:p>
        </p:txBody>
      </p:sp>
      <p:sp>
        <p:nvSpPr>
          <p:cNvPr id="148486" name="AutoShape 5"/>
          <p:cNvSpPr>
            <a:spLocks noChangeArrowheads="1"/>
          </p:cNvSpPr>
          <p:nvPr/>
        </p:nvSpPr>
        <p:spPr bwMode="auto">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760"/>
              <a:gd name="T148" fmla="*/ 0 h 1573"/>
              <a:gd name="T149" fmla="*/ 5760 w 5760"/>
              <a:gd name="T150" fmla="*/ 1573 h 1573"/>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sz="2400">
              <a:solidFill>
                <a:srgbClr val="FFFFFF"/>
              </a:solidFill>
            </a:endParaRPr>
          </a:p>
        </p:txBody>
      </p:sp>
      <p:sp>
        <p:nvSpPr>
          <p:cNvPr id="148487" name="AutoShape 6"/>
          <p:cNvSpPr>
            <a:spLocks noChangeArrowheads="1"/>
          </p:cNvSpPr>
          <p:nvPr/>
        </p:nvSpPr>
        <p:spPr bwMode="auto">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w 5760"/>
              <a:gd name="T73" fmla="*/ 0 h 970"/>
              <a:gd name="T74" fmla="*/ 5760 w 5760"/>
              <a:gd name="T75" fmla="*/ 970 h 970"/>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T72" t="T73" r="T74" b="T75"/>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sz="2400">
              <a:solidFill>
                <a:srgbClr val="FFFFFF"/>
              </a:solidFill>
            </a:endParaRPr>
          </a:p>
        </p:txBody>
      </p:sp>
      <p:sp>
        <p:nvSpPr>
          <p:cNvPr id="148488" name="AutoShape 7"/>
          <p:cNvSpPr>
            <a:spLocks noChangeArrowheads="1"/>
          </p:cNvSpPr>
          <p:nvPr/>
        </p:nvSpPr>
        <p:spPr bwMode="auto">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5760"/>
              <a:gd name="T85" fmla="*/ 0 h 1060"/>
              <a:gd name="T86" fmla="*/ 5760 w 5760"/>
              <a:gd name="T87" fmla="*/ 1060 h 1060"/>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sz="2400">
              <a:solidFill>
                <a:srgbClr val="FFFFFF"/>
              </a:solidFill>
            </a:endParaRPr>
          </a:p>
        </p:txBody>
      </p:sp>
      <p:sp>
        <p:nvSpPr>
          <p:cNvPr id="148489" name="AutoShape 8"/>
          <p:cNvSpPr>
            <a:spLocks noChangeArrowheads="1"/>
          </p:cNvSpPr>
          <p:nvPr/>
        </p:nvSpPr>
        <p:spPr bwMode="auto">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284"/>
              <a:gd name="T133" fmla="*/ 0 h 673"/>
              <a:gd name="T134" fmla="*/ 5284 w 5284"/>
              <a:gd name="T135" fmla="*/ 673 h 673"/>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sz="2400">
              <a:solidFill>
                <a:srgbClr val="FFFFFF"/>
              </a:solidFill>
            </a:endParaRPr>
          </a:p>
        </p:txBody>
      </p:sp>
      <p:sp>
        <p:nvSpPr>
          <p:cNvPr id="148490" name="AutoShape 9"/>
          <p:cNvSpPr>
            <a:spLocks noChangeArrowheads="1"/>
          </p:cNvSpPr>
          <p:nvPr/>
        </p:nvSpPr>
        <p:spPr bwMode="auto">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2884"/>
              <a:gd name="T49" fmla="*/ 0 h 286"/>
              <a:gd name="T50" fmla="*/ 2884 w 2884"/>
              <a:gd name="T51" fmla="*/ 286 h 28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rgbClr val="000044"/>
              </a:gs>
              <a:gs pos="100000">
                <a:srgbClr val="000066"/>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449263" eaLnBrk="1" hangingPunct="1"/>
            <a:endParaRPr lang="en-US" sz="2400">
              <a:solidFill>
                <a:srgbClr val="FFFFFF"/>
              </a:solidFill>
            </a:endParaRPr>
          </a:p>
        </p:txBody>
      </p:sp>
      <p:sp>
        <p:nvSpPr>
          <p:cNvPr id="148491" name="Rectangle 10"/>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48492" name="Rectangle 11"/>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60781" name="Text Box 12"/>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60782" name="Text Box 13"/>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5374" name="Rectangle 14"/>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FF"/>
              </a:buClr>
              <a:buSzPct val="100000"/>
              <a:buFont typeface="Times New Roman" charset="0"/>
              <a:buNone/>
              <a:defRPr sz="1400">
                <a:solidFill>
                  <a:srgbClr val="FFFFFF"/>
                </a:solidFill>
                <a:latin typeface="Times New Roman" charset="0"/>
              </a:defRPr>
            </a:lvl1pPr>
          </a:lstStyle>
          <a:p>
            <a:pPr defTabSz="449263" eaLnBrk="1" hangingPunct="1">
              <a:defRPr/>
            </a:pPr>
            <a:fld id="{C1ED05B7-2545-5542-B714-79F5BB35EE54}" type="slidenum">
              <a:rPr lang="en-GB"/>
              <a:pPr defTabSz="449263" eaLnBrk="1" hangingPunct="1">
                <a:defRPr/>
              </a:pPr>
              <a:t>‹#›</a:t>
            </a:fld>
            <a:endParaRPr lang="en-GB"/>
          </a:p>
        </p:txBody>
      </p:sp>
    </p:spTree>
    <p:extLst>
      <p:ext uri="{BB962C8B-B14F-4D97-AF65-F5344CB8AC3E}">
        <p14:creationId xmlns:p14="http://schemas.microsoft.com/office/powerpoint/2010/main" val="3973839195"/>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Lst>
  <p:txStyles>
    <p:titleStyle>
      <a:lvl1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a:ea typeface="+mj-ea"/>
          <a:cs typeface="Arial"/>
        </a:defRPr>
      </a:lvl1pPr>
      <a:lvl2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CC66"/>
        </a:buClr>
        <a:buSzPct val="100000"/>
        <a:buFont typeface="Times New Roman" charset="0"/>
        <a:defRPr sz="4400">
          <a:solidFill>
            <a:srgbClr val="FFCC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CC66"/>
        </a:buClr>
        <a:buSzPct val="100000"/>
        <a:buFont typeface="Times New Roman" pitchFamily="16" charset="0"/>
        <a:defRPr sz="4400">
          <a:solidFill>
            <a:srgbClr val="FFCC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FF"/>
        </a:buClr>
        <a:buSzPct val="100000"/>
        <a:buFont typeface="Times New Roman" charset="0"/>
        <a:buChar char="•"/>
        <a:defRPr sz="3200">
          <a:solidFill>
            <a:srgbClr val="FFFFFF"/>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FF"/>
        </a:buClr>
        <a:buSzPct val="100000"/>
        <a:buFont typeface="Times New Roman" charset="0"/>
        <a:buChar char="–"/>
        <a:defRPr sz="2800">
          <a:solidFill>
            <a:srgbClr val="FFFFFF"/>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FF"/>
        </a:buClr>
        <a:buSzPct val="100000"/>
        <a:buFont typeface="Times New Roman" charset="0"/>
        <a:buChar char="•"/>
        <a:defRPr sz="2400">
          <a:solidFill>
            <a:srgbClr val="FFFFFF"/>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FF"/>
        </a:buClr>
        <a:buSzPct val="100000"/>
        <a:buFont typeface="Times New Roman" charset="0"/>
        <a:buChar char="»"/>
        <a:defRPr sz="2000">
          <a:solidFill>
            <a:srgbClr val="FFFFFF"/>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6pPr>
      <a:lvl7pPr marL="29718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7pPr>
      <a:lvl8pPr marL="34290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8pPr>
      <a:lvl9pPr marL="3886200" indent="-228600" algn="l" defTabSz="449263" rtl="0" eaLnBrk="0" fontAlgn="base" hangingPunct="0">
        <a:lnSpc>
          <a:spcPct val="95000"/>
        </a:lnSpc>
        <a:spcBef>
          <a:spcPts val="500"/>
        </a:spcBef>
        <a:spcAft>
          <a:spcPct val="0"/>
        </a:spcAft>
        <a:buClr>
          <a:srgbClr val="FFFFFF"/>
        </a:buClr>
        <a:buSzPct val="100000"/>
        <a:buFont typeface="Times New Roman" pitchFamily="16" charset="0"/>
        <a:buChar char="»"/>
        <a:defRPr sz="2000">
          <a:solidFill>
            <a:srgbClr val="FFFFFF"/>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en-US">
              <a:solidFill>
                <a:srgbClr val="000000"/>
              </a:solidFill>
              <a:latin typeface="Times New Roman"/>
            </a:endParaRPr>
          </a:p>
        </p:txBody>
      </p:sp>
      <p:sp>
        <p:nvSpPr>
          <p:cNvPr id="37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en-US">
              <a:solidFill>
                <a:srgbClr val="000000"/>
              </a:solidFill>
              <a:latin typeface="Times New Roman"/>
            </a:endParaRPr>
          </a:p>
        </p:txBody>
      </p:sp>
      <p:sp>
        <p:nvSpPr>
          <p:cNvPr id="37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B06F49AE-A589-A24D-BADC-62C5A6E2561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86836214"/>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5.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77.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4.xml"/><Relationship Id="rId1" Type="http://schemas.openxmlformats.org/officeDocument/2006/relationships/themeOverride" Target="../theme/themeOverride1.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50.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44.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44.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5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0.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94.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50.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5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50.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04.xml"/></Relationships>
</file>

<file path=ppt/slides/_rels/slide3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4.xml"/><Relationship Id="rId1" Type="http://schemas.openxmlformats.org/officeDocument/2006/relationships/themeOverride" Target="../theme/themeOverride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7.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12.xml"/><Relationship Id="rId1" Type="http://schemas.openxmlformats.org/officeDocument/2006/relationships/vmlDrawing" Target="../drawings/vmlDrawing1.vml"/><Relationship Id="rId5" Type="http://schemas.openxmlformats.org/officeDocument/2006/relationships/image" Target="../media/image41.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5.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4.xml"/><Relationship Id="rId1" Type="http://schemas.openxmlformats.org/officeDocument/2006/relationships/slideLayout" Target="../slideLayouts/slideLayout117.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5.xml"/><Relationship Id="rId1" Type="http://schemas.openxmlformats.org/officeDocument/2006/relationships/slideLayout" Target="../slideLayouts/slideLayout128.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10.jpeg"/></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4.xml"/></Relationships>
</file>

<file path=ppt/slides/_rels/slide5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150.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9.xml"/><Relationship Id="rId1" Type="http://schemas.openxmlformats.org/officeDocument/2006/relationships/slideLayout" Target="../slideLayouts/slideLayout88.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295400" y="457200"/>
            <a:ext cx="6502400" cy="5334000"/>
          </a:xfrm>
          <a:prstGeom prst="rect">
            <a:avLst/>
          </a:prstGeom>
        </p:spPr>
      </p:pic>
      <p:sp>
        <p:nvSpPr>
          <p:cNvPr id="8" name="Rectangle 2"/>
          <p:cNvSpPr txBox="1">
            <a:spLocks noChangeArrowheads="1"/>
          </p:cNvSpPr>
          <p:nvPr/>
        </p:nvSpPr>
        <p:spPr bwMode="auto">
          <a:xfrm>
            <a:off x="-26844" y="4724400"/>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i="1" dirty="0">
                <a:solidFill>
                  <a:srgbClr val="FFFFFF"/>
                </a:solidFill>
                <a:effectLst>
                  <a:glow rad="127000">
                    <a:srgbClr val="000000"/>
                  </a:glow>
                </a:effectLst>
                <a:latin typeface="Arial" charset="0"/>
                <a:ea typeface="ＭＳ Ｐゴシック" charset="0"/>
                <a:cs typeface="ＭＳ Ｐゴシック" charset="0"/>
              </a:rPr>
              <a:t>Isaiah 6</a:t>
            </a:r>
          </a:p>
        </p:txBody>
      </p:sp>
      <p:sp>
        <p:nvSpPr>
          <p:cNvPr id="900098" name="Rectangle 2"/>
          <p:cNvSpPr>
            <a:spLocks noGrp="1" noChangeArrowheads="1"/>
          </p:cNvSpPr>
          <p:nvPr>
            <p:ph type="ctrTitle"/>
          </p:nvPr>
        </p:nvSpPr>
        <p:spPr>
          <a:xfrm>
            <a:off x="990600" y="381000"/>
            <a:ext cx="7451725" cy="2951163"/>
          </a:xfrm>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Arial" charset="0"/>
                <a:ea typeface="ＭＳ Ｐゴシック" charset="0"/>
                <a:cs typeface="ＭＳ Ｐゴシック" charset="0"/>
              </a:rPr>
              <a:t>The Call to Endure</a:t>
            </a:r>
          </a:p>
        </p:txBody>
      </p:sp>
      <p:sp>
        <p:nvSpPr>
          <p:cNvPr id="6" name="Rectangle 5">
            <a:extLst>
              <a:ext uri="{FF2B5EF4-FFF2-40B4-BE49-F238E27FC236}">
                <a16:creationId xmlns:a16="http://schemas.microsoft.com/office/drawing/2014/main" id="{535F87F4-B5F3-2643-844E-2E44D7C36DF3}"/>
              </a:ext>
            </a:extLst>
          </p:cNvPr>
          <p:cNvSpPr>
            <a:spLocks noChangeArrowheads="1"/>
          </p:cNvSpPr>
          <p:nvPr/>
        </p:nvSpPr>
        <p:spPr bwMode="auto">
          <a:xfrm>
            <a:off x="0" y="6092830"/>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lstStyle/>
          <a:p>
            <a:pPr algn="ctr">
              <a:spcBef>
                <a:spcPct val="20000"/>
              </a:spcBef>
              <a:buClr>
                <a:srgbClr val="FFCC00"/>
              </a:buClr>
              <a:buSzPct val="7000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CICFamily.com &amp; BibleStudyDownloads.org</a:t>
            </a:r>
          </a:p>
        </p:txBody>
      </p:sp>
    </p:spTree>
    <p:extLst>
      <p:ext uri="{BB962C8B-B14F-4D97-AF65-F5344CB8AC3E}">
        <p14:creationId xmlns:p14="http://schemas.microsoft.com/office/powerpoint/2010/main" val="2097759780"/>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0" y="381000"/>
            <a:ext cx="9144000" cy="1143000"/>
          </a:xfrm>
        </p:spPr>
        <p:txBody>
          <a:bodyPr/>
          <a:lstStyle/>
          <a:p>
            <a:pPr eaLnBrk="1" hangingPunct="1">
              <a:defRPr/>
            </a:pPr>
            <a:r>
              <a:rPr lang="en-US" sz="6000" b="1" dirty="0">
                <a:solidFill>
                  <a:schemeClr val="tx1"/>
                </a:solidFill>
              </a:rPr>
              <a:t>The Assyrian Threat</a:t>
            </a:r>
          </a:p>
        </p:txBody>
      </p:sp>
      <p:sp>
        <p:nvSpPr>
          <p:cNvPr id="49155" name="Freeform 3"/>
          <p:cNvSpPr>
            <a:spLocks/>
          </p:cNvSpPr>
          <p:nvPr/>
        </p:nvSpPr>
        <p:spPr bwMode="auto">
          <a:xfrm rot="-1003895">
            <a:off x="5789613" y="2274888"/>
            <a:ext cx="1066800" cy="1543050"/>
          </a:xfrm>
          <a:custGeom>
            <a:avLst/>
            <a:gdLst>
              <a:gd name="T0" fmla="*/ 135 w 625"/>
              <a:gd name="T1" fmla="*/ 50 h 972"/>
              <a:gd name="T2" fmla="*/ 50 w 625"/>
              <a:gd name="T3" fmla="*/ 184 h 972"/>
              <a:gd name="T4" fmla="*/ 62 w 625"/>
              <a:gd name="T5" fmla="*/ 402 h 972"/>
              <a:gd name="T6" fmla="*/ 123 w 625"/>
              <a:gd name="T7" fmla="*/ 450 h 972"/>
              <a:gd name="T8" fmla="*/ 280 w 625"/>
              <a:gd name="T9" fmla="*/ 693 h 972"/>
              <a:gd name="T10" fmla="*/ 389 w 625"/>
              <a:gd name="T11" fmla="*/ 887 h 972"/>
              <a:gd name="T12" fmla="*/ 474 w 625"/>
              <a:gd name="T13" fmla="*/ 972 h 972"/>
              <a:gd name="T14" fmla="*/ 571 w 625"/>
              <a:gd name="T15" fmla="*/ 960 h 972"/>
              <a:gd name="T16" fmla="*/ 607 w 625"/>
              <a:gd name="T17" fmla="*/ 947 h 972"/>
              <a:gd name="T18" fmla="*/ 510 w 625"/>
              <a:gd name="T19" fmla="*/ 366 h 972"/>
              <a:gd name="T20" fmla="*/ 535 w 625"/>
              <a:gd name="T21" fmla="*/ 184 h 972"/>
              <a:gd name="T22" fmla="*/ 401 w 625"/>
              <a:gd name="T23" fmla="*/ 14 h 972"/>
              <a:gd name="T24" fmla="*/ 256 w 625"/>
              <a:gd name="T25" fmla="*/ 2 h 972"/>
              <a:gd name="T26" fmla="*/ 159 w 625"/>
              <a:gd name="T27" fmla="*/ 14 h 972"/>
              <a:gd name="T28" fmla="*/ 110 w 625"/>
              <a:gd name="T29" fmla="*/ 62 h 972"/>
              <a:gd name="T30" fmla="*/ 135 w 625"/>
              <a:gd name="T31" fmla="*/ 50 h 9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25" h="972">
                <a:moveTo>
                  <a:pt x="135" y="50"/>
                </a:moveTo>
                <a:cubicBezTo>
                  <a:pt x="91" y="114"/>
                  <a:pt x="125" y="158"/>
                  <a:pt x="50" y="184"/>
                </a:cubicBezTo>
                <a:cubicBezTo>
                  <a:pt x="5" y="250"/>
                  <a:pt x="0" y="340"/>
                  <a:pt x="62" y="402"/>
                </a:cubicBezTo>
                <a:cubicBezTo>
                  <a:pt x="80" y="420"/>
                  <a:pt x="104" y="432"/>
                  <a:pt x="123" y="450"/>
                </a:cubicBezTo>
                <a:cubicBezTo>
                  <a:pt x="152" y="541"/>
                  <a:pt x="179" y="659"/>
                  <a:pt x="280" y="693"/>
                </a:cubicBezTo>
                <a:cubicBezTo>
                  <a:pt x="310" y="786"/>
                  <a:pt x="307" y="832"/>
                  <a:pt x="389" y="887"/>
                </a:cubicBezTo>
                <a:cubicBezTo>
                  <a:pt x="414" y="924"/>
                  <a:pt x="443" y="940"/>
                  <a:pt x="474" y="972"/>
                </a:cubicBezTo>
                <a:cubicBezTo>
                  <a:pt x="506" y="968"/>
                  <a:pt x="538" y="966"/>
                  <a:pt x="571" y="960"/>
                </a:cubicBezTo>
                <a:cubicBezTo>
                  <a:pt x="583" y="957"/>
                  <a:pt x="605" y="959"/>
                  <a:pt x="607" y="947"/>
                </a:cubicBezTo>
                <a:cubicBezTo>
                  <a:pt x="625" y="732"/>
                  <a:pt x="553" y="566"/>
                  <a:pt x="510" y="366"/>
                </a:cubicBezTo>
                <a:cubicBezTo>
                  <a:pt x="514" y="338"/>
                  <a:pt x="535" y="207"/>
                  <a:pt x="535" y="184"/>
                </a:cubicBezTo>
                <a:cubicBezTo>
                  <a:pt x="535" y="109"/>
                  <a:pt x="478" y="24"/>
                  <a:pt x="401" y="14"/>
                </a:cubicBezTo>
                <a:cubicBezTo>
                  <a:pt x="352" y="7"/>
                  <a:pt x="304" y="6"/>
                  <a:pt x="256" y="2"/>
                </a:cubicBezTo>
                <a:cubicBezTo>
                  <a:pt x="223" y="6"/>
                  <a:pt x="188" y="0"/>
                  <a:pt x="159" y="14"/>
                </a:cubicBezTo>
                <a:cubicBezTo>
                  <a:pt x="84" y="46"/>
                  <a:pt x="218" y="62"/>
                  <a:pt x="110" y="62"/>
                </a:cubicBezTo>
                <a:cubicBezTo>
                  <a:pt x="100" y="62"/>
                  <a:pt x="126" y="54"/>
                  <a:pt x="135" y="50"/>
                </a:cubicBezTo>
                <a:close/>
              </a:path>
            </a:pathLst>
          </a:custGeom>
          <a:solidFill>
            <a:srgbClr val="660066"/>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57" name="Freeform 5"/>
          <p:cNvSpPr>
            <a:spLocks/>
          </p:cNvSpPr>
          <p:nvPr/>
        </p:nvSpPr>
        <p:spPr bwMode="auto">
          <a:xfrm>
            <a:off x="-152400" y="2819400"/>
            <a:ext cx="2295525" cy="3128963"/>
          </a:xfrm>
          <a:custGeom>
            <a:avLst/>
            <a:gdLst>
              <a:gd name="T0" fmla="*/ 29 w 918"/>
              <a:gd name="T1" fmla="*/ 15 h 1971"/>
              <a:gd name="T2" fmla="*/ 311 w 918"/>
              <a:gd name="T3" fmla="*/ 30 h 1971"/>
              <a:gd name="T4" fmla="*/ 563 w 918"/>
              <a:gd name="T5" fmla="*/ 30 h 1971"/>
              <a:gd name="T6" fmla="*/ 651 w 918"/>
              <a:gd name="T7" fmla="*/ 1 h 1971"/>
              <a:gd name="T8" fmla="*/ 770 w 918"/>
              <a:gd name="T9" fmla="*/ 30 h 1971"/>
              <a:gd name="T10" fmla="*/ 829 w 918"/>
              <a:gd name="T11" fmla="*/ 119 h 1971"/>
              <a:gd name="T12" fmla="*/ 859 w 918"/>
              <a:gd name="T13" fmla="*/ 252 h 1971"/>
              <a:gd name="T14" fmla="*/ 918 w 918"/>
              <a:gd name="T15" fmla="*/ 519 h 1971"/>
              <a:gd name="T16" fmla="*/ 903 w 918"/>
              <a:gd name="T17" fmla="*/ 845 h 1971"/>
              <a:gd name="T18" fmla="*/ 859 w 918"/>
              <a:gd name="T19" fmla="*/ 1082 h 1971"/>
              <a:gd name="T20" fmla="*/ 874 w 918"/>
              <a:gd name="T21" fmla="*/ 1423 h 1971"/>
              <a:gd name="T22" fmla="*/ 829 w 918"/>
              <a:gd name="T23" fmla="*/ 1526 h 1971"/>
              <a:gd name="T24" fmla="*/ 814 w 918"/>
              <a:gd name="T25" fmla="*/ 1586 h 1971"/>
              <a:gd name="T26" fmla="*/ 800 w 918"/>
              <a:gd name="T27" fmla="*/ 1778 h 1971"/>
              <a:gd name="T28" fmla="*/ 607 w 918"/>
              <a:gd name="T29" fmla="*/ 1852 h 1971"/>
              <a:gd name="T30" fmla="*/ 563 w 918"/>
              <a:gd name="T31" fmla="*/ 1867 h 1971"/>
              <a:gd name="T32" fmla="*/ 518 w 918"/>
              <a:gd name="T33" fmla="*/ 1897 h 1971"/>
              <a:gd name="T34" fmla="*/ 222 w 918"/>
              <a:gd name="T35" fmla="*/ 1941 h 1971"/>
              <a:gd name="T36" fmla="*/ 0 w 918"/>
              <a:gd name="T37" fmla="*/ 1971 h 19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18" h="1971">
                <a:moveTo>
                  <a:pt x="29" y="15"/>
                </a:moveTo>
                <a:cubicBezTo>
                  <a:pt x="146" y="74"/>
                  <a:pt x="184" y="51"/>
                  <a:pt x="311" y="30"/>
                </a:cubicBezTo>
                <a:cubicBezTo>
                  <a:pt x="433" y="45"/>
                  <a:pt x="435" y="55"/>
                  <a:pt x="563" y="30"/>
                </a:cubicBezTo>
                <a:cubicBezTo>
                  <a:pt x="593" y="23"/>
                  <a:pt x="651" y="1"/>
                  <a:pt x="651" y="1"/>
                </a:cubicBezTo>
                <a:cubicBezTo>
                  <a:pt x="691" y="8"/>
                  <a:pt x="741" y="0"/>
                  <a:pt x="770" y="30"/>
                </a:cubicBezTo>
                <a:cubicBezTo>
                  <a:pt x="795" y="55"/>
                  <a:pt x="829" y="119"/>
                  <a:pt x="829" y="119"/>
                </a:cubicBezTo>
                <a:cubicBezTo>
                  <a:pt x="806" y="187"/>
                  <a:pt x="819" y="193"/>
                  <a:pt x="859" y="252"/>
                </a:cubicBezTo>
                <a:cubicBezTo>
                  <a:pt x="881" y="341"/>
                  <a:pt x="899" y="428"/>
                  <a:pt x="918" y="519"/>
                </a:cubicBezTo>
                <a:cubicBezTo>
                  <a:pt x="906" y="622"/>
                  <a:pt x="871" y="744"/>
                  <a:pt x="903" y="845"/>
                </a:cubicBezTo>
                <a:cubicBezTo>
                  <a:pt x="884" y="923"/>
                  <a:pt x="870" y="1001"/>
                  <a:pt x="859" y="1082"/>
                </a:cubicBezTo>
                <a:cubicBezTo>
                  <a:pt x="870" y="1193"/>
                  <a:pt x="904" y="1311"/>
                  <a:pt x="874" y="1423"/>
                </a:cubicBezTo>
                <a:cubicBezTo>
                  <a:pt x="864" y="1459"/>
                  <a:pt x="841" y="1490"/>
                  <a:pt x="829" y="1526"/>
                </a:cubicBezTo>
                <a:cubicBezTo>
                  <a:pt x="821" y="1545"/>
                  <a:pt x="819" y="1566"/>
                  <a:pt x="814" y="1586"/>
                </a:cubicBezTo>
                <a:cubicBezTo>
                  <a:pt x="828" y="1642"/>
                  <a:pt x="840" y="1727"/>
                  <a:pt x="800" y="1778"/>
                </a:cubicBezTo>
                <a:cubicBezTo>
                  <a:pt x="757" y="1830"/>
                  <a:pt x="668" y="1834"/>
                  <a:pt x="607" y="1852"/>
                </a:cubicBezTo>
                <a:cubicBezTo>
                  <a:pt x="592" y="1856"/>
                  <a:pt x="576" y="1860"/>
                  <a:pt x="563" y="1867"/>
                </a:cubicBezTo>
                <a:cubicBezTo>
                  <a:pt x="546" y="1875"/>
                  <a:pt x="535" y="1891"/>
                  <a:pt x="518" y="1897"/>
                </a:cubicBezTo>
                <a:cubicBezTo>
                  <a:pt x="425" y="1928"/>
                  <a:pt x="318" y="1923"/>
                  <a:pt x="222" y="1941"/>
                </a:cubicBezTo>
                <a:cubicBezTo>
                  <a:pt x="147" y="1954"/>
                  <a:pt x="75" y="1971"/>
                  <a:pt x="0" y="1971"/>
                </a:cubicBezTo>
              </a:path>
            </a:pathLst>
          </a:custGeom>
          <a:solidFill>
            <a:schemeClr val="bg2"/>
          </a:solidFill>
          <a:ln w="38100" cmpd="sng">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58" name="Freeform 6"/>
          <p:cNvSpPr>
            <a:spLocks/>
          </p:cNvSpPr>
          <p:nvPr/>
        </p:nvSpPr>
        <p:spPr bwMode="auto">
          <a:xfrm>
            <a:off x="2058988" y="3579813"/>
            <a:ext cx="808037" cy="769937"/>
          </a:xfrm>
          <a:custGeom>
            <a:avLst/>
            <a:gdLst>
              <a:gd name="T0" fmla="*/ 230 w 509"/>
              <a:gd name="T1" fmla="*/ 0 h 485"/>
              <a:gd name="T2" fmla="*/ 109 w 509"/>
              <a:gd name="T3" fmla="*/ 12 h 485"/>
              <a:gd name="T4" fmla="*/ 36 w 509"/>
              <a:gd name="T5" fmla="*/ 36 h 485"/>
              <a:gd name="T6" fmla="*/ 0 w 509"/>
              <a:gd name="T7" fmla="*/ 254 h 485"/>
              <a:gd name="T8" fmla="*/ 48 w 509"/>
              <a:gd name="T9" fmla="*/ 412 h 485"/>
              <a:gd name="T10" fmla="*/ 109 w 509"/>
              <a:gd name="T11" fmla="*/ 460 h 485"/>
              <a:gd name="T12" fmla="*/ 436 w 509"/>
              <a:gd name="T13" fmla="*/ 485 h 485"/>
              <a:gd name="T14" fmla="*/ 509 w 509"/>
              <a:gd name="T15" fmla="*/ 363 h 485"/>
              <a:gd name="T16" fmla="*/ 448 w 509"/>
              <a:gd name="T17" fmla="*/ 194 h 485"/>
              <a:gd name="T18" fmla="*/ 376 w 509"/>
              <a:gd name="T19" fmla="*/ 0 h 485"/>
              <a:gd name="T20" fmla="*/ 230 w 509"/>
              <a:gd name="T21" fmla="*/ 0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9" h="485">
                <a:moveTo>
                  <a:pt x="230" y="0"/>
                </a:moveTo>
                <a:cubicBezTo>
                  <a:pt x="189" y="4"/>
                  <a:pt x="148" y="4"/>
                  <a:pt x="109" y="12"/>
                </a:cubicBezTo>
                <a:cubicBezTo>
                  <a:pt x="83" y="16"/>
                  <a:pt x="36" y="36"/>
                  <a:pt x="36" y="36"/>
                </a:cubicBezTo>
                <a:cubicBezTo>
                  <a:pt x="58" y="104"/>
                  <a:pt x="22" y="187"/>
                  <a:pt x="0" y="254"/>
                </a:cubicBezTo>
                <a:cubicBezTo>
                  <a:pt x="9" y="283"/>
                  <a:pt x="34" y="398"/>
                  <a:pt x="48" y="412"/>
                </a:cubicBezTo>
                <a:cubicBezTo>
                  <a:pt x="83" y="445"/>
                  <a:pt x="63" y="429"/>
                  <a:pt x="109" y="460"/>
                </a:cubicBezTo>
                <a:cubicBezTo>
                  <a:pt x="211" y="425"/>
                  <a:pt x="335" y="448"/>
                  <a:pt x="436" y="485"/>
                </a:cubicBezTo>
                <a:cubicBezTo>
                  <a:pt x="470" y="448"/>
                  <a:pt x="493" y="410"/>
                  <a:pt x="509" y="363"/>
                </a:cubicBezTo>
                <a:cubicBezTo>
                  <a:pt x="498" y="288"/>
                  <a:pt x="489" y="253"/>
                  <a:pt x="448" y="194"/>
                </a:cubicBezTo>
                <a:cubicBezTo>
                  <a:pt x="461" y="86"/>
                  <a:pt x="487" y="37"/>
                  <a:pt x="376" y="0"/>
                </a:cubicBezTo>
                <a:cubicBezTo>
                  <a:pt x="282" y="30"/>
                  <a:pt x="316" y="28"/>
                  <a:pt x="230" y="0"/>
                </a:cubicBezTo>
                <a:close/>
              </a:path>
            </a:pathLst>
          </a:custGeom>
          <a:solidFill>
            <a:schemeClr val="hlink"/>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59" name="Freeform 7"/>
          <p:cNvSpPr>
            <a:spLocks/>
          </p:cNvSpPr>
          <p:nvPr/>
        </p:nvSpPr>
        <p:spPr bwMode="auto">
          <a:xfrm>
            <a:off x="1892300" y="4933950"/>
            <a:ext cx="673100" cy="730250"/>
          </a:xfrm>
          <a:custGeom>
            <a:avLst/>
            <a:gdLst>
              <a:gd name="T0" fmla="*/ 104 w 424"/>
              <a:gd name="T1" fmla="*/ 12 h 460"/>
              <a:gd name="T2" fmla="*/ 108 w 424"/>
              <a:gd name="T3" fmla="*/ 22 h 460"/>
              <a:gd name="T4" fmla="*/ 78 w 424"/>
              <a:gd name="T5" fmla="*/ 118 h 460"/>
              <a:gd name="T6" fmla="*/ 34 w 424"/>
              <a:gd name="T7" fmla="*/ 176 h 460"/>
              <a:gd name="T8" fmla="*/ 0 w 424"/>
              <a:gd name="T9" fmla="*/ 234 h 460"/>
              <a:gd name="T10" fmla="*/ 2 w 424"/>
              <a:gd name="T11" fmla="*/ 248 h 460"/>
              <a:gd name="T12" fmla="*/ 0 w 424"/>
              <a:gd name="T13" fmla="*/ 254 h 460"/>
              <a:gd name="T14" fmla="*/ 18 w 424"/>
              <a:gd name="T15" fmla="*/ 314 h 460"/>
              <a:gd name="T16" fmla="*/ 16 w 424"/>
              <a:gd name="T17" fmla="*/ 358 h 460"/>
              <a:gd name="T18" fmla="*/ 10 w 424"/>
              <a:gd name="T19" fmla="*/ 404 h 460"/>
              <a:gd name="T20" fmla="*/ 8 w 424"/>
              <a:gd name="T21" fmla="*/ 422 h 460"/>
              <a:gd name="T22" fmla="*/ 4 w 424"/>
              <a:gd name="T23" fmla="*/ 434 h 460"/>
              <a:gd name="T24" fmla="*/ 34 w 424"/>
              <a:gd name="T25" fmla="*/ 448 h 460"/>
              <a:gd name="T26" fmla="*/ 102 w 424"/>
              <a:gd name="T27" fmla="*/ 444 h 460"/>
              <a:gd name="T28" fmla="*/ 128 w 424"/>
              <a:gd name="T29" fmla="*/ 458 h 460"/>
              <a:gd name="T30" fmla="*/ 168 w 424"/>
              <a:gd name="T31" fmla="*/ 460 h 460"/>
              <a:gd name="T32" fmla="*/ 252 w 424"/>
              <a:gd name="T33" fmla="*/ 450 h 460"/>
              <a:gd name="T34" fmla="*/ 332 w 424"/>
              <a:gd name="T35" fmla="*/ 450 h 460"/>
              <a:gd name="T36" fmla="*/ 350 w 424"/>
              <a:gd name="T37" fmla="*/ 444 h 460"/>
              <a:gd name="T38" fmla="*/ 348 w 424"/>
              <a:gd name="T39" fmla="*/ 438 h 460"/>
              <a:gd name="T40" fmla="*/ 354 w 424"/>
              <a:gd name="T41" fmla="*/ 434 h 460"/>
              <a:gd name="T42" fmla="*/ 364 w 424"/>
              <a:gd name="T43" fmla="*/ 406 h 460"/>
              <a:gd name="T44" fmla="*/ 366 w 424"/>
              <a:gd name="T45" fmla="*/ 368 h 460"/>
              <a:gd name="T46" fmla="*/ 364 w 424"/>
              <a:gd name="T47" fmla="*/ 326 h 460"/>
              <a:gd name="T48" fmla="*/ 368 w 424"/>
              <a:gd name="T49" fmla="*/ 314 h 460"/>
              <a:gd name="T50" fmla="*/ 366 w 424"/>
              <a:gd name="T51" fmla="*/ 270 h 460"/>
              <a:gd name="T52" fmla="*/ 396 w 424"/>
              <a:gd name="T53" fmla="*/ 164 h 460"/>
              <a:gd name="T54" fmla="*/ 410 w 424"/>
              <a:gd name="T55" fmla="*/ 144 h 460"/>
              <a:gd name="T56" fmla="*/ 424 w 424"/>
              <a:gd name="T57" fmla="*/ 54 h 460"/>
              <a:gd name="T58" fmla="*/ 338 w 424"/>
              <a:gd name="T59" fmla="*/ 32 h 460"/>
              <a:gd name="T60" fmla="*/ 312 w 424"/>
              <a:gd name="T61" fmla="*/ 22 h 460"/>
              <a:gd name="T62" fmla="*/ 254 w 424"/>
              <a:gd name="T63" fmla="*/ 20 h 460"/>
              <a:gd name="T64" fmla="*/ 234 w 424"/>
              <a:gd name="T65" fmla="*/ 18 h 460"/>
              <a:gd name="T66" fmla="*/ 216 w 424"/>
              <a:gd name="T67" fmla="*/ 12 h 460"/>
              <a:gd name="T68" fmla="*/ 192 w 424"/>
              <a:gd name="T69" fmla="*/ 18 h 460"/>
              <a:gd name="T70" fmla="*/ 130 w 424"/>
              <a:gd name="T71" fmla="*/ 2 h 460"/>
              <a:gd name="T72" fmla="*/ 110 w 424"/>
              <a:gd name="T73" fmla="*/ 10 h 460"/>
              <a:gd name="T74" fmla="*/ 104 w 424"/>
              <a:gd name="T75" fmla="*/ 12 h 4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24" h="460">
                <a:moveTo>
                  <a:pt x="104" y="12"/>
                </a:moveTo>
                <a:cubicBezTo>
                  <a:pt x="119" y="0"/>
                  <a:pt x="110" y="13"/>
                  <a:pt x="108" y="22"/>
                </a:cubicBezTo>
                <a:cubicBezTo>
                  <a:pt x="104" y="53"/>
                  <a:pt x="97" y="92"/>
                  <a:pt x="78" y="118"/>
                </a:cubicBezTo>
                <a:cubicBezTo>
                  <a:pt x="69" y="142"/>
                  <a:pt x="49" y="157"/>
                  <a:pt x="34" y="176"/>
                </a:cubicBezTo>
                <a:cubicBezTo>
                  <a:pt x="18" y="194"/>
                  <a:pt x="7" y="211"/>
                  <a:pt x="0" y="234"/>
                </a:cubicBezTo>
                <a:cubicBezTo>
                  <a:pt x="0" y="238"/>
                  <a:pt x="2" y="243"/>
                  <a:pt x="2" y="248"/>
                </a:cubicBezTo>
                <a:cubicBezTo>
                  <a:pt x="2" y="250"/>
                  <a:pt x="0" y="251"/>
                  <a:pt x="0" y="254"/>
                </a:cubicBezTo>
                <a:cubicBezTo>
                  <a:pt x="0" y="274"/>
                  <a:pt x="11" y="295"/>
                  <a:pt x="18" y="314"/>
                </a:cubicBezTo>
                <a:cubicBezTo>
                  <a:pt x="14" y="332"/>
                  <a:pt x="14" y="337"/>
                  <a:pt x="16" y="358"/>
                </a:cubicBezTo>
                <a:cubicBezTo>
                  <a:pt x="11" y="372"/>
                  <a:pt x="11" y="388"/>
                  <a:pt x="10" y="404"/>
                </a:cubicBezTo>
                <a:cubicBezTo>
                  <a:pt x="13" y="413"/>
                  <a:pt x="12" y="408"/>
                  <a:pt x="8" y="422"/>
                </a:cubicBezTo>
                <a:cubicBezTo>
                  <a:pt x="6" y="426"/>
                  <a:pt x="4" y="434"/>
                  <a:pt x="4" y="434"/>
                </a:cubicBezTo>
                <a:cubicBezTo>
                  <a:pt x="7" y="445"/>
                  <a:pt x="23" y="444"/>
                  <a:pt x="34" y="448"/>
                </a:cubicBezTo>
                <a:cubicBezTo>
                  <a:pt x="56" y="445"/>
                  <a:pt x="78" y="443"/>
                  <a:pt x="102" y="444"/>
                </a:cubicBezTo>
                <a:cubicBezTo>
                  <a:pt x="109" y="444"/>
                  <a:pt x="119" y="456"/>
                  <a:pt x="128" y="458"/>
                </a:cubicBezTo>
                <a:cubicBezTo>
                  <a:pt x="141" y="459"/>
                  <a:pt x="154" y="459"/>
                  <a:pt x="168" y="460"/>
                </a:cubicBezTo>
                <a:cubicBezTo>
                  <a:pt x="196" y="456"/>
                  <a:pt x="223" y="453"/>
                  <a:pt x="252" y="450"/>
                </a:cubicBezTo>
                <a:cubicBezTo>
                  <a:pt x="285" y="453"/>
                  <a:pt x="283" y="454"/>
                  <a:pt x="332" y="450"/>
                </a:cubicBezTo>
                <a:cubicBezTo>
                  <a:pt x="338" y="449"/>
                  <a:pt x="350" y="444"/>
                  <a:pt x="350" y="444"/>
                </a:cubicBezTo>
                <a:cubicBezTo>
                  <a:pt x="349" y="442"/>
                  <a:pt x="347" y="439"/>
                  <a:pt x="348" y="438"/>
                </a:cubicBezTo>
                <a:cubicBezTo>
                  <a:pt x="348" y="435"/>
                  <a:pt x="352" y="435"/>
                  <a:pt x="354" y="434"/>
                </a:cubicBezTo>
                <a:cubicBezTo>
                  <a:pt x="359" y="426"/>
                  <a:pt x="362" y="414"/>
                  <a:pt x="364" y="406"/>
                </a:cubicBezTo>
                <a:cubicBezTo>
                  <a:pt x="358" y="390"/>
                  <a:pt x="363" y="384"/>
                  <a:pt x="366" y="368"/>
                </a:cubicBezTo>
                <a:cubicBezTo>
                  <a:pt x="365" y="354"/>
                  <a:pt x="363" y="340"/>
                  <a:pt x="364" y="326"/>
                </a:cubicBezTo>
                <a:cubicBezTo>
                  <a:pt x="364" y="321"/>
                  <a:pt x="368" y="314"/>
                  <a:pt x="368" y="314"/>
                </a:cubicBezTo>
                <a:cubicBezTo>
                  <a:pt x="367" y="299"/>
                  <a:pt x="366" y="284"/>
                  <a:pt x="366" y="270"/>
                </a:cubicBezTo>
                <a:cubicBezTo>
                  <a:pt x="364" y="246"/>
                  <a:pt x="366" y="173"/>
                  <a:pt x="396" y="164"/>
                </a:cubicBezTo>
                <a:cubicBezTo>
                  <a:pt x="400" y="157"/>
                  <a:pt x="410" y="144"/>
                  <a:pt x="410" y="144"/>
                </a:cubicBezTo>
                <a:cubicBezTo>
                  <a:pt x="412" y="113"/>
                  <a:pt x="420" y="84"/>
                  <a:pt x="424" y="54"/>
                </a:cubicBezTo>
                <a:cubicBezTo>
                  <a:pt x="418" y="36"/>
                  <a:pt x="354" y="33"/>
                  <a:pt x="338" y="32"/>
                </a:cubicBezTo>
                <a:cubicBezTo>
                  <a:pt x="328" y="28"/>
                  <a:pt x="320" y="24"/>
                  <a:pt x="312" y="22"/>
                </a:cubicBezTo>
                <a:cubicBezTo>
                  <a:pt x="290" y="26"/>
                  <a:pt x="274" y="25"/>
                  <a:pt x="254" y="20"/>
                </a:cubicBezTo>
                <a:cubicBezTo>
                  <a:pt x="246" y="22"/>
                  <a:pt x="241" y="20"/>
                  <a:pt x="234" y="18"/>
                </a:cubicBezTo>
                <a:cubicBezTo>
                  <a:pt x="227" y="16"/>
                  <a:pt x="216" y="12"/>
                  <a:pt x="216" y="12"/>
                </a:cubicBezTo>
                <a:cubicBezTo>
                  <a:pt x="208" y="14"/>
                  <a:pt x="200" y="15"/>
                  <a:pt x="192" y="18"/>
                </a:cubicBezTo>
                <a:cubicBezTo>
                  <a:pt x="171" y="14"/>
                  <a:pt x="150" y="7"/>
                  <a:pt x="130" y="2"/>
                </a:cubicBezTo>
                <a:cubicBezTo>
                  <a:pt x="122" y="4"/>
                  <a:pt x="117" y="8"/>
                  <a:pt x="110" y="10"/>
                </a:cubicBezTo>
                <a:cubicBezTo>
                  <a:pt x="107" y="17"/>
                  <a:pt x="109" y="17"/>
                  <a:pt x="104" y="12"/>
                </a:cubicBezTo>
                <a:close/>
              </a:path>
            </a:pathLst>
          </a:custGeom>
          <a:solidFill>
            <a:srgbClr val="333333"/>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60" name="Text Box 8"/>
          <p:cNvSpPr txBox="1">
            <a:spLocks noChangeArrowheads="1"/>
          </p:cNvSpPr>
          <p:nvPr/>
        </p:nvSpPr>
        <p:spPr bwMode="auto">
          <a:xfrm>
            <a:off x="0" y="3505200"/>
            <a:ext cx="1828800" cy="78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a:solidFill>
                  <a:srgbClr val="FFFFFF"/>
                </a:solidFill>
                <a:latin typeface="Arial"/>
                <a:cs typeface="Arial"/>
              </a:rPr>
              <a:t>Mediterranean</a:t>
            </a:r>
          </a:p>
          <a:p>
            <a:pPr algn="ctr">
              <a:spcBef>
                <a:spcPct val="50000"/>
              </a:spcBef>
              <a:defRPr/>
            </a:pPr>
            <a:r>
              <a:rPr lang="en-US" b="1">
                <a:solidFill>
                  <a:srgbClr val="FFFFFF"/>
                </a:solidFill>
                <a:latin typeface="Arial"/>
                <a:cs typeface="Arial"/>
              </a:rPr>
              <a:t>Sea</a:t>
            </a:r>
            <a:endParaRPr lang="en-US" sz="2000" b="1">
              <a:solidFill>
                <a:srgbClr val="FFFFFF"/>
              </a:solidFill>
              <a:latin typeface="Arial"/>
              <a:cs typeface="Arial"/>
            </a:endParaRPr>
          </a:p>
        </p:txBody>
      </p:sp>
      <p:sp>
        <p:nvSpPr>
          <p:cNvPr id="49161" name="Text Box 9"/>
          <p:cNvSpPr txBox="1">
            <a:spLocks noChangeArrowheads="1"/>
          </p:cNvSpPr>
          <p:nvPr/>
        </p:nvSpPr>
        <p:spPr bwMode="auto">
          <a:xfrm>
            <a:off x="2286000" y="3733800"/>
            <a:ext cx="12954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a:solidFill>
                  <a:srgbClr val="FFFFFF"/>
                </a:solidFill>
                <a:effectLst>
                  <a:outerShdw blurRad="38100" dist="38100" dir="2700000" algn="tl">
                    <a:srgbClr val="000000"/>
                  </a:outerShdw>
                </a:effectLst>
                <a:latin typeface="Arial"/>
                <a:cs typeface="Arial"/>
              </a:rPr>
              <a:t>Syria</a:t>
            </a:r>
            <a:endParaRPr lang="en-US" sz="2000" b="1">
              <a:solidFill>
                <a:srgbClr val="FFFFFF"/>
              </a:solidFill>
              <a:effectLst>
                <a:outerShdw blurRad="38100" dist="38100" dir="2700000" algn="tl">
                  <a:srgbClr val="000000"/>
                </a:outerShdw>
              </a:effectLst>
              <a:latin typeface="Arial"/>
              <a:cs typeface="Arial"/>
            </a:endParaRPr>
          </a:p>
        </p:txBody>
      </p:sp>
      <p:sp>
        <p:nvSpPr>
          <p:cNvPr id="49162" name="Text Box 10"/>
          <p:cNvSpPr txBox="1">
            <a:spLocks noChangeArrowheads="1"/>
          </p:cNvSpPr>
          <p:nvPr/>
        </p:nvSpPr>
        <p:spPr bwMode="auto">
          <a:xfrm>
            <a:off x="1981200" y="4876800"/>
            <a:ext cx="12954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a:solidFill>
                  <a:srgbClr val="FFFFFF"/>
                </a:solidFill>
                <a:effectLst>
                  <a:outerShdw blurRad="38100" dist="38100" dir="2700000" algn="tl">
                    <a:srgbClr val="000000"/>
                  </a:outerShdw>
                </a:effectLst>
                <a:latin typeface="Arial"/>
                <a:cs typeface="Arial"/>
              </a:rPr>
              <a:t>Judah</a:t>
            </a:r>
            <a:endParaRPr lang="en-US" sz="2000" b="1">
              <a:solidFill>
                <a:srgbClr val="FFFFFF"/>
              </a:solidFill>
              <a:effectLst>
                <a:outerShdw blurRad="38100" dist="38100" dir="2700000" algn="tl">
                  <a:srgbClr val="000000"/>
                </a:outerShdw>
              </a:effectLst>
              <a:latin typeface="Arial"/>
              <a:cs typeface="Arial"/>
            </a:endParaRPr>
          </a:p>
        </p:txBody>
      </p:sp>
      <p:sp>
        <p:nvSpPr>
          <p:cNvPr id="49163" name="Text Box 11"/>
          <p:cNvSpPr txBox="1">
            <a:spLocks noChangeArrowheads="1"/>
          </p:cNvSpPr>
          <p:nvPr/>
        </p:nvSpPr>
        <p:spPr bwMode="auto">
          <a:xfrm>
            <a:off x="533400" y="6096000"/>
            <a:ext cx="14478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a:solidFill>
                  <a:srgbClr val="FFFFFF"/>
                </a:solidFill>
                <a:effectLst>
                  <a:outerShdw blurRad="38100" dist="38100" dir="2700000" algn="tl">
                    <a:srgbClr val="000000"/>
                  </a:outerShdw>
                </a:effectLst>
                <a:latin typeface="Arial"/>
                <a:cs typeface="Arial"/>
              </a:rPr>
              <a:t>Egypt</a:t>
            </a:r>
            <a:endParaRPr lang="en-US" sz="2000" b="1">
              <a:solidFill>
                <a:srgbClr val="FFFFFF"/>
              </a:solidFill>
              <a:effectLst>
                <a:outerShdw blurRad="38100" dist="38100" dir="2700000" algn="tl">
                  <a:srgbClr val="000000"/>
                </a:outerShdw>
              </a:effectLst>
              <a:latin typeface="Arial"/>
              <a:cs typeface="Arial"/>
            </a:endParaRPr>
          </a:p>
        </p:txBody>
      </p:sp>
      <p:sp>
        <p:nvSpPr>
          <p:cNvPr id="49164" name="Freeform 12"/>
          <p:cNvSpPr>
            <a:spLocks/>
          </p:cNvSpPr>
          <p:nvPr/>
        </p:nvSpPr>
        <p:spPr bwMode="auto">
          <a:xfrm>
            <a:off x="2357438" y="6350000"/>
            <a:ext cx="277812" cy="676275"/>
          </a:xfrm>
          <a:custGeom>
            <a:avLst/>
            <a:gdLst>
              <a:gd name="T0" fmla="*/ 91 w 175"/>
              <a:gd name="T1" fmla="*/ 340 h 426"/>
              <a:gd name="T2" fmla="*/ 78 w 175"/>
              <a:gd name="T3" fmla="*/ 231 h 426"/>
              <a:gd name="T4" fmla="*/ 127 w 175"/>
              <a:gd name="T5" fmla="*/ 0 h 426"/>
              <a:gd name="T6" fmla="*/ 139 w 175"/>
              <a:gd name="T7" fmla="*/ 109 h 426"/>
              <a:gd name="T8" fmla="*/ 175 w 175"/>
              <a:gd name="T9" fmla="*/ 352 h 426"/>
              <a:gd name="T10" fmla="*/ 91 w 175"/>
              <a:gd name="T11" fmla="*/ 340 h 426"/>
            </a:gdLst>
            <a:ahLst/>
            <a:cxnLst>
              <a:cxn ang="0">
                <a:pos x="T0" y="T1"/>
              </a:cxn>
              <a:cxn ang="0">
                <a:pos x="T2" y="T3"/>
              </a:cxn>
              <a:cxn ang="0">
                <a:pos x="T4" y="T5"/>
              </a:cxn>
              <a:cxn ang="0">
                <a:pos x="T6" y="T7"/>
              </a:cxn>
              <a:cxn ang="0">
                <a:pos x="T8" y="T9"/>
              </a:cxn>
              <a:cxn ang="0">
                <a:pos x="T10" y="T11"/>
              </a:cxn>
            </a:cxnLst>
            <a:rect l="0" t="0" r="r" b="b"/>
            <a:pathLst>
              <a:path w="175" h="426">
                <a:moveTo>
                  <a:pt x="91" y="340"/>
                </a:moveTo>
                <a:cubicBezTo>
                  <a:pt x="51" y="280"/>
                  <a:pt x="65" y="320"/>
                  <a:pt x="78" y="231"/>
                </a:cubicBezTo>
                <a:cubicBezTo>
                  <a:pt x="89" y="148"/>
                  <a:pt x="101" y="78"/>
                  <a:pt x="127" y="0"/>
                </a:cubicBezTo>
                <a:cubicBezTo>
                  <a:pt x="154" y="85"/>
                  <a:pt x="159" y="48"/>
                  <a:pt x="139" y="109"/>
                </a:cubicBezTo>
                <a:cubicBezTo>
                  <a:pt x="148" y="191"/>
                  <a:pt x="159" y="270"/>
                  <a:pt x="175" y="352"/>
                </a:cubicBezTo>
                <a:cubicBezTo>
                  <a:pt x="174" y="352"/>
                  <a:pt x="0" y="426"/>
                  <a:pt x="91" y="34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65" name="Freeform 13"/>
          <p:cNvSpPr>
            <a:spLocks/>
          </p:cNvSpPr>
          <p:nvPr/>
        </p:nvSpPr>
        <p:spPr bwMode="auto">
          <a:xfrm>
            <a:off x="1600200" y="6400800"/>
            <a:ext cx="192088" cy="519113"/>
          </a:xfrm>
          <a:custGeom>
            <a:avLst/>
            <a:gdLst>
              <a:gd name="T0" fmla="*/ 121 w 121"/>
              <a:gd name="T1" fmla="*/ 290 h 327"/>
              <a:gd name="T2" fmla="*/ 48 w 121"/>
              <a:gd name="T3" fmla="*/ 0 h 327"/>
              <a:gd name="T4" fmla="*/ 0 w 121"/>
              <a:gd name="T5" fmla="*/ 157 h 327"/>
              <a:gd name="T6" fmla="*/ 12 w 121"/>
              <a:gd name="T7" fmla="*/ 327 h 327"/>
              <a:gd name="T8" fmla="*/ 85 w 121"/>
              <a:gd name="T9" fmla="*/ 303 h 327"/>
              <a:gd name="T10" fmla="*/ 109 w 121"/>
              <a:gd name="T11" fmla="*/ 278 h 327"/>
              <a:gd name="T12" fmla="*/ 121 w 121"/>
              <a:gd name="T13" fmla="*/ 290 h 327"/>
            </a:gdLst>
            <a:ahLst/>
            <a:cxnLst>
              <a:cxn ang="0">
                <a:pos x="T0" y="T1"/>
              </a:cxn>
              <a:cxn ang="0">
                <a:pos x="T2" y="T3"/>
              </a:cxn>
              <a:cxn ang="0">
                <a:pos x="T4" y="T5"/>
              </a:cxn>
              <a:cxn ang="0">
                <a:pos x="T6" y="T7"/>
              </a:cxn>
              <a:cxn ang="0">
                <a:pos x="T8" y="T9"/>
              </a:cxn>
              <a:cxn ang="0">
                <a:pos x="T10" y="T11"/>
              </a:cxn>
              <a:cxn ang="0">
                <a:pos x="T12" y="T13"/>
              </a:cxn>
            </a:cxnLst>
            <a:rect l="0" t="0" r="r" b="b"/>
            <a:pathLst>
              <a:path w="121" h="327">
                <a:moveTo>
                  <a:pt x="121" y="290"/>
                </a:moveTo>
                <a:cubicBezTo>
                  <a:pt x="63" y="203"/>
                  <a:pt x="82" y="96"/>
                  <a:pt x="48" y="0"/>
                </a:cubicBezTo>
                <a:cubicBezTo>
                  <a:pt x="30" y="52"/>
                  <a:pt x="13" y="103"/>
                  <a:pt x="0" y="157"/>
                </a:cubicBezTo>
                <a:cubicBezTo>
                  <a:pt x="14" y="286"/>
                  <a:pt x="12" y="229"/>
                  <a:pt x="12" y="327"/>
                </a:cubicBezTo>
                <a:cubicBezTo>
                  <a:pt x="36" y="319"/>
                  <a:pt x="67" y="321"/>
                  <a:pt x="85" y="303"/>
                </a:cubicBezTo>
                <a:cubicBezTo>
                  <a:pt x="93" y="294"/>
                  <a:pt x="98" y="281"/>
                  <a:pt x="109" y="278"/>
                </a:cubicBezTo>
                <a:cubicBezTo>
                  <a:pt x="114" y="276"/>
                  <a:pt x="117" y="286"/>
                  <a:pt x="121" y="290"/>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66" name="Text Box 14"/>
          <p:cNvSpPr txBox="1">
            <a:spLocks noChangeArrowheads="1"/>
          </p:cNvSpPr>
          <p:nvPr/>
        </p:nvSpPr>
        <p:spPr bwMode="auto">
          <a:xfrm>
            <a:off x="6172200" y="2362200"/>
            <a:ext cx="152400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400" b="1">
                <a:solidFill>
                  <a:srgbClr val="FFFFFF"/>
                </a:solidFill>
                <a:effectLst>
                  <a:outerShdw blurRad="38100" dist="38100" dir="2700000" algn="tl">
                    <a:srgbClr val="000000"/>
                  </a:outerShdw>
                </a:effectLst>
                <a:latin typeface="Arial"/>
                <a:cs typeface="Arial"/>
              </a:rPr>
              <a:t>Nineveh</a:t>
            </a:r>
          </a:p>
        </p:txBody>
      </p:sp>
      <p:grpSp>
        <p:nvGrpSpPr>
          <p:cNvPr id="749581" name="Group 15"/>
          <p:cNvGrpSpPr>
            <a:grpSpLocks/>
          </p:cNvGrpSpPr>
          <p:nvPr/>
        </p:nvGrpSpPr>
        <p:grpSpPr bwMode="auto">
          <a:xfrm>
            <a:off x="3178175" y="1574800"/>
            <a:ext cx="5203825" cy="4292600"/>
            <a:chOff x="2002" y="992"/>
            <a:chExt cx="3278" cy="2704"/>
          </a:xfrm>
        </p:grpSpPr>
        <p:sp>
          <p:nvSpPr>
            <p:cNvPr id="49168" name="Freeform 16"/>
            <p:cNvSpPr>
              <a:spLocks/>
            </p:cNvSpPr>
            <p:nvPr/>
          </p:nvSpPr>
          <p:spPr bwMode="auto">
            <a:xfrm>
              <a:off x="3474" y="1152"/>
              <a:ext cx="1806" cy="2544"/>
            </a:xfrm>
            <a:custGeom>
              <a:avLst/>
              <a:gdLst>
                <a:gd name="T0" fmla="*/ 1556 w 1556"/>
                <a:gd name="T1" fmla="*/ 2012 h 2012"/>
                <a:gd name="T2" fmla="*/ 1348 w 1556"/>
                <a:gd name="T3" fmla="*/ 1908 h 2012"/>
                <a:gd name="T4" fmla="*/ 1259 w 1556"/>
                <a:gd name="T5" fmla="*/ 1849 h 2012"/>
                <a:gd name="T6" fmla="*/ 1245 w 1556"/>
                <a:gd name="T7" fmla="*/ 1731 h 2012"/>
                <a:gd name="T8" fmla="*/ 1200 w 1556"/>
                <a:gd name="T9" fmla="*/ 1701 h 2012"/>
                <a:gd name="T10" fmla="*/ 1111 w 1556"/>
                <a:gd name="T11" fmla="*/ 1627 h 2012"/>
                <a:gd name="T12" fmla="*/ 1067 w 1556"/>
                <a:gd name="T13" fmla="*/ 1538 h 2012"/>
                <a:gd name="T14" fmla="*/ 978 w 1556"/>
                <a:gd name="T15" fmla="*/ 1390 h 2012"/>
                <a:gd name="T16" fmla="*/ 963 w 1556"/>
                <a:gd name="T17" fmla="*/ 1345 h 2012"/>
                <a:gd name="T18" fmla="*/ 874 w 1556"/>
                <a:gd name="T19" fmla="*/ 1301 h 2012"/>
                <a:gd name="T20" fmla="*/ 726 w 1556"/>
                <a:gd name="T21" fmla="*/ 916 h 2012"/>
                <a:gd name="T22" fmla="*/ 681 w 1556"/>
                <a:gd name="T23" fmla="*/ 857 h 2012"/>
                <a:gd name="T24" fmla="*/ 652 w 1556"/>
                <a:gd name="T25" fmla="*/ 812 h 2012"/>
                <a:gd name="T26" fmla="*/ 563 w 1556"/>
                <a:gd name="T27" fmla="*/ 753 h 2012"/>
                <a:gd name="T28" fmla="*/ 400 w 1556"/>
                <a:gd name="T29" fmla="*/ 634 h 2012"/>
                <a:gd name="T30" fmla="*/ 326 w 1556"/>
                <a:gd name="T31" fmla="*/ 546 h 2012"/>
                <a:gd name="T32" fmla="*/ 267 w 1556"/>
                <a:gd name="T33" fmla="*/ 397 h 2012"/>
                <a:gd name="T34" fmla="*/ 207 w 1556"/>
                <a:gd name="T35" fmla="*/ 309 h 2012"/>
                <a:gd name="T36" fmla="*/ 133 w 1556"/>
                <a:gd name="T37" fmla="*/ 146 h 2012"/>
                <a:gd name="T38" fmla="*/ 0 w 1556"/>
                <a:gd name="T39" fmla="*/ 42 h 20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56" h="2012">
                  <a:moveTo>
                    <a:pt x="1556" y="2012"/>
                  </a:moveTo>
                  <a:cubicBezTo>
                    <a:pt x="1487" y="1961"/>
                    <a:pt x="1419" y="1947"/>
                    <a:pt x="1348" y="1908"/>
                  </a:cubicBezTo>
                  <a:cubicBezTo>
                    <a:pt x="1316" y="1890"/>
                    <a:pt x="1259" y="1849"/>
                    <a:pt x="1259" y="1849"/>
                  </a:cubicBezTo>
                  <a:cubicBezTo>
                    <a:pt x="1254" y="1809"/>
                    <a:pt x="1259" y="1767"/>
                    <a:pt x="1245" y="1731"/>
                  </a:cubicBezTo>
                  <a:cubicBezTo>
                    <a:pt x="1238" y="1714"/>
                    <a:pt x="1213" y="1712"/>
                    <a:pt x="1200" y="1701"/>
                  </a:cubicBezTo>
                  <a:cubicBezTo>
                    <a:pt x="1085" y="1605"/>
                    <a:pt x="1223" y="1702"/>
                    <a:pt x="1111" y="1627"/>
                  </a:cubicBezTo>
                  <a:cubicBezTo>
                    <a:pt x="1015" y="1479"/>
                    <a:pt x="1138" y="1676"/>
                    <a:pt x="1067" y="1538"/>
                  </a:cubicBezTo>
                  <a:cubicBezTo>
                    <a:pt x="1041" y="1487"/>
                    <a:pt x="1003" y="1440"/>
                    <a:pt x="978" y="1390"/>
                  </a:cubicBezTo>
                  <a:cubicBezTo>
                    <a:pt x="970" y="1375"/>
                    <a:pt x="975" y="1355"/>
                    <a:pt x="963" y="1345"/>
                  </a:cubicBezTo>
                  <a:cubicBezTo>
                    <a:pt x="937" y="1323"/>
                    <a:pt x="903" y="1315"/>
                    <a:pt x="874" y="1301"/>
                  </a:cubicBezTo>
                  <a:cubicBezTo>
                    <a:pt x="674" y="935"/>
                    <a:pt x="892" y="1364"/>
                    <a:pt x="726" y="916"/>
                  </a:cubicBezTo>
                  <a:cubicBezTo>
                    <a:pt x="717" y="892"/>
                    <a:pt x="695" y="877"/>
                    <a:pt x="681" y="857"/>
                  </a:cubicBezTo>
                  <a:cubicBezTo>
                    <a:pt x="670" y="842"/>
                    <a:pt x="665" y="823"/>
                    <a:pt x="652" y="812"/>
                  </a:cubicBezTo>
                  <a:cubicBezTo>
                    <a:pt x="625" y="788"/>
                    <a:pt x="563" y="753"/>
                    <a:pt x="563" y="753"/>
                  </a:cubicBezTo>
                  <a:cubicBezTo>
                    <a:pt x="521" y="690"/>
                    <a:pt x="468" y="657"/>
                    <a:pt x="400" y="634"/>
                  </a:cubicBezTo>
                  <a:cubicBezTo>
                    <a:pt x="373" y="607"/>
                    <a:pt x="341" y="581"/>
                    <a:pt x="326" y="546"/>
                  </a:cubicBezTo>
                  <a:cubicBezTo>
                    <a:pt x="282" y="450"/>
                    <a:pt x="314" y="475"/>
                    <a:pt x="267" y="397"/>
                  </a:cubicBezTo>
                  <a:cubicBezTo>
                    <a:pt x="248" y="366"/>
                    <a:pt x="207" y="309"/>
                    <a:pt x="207" y="309"/>
                  </a:cubicBezTo>
                  <a:cubicBezTo>
                    <a:pt x="190" y="219"/>
                    <a:pt x="197" y="208"/>
                    <a:pt x="133" y="146"/>
                  </a:cubicBezTo>
                  <a:cubicBezTo>
                    <a:pt x="115" y="74"/>
                    <a:pt x="83" y="0"/>
                    <a:pt x="0" y="42"/>
                  </a:cubicBezTo>
                </a:path>
              </a:pathLst>
            </a:custGeom>
            <a:noFill/>
            <a:ln w="381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69" name="Freeform 17"/>
            <p:cNvSpPr>
              <a:spLocks/>
            </p:cNvSpPr>
            <p:nvPr/>
          </p:nvSpPr>
          <p:spPr bwMode="auto">
            <a:xfrm>
              <a:off x="2002" y="992"/>
              <a:ext cx="2915" cy="2528"/>
            </a:xfrm>
            <a:custGeom>
              <a:avLst/>
              <a:gdLst>
                <a:gd name="T0" fmla="*/ 2915 w 2915"/>
                <a:gd name="T1" fmla="*/ 2528 h 2528"/>
                <a:gd name="T2" fmla="*/ 2809 w 2915"/>
                <a:gd name="T3" fmla="*/ 2475 h 2528"/>
                <a:gd name="T4" fmla="*/ 2723 w 2915"/>
                <a:gd name="T5" fmla="*/ 2400 h 2528"/>
                <a:gd name="T6" fmla="*/ 2691 w 2915"/>
                <a:gd name="T7" fmla="*/ 2389 h 2528"/>
                <a:gd name="T8" fmla="*/ 2553 w 2915"/>
                <a:gd name="T9" fmla="*/ 2315 h 2528"/>
                <a:gd name="T10" fmla="*/ 2499 w 2915"/>
                <a:gd name="T11" fmla="*/ 2283 h 2528"/>
                <a:gd name="T12" fmla="*/ 2435 w 2915"/>
                <a:gd name="T13" fmla="*/ 2240 h 2528"/>
                <a:gd name="T14" fmla="*/ 2318 w 2915"/>
                <a:gd name="T15" fmla="*/ 2069 h 2528"/>
                <a:gd name="T16" fmla="*/ 2243 w 2915"/>
                <a:gd name="T17" fmla="*/ 1931 h 2528"/>
                <a:gd name="T18" fmla="*/ 2201 w 2915"/>
                <a:gd name="T19" fmla="*/ 1771 h 2528"/>
                <a:gd name="T20" fmla="*/ 2179 w 2915"/>
                <a:gd name="T21" fmla="*/ 1707 h 2528"/>
                <a:gd name="T22" fmla="*/ 2073 w 2915"/>
                <a:gd name="T23" fmla="*/ 1579 h 2528"/>
                <a:gd name="T24" fmla="*/ 1987 w 2915"/>
                <a:gd name="T25" fmla="*/ 1504 h 2528"/>
                <a:gd name="T26" fmla="*/ 1891 w 2915"/>
                <a:gd name="T27" fmla="*/ 1376 h 2528"/>
                <a:gd name="T28" fmla="*/ 1753 w 2915"/>
                <a:gd name="T29" fmla="*/ 1365 h 2528"/>
                <a:gd name="T30" fmla="*/ 1603 w 2915"/>
                <a:gd name="T31" fmla="*/ 1323 h 2528"/>
                <a:gd name="T32" fmla="*/ 1347 w 2915"/>
                <a:gd name="T33" fmla="*/ 1216 h 2528"/>
                <a:gd name="T34" fmla="*/ 1017 w 2915"/>
                <a:gd name="T35" fmla="*/ 1077 h 2528"/>
                <a:gd name="T36" fmla="*/ 995 w 2915"/>
                <a:gd name="T37" fmla="*/ 1056 h 2528"/>
                <a:gd name="T38" fmla="*/ 931 w 2915"/>
                <a:gd name="T39" fmla="*/ 1035 h 2528"/>
                <a:gd name="T40" fmla="*/ 729 w 2915"/>
                <a:gd name="T41" fmla="*/ 907 h 2528"/>
                <a:gd name="T42" fmla="*/ 451 w 2915"/>
                <a:gd name="T43" fmla="*/ 853 h 2528"/>
                <a:gd name="T44" fmla="*/ 419 w 2915"/>
                <a:gd name="T45" fmla="*/ 843 h 2528"/>
                <a:gd name="T46" fmla="*/ 398 w 2915"/>
                <a:gd name="T47" fmla="*/ 821 h 2528"/>
                <a:gd name="T48" fmla="*/ 302 w 2915"/>
                <a:gd name="T49" fmla="*/ 789 h 2528"/>
                <a:gd name="T50" fmla="*/ 270 w 2915"/>
                <a:gd name="T51" fmla="*/ 768 h 2528"/>
                <a:gd name="T52" fmla="*/ 46 w 2915"/>
                <a:gd name="T53" fmla="*/ 629 h 2528"/>
                <a:gd name="T54" fmla="*/ 35 w 2915"/>
                <a:gd name="T55" fmla="*/ 363 h 2528"/>
                <a:gd name="T56" fmla="*/ 142 w 2915"/>
                <a:gd name="T57" fmla="*/ 117 h 2528"/>
                <a:gd name="T58" fmla="*/ 195 w 2915"/>
                <a:gd name="T59" fmla="*/ 0 h 2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915" h="2528">
                  <a:moveTo>
                    <a:pt x="2915" y="2528"/>
                  </a:moveTo>
                  <a:cubicBezTo>
                    <a:pt x="2879" y="2510"/>
                    <a:pt x="2840" y="2499"/>
                    <a:pt x="2809" y="2475"/>
                  </a:cubicBezTo>
                  <a:cubicBezTo>
                    <a:pt x="2735" y="2416"/>
                    <a:pt x="2879" y="2504"/>
                    <a:pt x="2723" y="2400"/>
                  </a:cubicBezTo>
                  <a:cubicBezTo>
                    <a:pt x="2713" y="2393"/>
                    <a:pt x="2700" y="2394"/>
                    <a:pt x="2691" y="2389"/>
                  </a:cubicBezTo>
                  <a:cubicBezTo>
                    <a:pt x="2529" y="2299"/>
                    <a:pt x="2729" y="2391"/>
                    <a:pt x="2553" y="2315"/>
                  </a:cubicBezTo>
                  <a:cubicBezTo>
                    <a:pt x="2502" y="2264"/>
                    <a:pt x="2563" y="2318"/>
                    <a:pt x="2499" y="2283"/>
                  </a:cubicBezTo>
                  <a:cubicBezTo>
                    <a:pt x="2476" y="2270"/>
                    <a:pt x="2435" y="2240"/>
                    <a:pt x="2435" y="2240"/>
                  </a:cubicBezTo>
                  <a:cubicBezTo>
                    <a:pt x="2413" y="2171"/>
                    <a:pt x="2357" y="2128"/>
                    <a:pt x="2318" y="2069"/>
                  </a:cubicBezTo>
                  <a:cubicBezTo>
                    <a:pt x="2303" y="2014"/>
                    <a:pt x="2283" y="1970"/>
                    <a:pt x="2243" y="1931"/>
                  </a:cubicBezTo>
                  <a:cubicBezTo>
                    <a:pt x="2217" y="1878"/>
                    <a:pt x="2217" y="1826"/>
                    <a:pt x="2201" y="1771"/>
                  </a:cubicBezTo>
                  <a:cubicBezTo>
                    <a:pt x="2194" y="1749"/>
                    <a:pt x="2194" y="1723"/>
                    <a:pt x="2179" y="1707"/>
                  </a:cubicBezTo>
                  <a:cubicBezTo>
                    <a:pt x="2140" y="1666"/>
                    <a:pt x="2108" y="1621"/>
                    <a:pt x="2073" y="1579"/>
                  </a:cubicBezTo>
                  <a:cubicBezTo>
                    <a:pt x="2048" y="1549"/>
                    <a:pt x="2014" y="1531"/>
                    <a:pt x="1987" y="1504"/>
                  </a:cubicBezTo>
                  <a:cubicBezTo>
                    <a:pt x="1970" y="1454"/>
                    <a:pt x="1955" y="1384"/>
                    <a:pt x="1891" y="1376"/>
                  </a:cubicBezTo>
                  <a:cubicBezTo>
                    <a:pt x="1845" y="1370"/>
                    <a:pt x="1799" y="1368"/>
                    <a:pt x="1753" y="1365"/>
                  </a:cubicBezTo>
                  <a:cubicBezTo>
                    <a:pt x="1700" y="1347"/>
                    <a:pt x="1657" y="1333"/>
                    <a:pt x="1603" y="1323"/>
                  </a:cubicBezTo>
                  <a:cubicBezTo>
                    <a:pt x="1551" y="1268"/>
                    <a:pt x="1420" y="1226"/>
                    <a:pt x="1347" y="1216"/>
                  </a:cubicBezTo>
                  <a:cubicBezTo>
                    <a:pt x="1247" y="1140"/>
                    <a:pt x="1133" y="1116"/>
                    <a:pt x="1017" y="1077"/>
                  </a:cubicBezTo>
                  <a:cubicBezTo>
                    <a:pt x="1009" y="1070"/>
                    <a:pt x="1004" y="1060"/>
                    <a:pt x="995" y="1056"/>
                  </a:cubicBezTo>
                  <a:cubicBezTo>
                    <a:pt x="974" y="1046"/>
                    <a:pt x="931" y="1035"/>
                    <a:pt x="931" y="1035"/>
                  </a:cubicBezTo>
                  <a:cubicBezTo>
                    <a:pt x="874" y="949"/>
                    <a:pt x="822" y="932"/>
                    <a:pt x="729" y="907"/>
                  </a:cubicBezTo>
                  <a:cubicBezTo>
                    <a:pt x="634" y="881"/>
                    <a:pt x="549" y="864"/>
                    <a:pt x="451" y="853"/>
                  </a:cubicBezTo>
                  <a:cubicBezTo>
                    <a:pt x="440" y="849"/>
                    <a:pt x="428" y="848"/>
                    <a:pt x="419" y="843"/>
                  </a:cubicBezTo>
                  <a:cubicBezTo>
                    <a:pt x="410" y="837"/>
                    <a:pt x="407" y="825"/>
                    <a:pt x="398" y="821"/>
                  </a:cubicBezTo>
                  <a:cubicBezTo>
                    <a:pt x="367" y="805"/>
                    <a:pt x="330" y="807"/>
                    <a:pt x="302" y="789"/>
                  </a:cubicBezTo>
                  <a:cubicBezTo>
                    <a:pt x="291" y="782"/>
                    <a:pt x="281" y="773"/>
                    <a:pt x="270" y="768"/>
                  </a:cubicBezTo>
                  <a:cubicBezTo>
                    <a:pt x="183" y="730"/>
                    <a:pt x="100" y="712"/>
                    <a:pt x="46" y="629"/>
                  </a:cubicBezTo>
                  <a:cubicBezTo>
                    <a:pt x="27" y="541"/>
                    <a:pt x="13" y="451"/>
                    <a:pt x="35" y="363"/>
                  </a:cubicBezTo>
                  <a:cubicBezTo>
                    <a:pt x="45" y="162"/>
                    <a:pt x="0" y="165"/>
                    <a:pt x="142" y="117"/>
                  </a:cubicBezTo>
                  <a:cubicBezTo>
                    <a:pt x="173" y="85"/>
                    <a:pt x="219" y="46"/>
                    <a:pt x="195" y="0"/>
                  </a:cubicBezTo>
                </a:path>
              </a:pathLst>
            </a:custGeom>
            <a:noFill/>
            <a:ln w="38100" cmpd="sng">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grpSp>
      <p:sp>
        <p:nvSpPr>
          <p:cNvPr id="49170" name="Freeform 18"/>
          <p:cNvSpPr>
            <a:spLocks/>
          </p:cNvSpPr>
          <p:nvPr/>
        </p:nvSpPr>
        <p:spPr bwMode="auto">
          <a:xfrm>
            <a:off x="3200400" y="1519238"/>
            <a:ext cx="3759200" cy="3114675"/>
          </a:xfrm>
          <a:custGeom>
            <a:avLst/>
            <a:gdLst>
              <a:gd name="T0" fmla="*/ 2240 w 2368"/>
              <a:gd name="T1" fmla="*/ 1944 h 1962"/>
              <a:gd name="T2" fmla="*/ 2336 w 2368"/>
              <a:gd name="T3" fmla="*/ 1784 h 1962"/>
              <a:gd name="T4" fmla="*/ 2368 w 2368"/>
              <a:gd name="T5" fmla="*/ 1688 h 1962"/>
              <a:gd name="T6" fmla="*/ 2357 w 2368"/>
              <a:gd name="T7" fmla="*/ 1582 h 1962"/>
              <a:gd name="T8" fmla="*/ 2325 w 2368"/>
              <a:gd name="T9" fmla="*/ 1486 h 1962"/>
              <a:gd name="T10" fmla="*/ 2293 w 2368"/>
              <a:gd name="T11" fmla="*/ 1411 h 1962"/>
              <a:gd name="T12" fmla="*/ 2133 w 2368"/>
              <a:gd name="T13" fmla="*/ 1326 h 1962"/>
              <a:gd name="T14" fmla="*/ 2016 w 2368"/>
              <a:gd name="T15" fmla="*/ 1208 h 1962"/>
              <a:gd name="T16" fmla="*/ 1877 w 2368"/>
              <a:gd name="T17" fmla="*/ 1134 h 1962"/>
              <a:gd name="T18" fmla="*/ 1781 w 2368"/>
              <a:gd name="T19" fmla="*/ 1027 h 1962"/>
              <a:gd name="T20" fmla="*/ 1749 w 2368"/>
              <a:gd name="T21" fmla="*/ 995 h 1962"/>
              <a:gd name="T22" fmla="*/ 1685 w 2368"/>
              <a:gd name="T23" fmla="*/ 963 h 1962"/>
              <a:gd name="T24" fmla="*/ 1664 w 2368"/>
              <a:gd name="T25" fmla="*/ 931 h 1962"/>
              <a:gd name="T26" fmla="*/ 1632 w 2368"/>
              <a:gd name="T27" fmla="*/ 910 h 1962"/>
              <a:gd name="T28" fmla="*/ 1589 w 2368"/>
              <a:gd name="T29" fmla="*/ 846 h 1962"/>
              <a:gd name="T30" fmla="*/ 1621 w 2368"/>
              <a:gd name="T31" fmla="*/ 707 h 1962"/>
              <a:gd name="T32" fmla="*/ 1643 w 2368"/>
              <a:gd name="T33" fmla="*/ 632 h 1962"/>
              <a:gd name="T34" fmla="*/ 1707 w 2368"/>
              <a:gd name="T35" fmla="*/ 590 h 1962"/>
              <a:gd name="T36" fmla="*/ 1664 w 2368"/>
              <a:gd name="T37" fmla="*/ 504 h 1962"/>
              <a:gd name="T38" fmla="*/ 1632 w 2368"/>
              <a:gd name="T39" fmla="*/ 387 h 1962"/>
              <a:gd name="T40" fmla="*/ 1611 w 2368"/>
              <a:gd name="T41" fmla="*/ 355 h 1962"/>
              <a:gd name="T42" fmla="*/ 1568 w 2368"/>
              <a:gd name="T43" fmla="*/ 312 h 1962"/>
              <a:gd name="T44" fmla="*/ 1557 w 2368"/>
              <a:gd name="T45" fmla="*/ 280 h 1962"/>
              <a:gd name="T46" fmla="*/ 1568 w 2368"/>
              <a:gd name="T47" fmla="*/ 248 h 1962"/>
              <a:gd name="T48" fmla="*/ 1525 w 2368"/>
              <a:gd name="T49" fmla="*/ 238 h 1962"/>
              <a:gd name="T50" fmla="*/ 1440 w 2368"/>
              <a:gd name="T51" fmla="*/ 227 h 1962"/>
              <a:gd name="T52" fmla="*/ 1365 w 2368"/>
              <a:gd name="T53" fmla="*/ 184 h 1962"/>
              <a:gd name="T54" fmla="*/ 1227 w 2368"/>
              <a:gd name="T55" fmla="*/ 142 h 1962"/>
              <a:gd name="T56" fmla="*/ 1163 w 2368"/>
              <a:gd name="T57" fmla="*/ 120 h 1962"/>
              <a:gd name="T58" fmla="*/ 1131 w 2368"/>
              <a:gd name="T59" fmla="*/ 110 h 1962"/>
              <a:gd name="T60" fmla="*/ 1099 w 2368"/>
              <a:gd name="T61" fmla="*/ 88 h 1962"/>
              <a:gd name="T62" fmla="*/ 1056 w 2368"/>
              <a:gd name="T63" fmla="*/ 78 h 1962"/>
              <a:gd name="T64" fmla="*/ 1003 w 2368"/>
              <a:gd name="T65" fmla="*/ 24 h 1962"/>
              <a:gd name="T66" fmla="*/ 971 w 2368"/>
              <a:gd name="T67" fmla="*/ 3 h 1962"/>
              <a:gd name="T68" fmla="*/ 267 w 2368"/>
              <a:gd name="T69" fmla="*/ 35 h 1962"/>
              <a:gd name="T70" fmla="*/ 224 w 2368"/>
              <a:gd name="T71" fmla="*/ 131 h 1962"/>
              <a:gd name="T72" fmla="*/ 85 w 2368"/>
              <a:gd name="T73" fmla="*/ 259 h 1962"/>
              <a:gd name="T74" fmla="*/ 0 w 2368"/>
              <a:gd name="T75" fmla="*/ 451 h 1962"/>
              <a:gd name="T76" fmla="*/ 53 w 2368"/>
              <a:gd name="T77" fmla="*/ 696 h 1962"/>
              <a:gd name="T78" fmla="*/ 149 w 2368"/>
              <a:gd name="T79" fmla="*/ 739 h 1962"/>
              <a:gd name="T80" fmla="*/ 405 w 2368"/>
              <a:gd name="T81" fmla="*/ 867 h 1962"/>
              <a:gd name="T82" fmla="*/ 501 w 2368"/>
              <a:gd name="T83" fmla="*/ 910 h 1962"/>
              <a:gd name="T84" fmla="*/ 608 w 2368"/>
              <a:gd name="T85" fmla="*/ 920 h 1962"/>
              <a:gd name="T86" fmla="*/ 736 w 2368"/>
              <a:gd name="T87" fmla="*/ 952 h 1962"/>
              <a:gd name="T88" fmla="*/ 843 w 2368"/>
              <a:gd name="T89" fmla="*/ 1006 h 1962"/>
              <a:gd name="T90" fmla="*/ 939 w 2368"/>
              <a:gd name="T91" fmla="*/ 1059 h 1962"/>
              <a:gd name="T92" fmla="*/ 1056 w 2368"/>
              <a:gd name="T93" fmla="*/ 1134 h 1962"/>
              <a:gd name="T94" fmla="*/ 1088 w 2368"/>
              <a:gd name="T95" fmla="*/ 1144 h 1962"/>
              <a:gd name="T96" fmla="*/ 1227 w 2368"/>
              <a:gd name="T97" fmla="*/ 1198 h 1962"/>
              <a:gd name="T98" fmla="*/ 1259 w 2368"/>
              <a:gd name="T99" fmla="*/ 1208 h 1962"/>
              <a:gd name="T100" fmla="*/ 1344 w 2368"/>
              <a:gd name="T101" fmla="*/ 1251 h 1962"/>
              <a:gd name="T102" fmla="*/ 1376 w 2368"/>
              <a:gd name="T103" fmla="*/ 1262 h 1962"/>
              <a:gd name="T104" fmla="*/ 1408 w 2368"/>
              <a:gd name="T105" fmla="*/ 1272 h 1962"/>
              <a:gd name="T106" fmla="*/ 1621 w 2368"/>
              <a:gd name="T107" fmla="*/ 1347 h 1962"/>
              <a:gd name="T108" fmla="*/ 1707 w 2368"/>
              <a:gd name="T109" fmla="*/ 1411 h 1962"/>
              <a:gd name="T110" fmla="*/ 1899 w 2368"/>
              <a:gd name="T111" fmla="*/ 1432 h 1962"/>
              <a:gd name="T112" fmla="*/ 1963 w 2368"/>
              <a:gd name="T113" fmla="*/ 1464 h 1962"/>
              <a:gd name="T114" fmla="*/ 1995 w 2368"/>
              <a:gd name="T115" fmla="*/ 1582 h 1962"/>
              <a:gd name="T116" fmla="*/ 2059 w 2368"/>
              <a:gd name="T117" fmla="*/ 1624 h 1962"/>
              <a:gd name="T118" fmla="*/ 2155 w 2368"/>
              <a:gd name="T119" fmla="*/ 1742 h 1962"/>
              <a:gd name="T120" fmla="*/ 2240 w 2368"/>
              <a:gd name="T121" fmla="*/ 1923 h 1962"/>
              <a:gd name="T122" fmla="*/ 2240 w 2368"/>
              <a:gd name="T123" fmla="*/ 1944 h 19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68" h="1962">
                <a:moveTo>
                  <a:pt x="2240" y="1944"/>
                </a:moveTo>
                <a:cubicBezTo>
                  <a:pt x="2287" y="1880"/>
                  <a:pt x="2315" y="1853"/>
                  <a:pt x="2336" y="1784"/>
                </a:cubicBezTo>
                <a:cubicBezTo>
                  <a:pt x="2345" y="1751"/>
                  <a:pt x="2368" y="1688"/>
                  <a:pt x="2368" y="1688"/>
                </a:cubicBezTo>
                <a:cubicBezTo>
                  <a:pt x="2364" y="1652"/>
                  <a:pt x="2363" y="1616"/>
                  <a:pt x="2357" y="1582"/>
                </a:cubicBezTo>
                <a:cubicBezTo>
                  <a:pt x="2350" y="1548"/>
                  <a:pt x="2331" y="1519"/>
                  <a:pt x="2325" y="1486"/>
                </a:cubicBezTo>
                <a:cubicBezTo>
                  <a:pt x="2317" y="1447"/>
                  <a:pt x="2325" y="1430"/>
                  <a:pt x="2293" y="1411"/>
                </a:cubicBezTo>
                <a:cubicBezTo>
                  <a:pt x="2242" y="1381"/>
                  <a:pt x="2175" y="1370"/>
                  <a:pt x="2133" y="1326"/>
                </a:cubicBezTo>
                <a:cubicBezTo>
                  <a:pt x="2094" y="1285"/>
                  <a:pt x="2069" y="1226"/>
                  <a:pt x="2016" y="1208"/>
                </a:cubicBezTo>
                <a:cubicBezTo>
                  <a:pt x="1971" y="1174"/>
                  <a:pt x="1922" y="1164"/>
                  <a:pt x="1877" y="1134"/>
                </a:cubicBezTo>
                <a:cubicBezTo>
                  <a:pt x="1850" y="1092"/>
                  <a:pt x="1815" y="1061"/>
                  <a:pt x="1781" y="1027"/>
                </a:cubicBezTo>
                <a:cubicBezTo>
                  <a:pt x="1770" y="1016"/>
                  <a:pt x="1763" y="999"/>
                  <a:pt x="1749" y="995"/>
                </a:cubicBezTo>
                <a:cubicBezTo>
                  <a:pt x="1704" y="979"/>
                  <a:pt x="1726" y="990"/>
                  <a:pt x="1685" y="963"/>
                </a:cubicBezTo>
                <a:cubicBezTo>
                  <a:pt x="1678" y="952"/>
                  <a:pt x="1673" y="940"/>
                  <a:pt x="1664" y="931"/>
                </a:cubicBezTo>
                <a:cubicBezTo>
                  <a:pt x="1654" y="921"/>
                  <a:pt x="1640" y="919"/>
                  <a:pt x="1632" y="910"/>
                </a:cubicBezTo>
                <a:cubicBezTo>
                  <a:pt x="1614" y="890"/>
                  <a:pt x="1589" y="846"/>
                  <a:pt x="1589" y="846"/>
                </a:cubicBezTo>
                <a:cubicBezTo>
                  <a:pt x="1596" y="792"/>
                  <a:pt x="1607" y="756"/>
                  <a:pt x="1621" y="707"/>
                </a:cubicBezTo>
                <a:cubicBezTo>
                  <a:pt x="1621" y="706"/>
                  <a:pt x="1637" y="637"/>
                  <a:pt x="1643" y="632"/>
                </a:cubicBezTo>
                <a:cubicBezTo>
                  <a:pt x="1661" y="614"/>
                  <a:pt x="1707" y="590"/>
                  <a:pt x="1707" y="590"/>
                </a:cubicBezTo>
                <a:cubicBezTo>
                  <a:pt x="1723" y="536"/>
                  <a:pt x="1706" y="533"/>
                  <a:pt x="1664" y="504"/>
                </a:cubicBezTo>
                <a:cubicBezTo>
                  <a:pt x="1650" y="465"/>
                  <a:pt x="1650" y="423"/>
                  <a:pt x="1632" y="387"/>
                </a:cubicBezTo>
                <a:cubicBezTo>
                  <a:pt x="1626" y="375"/>
                  <a:pt x="1619" y="364"/>
                  <a:pt x="1611" y="355"/>
                </a:cubicBezTo>
                <a:cubicBezTo>
                  <a:pt x="1597" y="339"/>
                  <a:pt x="1568" y="312"/>
                  <a:pt x="1568" y="312"/>
                </a:cubicBezTo>
                <a:cubicBezTo>
                  <a:pt x="1564" y="301"/>
                  <a:pt x="1557" y="291"/>
                  <a:pt x="1557" y="280"/>
                </a:cubicBezTo>
                <a:cubicBezTo>
                  <a:pt x="1557" y="268"/>
                  <a:pt x="1574" y="256"/>
                  <a:pt x="1568" y="248"/>
                </a:cubicBezTo>
                <a:cubicBezTo>
                  <a:pt x="1559" y="236"/>
                  <a:pt x="1539" y="240"/>
                  <a:pt x="1525" y="238"/>
                </a:cubicBezTo>
                <a:cubicBezTo>
                  <a:pt x="1496" y="233"/>
                  <a:pt x="1468" y="230"/>
                  <a:pt x="1440" y="227"/>
                </a:cubicBezTo>
                <a:cubicBezTo>
                  <a:pt x="1363" y="200"/>
                  <a:pt x="1461" y="237"/>
                  <a:pt x="1365" y="184"/>
                </a:cubicBezTo>
                <a:cubicBezTo>
                  <a:pt x="1328" y="163"/>
                  <a:pt x="1266" y="155"/>
                  <a:pt x="1227" y="142"/>
                </a:cubicBezTo>
                <a:cubicBezTo>
                  <a:pt x="1205" y="134"/>
                  <a:pt x="1184" y="127"/>
                  <a:pt x="1163" y="120"/>
                </a:cubicBezTo>
                <a:cubicBezTo>
                  <a:pt x="1152" y="116"/>
                  <a:pt x="1131" y="110"/>
                  <a:pt x="1131" y="110"/>
                </a:cubicBezTo>
                <a:cubicBezTo>
                  <a:pt x="1120" y="102"/>
                  <a:pt x="1110" y="93"/>
                  <a:pt x="1099" y="88"/>
                </a:cubicBezTo>
                <a:cubicBezTo>
                  <a:pt x="1085" y="82"/>
                  <a:pt x="1068" y="86"/>
                  <a:pt x="1056" y="78"/>
                </a:cubicBezTo>
                <a:cubicBezTo>
                  <a:pt x="1035" y="64"/>
                  <a:pt x="1024" y="37"/>
                  <a:pt x="1003" y="24"/>
                </a:cubicBezTo>
                <a:cubicBezTo>
                  <a:pt x="992" y="17"/>
                  <a:pt x="981" y="10"/>
                  <a:pt x="971" y="3"/>
                </a:cubicBezTo>
                <a:cubicBezTo>
                  <a:pt x="736" y="21"/>
                  <a:pt x="499" y="0"/>
                  <a:pt x="267" y="35"/>
                </a:cubicBezTo>
                <a:cubicBezTo>
                  <a:pt x="253" y="73"/>
                  <a:pt x="249" y="101"/>
                  <a:pt x="224" y="131"/>
                </a:cubicBezTo>
                <a:cubicBezTo>
                  <a:pt x="183" y="177"/>
                  <a:pt x="121" y="209"/>
                  <a:pt x="85" y="259"/>
                </a:cubicBezTo>
                <a:cubicBezTo>
                  <a:pt x="24" y="339"/>
                  <a:pt x="31" y="359"/>
                  <a:pt x="0" y="451"/>
                </a:cubicBezTo>
                <a:cubicBezTo>
                  <a:pt x="24" y="521"/>
                  <a:pt x="15" y="647"/>
                  <a:pt x="53" y="696"/>
                </a:cubicBezTo>
                <a:cubicBezTo>
                  <a:pt x="74" y="723"/>
                  <a:pt x="149" y="739"/>
                  <a:pt x="149" y="739"/>
                </a:cubicBezTo>
                <a:cubicBezTo>
                  <a:pt x="235" y="825"/>
                  <a:pt x="291" y="833"/>
                  <a:pt x="405" y="867"/>
                </a:cubicBezTo>
                <a:cubicBezTo>
                  <a:pt x="439" y="877"/>
                  <a:pt x="465" y="904"/>
                  <a:pt x="501" y="910"/>
                </a:cubicBezTo>
                <a:cubicBezTo>
                  <a:pt x="536" y="915"/>
                  <a:pt x="572" y="916"/>
                  <a:pt x="608" y="920"/>
                </a:cubicBezTo>
                <a:cubicBezTo>
                  <a:pt x="692" y="949"/>
                  <a:pt x="649" y="938"/>
                  <a:pt x="736" y="952"/>
                </a:cubicBezTo>
                <a:cubicBezTo>
                  <a:pt x="813" y="927"/>
                  <a:pt x="794" y="967"/>
                  <a:pt x="843" y="1006"/>
                </a:cubicBezTo>
                <a:cubicBezTo>
                  <a:pt x="872" y="1029"/>
                  <a:pt x="907" y="1038"/>
                  <a:pt x="939" y="1059"/>
                </a:cubicBezTo>
                <a:cubicBezTo>
                  <a:pt x="971" y="1108"/>
                  <a:pt x="997" y="1114"/>
                  <a:pt x="1056" y="1134"/>
                </a:cubicBezTo>
                <a:cubicBezTo>
                  <a:pt x="1066" y="1137"/>
                  <a:pt x="1088" y="1144"/>
                  <a:pt x="1088" y="1144"/>
                </a:cubicBezTo>
                <a:cubicBezTo>
                  <a:pt x="1121" y="1179"/>
                  <a:pt x="1180" y="1182"/>
                  <a:pt x="1227" y="1198"/>
                </a:cubicBezTo>
                <a:cubicBezTo>
                  <a:pt x="1237" y="1201"/>
                  <a:pt x="1259" y="1208"/>
                  <a:pt x="1259" y="1208"/>
                </a:cubicBezTo>
                <a:cubicBezTo>
                  <a:pt x="1295" y="1246"/>
                  <a:pt x="1269" y="1226"/>
                  <a:pt x="1344" y="1251"/>
                </a:cubicBezTo>
                <a:cubicBezTo>
                  <a:pt x="1354" y="1254"/>
                  <a:pt x="1365" y="1258"/>
                  <a:pt x="1376" y="1262"/>
                </a:cubicBezTo>
                <a:cubicBezTo>
                  <a:pt x="1386" y="1265"/>
                  <a:pt x="1408" y="1272"/>
                  <a:pt x="1408" y="1272"/>
                </a:cubicBezTo>
                <a:cubicBezTo>
                  <a:pt x="1481" y="1345"/>
                  <a:pt x="1515" y="1336"/>
                  <a:pt x="1621" y="1347"/>
                </a:cubicBezTo>
                <a:cubicBezTo>
                  <a:pt x="1642" y="1361"/>
                  <a:pt x="1681" y="1406"/>
                  <a:pt x="1707" y="1411"/>
                </a:cubicBezTo>
                <a:cubicBezTo>
                  <a:pt x="1770" y="1422"/>
                  <a:pt x="1835" y="1425"/>
                  <a:pt x="1899" y="1432"/>
                </a:cubicBezTo>
                <a:cubicBezTo>
                  <a:pt x="1918" y="1438"/>
                  <a:pt x="1948" y="1446"/>
                  <a:pt x="1963" y="1464"/>
                </a:cubicBezTo>
                <a:cubicBezTo>
                  <a:pt x="1987" y="1494"/>
                  <a:pt x="1967" y="1554"/>
                  <a:pt x="1995" y="1582"/>
                </a:cubicBezTo>
                <a:cubicBezTo>
                  <a:pt x="2013" y="1599"/>
                  <a:pt x="2041" y="1605"/>
                  <a:pt x="2059" y="1624"/>
                </a:cubicBezTo>
                <a:cubicBezTo>
                  <a:pt x="2093" y="1660"/>
                  <a:pt x="2125" y="1701"/>
                  <a:pt x="2155" y="1742"/>
                </a:cubicBezTo>
                <a:cubicBezTo>
                  <a:pt x="2180" y="1823"/>
                  <a:pt x="2176" y="1859"/>
                  <a:pt x="2240" y="1923"/>
                </a:cubicBezTo>
                <a:cubicBezTo>
                  <a:pt x="2252" y="1959"/>
                  <a:pt x="2258" y="1962"/>
                  <a:pt x="2240" y="1944"/>
                </a:cubicBezTo>
                <a:close/>
              </a:path>
            </a:pathLst>
          </a:custGeom>
          <a:solidFill>
            <a:srgbClr val="FF66CC"/>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71" name="Freeform 19"/>
          <p:cNvSpPr>
            <a:spLocks/>
          </p:cNvSpPr>
          <p:nvPr/>
        </p:nvSpPr>
        <p:spPr bwMode="auto">
          <a:xfrm>
            <a:off x="990600" y="1346200"/>
            <a:ext cx="2235200" cy="2286000"/>
          </a:xfrm>
          <a:custGeom>
            <a:avLst/>
            <a:gdLst>
              <a:gd name="T0" fmla="*/ 1384 w 1408"/>
              <a:gd name="T1" fmla="*/ 536 h 1440"/>
              <a:gd name="T2" fmla="*/ 1320 w 1408"/>
              <a:gd name="T3" fmla="*/ 496 h 1440"/>
              <a:gd name="T4" fmla="*/ 1288 w 1408"/>
              <a:gd name="T5" fmla="*/ 448 h 1440"/>
              <a:gd name="T6" fmla="*/ 1272 w 1408"/>
              <a:gd name="T7" fmla="*/ 424 h 1440"/>
              <a:gd name="T8" fmla="*/ 1312 w 1408"/>
              <a:gd name="T9" fmla="*/ 264 h 1440"/>
              <a:gd name="T10" fmla="*/ 1392 w 1408"/>
              <a:gd name="T11" fmla="*/ 80 h 1440"/>
              <a:gd name="T12" fmla="*/ 1336 w 1408"/>
              <a:gd name="T13" fmla="*/ 16 h 1440"/>
              <a:gd name="T14" fmla="*/ 1152 w 1408"/>
              <a:gd name="T15" fmla="*/ 0 h 1440"/>
              <a:gd name="T16" fmla="*/ 1088 w 1408"/>
              <a:gd name="T17" fmla="*/ 32 h 1440"/>
              <a:gd name="T18" fmla="*/ 1080 w 1408"/>
              <a:gd name="T19" fmla="*/ 56 h 1440"/>
              <a:gd name="T20" fmla="*/ 1056 w 1408"/>
              <a:gd name="T21" fmla="*/ 64 h 1440"/>
              <a:gd name="T22" fmla="*/ 944 w 1408"/>
              <a:gd name="T23" fmla="*/ 128 h 1440"/>
              <a:gd name="T24" fmla="*/ 888 w 1408"/>
              <a:gd name="T25" fmla="*/ 144 h 1440"/>
              <a:gd name="T26" fmla="*/ 792 w 1408"/>
              <a:gd name="T27" fmla="*/ 248 h 1440"/>
              <a:gd name="T28" fmla="*/ 760 w 1408"/>
              <a:gd name="T29" fmla="*/ 320 h 1440"/>
              <a:gd name="T30" fmla="*/ 712 w 1408"/>
              <a:gd name="T31" fmla="*/ 368 h 1440"/>
              <a:gd name="T32" fmla="*/ 688 w 1408"/>
              <a:gd name="T33" fmla="*/ 392 h 1440"/>
              <a:gd name="T34" fmla="*/ 656 w 1408"/>
              <a:gd name="T35" fmla="*/ 464 h 1440"/>
              <a:gd name="T36" fmla="*/ 488 w 1408"/>
              <a:gd name="T37" fmla="*/ 584 h 1440"/>
              <a:gd name="T38" fmla="*/ 408 w 1408"/>
              <a:gd name="T39" fmla="*/ 688 h 1440"/>
              <a:gd name="T40" fmla="*/ 200 w 1408"/>
              <a:gd name="T41" fmla="*/ 728 h 1440"/>
              <a:gd name="T42" fmla="*/ 120 w 1408"/>
              <a:gd name="T43" fmla="*/ 760 h 1440"/>
              <a:gd name="T44" fmla="*/ 72 w 1408"/>
              <a:gd name="T45" fmla="*/ 792 h 1440"/>
              <a:gd name="T46" fmla="*/ 16 w 1408"/>
              <a:gd name="T47" fmla="*/ 912 h 1440"/>
              <a:gd name="T48" fmla="*/ 8 w 1408"/>
              <a:gd name="T49" fmla="*/ 960 h 1440"/>
              <a:gd name="T50" fmla="*/ 96 w 1408"/>
              <a:gd name="T51" fmla="*/ 952 h 1440"/>
              <a:gd name="T52" fmla="*/ 296 w 1408"/>
              <a:gd name="T53" fmla="*/ 952 h 1440"/>
              <a:gd name="T54" fmla="*/ 368 w 1408"/>
              <a:gd name="T55" fmla="*/ 928 h 1440"/>
              <a:gd name="T56" fmla="*/ 392 w 1408"/>
              <a:gd name="T57" fmla="*/ 920 h 1440"/>
              <a:gd name="T58" fmla="*/ 440 w 1408"/>
              <a:gd name="T59" fmla="*/ 928 h 1440"/>
              <a:gd name="T60" fmla="*/ 464 w 1408"/>
              <a:gd name="T61" fmla="*/ 952 h 1440"/>
              <a:gd name="T62" fmla="*/ 536 w 1408"/>
              <a:gd name="T63" fmla="*/ 976 h 1440"/>
              <a:gd name="T64" fmla="*/ 560 w 1408"/>
              <a:gd name="T65" fmla="*/ 992 h 1440"/>
              <a:gd name="T66" fmla="*/ 648 w 1408"/>
              <a:gd name="T67" fmla="*/ 1200 h 1440"/>
              <a:gd name="T68" fmla="*/ 672 w 1408"/>
              <a:gd name="T69" fmla="*/ 1328 h 1440"/>
              <a:gd name="T70" fmla="*/ 704 w 1408"/>
              <a:gd name="T71" fmla="*/ 1376 h 1440"/>
              <a:gd name="T72" fmla="*/ 744 w 1408"/>
              <a:gd name="T73" fmla="*/ 1440 h 1440"/>
              <a:gd name="T74" fmla="*/ 768 w 1408"/>
              <a:gd name="T75" fmla="*/ 1432 h 1440"/>
              <a:gd name="T76" fmla="*/ 792 w 1408"/>
              <a:gd name="T77" fmla="*/ 1408 h 1440"/>
              <a:gd name="T78" fmla="*/ 896 w 1408"/>
              <a:gd name="T79" fmla="*/ 1400 h 1440"/>
              <a:gd name="T80" fmla="*/ 992 w 1408"/>
              <a:gd name="T81" fmla="*/ 1368 h 1440"/>
              <a:gd name="T82" fmla="*/ 928 w 1408"/>
              <a:gd name="T83" fmla="*/ 1224 h 1440"/>
              <a:gd name="T84" fmla="*/ 904 w 1408"/>
              <a:gd name="T85" fmla="*/ 1088 h 1440"/>
              <a:gd name="T86" fmla="*/ 960 w 1408"/>
              <a:gd name="T87" fmla="*/ 848 h 1440"/>
              <a:gd name="T88" fmla="*/ 1176 w 1408"/>
              <a:gd name="T89" fmla="*/ 728 h 1440"/>
              <a:gd name="T90" fmla="*/ 1312 w 1408"/>
              <a:gd name="T91" fmla="*/ 712 h 1440"/>
              <a:gd name="T92" fmla="*/ 1408 w 1408"/>
              <a:gd name="T93" fmla="*/ 688 h 1440"/>
              <a:gd name="T94" fmla="*/ 1384 w 1408"/>
              <a:gd name="T95" fmla="*/ 576 h 1440"/>
              <a:gd name="T96" fmla="*/ 1384 w 1408"/>
              <a:gd name="T97" fmla="*/ 536 h 14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08" h="1440">
                <a:moveTo>
                  <a:pt x="1384" y="536"/>
                </a:moveTo>
                <a:cubicBezTo>
                  <a:pt x="1362" y="525"/>
                  <a:pt x="1336" y="514"/>
                  <a:pt x="1320" y="496"/>
                </a:cubicBezTo>
                <a:cubicBezTo>
                  <a:pt x="1307" y="481"/>
                  <a:pt x="1298" y="464"/>
                  <a:pt x="1288" y="448"/>
                </a:cubicBezTo>
                <a:cubicBezTo>
                  <a:pt x="1282" y="440"/>
                  <a:pt x="1272" y="424"/>
                  <a:pt x="1272" y="424"/>
                </a:cubicBezTo>
                <a:cubicBezTo>
                  <a:pt x="1278" y="362"/>
                  <a:pt x="1284" y="318"/>
                  <a:pt x="1312" y="264"/>
                </a:cubicBezTo>
                <a:cubicBezTo>
                  <a:pt x="1327" y="188"/>
                  <a:pt x="1335" y="136"/>
                  <a:pt x="1392" y="80"/>
                </a:cubicBezTo>
                <a:cubicBezTo>
                  <a:pt x="1354" y="23"/>
                  <a:pt x="1376" y="42"/>
                  <a:pt x="1336" y="16"/>
                </a:cubicBezTo>
                <a:cubicBezTo>
                  <a:pt x="1251" y="22"/>
                  <a:pt x="1224" y="24"/>
                  <a:pt x="1152" y="0"/>
                </a:cubicBezTo>
                <a:cubicBezTo>
                  <a:pt x="1116" y="7"/>
                  <a:pt x="1108" y="0"/>
                  <a:pt x="1088" y="32"/>
                </a:cubicBezTo>
                <a:cubicBezTo>
                  <a:pt x="1083" y="39"/>
                  <a:pt x="1085" y="50"/>
                  <a:pt x="1080" y="56"/>
                </a:cubicBezTo>
                <a:cubicBezTo>
                  <a:pt x="1074" y="61"/>
                  <a:pt x="1063" y="59"/>
                  <a:pt x="1056" y="64"/>
                </a:cubicBezTo>
                <a:cubicBezTo>
                  <a:pt x="1017" y="85"/>
                  <a:pt x="989" y="116"/>
                  <a:pt x="944" y="128"/>
                </a:cubicBezTo>
                <a:cubicBezTo>
                  <a:pt x="933" y="130"/>
                  <a:pt x="899" y="138"/>
                  <a:pt x="888" y="144"/>
                </a:cubicBezTo>
                <a:cubicBezTo>
                  <a:pt x="847" y="164"/>
                  <a:pt x="815" y="213"/>
                  <a:pt x="792" y="248"/>
                </a:cubicBezTo>
                <a:cubicBezTo>
                  <a:pt x="777" y="269"/>
                  <a:pt x="778" y="301"/>
                  <a:pt x="760" y="320"/>
                </a:cubicBezTo>
                <a:cubicBezTo>
                  <a:pt x="744" y="336"/>
                  <a:pt x="728" y="352"/>
                  <a:pt x="712" y="368"/>
                </a:cubicBezTo>
                <a:cubicBezTo>
                  <a:pt x="704" y="376"/>
                  <a:pt x="688" y="392"/>
                  <a:pt x="688" y="392"/>
                </a:cubicBezTo>
                <a:cubicBezTo>
                  <a:pt x="680" y="415"/>
                  <a:pt x="675" y="444"/>
                  <a:pt x="656" y="464"/>
                </a:cubicBezTo>
                <a:cubicBezTo>
                  <a:pt x="617" y="502"/>
                  <a:pt x="535" y="552"/>
                  <a:pt x="488" y="584"/>
                </a:cubicBezTo>
                <a:cubicBezTo>
                  <a:pt x="470" y="609"/>
                  <a:pt x="438" y="676"/>
                  <a:pt x="408" y="688"/>
                </a:cubicBezTo>
                <a:cubicBezTo>
                  <a:pt x="343" y="712"/>
                  <a:pt x="266" y="711"/>
                  <a:pt x="200" y="728"/>
                </a:cubicBezTo>
                <a:cubicBezTo>
                  <a:pt x="170" y="735"/>
                  <a:pt x="150" y="752"/>
                  <a:pt x="120" y="760"/>
                </a:cubicBezTo>
                <a:cubicBezTo>
                  <a:pt x="104" y="770"/>
                  <a:pt x="78" y="773"/>
                  <a:pt x="72" y="792"/>
                </a:cubicBezTo>
                <a:cubicBezTo>
                  <a:pt x="58" y="832"/>
                  <a:pt x="35" y="873"/>
                  <a:pt x="16" y="912"/>
                </a:cubicBezTo>
                <a:cubicBezTo>
                  <a:pt x="13" y="928"/>
                  <a:pt x="0" y="945"/>
                  <a:pt x="8" y="960"/>
                </a:cubicBezTo>
                <a:cubicBezTo>
                  <a:pt x="28" y="1000"/>
                  <a:pt x="73" y="959"/>
                  <a:pt x="96" y="952"/>
                </a:cubicBezTo>
                <a:cubicBezTo>
                  <a:pt x="181" y="957"/>
                  <a:pt x="217" y="966"/>
                  <a:pt x="296" y="952"/>
                </a:cubicBezTo>
                <a:cubicBezTo>
                  <a:pt x="296" y="951"/>
                  <a:pt x="355" y="932"/>
                  <a:pt x="368" y="928"/>
                </a:cubicBezTo>
                <a:cubicBezTo>
                  <a:pt x="376" y="925"/>
                  <a:pt x="392" y="920"/>
                  <a:pt x="392" y="920"/>
                </a:cubicBezTo>
                <a:cubicBezTo>
                  <a:pt x="408" y="922"/>
                  <a:pt x="425" y="921"/>
                  <a:pt x="440" y="928"/>
                </a:cubicBezTo>
                <a:cubicBezTo>
                  <a:pt x="450" y="932"/>
                  <a:pt x="453" y="946"/>
                  <a:pt x="464" y="952"/>
                </a:cubicBezTo>
                <a:cubicBezTo>
                  <a:pt x="486" y="963"/>
                  <a:pt x="512" y="968"/>
                  <a:pt x="536" y="976"/>
                </a:cubicBezTo>
                <a:cubicBezTo>
                  <a:pt x="545" y="979"/>
                  <a:pt x="552" y="986"/>
                  <a:pt x="560" y="992"/>
                </a:cubicBezTo>
                <a:cubicBezTo>
                  <a:pt x="586" y="1071"/>
                  <a:pt x="585" y="1137"/>
                  <a:pt x="648" y="1200"/>
                </a:cubicBezTo>
                <a:cubicBezTo>
                  <a:pt x="651" y="1235"/>
                  <a:pt x="652" y="1293"/>
                  <a:pt x="672" y="1328"/>
                </a:cubicBezTo>
                <a:cubicBezTo>
                  <a:pt x="681" y="1344"/>
                  <a:pt x="697" y="1357"/>
                  <a:pt x="704" y="1376"/>
                </a:cubicBezTo>
                <a:cubicBezTo>
                  <a:pt x="723" y="1433"/>
                  <a:pt x="705" y="1414"/>
                  <a:pt x="744" y="1440"/>
                </a:cubicBezTo>
                <a:cubicBezTo>
                  <a:pt x="752" y="1437"/>
                  <a:pt x="760" y="1436"/>
                  <a:pt x="768" y="1432"/>
                </a:cubicBezTo>
                <a:cubicBezTo>
                  <a:pt x="777" y="1425"/>
                  <a:pt x="781" y="1410"/>
                  <a:pt x="792" y="1408"/>
                </a:cubicBezTo>
                <a:cubicBezTo>
                  <a:pt x="825" y="1399"/>
                  <a:pt x="861" y="1402"/>
                  <a:pt x="896" y="1400"/>
                </a:cubicBezTo>
                <a:cubicBezTo>
                  <a:pt x="937" y="1393"/>
                  <a:pt x="958" y="1390"/>
                  <a:pt x="992" y="1368"/>
                </a:cubicBezTo>
                <a:cubicBezTo>
                  <a:pt x="982" y="1312"/>
                  <a:pt x="957" y="1272"/>
                  <a:pt x="928" y="1224"/>
                </a:cubicBezTo>
                <a:cubicBezTo>
                  <a:pt x="918" y="1178"/>
                  <a:pt x="918" y="1131"/>
                  <a:pt x="904" y="1088"/>
                </a:cubicBezTo>
                <a:cubicBezTo>
                  <a:pt x="890" y="994"/>
                  <a:pt x="890" y="917"/>
                  <a:pt x="960" y="848"/>
                </a:cubicBezTo>
                <a:cubicBezTo>
                  <a:pt x="997" y="736"/>
                  <a:pt x="1067" y="735"/>
                  <a:pt x="1176" y="728"/>
                </a:cubicBezTo>
                <a:cubicBezTo>
                  <a:pt x="1237" y="703"/>
                  <a:pt x="1238" y="703"/>
                  <a:pt x="1312" y="712"/>
                </a:cubicBezTo>
                <a:cubicBezTo>
                  <a:pt x="1353" y="725"/>
                  <a:pt x="1391" y="738"/>
                  <a:pt x="1408" y="688"/>
                </a:cubicBezTo>
                <a:cubicBezTo>
                  <a:pt x="1395" y="651"/>
                  <a:pt x="1390" y="614"/>
                  <a:pt x="1384" y="576"/>
                </a:cubicBezTo>
                <a:cubicBezTo>
                  <a:pt x="1376" y="533"/>
                  <a:pt x="1362" y="536"/>
                  <a:pt x="1384" y="536"/>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72" name="Freeform 20"/>
          <p:cNvSpPr>
            <a:spLocks/>
          </p:cNvSpPr>
          <p:nvPr/>
        </p:nvSpPr>
        <p:spPr bwMode="auto">
          <a:xfrm>
            <a:off x="2362200" y="2432050"/>
            <a:ext cx="895350" cy="996950"/>
          </a:xfrm>
          <a:custGeom>
            <a:avLst/>
            <a:gdLst>
              <a:gd name="T0" fmla="*/ 532 w 564"/>
              <a:gd name="T1" fmla="*/ 80 h 628"/>
              <a:gd name="T2" fmla="*/ 420 w 564"/>
              <a:gd name="T3" fmla="*/ 160 h 628"/>
              <a:gd name="T4" fmla="*/ 316 w 564"/>
              <a:gd name="T5" fmla="*/ 296 h 628"/>
              <a:gd name="T6" fmla="*/ 300 w 564"/>
              <a:gd name="T7" fmla="*/ 320 h 628"/>
              <a:gd name="T8" fmla="*/ 236 w 564"/>
              <a:gd name="T9" fmla="*/ 352 h 628"/>
              <a:gd name="T10" fmla="*/ 76 w 564"/>
              <a:gd name="T11" fmla="*/ 600 h 628"/>
              <a:gd name="T12" fmla="*/ 84 w 564"/>
              <a:gd name="T13" fmla="*/ 624 h 628"/>
              <a:gd name="T14" fmla="*/ 60 w 564"/>
              <a:gd name="T15" fmla="*/ 608 h 628"/>
              <a:gd name="T16" fmla="*/ 36 w 564"/>
              <a:gd name="T17" fmla="*/ 536 h 628"/>
              <a:gd name="T18" fmla="*/ 20 w 564"/>
              <a:gd name="T19" fmla="*/ 488 h 628"/>
              <a:gd name="T20" fmla="*/ 20 w 564"/>
              <a:gd name="T21" fmla="*/ 392 h 628"/>
              <a:gd name="T22" fmla="*/ 4 w 564"/>
              <a:gd name="T23" fmla="*/ 344 h 628"/>
              <a:gd name="T24" fmla="*/ 20 w 564"/>
              <a:gd name="T25" fmla="*/ 240 h 628"/>
              <a:gd name="T26" fmla="*/ 76 w 564"/>
              <a:gd name="T27" fmla="*/ 200 h 628"/>
              <a:gd name="T28" fmla="*/ 84 w 564"/>
              <a:gd name="T29" fmla="*/ 152 h 628"/>
              <a:gd name="T30" fmla="*/ 164 w 564"/>
              <a:gd name="T31" fmla="*/ 80 h 628"/>
              <a:gd name="T32" fmla="*/ 244 w 564"/>
              <a:gd name="T33" fmla="*/ 24 h 628"/>
              <a:gd name="T34" fmla="*/ 292 w 564"/>
              <a:gd name="T35" fmla="*/ 8 h 628"/>
              <a:gd name="T36" fmla="*/ 316 w 564"/>
              <a:gd name="T37" fmla="*/ 0 h 628"/>
              <a:gd name="T38" fmla="*/ 348 w 564"/>
              <a:gd name="T39" fmla="*/ 8 h 628"/>
              <a:gd name="T40" fmla="*/ 396 w 564"/>
              <a:gd name="T41" fmla="*/ 40 h 628"/>
              <a:gd name="T42" fmla="*/ 532 w 564"/>
              <a:gd name="T43" fmla="*/ 32 h 628"/>
              <a:gd name="T44" fmla="*/ 532 w 564"/>
              <a:gd name="T45" fmla="*/ 8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64" h="628">
                <a:moveTo>
                  <a:pt x="532" y="80"/>
                </a:moveTo>
                <a:cubicBezTo>
                  <a:pt x="498" y="113"/>
                  <a:pt x="458" y="134"/>
                  <a:pt x="420" y="160"/>
                </a:cubicBezTo>
                <a:cubicBezTo>
                  <a:pt x="387" y="208"/>
                  <a:pt x="352" y="252"/>
                  <a:pt x="316" y="296"/>
                </a:cubicBezTo>
                <a:cubicBezTo>
                  <a:pt x="309" y="303"/>
                  <a:pt x="307" y="314"/>
                  <a:pt x="300" y="320"/>
                </a:cubicBezTo>
                <a:cubicBezTo>
                  <a:pt x="280" y="333"/>
                  <a:pt x="257" y="341"/>
                  <a:pt x="236" y="352"/>
                </a:cubicBezTo>
                <a:cubicBezTo>
                  <a:pt x="173" y="429"/>
                  <a:pt x="130" y="518"/>
                  <a:pt x="76" y="600"/>
                </a:cubicBezTo>
                <a:cubicBezTo>
                  <a:pt x="78" y="608"/>
                  <a:pt x="91" y="620"/>
                  <a:pt x="84" y="624"/>
                </a:cubicBezTo>
                <a:cubicBezTo>
                  <a:pt x="75" y="628"/>
                  <a:pt x="65" y="616"/>
                  <a:pt x="60" y="608"/>
                </a:cubicBezTo>
                <a:cubicBezTo>
                  <a:pt x="59" y="607"/>
                  <a:pt x="40" y="548"/>
                  <a:pt x="36" y="536"/>
                </a:cubicBezTo>
                <a:cubicBezTo>
                  <a:pt x="30" y="520"/>
                  <a:pt x="20" y="488"/>
                  <a:pt x="20" y="488"/>
                </a:cubicBezTo>
                <a:cubicBezTo>
                  <a:pt x="34" y="445"/>
                  <a:pt x="33" y="458"/>
                  <a:pt x="20" y="392"/>
                </a:cubicBezTo>
                <a:cubicBezTo>
                  <a:pt x="16" y="375"/>
                  <a:pt x="4" y="344"/>
                  <a:pt x="4" y="344"/>
                </a:cubicBezTo>
                <a:cubicBezTo>
                  <a:pt x="9" y="309"/>
                  <a:pt x="0" y="269"/>
                  <a:pt x="20" y="240"/>
                </a:cubicBezTo>
                <a:cubicBezTo>
                  <a:pt x="32" y="220"/>
                  <a:pt x="57" y="213"/>
                  <a:pt x="76" y="200"/>
                </a:cubicBezTo>
                <a:cubicBezTo>
                  <a:pt x="109" y="150"/>
                  <a:pt x="84" y="201"/>
                  <a:pt x="84" y="152"/>
                </a:cubicBezTo>
                <a:cubicBezTo>
                  <a:pt x="84" y="112"/>
                  <a:pt x="133" y="90"/>
                  <a:pt x="164" y="80"/>
                </a:cubicBezTo>
                <a:cubicBezTo>
                  <a:pt x="200" y="49"/>
                  <a:pt x="205" y="39"/>
                  <a:pt x="244" y="24"/>
                </a:cubicBezTo>
                <a:cubicBezTo>
                  <a:pt x="259" y="17"/>
                  <a:pt x="276" y="13"/>
                  <a:pt x="292" y="8"/>
                </a:cubicBezTo>
                <a:cubicBezTo>
                  <a:pt x="300" y="5"/>
                  <a:pt x="316" y="0"/>
                  <a:pt x="316" y="0"/>
                </a:cubicBezTo>
                <a:cubicBezTo>
                  <a:pt x="326" y="2"/>
                  <a:pt x="338" y="3"/>
                  <a:pt x="348" y="8"/>
                </a:cubicBezTo>
                <a:cubicBezTo>
                  <a:pt x="365" y="16"/>
                  <a:pt x="396" y="40"/>
                  <a:pt x="396" y="40"/>
                </a:cubicBezTo>
                <a:cubicBezTo>
                  <a:pt x="447" y="33"/>
                  <a:pt x="482" y="22"/>
                  <a:pt x="532" y="32"/>
                </a:cubicBezTo>
                <a:cubicBezTo>
                  <a:pt x="564" y="64"/>
                  <a:pt x="564" y="48"/>
                  <a:pt x="532" y="80"/>
                </a:cubicBezTo>
                <a:close/>
              </a:path>
            </a:pathLst>
          </a:custGeom>
          <a:solidFill>
            <a:srgbClr val="00FF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73" name="Text Box 21"/>
          <p:cNvSpPr txBox="1">
            <a:spLocks noChangeArrowheads="1"/>
          </p:cNvSpPr>
          <p:nvPr/>
        </p:nvSpPr>
        <p:spPr bwMode="auto">
          <a:xfrm>
            <a:off x="1981200" y="2209800"/>
            <a:ext cx="41910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a:solidFill>
                  <a:srgbClr val="000044"/>
                </a:solidFill>
                <a:effectLst>
                  <a:outerShdw blurRad="38100" dist="38100" dir="2700000" algn="tl">
                    <a:srgbClr val="000000"/>
                  </a:outerShdw>
                </a:effectLst>
                <a:latin typeface="Arial"/>
                <a:cs typeface="Arial"/>
              </a:rPr>
              <a:t>Assyrian Expansion</a:t>
            </a:r>
            <a:endParaRPr lang="en-US" sz="2000" b="1">
              <a:solidFill>
                <a:srgbClr val="000044"/>
              </a:solidFill>
              <a:effectLst>
                <a:outerShdw blurRad="38100" dist="38100" dir="2700000" algn="tl">
                  <a:srgbClr val="000000"/>
                </a:outerShdw>
              </a:effectLst>
              <a:latin typeface="Arial"/>
              <a:cs typeface="Arial"/>
            </a:endParaRPr>
          </a:p>
        </p:txBody>
      </p:sp>
      <p:sp>
        <p:nvSpPr>
          <p:cNvPr id="49174" name="Freeform 22"/>
          <p:cNvSpPr>
            <a:spLocks/>
          </p:cNvSpPr>
          <p:nvPr/>
        </p:nvSpPr>
        <p:spPr bwMode="auto">
          <a:xfrm>
            <a:off x="2006600" y="4203700"/>
            <a:ext cx="558800" cy="800100"/>
          </a:xfrm>
          <a:custGeom>
            <a:avLst/>
            <a:gdLst>
              <a:gd name="T0" fmla="*/ 352 w 352"/>
              <a:gd name="T1" fmla="*/ 504 h 504"/>
              <a:gd name="T2" fmla="*/ 324 w 352"/>
              <a:gd name="T3" fmla="*/ 428 h 504"/>
              <a:gd name="T4" fmla="*/ 316 w 352"/>
              <a:gd name="T5" fmla="*/ 336 h 504"/>
              <a:gd name="T6" fmla="*/ 336 w 352"/>
              <a:gd name="T7" fmla="*/ 260 h 504"/>
              <a:gd name="T8" fmla="*/ 316 w 352"/>
              <a:gd name="T9" fmla="*/ 220 h 504"/>
              <a:gd name="T10" fmla="*/ 308 w 352"/>
              <a:gd name="T11" fmla="*/ 208 h 504"/>
              <a:gd name="T12" fmla="*/ 296 w 352"/>
              <a:gd name="T13" fmla="*/ 204 h 504"/>
              <a:gd name="T14" fmla="*/ 276 w 352"/>
              <a:gd name="T15" fmla="*/ 168 h 504"/>
              <a:gd name="T16" fmla="*/ 324 w 352"/>
              <a:gd name="T17" fmla="*/ 112 h 504"/>
              <a:gd name="T18" fmla="*/ 352 w 352"/>
              <a:gd name="T19" fmla="*/ 80 h 504"/>
              <a:gd name="T20" fmla="*/ 232 w 352"/>
              <a:gd name="T21" fmla="*/ 48 h 504"/>
              <a:gd name="T22" fmla="*/ 156 w 352"/>
              <a:gd name="T23" fmla="*/ 72 h 504"/>
              <a:gd name="T24" fmla="*/ 92 w 352"/>
              <a:gd name="T25" fmla="*/ 36 h 504"/>
              <a:gd name="T26" fmla="*/ 76 w 352"/>
              <a:gd name="T27" fmla="*/ 12 h 504"/>
              <a:gd name="T28" fmla="*/ 68 w 352"/>
              <a:gd name="T29" fmla="*/ 0 h 504"/>
              <a:gd name="T30" fmla="*/ 40 w 352"/>
              <a:gd name="T31" fmla="*/ 60 h 504"/>
              <a:gd name="T32" fmla="*/ 8 w 352"/>
              <a:gd name="T33" fmla="*/ 112 h 504"/>
              <a:gd name="T34" fmla="*/ 0 w 352"/>
              <a:gd name="T35" fmla="*/ 136 h 504"/>
              <a:gd name="T36" fmla="*/ 4 w 352"/>
              <a:gd name="T37" fmla="*/ 232 h 504"/>
              <a:gd name="T38" fmla="*/ 16 w 352"/>
              <a:gd name="T39" fmla="*/ 276 h 504"/>
              <a:gd name="T40" fmla="*/ 36 w 352"/>
              <a:gd name="T41" fmla="*/ 436 h 504"/>
              <a:gd name="T42" fmla="*/ 112 w 352"/>
              <a:gd name="T43" fmla="*/ 468 h 504"/>
              <a:gd name="T44" fmla="*/ 172 w 352"/>
              <a:gd name="T45" fmla="*/ 480 h 504"/>
              <a:gd name="T46" fmla="*/ 264 w 352"/>
              <a:gd name="T47" fmla="*/ 492 h 504"/>
              <a:gd name="T48" fmla="*/ 352 w 352"/>
              <a:gd name="T49" fmla="*/ 504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52" h="504">
                <a:moveTo>
                  <a:pt x="352" y="504"/>
                </a:moveTo>
                <a:cubicBezTo>
                  <a:pt x="343" y="477"/>
                  <a:pt x="334" y="454"/>
                  <a:pt x="324" y="428"/>
                </a:cubicBezTo>
                <a:cubicBezTo>
                  <a:pt x="329" y="397"/>
                  <a:pt x="323" y="366"/>
                  <a:pt x="316" y="336"/>
                </a:cubicBezTo>
                <a:cubicBezTo>
                  <a:pt x="321" y="306"/>
                  <a:pt x="323" y="285"/>
                  <a:pt x="336" y="260"/>
                </a:cubicBezTo>
                <a:cubicBezTo>
                  <a:pt x="332" y="239"/>
                  <a:pt x="335" y="226"/>
                  <a:pt x="316" y="220"/>
                </a:cubicBezTo>
                <a:cubicBezTo>
                  <a:pt x="313" y="216"/>
                  <a:pt x="311" y="211"/>
                  <a:pt x="308" y="208"/>
                </a:cubicBezTo>
                <a:cubicBezTo>
                  <a:pt x="304" y="205"/>
                  <a:pt x="298" y="206"/>
                  <a:pt x="296" y="204"/>
                </a:cubicBezTo>
                <a:cubicBezTo>
                  <a:pt x="282" y="190"/>
                  <a:pt x="281" y="183"/>
                  <a:pt x="276" y="168"/>
                </a:cubicBezTo>
                <a:cubicBezTo>
                  <a:pt x="282" y="136"/>
                  <a:pt x="299" y="128"/>
                  <a:pt x="324" y="112"/>
                </a:cubicBezTo>
                <a:cubicBezTo>
                  <a:pt x="332" y="98"/>
                  <a:pt x="343" y="93"/>
                  <a:pt x="352" y="80"/>
                </a:cubicBezTo>
                <a:cubicBezTo>
                  <a:pt x="333" y="24"/>
                  <a:pt x="311" y="51"/>
                  <a:pt x="232" y="48"/>
                </a:cubicBezTo>
                <a:cubicBezTo>
                  <a:pt x="201" y="37"/>
                  <a:pt x="182" y="63"/>
                  <a:pt x="156" y="72"/>
                </a:cubicBezTo>
                <a:cubicBezTo>
                  <a:pt x="109" y="66"/>
                  <a:pt x="125" y="58"/>
                  <a:pt x="92" y="36"/>
                </a:cubicBezTo>
                <a:cubicBezTo>
                  <a:pt x="86" y="28"/>
                  <a:pt x="81" y="20"/>
                  <a:pt x="76" y="12"/>
                </a:cubicBezTo>
                <a:cubicBezTo>
                  <a:pt x="73" y="8"/>
                  <a:pt x="68" y="0"/>
                  <a:pt x="68" y="0"/>
                </a:cubicBezTo>
                <a:cubicBezTo>
                  <a:pt x="42" y="8"/>
                  <a:pt x="51" y="38"/>
                  <a:pt x="40" y="60"/>
                </a:cubicBezTo>
                <a:cubicBezTo>
                  <a:pt x="30" y="77"/>
                  <a:pt x="16" y="93"/>
                  <a:pt x="8" y="112"/>
                </a:cubicBezTo>
                <a:cubicBezTo>
                  <a:pt x="4" y="119"/>
                  <a:pt x="0" y="136"/>
                  <a:pt x="0" y="136"/>
                </a:cubicBezTo>
                <a:cubicBezTo>
                  <a:pt x="1" y="168"/>
                  <a:pt x="1" y="200"/>
                  <a:pt x="4" y="232"/>
                </a:cubicBezTo>
                <a:cubicBezTo>
                  <a:pt x="5" y="247"/>
                  <a:pt x="16" y="276"/>
                  <a:pt x="16" y="276"/>
                </a:cubicBezTo>
                <a:cubicBezTo>
                  <a:pt x="19" y="326"/>
                  <a:pt x="6" y="391"/>
                  <a:pt x="36" y="436"/>
                </a:cubicBezTo>
                <a:cubicBezTo>
                  <a:pt x="47" y="481"/>
                  <a:pt x="39" y="463"/>
                  <a:pt x="112" y="468"/>
                </a:cubicBezTo>
                <a:cubicBezTo>
                  <a:pt x="133" y="471"/>
                  <a:pt x="151" y="475"/>
                  <a:pt x="172" y="480"/>
                </a:cubicBezTo>
                <a:cubicBezTo>
                  <a:pt x="196" y="471"/>
                  <a:pt x="237" y="489"/>
                  <a:pt x="264" y="492"/>
                </a:cubicBezTo>
                <a:cubicBezTo>
                  <a:pt x="290" y="500"/>
                  <a:pt x="323" y="504"/>
                  <a:pt x="352" y="504"/>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grpSp>
        <p:nvGrpSpPr>
          <p:cNvPr id="749587" name="Group 23"/>
          <p:cNvGrpSpPr>
            <a:grpSpLocks/>
          </p:cNvGrpSpPr>
          <p:nvPr/>
        </p:nvGrpSpPr>
        <p:grpSpPr bwMode="auto">
          <a:xfrm>
            <a:off x="2422525" y="4384675"/>
            <a:ext cx="168275" cy="1227138"/>
            <a:chOff x="1046" y="2763"/>
            <a:chExt cx="106" cy="773"/>
          </a:xfrm>
        </p:grpSpPr>
        <p:sp>
          <p:nvSpPr>
            <p:cNvPr id="49176" name="Freeform 24"/>
            <p:cNvSpPr>
              <a:spLocks/>
            </p:cNvSpPr>
            <p:nvPr/>
          </p:nvSpPr>
          <p:spPr bwMode="auto">
            <a:xfrm>
              <a:off x="1113" y="2864"/>
              <a:ext cx="31" cy="392"/>
            </a:xfrm>
            <a:custGeom>
              <a:avLst/>
              <a:gdLst>
                <a:gd name="T0" fmla="*/ 15 w 31"/>
                <a:gd name="T1" fmla="*/ 0 h 392"/>
                <a:gd name="T2" fmla="*/ 31 w 31"/>
                <a:gd name="T3" fmla="*/ 280 h 392"/>
                <a:gd name="T4" fmla="*/ 15 w 31"/>
                <a:gd name="T5" fmla="*/ 392 h 392"/>
              </a:gdLst>
              <a:ahLst/>
              <a:cxnLst>
                <a:cxn ang="0">
                  <a:pos x="T0" y="T1"/>
                </a:cxn>
                <a:cxn ang="0">
                  <a:pos x="T2" y="T3"/>
                </a:cxn>
                <a:cxn ang="0">
                  <a:pos x="T4" y="T5"/>
                </a:cxn>
              </a:cxnLst>
              <a:rect l="0" t="0" r="r" b="b"/>
              <a:pathLst>
                <a:path w="31" h="392">
                  <a:moveTo>
                    <a:pt x="15" y="0"/>
                  </a:moveTo>
                  <a:cubicBezTo>
                    <a:pt x="7" y="93"/>
                    <a:pt x="0" y="189"/>
                    <a:pt x="31" y="280"/>
                  </a:cubicBezTo>
                  <a:cubicBezTo>
                    <a:pt x="29" y="296"/>
                    <a:pt x="15" y="363"/>
                    <a:pt x="15" y="392"/>
                  </a:cubicBezTo>
                </a:path>
              </a:pathLst>
            </a:custGeom>
            <a:noFill/>
            <a:ln w="9525">
              <a:solidFill>
                <a:schemeClr val="tx1"/>
              </a:solidFill>
              <a:round/>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77" name="Freeform 25"/>
            <p:cNvSpPr>
              <a:spLocks/>
            </p:cNvSpPr>
            <p:nvPr/>
          </p:nvSpPr>
          <p:spPr bwMode="auto">
            <a:xfrm>
              <a:off x="1046" y="3256"/>
              <a:ext cx="106" cy="280"/>
            </a:xfrm>
            <a:custGeom>
              <a:avLst/>
              <a:gdLst>
                <a:gd name="T0" fmla="*/ 82 w 106"/>
                <a:gd name="T1" fmla="*/ 0 h 280"/>
                <a:gd name="T2" fmla="*/ 34 w 106"/>
                <a:gd name="T3" fmla="*/ 264 h 280"/>
                <a:gd name="T4" fmla="*/ 106 w 106"/>
                <a:gd name="T5" fmla="*/ 216 h 280"/>
                <a:gd name="T6" fmla="*/ 74 w 106"/>
                <a:gd name="T7" fmla="*/ 112 h 280"/>
                <a:gd name="T8" fmla="*/ 74 w 106"/>
                <a:gd name="T9" fmla="*/ 48 h 280"/>
                <a:gd name="T10" fmla="*/ 58 w 106"/>
                <a:gd name="T11" fmla="*/ 24 h 280"/>
                <a:gd name="T12" fmla="*/ 82 w 106"/>
                <a:gd name="T13" fmla="*/ 0 h 280"/>
              </a:gdLst>
              <a:ahLst/>
              <a:cxnLst>
                <a:cxn ang="0">
                  <a:pos x="T0" y="T1"/>
                </a:cxn>
                <a:cxn ang="0">
                  <a:pos x="T2" y="T3"/>
                </a:cxn>
                <a:cxn ang="0">
                  <a:pos x="T4" y="T5"/>
                </a:cxn>
                <a:cxn ang="0">
                  <a:pos x="T6" y="T7"/>
                </a:cxn>
                <a:cxn ang="0">
                  <a:pos x="T8" y="T9"/>
                </a:cxn>
                <a:cxn ang="0">
                  <a:pos x="T10" y="T11"/>
                </a:cxn>
                <a:cxn ang="0">
                  <a:pos x="T12" y="T13"/>
                </a:cxn>
              </a:cxnLst>
              <a:rect l="0" t="0" r="r" b="b"/>
              <a:pathLst>
                <a:path w="106" h="280">
                  <a:moveTo>
                    <a:pt x="82" y="0"/>
                  </a:moveTo>
                  <a:cubicBezTo>
                    <a:pt x="0" y="54"/>
                    <a:pt x="56" y="175"/>
                    <a:pt x="34" y="264"/>
                  </a:cubicBezTo>
                  <a:cubicBezTo>
                    <a:pt x="83" y="280"/>
                    <a:pt x="91" y="259"/>
                    <a:pt x="106" y="216"/>
                  </a:cubicBezTo>
                  <a:cubicBezTo>
                    <a:pt x="94" y="180"/>
                    <a:pt x="82" y="147"/>
                    <a:pt x="74" y="112"/>
                  </a:cubicBezTo>
                  <a:cubicBezTo>
                    <a:pt x="83" y="82"/>
                    <a:pt x="87" y="84"/>
                    <a:pt x="74" y="48"/>
                  </a:cubicBezTo>
                  <a:cubicBezTo>
                    <a:pt x="70" y="38"/>
                    <a:pt x="56" y="33"/>
                    <a:pt x="58" y="24"/>
                  </a:cubicBezTo>
                  <a:cubicBezTo>
                    <a:pt x="59" y="12"/>
                    <a:pt x="74" y="8"/>
                    <a:pt x="82" y="0"/>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78" name="Freeform 26"/>
            <p:cNvSpPr>
              <a:spLocks/>
            </p:cNvSpPr>
            <p:nvPr/>
          </p:nvSpPr>
          <p:spPr bwMode="auto">
            <a:xfrm>
              <a:off x="1070" y="2763"/>
              <a:ext cx="80" cy="114"/>
            </a:xfrm>
            <a:custGeom>
              <a:avLst/>
              <a:gdLst>
                <a:gd name="T0" fmla="*/ 58 w 80"/>
                <a:gd name="T1" fmla="*/ 105 h 114"/>
                <a:gd name="T2" fmla="*/ 22 w 80"/>
                <a:gd name="T3" fmla="*/ 87 h 114"/>
                <a:gd name="T4" fmla="*/ 6 w 80"/>
                <a:gd name="T5" fmla="*/ 61 h 114"/>
                <a:gd name="T6" fmla="*/ 0 w 80"/>
                <a:gd name="T7" fmla="*/ 35 h 114"/>
                <a:gd name="T8" fmla="*/ 16 w 80"/>
                <a:gd name="T9" fmla="*/ 25 h 114"/>
                <a:gd name="T10" fmla="*/ 36 w 80"/>
                <a:gd name="T11" fmla="*/ 1 h 114"/>
                <a:gd name="T12" fmla="*/ 78 w 80"/>
                <a:gd name="T13" fmla="*/ 23 h 114"/>
                <a:gd name="T14" fmla="*/ 62 w 80"/>
                <a:gd name="T15" fmla="*/ 93 h 114"/>
                <a:gd name="T16" fmla="*/ 58 w 80"/>
                <a:gd name="T17" fmla="*/ 10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 h="114">
                  <a:moveTo>
                    <a:pt x="58" y="105"/>
                  </a:moveTo>
                  <a:cubicBezTo>
                    <a:pt x="47" y="97"/>
                    <a:pt x="34" y="91"/>
                    <a:pt x="22" y="87"/>
                  </a:cubicBezTo>
                  <a:cubicBezTo>
                    <a:pt x="16" y="78"/>
                    <a:pt x="10" y="70"/>
                    <a:pt x="6" y="61"/>
                  </a:cubicBezTo>
                  <a:cubicBezTo>
                    <a:pt x="4" y="51"/>
                    <a:pt x="2" y="43"/>
                    <a:pt x="0" y="35"/>
                  </a:cubicBezTo>
                  <a:cubicBezTo>
                    <a:pt x="2" y="26"/>
                    <a:pt x="7" y="27"/>
                    <a:pt x="16" y="25"/>
                  </a:cubicBezTo>
                  <a:cubicBezTo>
                    <a:pt x="22" y="16"/>
                    <a:pt x="27" y="6"/>
                    <a:pt x="36" y="1"/>
                  </a:cubicBezTo>
                  <a:cubicBezTo>
                    <a:pt x="62" y="9"/>
                    <a:pt x="62" y="0"/>
                    <a:pt x="78" y="23"/>
                  </a:cubicBezTo>
                  <a:cubicBezTo>
                    <a:pt x="80" y="45"/>
                    <a:pt x="75" y="73"/>
                    <a:pt x="62" y="93"/>
                  </a:cubicBezTo>
                  <a:cubicBezTo>
                    <a:pt x="57" y="110"/>
                    <a:pt x="58" y="114"/>
                    <a:pt x="58" y="105"/>
                  </a:cubicBez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grpSp>
      <p:sp>
        <p:nvSpPr>
          <p:cNvPr id="49179" name="Text Box 27"/>
          <p:cNvSpPr txBox="1">
            <a:spLocks noChangeArrowheads="1"/>
          </p:cNvSpPr>
          <p:nvPr/>
        </p:nvSpPr>
        <p:spPr bwMode="auto">
          <a:xfrm>
            <a:off x="2133600" y="4343400"/>
            <a:ext cx="1219200" cy="523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defRPr/>
            </a:pPr>
            <a:r>
              <a:rPr lang="en-US" sz="2800" b="1">
                <a:solidFill>
                  <a:srgbClr val="FFFFFF"/>
                </a:solidFill>
                <a:effectLst>
                  <a:outerShdw blurRad="38100" dist="38100" dir="2700000" algn="tl">
                    <a:srgbClr val="000000"/>
                  </a:outerShdw>
                </a:effectLst>
                <a:latin typeface="Arial"/>
                <a:cs typeface="Arial"/>
              </a:rPr>
              <a:t>Israel</a:t>
            </a:r>
            <a:endParaRPr lang="en-US" sz="2000" b="1">
              <a:solidFill>
                <a:srgbClr val="FFFFFF"/>
              </a:solidFill>
              <a:effectLst>
                <a:outerShdw blurRad="38100" dist="38100" dir="2700000" algn="tl">
                  <a:srgbClr val="000000"/>
                </a:outerShdw>
              </a:effectLst>
              <a:latin typeface="Arial"/>
              <a:cs typeface="Arial"/>
            </a:endParaRPr>
          </a:p>
        </p:txBody>
      </p:sp>
      <p:sp>
        <p:nvSpPr>
          <p:cNvPr id="49180" name="Freeform 28"/>
          <p:cNvSpPr>
            <a:spLocks/>
          </p:cNvSpPr>
          <p:nvPr/>
        </p:nvSpPr>
        <p:spPr bwMode="auto">
          <a:xfrm>
            <a:off x="7848600" y="5334000"/>
            <a:ext cx="1430338" cy="1755775"/>
          </a:xfrm>
          <a:custGeom>
            <a:avLst/>
            <a:gdLst>
              <a:gd name="T0" fmla="*/ 691 w 757"/>
              <a:gd name="T1" fmla="*/ 229 h 1106"/>
              <a:gd name="T2" fmla="*/ 594 w 757"/>
              <a:gd name="T3" fmla="*/ 144 h 1106"/>
              <a:gd name="T4" fmla="*/ 533 w 757"/>
              <a:gd name="T5" fmla="*/ 95 h 1106"/>
              <a:gd name="T6" fmla="*/ 473 w 757"/>
              <a:gd name="T7" fmla="*/ 83 h 1106"/>
              <a:gd name="T8" fmla="*/ 364 w 757"/>
              <a:gd name="T9" fmla="*/ 47 h 1106"/>
              <a:gd name="T10" fmla="*/ 327 w 757"/>
              <a:gd name="T11" fmla="*/ 35 h 1106"/>
              <a:gd name="T12" fmla="*/ 303 w 757"/>
              <a:gd name="T13" fmla="*/ 10 h 1106"/>
              <a:gd name="T14" fmla="*/ 279 w 757"/>
              <a:gd name="T15" fmla="*/ 120 h 1106"/>
              <a:gd name="T16" fmla="*/ 133 w 757"/>
              <a:gd name="T17" fmla="*/ 277 h 1106"/>
              <a:gd name="T18" fmla="*/ 85 w 757"/>
              <a:gd name="T19" fmla="*/ 386 h 1106"/>
              <a:gd name="T20" fmla="*/ 73 w 757"/>
              <a:gd name="T21" fmla="*/ 423 h 1106"/>
              <a:gd name="T22" fmla="*/ 0 w 757"/>
              <a:gd name="T23" fmla="*/ 471 h 1106"/>
              <a:gd name="T24" fmla="*/ 97 w 757"/>
              <a:gd name="T25" fmla="*/ 568 h 1106"/>
              <a:gd name="T26" fmla="*/ 182 w 757"/>
              <a:gd name="T27" fmla="*/ 714 h 1106"/>
              <a:gd name="T28" fmla="*/ 255 w 757"/>
              <a:gd name="T29" fmla="*/ 762 h 1106"/>
              <a:gd name="T30" fmla="*/ 242 w 757"/>
              <a:gd name="T31" fmla="*/ 811 h 1106"/>
              <a:gd name="T32" fmla="*/ 267 w 757"/>
              <a:gd name="T33" fmla="*/ 835 h 1106"/>
              <a:gd name="T34" fmla="*/ 315 w 757"/>
              <a:gd name="T35" fmla="*/ 895 h 1106"/>
              <a:gd name="T36" fmla="*/ 339 w 757"/>
              <a:gd name="T37" fmla="*/ 968 h 1106"/>
              <a:gd name="T38" fmla="*/ 351 w 757"/>
              <a:gd name="T39" fmla="*/ 1004 h 1106"/>
              <a:gd name="T40" fmla="*/ 424 w 757"/>
              <a:gd name="T41" fmla="*/ 1029 h 1106"/>
              <a:gd name="T42" fmla="*/ 509 w 757"/>
              <a:gd name="T43" fmla="*/ 1017 h 1106"/>
              <a:gd name="T44" fmla="*/ 727 w 757"/>
              <a:gd name="T45" fmla="*/ 980 h 1106"/>
              <a:gd name="T46" fmla="*/ 751 w 757"/>
              <a:gd name="T47" fmla="*/ 811 h 1106"/>
              <a:gd name="T48" fmla="*/ 715 w 757"/>
              <a:gd name="T49" fmla="*/ 580 h 1106"/>
              <a:gd name="T50" fmla="*/ 703 w 757"/>
              <a:gd name="T51" fmla="*/ 350 h 1106"/>
              <a:gd name="T52" fmla="*/ 691 w 757"/>
              <a:gd name="T53" fmla="*/ 265 h 1106"/>
              <a:gd name="T54" fmla="*/ 679 w 757"/>
              <a:gd name="T55" fmla="*/ 229 h 1106"/>
              <a:gd name="T56" fmla="*/ 691 w 757"/>
              <a:gd name="T57" fmla="*/ 229 h 1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7" h="1106">
                <a:moveTo>
                  <a:pt x="691" y="229"/>
                </a:moveTo>
                <a:cubicBezTo>
                  <a:pt x="668" y="159"/>
                  <a:pt x="691" y="201"/>
                  <a:pt x="594" y="144"/>
                </a:cubicBezTo>
                <a:cubicBezTo>
                  <a:pt x="571" y="130"/>
                  <a:pt x="556" y="105"/>
                  <a:pt x="533" y="95"/>
                </a:cubicBezTo>
                <a:cubicBezTo>
                  <a:pt x="514" y="86"/>
                  <a:pt x="492" y="88"/>
                  <a:pt x="473" y="83"/>
                </a:cubicBezTo>
                <a:cubicBezTo>
                  <a:pt x="463" y="80"/>
                  <a:pt x="387" y="54"/>
                  <a:pt x="364" y="47"/>
                </a:cubicBezTo>
                <a:cubicBezTo>
                  <a:pt x="351" y="42"/>
                  <a:pt x="327" y="35"/>
                  <a:pt x="327" y="35"/>
                </a:cubicBezTo>
                <a:cubicBezTo>
                  <a:pt x="319" y="26"/>
                  <a:pt x="309" y="0"/>
                  <a:pt x="303" y="10"/>
                </a:cubicBezTo>
                <a:cubicBezTo>
                  <a:pt x="280" y="40"/>
                  <a:pt x="295" y="86"/>
                  <a:pt x="279" y="120"/>
                </a:cubicBezTo>
                <a:cubicBezTo>
                  <a:pt x="258" y="161"/>
                  <a:pt x="175" y="249"/>
                  <a:pt x="133" y="277"/>
                </a:cubicBezTo>
                <a:cubicBezTo>
                  <a:pt x="94" y="334"/>
                  <a:pt x="113" y="299"/>
                  <a:pt x="85" y="386"/>
                </a:cubicBezTo>
                <a:cubicBezTo>
                  <a:pt x="80" y="398"/>
                  <a:pt x="82" y="414"/>
                  <a:pt x="73" y="423"/>
                </a:cubicBezTo>
                <a:cubicBezTo>
                  <a:pt x="35" y="459"/>
                  <a:pt x="58" y="441"/>
                  <a:pt x="0" y="471"/>
                </a:cubicBezTo>
                <a:cubicBezTo>
                  <a:pt x="18" y="525"/>
                  <a:pt x="45" y="550"/>
                  <a:pt x="97" y="568"/>
                </a:cubicBezTo>
                <a:cubicBezTo>
                  <a:pt x="129" y="616"/>
                  <a:pt x="131" y="676"/>
                  <a:pt x="182" y="714"/>
                </a:cubicBezTo>
                <a:cubicBezTo>
                  <a:pt x="205" y="731"/>
                  <a:pt x="255" y="762"/>
                  <a:pt x="255" y="762"/>
                </a:cubicBezTo>
                <a:cubicBezTo>
                  <a:pt x="250" y="778"/>
                  <a:pt x="239" y="794"/>
                  <a:pt x="242" y="811"/>
                </a:cubicBezTo>
                <a:cubicBezTo>
                  <a:pt x="243" y="822"/>
                  <a:pt x="260" y="825"/>
                  <a:pt x="267" y="835"/>
                </a:cubicBezTo>
                <a:cubicBezTo>
                  <a:pt x="307" y="900"/>
                  <a:pt x="241" y="845"/>
                  <a:pt x="315" y="895"/>
                </a:cubicBezTo>
                <a:cubicBezTo>
                  <a:pt x="323" y="919"/>
                  <a:pt x="330" y="943"/>
                  <a:pt x="339" y="968"/>
                </a:cubicBezTo>
                <a:cubicBezTo>
                  <a:pt x="342" y="980"/>
                  <a:pt x="339" y="999"/>
                  <a:pt x="351" y="1004"/>
                </a:cubicBezTo>
                <a:cubicBezTo>
                  <a:pt x="375" y="1012"/>
                  <a:pt x="424" y="1029"/>
                  <a:pt x="424" y="1029"/>
                </a:cubicBezTo>
                <a:cubicBezTo>
                  <a:pt x="452" y="1025"/>
                  <a:pt x="480" y="1017"/>
                  <a:pt x="509" y="1017"/>
                </a:cubicBezTo>
                <a:cubicBezTo>
                  <a:pt x="752" y="1017"/>
                  <a:pt x="757" y="1106"/>
                  <a:pt x="727" y="980"/>
                </a:cubicBezTo>
                <a:cubicBezTo>
                  <a:pt x="735" y="923"/>
                  <a:pt x="748" y="867"/>
                  <a:pt x="751" y="811"/>
                </a:cubicBezTo>
                <a:cubicBezTo>
                  <a:pt x="754" y="736"/>
                  <a:pt x="727" y="653"/>
                  <a:pt x="715" y="580"/>
                </a:cubicBezTo>
                <a:cubicBezTo>
                  <a:pt x="733" y="505"/>
                  <a:pt x="712" y="426"/>
                  <a:pt x="703" y="350"/>
                </a:cubicBezTo>
                <a:cubicBezTo>
                  <a:pt x="699" y="321"/>
                  <a:pt x="696" y="293"/>
                  <a:pt x="691" y="265"/>
                </a:cubicBezTo>
                <a:cubicBezTo>
                  <a:pt x="688" y="252"/>
                  <a:pt x="679" y="241"/>
                  <a:pt x="679" y="229"/>
                </a:cubicBezTo>
                <a:cubicBezTo>
                  <a:pt x="679" y="225"/>
                  <a:pt x="687" y="229"/>
                  <a:pt x="691" y="229"/>
                </a:cubicBezTo>
                <a:close/>
              </a:path>
            </a:pathLst>
          </a:custGeom>
          <a:solidFill>
            <a:schemeClr val="bg2"/>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
        <p:nvSpPr>
          <p:cNvPr id="49181" name="Text Box 29"/>
          <p:cNvSpPr txBox="1">
            <a:spLocks noChangeArrowheads="1"/>
          </p:cNvSpPr>
          <p:nvPr/>
        </p:nvSpPr>
        <p:spPr bwMode="auto">
          <a:xfrm>
            <a:off x="8153400" y="5791200"/>
            <a:ext cx="1066800" cy="78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n-US" b="1">
                <a:solidFill>
                  <a:srgbClr val="FFFFFF"/>
                </a:solidFill>
                <a:latin typeface="Arial"/>
                <a:cs typeface="Arial"/>
              </a:rPr>
              <a:t>Persian</a:t>
            </a:r>
          </a:p>
          <a:p>
            <a:pPr algn="ctr">
              <a:spcBef>
                <a:spcPct val="50000"/>
              </a:spcBef>
              <a:defRPr/>
            </a:pPr>
            <a:r>
              <a:rPr lang="en-US" b="1">
                <a:solidFill>
                  <a:srgbClr val="FFFFFF"/>
                </a:solidFill>
                <a:latin typeface="Arial"/>
                <a:cs typeface="Arial"/>
              </a:rPr>
              <a:t>Gulf</a:t>
            </a:r>
            <a:endParaRPr lang="en-US" sz="2000" b="1">
              <a:solidFill>
                <a:srgbClr val="FFFFFF"/>
              </a:solidFill>
              <a:latin typeface="Arial"/>
              <a:cs typeface="Arial"/>
            </a:endParaRPr>
          </a:p>
        </p:txBody>
      </p:sp>
      <p:sp>
        <p:nvSpPr>
          <p:cNvPr id="49185" name="AutoShape 33"/>
          <p:cNvSpPr>
            <a:spLocks noChangeArrowheads="1"/>
          </p:cNvSpPr>
          <p:nvPr/>
        </p:nvSpPr>
        <p:spPr bwMode="auto">
          <a:xfrm>
            <a:off x="5867400" y="2667000"/>
            <a:ext cx="533400" cy="533400"/>
          </a:xfrm>
          <a:prstGeom prst="irregularSeal2">
            <a:avLst/>
          </a:prstGeom>
          <a:solidFill>
            <a:srgbClr val="FF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b="1">
              <a:solidFill>
                <a:srgbClr val="FFFFFF"/>
              </a:solidFill>
              <a:latin typeface="Arial"/>
              <a:cs typeface="Arial"/>
            </a:endParaRPr>
          </a:p>
        </p:txBody>
      </p:sp>
    </p:spTree>
    <p:extLst>
      <p:ext uri="{BB962C8B-B14F-4D97-AF65-F5344CB8AC3E}">
        <p14:creationId xmlns:p14="http://schemas.microsoft.com/office/powerpoint/2010/main" val="415067705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000"/>
                                  </p:stCondLst>
                                  <p:childTnLst>
                                    <p:set>
                                      <p:cBhvr>
                                        <p:cTn id="6" dur="1" fill="hold">
                                          <p:stCondLst>
                                            <p:cond delay="499"/>
                                          </p:stCondLst>
                                        </p:cTn>
                                        <p:tgtEl>
                                          <p:spTgt spid="49185"/>
                                        </p:tgtEl>
                                        <p:attrNameLst>
                                          <p:attrName>style.visibility</p:attrName>
                                        </p:attrNameLst>
                                      </p:cBhvr>
                                      <p:to>
                                        <p:strVal val="visible"/>
                                      </p:to>
                                    </p:set>
                                  </p:childTnLst>
                                </p:cTn>
                              </p:par>
                            </p:childTnLst>
                          </p:cTn>
                        </p:par>
                        <p:par>
                          <p:cTn id="7" fill="hold" nodeType="afterGroup">
                            <p:stCondLst>
                              <p:cond delay="1500"/>
                            </p:stCondLst>
                            <p:childTnLst>
                              <p:par>
                                <p:cTn id="8" presetID="4" presetClass="entr" presetSubtype="32" fill="hold" grpId="0" nodeType="afterEffect">
                                  <p:stCondLst>
                                    <p:cond delay="1000"/>
                                  </p:stCondLst>
                                  <p:childTnLst>
                                    <p:set>
                                      <p:cBhvr>
                                        <p:cTn id="9" dur="1" fill="hold">
                                          <p:stCondLst>
                                            <p:cond delay="0"/>
                                          </p:stCondLst>
                                        </p:cTn>
                                        <p:tgtEl>
                                          <p:spTgt spid="49166"/>
                                        </p:tgtEl>
                                        <p:attrNameLst>
                                          <p:attrName>style.visibility</p:attrName>
                                        </p:attrNameLst>
                                      </p:cBhvr>
                                      <p:to>
                                        <p:strVal val="visible"/>
                                      </p:to>
                                    </p:set>
                                    <p:animEffect transition="in" filter="box(out)">
                                      <p:cBhvr>
                                        <p:cTn id="10" dur="500"/>
                                        <p:tgtEl>
                                          <p:spTgt spid="49166"/>
                                        </p:tgtEl>
                                      </p:cBhvr>
                                    </p:animEffect>
                                  </p:childTnLst>
                                </p:cTn>
                              </p:par>
                            </p:childTnLst>
                          </p:cTn>
                        </p:par>
                        <p:par>
                          <p:cTn id="11" fill="hold" nodeType="afterGroup">
                            <p:stCondLst>
                              <p:cond delay="3000"/>
                            </p:stCondLst>
                            <p:childTnLst>
                              <p:par>
                                <p:cTn id="12" presetID="4" presetClass="entr" presetSubtype="32" fill="hold" nodeType="afterEffect">
                                  <p:stCondLst>
                                    <p:cond delay="1000"/>
                                  </p:stCondLst>
                                  <p:childTnLst>
                                    <p:set>
                                      <p:cBhvr>
                                        <p:cTn id="13" dur="1" fill="hold">
                                          <p:stCondLst>
                                            <p:cond delay="0"/>
                                          </p:stCondLst>
                                        </p:cTn>
                                        <p:tgtEl>
                                          <p:spTgt spid="49155"/>
                                        </p:tgtEl>
                                        <p:attrNameLst>
                                          <p:attrName>style.visibility</p:attrName>
                                        </p:attrNameLst>
                                      </p:cBhvr>
                                      <p:to>
                                        <p:strVal val="visible"/>
                                      </p:to>
                                    </p:set>
                                    <p:animEffect transition="in" filter="box(out)">
                                      <p:cBhvr>
                                        <p:cTn id="14" dur="500"/>
                                        <p:tgtEl>
                                          <p:spTgt spid="49155"/>
                                        </p:tgtEl>
                                      </p:cBhvr>
                                    </p:animEffect>
                                  </p:childTnLst>
                                </p:cTn>
                              </p:par>
                            </p:childTnLst>
                          </p:cTn>
                        </p:par>
                        <p:par>
                          <p:cTn id="15" fill="hold" nodeType="afterGroup">
                            <p:stCondLst>
                              <p:cond delay="4500"/>
                            </p:stCondLst>
                            <p:childTnLst>
                              <p:par>
                                <p:cTn id="16" presetID="22" presetClass="entr" presetSubtype="2" fill="hold" nodeType="afterEffect">
                                  <p:stCondLst>
                                    <p:cond delay="1000"/>
                                  </p:stCondLst>
                                  <p:childTnLst>
                                    <p:set>
                                      <p:cBhvr>
                                        <p:cTn id="17" dur="1" fill="hold">
                                          <p:stCondLst>
                                            <p:cond delay="0"/>
                                          </p:stCondLst>
                                        </p:cTn>
                                        <p:tgtEl>
                                          <p:spTgt spid="49170"/>
                                        </p:tgtEl>
                                        <p:attrNameLst>
                                          <p:attrName>style.visibility</p:attrName>
                                        </p:attrNameLst>
                                      </p:cBhvr>
                                      <p:to>
                                        <p:strVal val="visible"/>
                                      </p:to>
                                    </p:set>
                                    <p:animEffect transition="in" filter="wipe(right)">
                                      <p:cBhvr>
                                        <p:cTn id="18" dur="500"/>
                                        <p:tgtEl>
                                          <p:spTgt spid="49170"/>
                                        </p:tgtEl>
                                      </p:cBhvr>
                                    </p:animEffect>
                                  </p:childTnLst>
                                </p:cTn>
                              </p:par>
                            </p:childTnLst>
                          </p:cTn>
                        </p:par>
                        <p:par>
                          <p:cTn id="19" fill="hold" nodeType="afterGroup">
                            <p:stCondLst>
                              <p:cond delay="6000"/>
                            </p:stCondLst>
                            <p:childTnLst>
                              <p:par>
                                <p:cTn id="20" presetID="22" presetClass="entr" presetSubtype="2" fill="hold" nodeType="afterEffect">
                                  <p:stCondLst>
                                    <p:cond delay="1000"/>
                                  </p:stCondLst>
                                  <p:childTnLst>
                                    <p:set>
                                      <p:cBhvr>
                                        <p:cTn id="21" dur="1" fill="hold">
                                          <p:stCondLst>
                                            <p:cond delay="0"/>
                                          </p:stCondLst>
                                        </p:cTn>
                                        <p:tgtEl>
                                          <p:spTgt spid="49171"/>
                                        </p:tgtEl>
                                        <p:attrNameLst>
                                          <p:attrName>style.visibility</p:attrName>
                                        </p:attrNameLst>
                                      </p:cBhvr>
                                      <p:to>
                                        <p:strVal val="visible"/>
                                      </p:to>
                                    </p:set>
                                    <p:animEffect transition="in" filter="wipe(right)">
                                      <p:cBhvr>
                                        <p:cTn id="22" dur="500"/>
                                        <p:tgtEl>
                                          <p:spTgt spid="49171"/>
                                        </p:tgtEl>
                                      </p:cBhvr>
                                    </p:animEffect>
                                  </p:childTnLst>
                                </p:cTn>
                              </p:par>
                            </p:childTnLst>
                          </p:cTn>
                        </p:par>
                        <p:par>
                          <p:cTn id="23" fill="hold" nodeType="afterGroup">
                            <p:stCondLst>
                              <p:cond delay="7500"/>
                            </p:stCondLst>
                            <p:childTnLst>
                              <p:par>
                                <p:cTn id="24" presetID="22" presetClass="entr" presetSubtype="2" fill="hold" nodeType="afterEffect">
                                  <p:stCondLst>
                                    <p:cond delay="1000"/>
                                  </p:stCondLst>
                                  <p:childTnLst>
                                    <p:set>
                                      <p:cBhvr>
                                        <p:cTn id="25" dur="1" fill="hold">
                                          <p:stCondLst>
                                            <p:cond delay="0"/>
                                          </p:stCondLst>
                                        </p:cTn>
                                        <p:tgtEl>
                                          <p:spTgt spid="49172"/>
                                        </p:tgtEl>
                                        <p:attrNameLst>
                                          <p:attrName>style.visibility</p:attrName>
                                        </p:attrNameLst>
                                      </p:cBhvr>
                                      <p:to>
                                        <p:strVal val="visible"/>
                                      </p:to>
                                    </p:set>
                                    <p:animEffect transition="in" filter="wipe(right)">
                                      <p:cBhvr>
                                        <p:cTn id="26" dur="500"/>
                                        <p:tgtEl>
                                          <p:spTgt spid="49172"/>
                                        </p:tgtEl>
                                      </p:cBhvr>
                                    </p:animEffect>
                                  </p:childTnLst>
                                </p:cTn>
                              </p:par>
                            </p:childTnLst>
                          </p:cTn>
                        </p:par>
                        <p:par>
                          <p:cTn id="27" fill="hold" nodeType="afterGroup">
                            <p:stCondLst>
                              <p:cond delay="9000"/>
                            </p:stCondLst>
                            <p:childTnLst>
                              <p:par>
                                <p:cTn id="28" presetID="3" presetClass="entr" presetSubtype="10" fill="hold" grpId="0" nodeType="afterEffect">
                                  <p:stCondLst>
                                    <p:cond delay="1000"/>
                                  </p:stCondLst>
                                  <p:childTnLst>
                                    <p:set>
                                      <p:cBhvr>
                                        <p:cTn id="29" dur="1" fill="hold">
                                          <p:stCondLst>
                                            <p:cond delay="0"/>
                                          </p:stCondLst>
                                        </p:cTn>
                                        <p:tgtEl>
                                          <p:spTgt spid="49173"/>
                                        </p:tgtEl>
                                        <p:attrNameLst>
                                          <p:attrName>style.visibility</p:attrName>
                                        </p:attrNameLst>
                                      </p:cBhvr>
                                      <p:to>
                                        <p:strVal val="visible"/>
                                      </p:to>
                                    </p:set>
                                    <p:animEffect transition="in" filter="blinds(horizontal)">
                                      <p:cBhvr>
                                        <p:cTn id="30" dur="500"/>
                                        <p:tgtEl>
                                          <p:spTgt spid="49173"/>
                                        </p:tgtEl>
                                      </p:cBhvr>
                                    </p:animEffect>
                                  </p:childTnLst>
                                </p:cTn>
                              </p:par>
                            </p:childTnLst>
                          </p:cTn>
                        </p:par>
                        <p:par>
                          <p:cTn id="31" fill="hold" nodeType="afterGroup">
                            <p:stCondLst>
                              <p:cond delay="10500"/>
                            </p:stCondLst>
                            <p:childTnLst>
                              <p:par>
                                <p:cTn id="32" presetID="9" presetClass="entr" presetSubtype="0" fill="hold" nodeType="afterEffect">
                                  <p:stCondLst>
                                    <p:cond delay="1000"/>
                                  </p:stCondLst>
                                  <p:childTnLst>
                                    <p:set>
                                      <p:cBhvr>
                                        <p:cTn id="33" dur="1" fill="hold">
                                          <p:stCondLst>
                                            <p:cond delay="0"/>
                                          </p:stCondLst>
                                        </p:cTn>
                                        <p:tgtEl>
                                          <p:spTgt spid="49158"/>
                                        </p:tgtEl>
                                        <p:attrNameLst>
                                          <p:attrName>style.visibility</p:attrName>
                                        </p:attrNameLst>
                                      </p:cBhvr>
                                      <p:to>
                                        <p:strVal val="visible"/>
                                      </p:to>
                                    </p:set>
                                    <p:animEffect transition="in" filter="dissolve">
                                      <p:cBhvr>
                                        <p:cTn id="34" dur="500"/>
                                        <p:tgtEl>
                                          <p:spTgt spid="49158"/>
                                        </p:tgtEl>
                                      </p:cBhvr>
                                    </p:animEffect>
                                  </p:childTnLst>
                                </p:cTn>
                              </p:par>
                            </p:childTnLst>
                          </p:cTn>
                        </p:par>
                        <p:par>
                          <p:cTn id="35" fill="hold" nodeType="afterGroup">
                            <p:stCondLst>
                              <p:cond delay="12000"/>
                            </p:stCondLst>
                            <p:childTnLst>
                              <p:par>
                                <p:cTn id="36" presetID="9" presetClass="entr" presetSubtype="0" fill="hold" grpId="0" nodeType="afterEffect">
                                  <p:stCondLst>
                                    <p:cond delay="1000"/>
                                  </p:stCondLst>
                                  <p:childTnLst>
                                    <p:set>
                                      <p:cBhvr>
                                        <p:cTn id="37" dur="1" fill="hold">
                                          <p:stCondLst>
                                            <p:cond delay="0"/>
                                          </p:stCondLst>
                                        </p:cTn>
                                        <p:tgtEl>
                                          <p:spTgt spid="49161"/>
                                        </p:tgtEl>
                                        <p:attrNameLst>
                                          <p:attrName>style.visibility</p:attrName>
                                        </p:attrNameLst>
                                      </p:cBhvr>
                                      <p:to>
                                        <p:strVal val="visible"/>
                                      </p:to>
                                    </p:set>
                                    <p:animEffect transition="in" filter="dissolve">
                                      <p:cBhvr>
                                        <p:cTn id="38" dur="500"/>
                                        <p:tgtEl>
                                          <p:spTgt spid="49161"/>
                                        </p:tgtEl>
                                      </p:cBhvr>
                                    </p:animEffect>
                                  </p:childTnLst>
                                </p:cTn>
                              </p:par>
                            </p:childTnLst>
                          </p:cTn>
                        </p:par>
                        <p:par>
                          <p:cTn id="39" fill="hold" nodeType="afterGroup">
                            <p:stCondLst>
                              <p:cond delay="13500"/>
                            </p:stCondLst>
                            <p:childTnLst>
                              <p:par>
                                <p:cTn id="40" presetID="9" presetClass="entr" presetSubtype="0" fill="hold" nodeType="afterEffect">
                                  <p:stCondLst>
                                    <p:cond delay="1000"/>
                                  </p:stCondLst>
                                  <p:childTnLst>
                                    <p:set>
                                      <p:cBhvr>
                                        <p:cTn id="41" dur="1" fill="hold">
                                          <p:stCondLst>
                                            <p:cond delay="0"/>
                                          </p:stCondLst>
                                        </p:cTn>
                                        <p:tgtEl>
                                          <p:spTgt spid="49174"/>
                                        </p:tgtEl>
                                        <p:attrNameLst>
                                          <p:attrName>style.visibility</p:attrName>
                                        </p:attrNameLst>
                                      </p:cBhvr>
                                      <p:to>
                                        <p:strVal val="visible"/>
                                      </p:to>
                                    </p:set>
                                    <p:animEffect transition="in" filter="dissolve">
                                      <p:cBhvr>
                                        <p:cTn id="42" dur="500"/>
                                        <p:tgtEl>
                                          <p:spTgt spid="49174"/>
                                        </p:tgtEl>
                                      </p:cBhvr>
                                    </p:animEffect>
                                  </p:childTnLst>
                                </p:cTn>
                              </p:par>
                            </p:childTnLst>
                          </p:cTn>
                        </p:par>
                        <p:par>
                          <p:cTn id="43" fill="hold" nodeType="afterGroup">
                            <p:stCondLst>
                              <p:cond delay="15000"/>
                            </p:stCondLst>
                            <p:childTnLst>
                              <p:par>
                                <p:cTn id="44" presetID="9" presetClass="entr" presetSubtype="0" fill="hold" grpId="0" nodeType="afterEffect">
                                  <p:stCondLst>
                                    <p:cond delay="1000"/>
                                  </p:stCondLst>
                                  <p:childTnLst>
                                    <p:set>
                                      <p:cBhvr>
                                        <p:cTn id="45" dur="1" fill="hold">
                                          <p:stCondLst>
                                            <p:cond delay="0"/>
                                          </p:stCondLst>
                                        </p:cTn>
                                        <p:tgtEl>
                                          <p:spTgt spid="49179"/>
                                        </p:tgtEl>
                                        <p:attrNameLst>
                                          <p:attrName>style.visibility</p:attrName>
                                        </p:attrNameLst>
                                      </p:cBhvr>
                                      <p:to>
                                        <p:strVal val="visible"/>
                                      </p:to>
                                    </p:set>
                                    <p:animEffect transition="in" filter="dissolve">
                                      <p:cBhvr>
                                        <p:cTn id="46" dur="500"/>
                                        <p:tgtEl>
                                          <p:spTgt spid="49179"/>
                                        </p:tgtEl>
                                      </p:cBhvr>
                                    </p:animEffect>
                                  </p:childTnLst>
                                </p:cTn>
                              </p:par>
                            </p:childTnLst>
                          </p:cTn>
                        </p:par>
                        <p:par>
                          <p:cTn id="47" fill="hold" nodeType="afterGroup">
                            <p:stCondLst>
                              <p:cond delay="16500"/>
                            </p:stCondLst>
                            <p:childTnLst>
                              <p:par>
                                <p:cTn id="48" presetID="9" presetClass="entr" presetSubtype="0" fill="hold" nodeType="afterEffect">
                                  <p:stCondLst>
                                    <p:cond delay="1000"/>
                                  </p:stCondLst>
                                  <p:childTnLst>
                                    <p:set>
                                      <p:cBhvr>
                                        <p:cTn id="49" dur="1" fill="hold">
                                          <p:stCondLst>
                                            <p:cond delay="0"/>
                                          </p:stCondLst>
                                        </p:cTn>
                                        <p:tgtEl>
                                          <p:spTgt spid="49159"/>
                                        </p:tgtEl>
                                        <p:attrNameLst>
                                          <p:attrName>style.visibility</p:attrName>
                                        </p:attrNameLst>
                                      </p:cBhvr>
                                      <p:to>
                                        <p:strVal val="visible"/>
                                      </p:to>
                                    </p:set>
                                    <p:animEffect transition="in" filter="dissolve">
                                      <p:cBhvr>
                                        <p:cTn id="50" dur="500"/>
                                        <p:tgtEl>
                                          <p:spTgt spid="49159"/>
                                        </p:tgtEl>
                                      </p:cBhvr>
                                    </p:animEffect>
                                  </p:childTnLst>
                                </p:cTn>
                              </p:par>
                            </p:childTnLst>
                          </p:cTn>
                        </p:par>
                        <p:par>
                          <p:cTn id="51" fill="hold" nodeType="afterGroup">
                            <p:stCondLst>
                              <p:cond delay="18000"/>
                            </p:stCondLst>
                            <p:childTnLst>
                              <p:par>
                                <p:cTn id="52" presetID="9" presetClass="entr" presetSubtype="0" fill="hold" grpId="0" nodeType="afterEffect">
                                  <p:stCondLst>
                                    <p:cond delay="1000"/>
                                  </p:stCondLst>
                                  <p:childTnLst>
                                    <p:set>
                                      <p:cBhvr>
                                        <p:cTn id="53" dur="1" fill="hold">
                                          <p:stCondLst>
                                            <p:cond delay="0"/>
                                          </p:stCondLst>
                                        </p:cTn>
                                        <p:tgtEl>
                                          <p:spTgt spid="49162"/>
                                        </p:tgtEl>
                                        <p:attrNameLst>
                                          <p:attrName>style.visibility</p:attrName>
                                        </p:attrNameLst>
                                      </p:cBhvr>
                                      <p:to>
                                        <p:strVal val="visible"/>
                                      </p:to>
                                    </p:set>
                                    <p:animEffect transition="in" filter="dissolve">
                                      <p:cBhvr>
                                        <p:cTn id="54" dur="500"/>
                                        <p:tgtEl>
                                          <p:spTgt spid="491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1" grpId="0" autoUpdateAnimBg="0"/>
      <p:bldP spid="49162" grpId="0" autoUpdateAnimBg="0"/>
      <p:bldP spid="49166" grpId="0" autoUpdateAnimBg="0"/>
      <p:bldP spid="49173" grpId="0" autoUpdateAnimBg="0"/>
      <p:bldP spid="49179" grpId="0" autoUpdateAnimBg="0"/>
      <p:bldP spid="4918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28700" y="0"/>
            <a:ext cx="7086600" cy="6858000"/>
          </a:xfrm>
          <a:prstGeom prst="rect">
            <a:avLst/>
          </a:prstGeom>
        </p:spPr>
      </p:pic>
      <p:sp>
        <p:nvSpPr>
          <p:cNvPr id="241668" name="Rectangle 4"/>
          <p:cNvSpPr>
            <a:spLocks noGrp="1" noChangeArrowheads="1"/>
          </p:cNvSpPr>
          <p:nvPr>
            <p:ph type="title"/>
          </p:nvPr>
        </p:nvSpPr>
        <p:spPr>
          <a:xfrm>
            <a:off x="990600" y="152400"/>
            <a:ext cx="7162800" cy="2895600"/>
          </a:xfrm>
          <a:effectLst>
            <a:outerShdw blurRad="63500" dist="38099" dir="2700000" algn="ctr" rotWithShape="0">
              <a:srgbClr val="000000">
                <a:alpha val="74998"/>
              </a:srgbClr>
            </a:outerShdw>
          </a:effectLst>
        </p:spPr>
        <p:txBody>
          <a:bodyPr/>
          <a:lstStyle/>
          <a:p>
            <a:pPr eaLnBrk="1" hangingPunct="1"/>
            <a:r>
              <a:rPr lang="en-US" altLang="zh-CN" sz="6600" b="1" dirty="0">
                <a:solidFill>
                  <a:schemeClr val="bg1"/>
                </a:solidFill>
                <a:effectLst>
                  <a:glow rad="228600">
                    <a:schemeClr val="tx1"/>
                  </a:glow>
                </a:effectLst>
                <a:latin typeface="Arial" charset="0"/>
                <a:ea typeface="Arial" charset="0"/>
                <a:cs typeface="Arial" charset="0"/>
              </a:rPr>
              <a:t>Isaiah 6: </a:t>
            </a:r>
            <a:br>
              <a:rPr lang="en-US" altLang="zh-CN" sz="6600" b="1" dirty="0">
                <a:solidFill>
                  <a:schemeClr val="bg1"/>
                </a:solidFill>
                <a:effectLst>
                  <a:glow rad="228600">
                    <a:schemeClr val="tx1"/>
                  </a:glow>
                </a:effectLst>
                <a:latin typeface="Arial" charset="0"/>
                <a:ea typeface="Arial" charset="0"/>
                <a:cs typeface="Arial" charset="0"/>
              </a:rPr>
            </a:br>
            <a:r>
              <a:rPr lang="en-US" altLang="zh-CN" sz="6600" b="1" dirty="0">
                <a:solidFill>
                  <a:schemeClr val="bg1"/>
                </a:solidFill>
                <a:effectLst>
                  <a:glow rad="228600">
                    <a:schemeClr val="tx1"/>
                  </a:glow>
                </a:effectLst>
                <a:latin typeface="Arial" charset="0"/>
                <a:ea typeface="Arial" charset="0"/>
                <a:cs typeface="Arial" charset="0"/>
              </a:rPr>
              <a:t>The Call to Endure</a:t>
            </a:r>
            <a:endParaRPr lang="en-US" sz="6600" b="1" dirty="0">
              <a:solidFill>
                <a:schemeClr val="bg1"/>
              </a:solidFill>
              <a:effectLst>
                <a:glow rad="228600">
                  <a:schemeClr val="tx1"/>
                </a:glow>
              </a:effectLst>
              <a:latin typeface="Arial" charset="0"/>
              <a:ea typeface="Arial" charset="0"/>
              <a:cs typeface="Arial" charset="0"/>
            </a:endParaRPr>
          </a:p>
        </p:txBody>
      </p:sp>
    </p:spTree>
    <p:extLst>
      <p:ext uri="{BB962C8B-B14F-4D97-AF65-F5344CB8AC3E}">
        <p14:creationId xmlns:p14="http://schemas.microsoft.com/office/powerpoint/2010/main" val="3482806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5" descr="j017900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0" y="-52388"/>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685800" y="609600"/>
            <a:ext cx="7620000" cy="4800600"/>
          </a:xfrm>
          <a:noFill/>
          <a:ln w="9525">
            <a:noFill/>
            <a:miter lim="800000"/>
            <a:headEnd/>
            <a:tailEnd/>
          </a:ln>
          <a:effectLst>
            <a:outerShdw blurRad="63500" dist="38099"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en-US" altLang="zh-CN" sz="60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I. God </a:t>
            </a:r>
            <a:r>
              <a:rPr lang="en-US" altLang="zh-CN" sz="7200" b="1" dirty="0">
                <a:solidFill>
                  <a:srgbClr val="FFFF00"/>
                </a:solidFill>
                <a:effectLst>
                  <a:outerShdw blurRad="38100" dist="38100" dir="2700000" algn="tl">
                    <a:srgbClr val="000000"/>
                  </a:outerShdw>
                </a:effectLst>
                <a:latin typeface="Arial" charset="0"/>
                <a:ea typeface="ＭＳ Ｐゴシック" charset="0"/>
                <a:cs typeface="ＭＳ Ｐゴシック" charset="0"/>
              </a:rPr>
              <a:t>called</a:t>
            </a:r>
            <a:r>
              <a:rPr lang="en-US" altLang="zh-CN" sz="72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 </a:t>
            </a:r>
            <a:r>
              <a:rPr lang="en-US" altLang="zh-CN" sz="60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you to run the race (6:1-8).</a:t>
            </a:r>
            <a:endParaRPr lang="en-US" sz="60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690317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753" y="0"/>
            <a:ext cx="9132380" cy="684928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16373" y="0"/>
            <a:ext cx="9144000" cy="1196752"/>
          </a:xfrm>
          <a:effectLst>
            <a:outerShdw blurRad="63500" dist="35921" dir="2700000" algn="ctr" rotWithShape="0">
              <a:schemeClr val="tx2">
                <a:alpha val="74998"/>
              </a:schemeClr>
            </a:outerShdw>
          </a:effectLst>
        </p:spPr>
        <p:txBody>
          <a:bodyPr anchor="ct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God</a:t>
            </a:r>
            <a:r>
              <a:rPr lang="fr-FR" sz="5400" b="1" dirty="0">
                <a:solidFill>
                  <a:srgbClr val="FFFFFF"/>
                </a:solidFill>
                <a:effectLst>
                  <a:glow rad="127000">
                    <a:srgbClr val="000000"/>
                  </a:glow>
                </a:effectLst>
                <a:latin typeface="Arial" charset="0"/>
                <a:ea typeface="ＭＳ Ｐゴシック" charset="0"/>
                <a:cs typeface="ＭＳ Ｐゴシック" charset="0"/>
              </a:rPr>
              <a:t>'</a:t>
            </a:r>
            <a:r>
              <a:rPr lang="en-US" sz="5400" b="1" dirty="0">
                <a:solidFill>
                  <a:srgbClr val="FFFFFF"/>
                </a:solidFill>
                <a:effectLst>
                  <a:glow rad="127000">
                    <a:srgbClr val="000000"/>
                  </a:glow>
                </a:effectLst>
                <a:latin typeface="Arial" charset="0"/>
                <a:ea typeface="ＭＳ Ｐゴシック" charset="0"/>
                <a:cs typeface="ＭＳ Ｐゴシック" charset="0"/>
              </a:rPr>
              <a:t>s Vision</a:t>
            </a:r>
            <a:endParaRPr lang="en-US" sz="5400" b="1" dirty="0">
              <a:effectLst>
                <a:glow rad="127000">
                  <a:schemeClr val="tx1"/>
                </a:glow>
              </a:effectLst>
              <a:latin typeface="Arial" charset="0"/>
              <a:ea typeface="ＭＳ Ｐゴシック" charset="0"/>
              <a:cs typeface="ＭＳ Ｐゴシック" charset="0"/>
            </a:endParaRPr>
          </a:p>
        </p:txBody>
      </p:sp>
      <p:sp>
        <p:nvSpPr>
          <p:cNvPr id="5" name="Rectangle 2"/>
          <p:cNvSpPr txBox="1">
            <a:spLocks noChangeArrowheads="1"/>
          </p:cNvSpPr>
          <p:nvPr/>
        </p:nvSpPr>
        <p:spPr bwMode="auto">
          <a:xfrm>
            <a:off x="0" y="5486400"/>
            <a:ext cx="9144000" cy="111793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27000">
                    <a:srgbClr val="000000"/>
                  </a:glow>
                </a:effectLst>
                <a:latin typeface="Arial" charset="0"/>
                <a:ea typeface="ＭＳ Ｐゴシック" charset="0"/>
                <a:cs typeface="ＭＳ Ｐゴシック" charset="0"/>
              </a:rPr>
              <a:t>God showed Isaiah his holiness (6:1-4). </a:t>
            </a:r>
            <a:endParaRPr lang="en-US" sz="2000" b="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50207780"/>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8467"/>
            <a:ext cx="9177867" cy="6883400"/>
          </a:xfrm>
          <a:prstGeom prst="rect">
            <a:avLst/>
          </a:prstGeom>
        </p:spPr>
      </p:pic>
      <p:sp>
        <p:nvSpPr>
          <p:cNvPr id="241668" name="Rectangle 4"/>
          <p:cNvSpPr>
            <a:spLocks noGrp="1" noChangeArrowheads="1"/>
          </p:cNvSpPr>
          <p:nvPr>
            <p:ph type="title"/>
          </p:nvPr>
        </p:nvSpPr>
        <p:spPr>
          <a:xfrm>
            <a:off x="-33867" y="0"/>
            <a:ext cx="6587067" cy="2514600"/>
          </a:xfrm>
          <a:effectLst>
            <a:outerShdw blurRad="63500" dist="38099" dir="2700000" algn="ctr" rotWithShape="0">
              <a:srgbClr val="000000">
                <a:alpha val="74998"/>
              </a:srgbClr>
            </a:outerShdw>
          </a:effectLst>
        </p:spPr>
        <p:txBody>
          <a:bodyPr/>
          <a:lstStyle/>
          <a:p>
            <a:pPr eaLnBrk="1" hangingPunct="1"/>
            <a:r>
              <a:rPr lang="en-US" altLang="zh-CN" sz="5400" b="1" dirty="0">
                <a:solidFill>
                  <a:schemeClr val="bg1"/>
                </a:solidFill>
                <a:effectLst>
                  <a:glow rad="228600">
                    <a:schemeClr val="tx1"/>
                  </a:glow>
                </a:effectLst>
                <a:latin typeface="Arial" charset="0"/>
                <a:ea typeface="Arial" charset="0"/>
                <a:cs typeface="Arial" charset="0"/>
              </a:rPr>
              <a:t>"In the year King Uzziah died…"</a:t>
            </a:r>
            <a:endParaRPr lang="en-US" sz="5400" b="1" dirty="0">
              <a:solidFill>
                <a:schemeClr val="bg1"/>
              </a:solidFill>
              <a:effectLst>
                <a:glow rad="228600">
                  <a:schemeClr val="tx1"/>
                </a:glow>
              </a:effectLst>
              <a:latin typeface="Arial" charset="0"/>
              <a:ea typeface="Arial" charset="0"/>
              <a:cs typeface="Arial" charset="0"/>
            </a:endParaRPr>
          </a:p>
        </p:txBody>
      </p:sp>
    </p:spTree>
    <p:extLst>
      <p:ext uri="{BB962C8B-B14F-4D97-AF65-F5344CB8AC3E}">
        <p14:creationId xmlns:p14="http://schemas.microsoft.com/office/powerpoint/2010/main" val="841633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4"/>
          <p:cNvSpPr>
            <a:spLocks noGrp="1" noChangeArrowheads="1"/>
          </p:cNvSpPr>
          <p:nvPr>
            <p:ph type="title"/>
          </p:nvPr>
        </p:nvSpPr>
        <p:spPr>
          <a:xfrm>
            <a:off x="-33867" y="0"/>
            <a:ext cx="6587067" cy="2514600"/>
          </a:xfrm>
          <a:effectLst>
            <a:outerShdw blurRad="63500" dist="38099" dir="2700000" algn="ctr" rotWithShape="0">
              <a:srgbClr val="000000">
                <a:alpha val="74998"/>
              </a:srgbClr>
            </a:outerShdw>
          </a:effectLst>
        </p:spPr>
        <p:txBody>
          <a:bodyPr/>
          <a:lstStyle/>
          <a:p>
            <a:pPr eaLnBrk="1" hangingPunct="1"/>
            <a:r>
              <a:rPr lang="en-US" altLang="zh-CN" sz="5400" b="1" dirty="0">
                <a:solidFill>
                  <a:schemeClr val="bg1"/>
                </a:solidFill>
                <a:effectLst>
                  <a:glow rad="228600">
                    <a:schemeClr val="tx1"/>
                  </a:glow>
                </a:effectLst>
                <a:latin typeface="Arial" charset="0"/>
                <a:ea typeface="Arial" charset="0"/>
                <a:cs typeface="Arial" charset="0"/>
              </a:rPr>
              <a:t>"In the year King Uzziah died…"</a:t>
            </a:r>
            <a:endParaRPr lang="en-US" sz="5400" b="1" dirty="0">
              <a:solidFill>
                <a:schemeClr val="bg1"/>
              </a:solidFill>
              <a:effectLst>
                <a:glow rad="228600">
                  <a:schemeClr val="tx1"/>
                </a:glow>
              </a:effectLst>
              <a:latin typeface="Arial" charset="0"/>
              <a:ea typeface="Arial" charset="0"/>
              <a:cs typeface="Arial" charset="0"/>
            </a:endParaRPr>
          </a:p>
        </p:txBody>
      </p:sp>
      <p:pic>
        <p:nvPicPr>
          <p:cNvPr id="2" name="Picture 1"/>
          <p:cNvPicPr>
            <a:picLocks noChangeAspect="1"/>
          </p:cNvPicPr>
          <p:nvPr/>
        </p:nvPicPr>
        <p:blipFill>
          <a:blip r:embed="rId3"/>
          <a:stretch>
            <a:fillRect/>
          </a:stretch>
        </p:blipFill>
        <p:spPr>
          <a:xfrm>
            <a:off x="0" y="304800"/>
            <a:ext cx="9144000" cy="6240780"/>
          </a:xfrm>
          <a:prstGeom prst="rect">
            <a:avLst/>
          </a:prstGeom>
        </p:spPr>
      </p:pic>
    </p:spTree>
    <p:extLst>
      <p:ext uri="{BB962C8B-B14F-4D97-AF65-F5344CB8AC3E}">
        <p14:creationId xmlns:p14="http://schemas.microsoft.com/office/powerpoint/2010/main" val="27165143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4"/>
          <p:cNvSpPr>
            <a:spLocks noGrp="1" noChangeArrowheads="1"/>
          </p:cNvSpPr>
          <p:nvPr>
            <p:ph type="title"/>
          </p:nvPr>
        </p:nvSpPr>
        <p:spPr>
          <a:xfrm>
            <a:off x="-33867" y="0"/>
            <a:ext cx="6587067" cy="2514600"/>
          </a:xfrm>
          <a:effectLst>
            <a:outerShdw blurRad="63500" dist="38099" dir="2700000" algn="ctr" rotWithShape="0">
              <a:srgbClr val="000000">
                <a:alpha val="74998"/>
              </a:srgbClr>
            </a:outerShdw>
          </a:effectLst>
        </p:spPr>
        <p:txBody>
          <a:bodyPr/>
          <a:lstStyle/>
          <a:p>
            <a:pPr eaLnBrk="1" hangingPunct="1"/>
            <a:r>
              <a:rPr lang="en-US" altLang="zh-CN" sz="5400" b="1" dirty="0">
                <a:solidFill>
                  <a:schemeClr val="bg1"/>
                </a:solidFill>
                <a:effectLst>
                  <a:glow rad="228600">
                    <a:schemeClr val="tx1"/>
                  </a:glow>
                </a:effectLst>
                <a:latin typeface="Arial" charset="0"/>
                <a:ea typeface="Arial" charset="0"/>
                <a:cs typeface="Arial" charset="0"/>
              </a:rPr>
              <a:t>"In the year King Uzziah died…"</a:t>
            </a:r>
            <a:endParaRPr lang="en-US" sz="5400" b="1" dirty="0">
              <a:solidFill>
                <a:schemeClr val="bg1"/>
              </a:solidFill>
              <a:effectLst>
                <a:glow rad="228600">
                  <a:schemeClr val="tx1"/>
                </a:glow>
              </a:effectLst>
              <a:latin typeface="Arial" charset="0"/>
              <a:ea typeface="Arial" charset="0"/>
              <a:cs typeface="Arial" charset="0"/>
            </a:endParaRPr>
          </a:p>
        </p:txBody>
      </p:sp>
      <p:pic>
        <p:nvPicPr>
          <p:cNvPr id="3" name="Picture 2"/>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083117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75887" name="Picture 15" descr="roman column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574" y="-2857500"/>
            <a:ext cx="25400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5886" name="Picture 14" descr="roman colum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200400" y="0"/>
            <a:ext cx="19669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62723" name="Rectangle 3"/>
          <p:cNvSpPr>
            <a:spLocks noGrp="1" noChangeArrowheads="1"/>
          </p:cNvSpPr>
          <p:nvPr>
            <p:ph type="title" idx="4294967295"/>
          </p:nvPr>
        </p:nvSpPr>
        <p:spPr>
          <a:xfrm>
            <a:off x="381000" y="457200"/>
            <a:ext cx="8763000" cy="990600"/>
          </a:xfrm>
          <a:effectLst>
            <a:outerShdw blurRad="63500" dist="35921" dir="2700000" algn="ctr" rotWithShape="0">
              <a:schemeClr val="tx2">
                <a:alpha val="74998"/>
              </a:schemeClr>
            </a:outerShdw>
          </a:effectLst>
        </p:spPr>
        <p:txBody>
          <a:bodyPr/>
          <a:lstStyle/>
          <a:p>
            <a:pPr algn="l" eaLnBrk="1" hangingPunct="1">
              <a:defRPr/>
            </a:pPr>
            <a:r>
              <a:rPr lang="en-US" dirty="0">
                <a:solidFill>
                  <a:schemeClr val="bg1"/>
                </a:solidFill>
                <a:latin typeface="Arial" charset="0"/>
                <a:ea typeface="ＭＳ Ｐゴシック" charset="0"/>
                <a:cs typeface="ＭＳ Ｐゴシック" charset="0"/>
              </a:rPr>
              <a:t>Contrasts…</a:t>
            </a:r>
            <a:endParaRPr lang="en-US" sz="1800" dirty="0">
              <a:solidFill>
                <a:schemeClr val="bg1"/>
              </a:solidFill>
              <a:latin typeface="Arial" charset="0"/>
              <a:ea typeface="ＭＳ Ｐゴシック" charset="0"/>
              <a:cs typeface="ＭＳ Ｐゴシック" charset="0"/>
            </a:endParaRPr>
          </a:p>
        </p:txBody>
      </p:sp>
      <p:sp>
        <p:nvSpPr>
          <p:cNvPr id="2462724" name="Text Box 4"/>
          <p:cNvSpPr txBox="1">
            <a:spLocks noChangeArrowheads="1"/>
          </p:cNvSpPr>
          <p:nvPr/>
        </p:nvSpPr>
        <p:spPr bwMode="auto">
          <a:xfrm>
            <a:off x="304800" y="1704975"/>
            <a:ext cx="3810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dirty="0">
                <a:solidFill>
                  <a:srgbClr val="FFFFFF"/>
                </a:solidFill>
              </a:rPr>
              <a:t>Uzziah</a:t>
            </a:r>
            <a:endParaRPr lang="en-US" sz="3200" b="1" i="1" u="sng" dirty="0">
              <a:solidFill>
                <a:srgbClr val="FFFFFF"/>
              </a:solidFill>
              <a:latin typeface="Times New Roman" charset="0"/>
            </a:endParaRPr>
          </a:p>
        </p:txBody>
      </p:sp>
      <p:sp>
        <p:nvSpPr>
          <p:cNvPr id="2462725" name="Text Box 5"/>
          <p:cNvSpPr txBox="1">
            <a:spLocks noChangeArrowheads="1"/>
          </p:cNvSpPr>
          <p:nvPr/>
        </p:nvSpPr>
        <p:spPr bwMode="auto">
          <a:xfrm>
            <a:off x="4572000" y="1704975"/>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4000" b="1" u="sng" dirty="0">
                <a:solidFill>
                  <a:srgbClr val="FFFFFF"/>
                </a:solidFill>
              </a:rPr>
              <a:t>God and/or Isaiah</a:t>
            </a:r>
            <a:endParaRPr lang="en-US" sz="3200" b="1" i="1" u="sng" dirty="0">
              <a:solidFill>
                <a:srgbClr val="FFFFFF"/>
              </a:solidFill>
              <a:latin typeface="Times New Roman" charset="0"/>
            </a:endParaRPr>
          </a:p>
        </p:txBody>
      </p:sp>
      <p:sp>
        <p:nvSpPr>
          <p:cNvPr id="2462726" name="Text Box 6"/>
          <p:cNvSpPr txBox="1">
            <a:spLocks noChangeArrowheads="1"/>
          </p:cNvSpPr>
          <p:nvPr/>
        </p:nvSpPr>
        <p:spPr bwMode="auto">
          <a:xfrm>
            <a:off x="304800" y="25146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Died in 739 BC</a:t>
            </a:r>
            <a:endParaRPr lang="en-US" sz="2800" b="1" i="1" dirty="0">
              <a:solidFill>
                <a:srgbClr val="FFFFFF"/>
              </a:solidFill>
              <a:latin typeface="Times New Roman" charset="0"/>
            </a:endParaRPr>
          </a:p>
        </p:txBody>
      </p:sp>
      <p:sp>
        <p:nvSpPr>
          <p:cNvPr id="2462727" name="Text Box 7"/>
          <p:cNvSpPr txBox="1">
            <a:spLocks noChangeArrowheads="1"/>
          </p:cNvSpPr>
          <p:nvPr/>
        </p:nvSpPr>
        <p:spPr bwMode="auto">
          <a:xfrm>
            <a:off x="4572000" y="251460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Very much alive</a:t>
            </a:r>
            <a:endParaRPr lang="en-US" sz="2800" b="1" i="1" dirty="0">
              <a:solidFill>
                <a:srgbClr val="FFFFFF"/>
              </a:solidFill>
              <a:latin typeface="Times New Roman" charset="0"/>
            </a:endParaRPr>
          </a:p>
        </p:txBody>
      </p:sp>
      <p:sp>
        <p:nvSpPr>
          <p:cNvPr id="2462728" name="Text Box 8"/>
          <p:cNvSpPr txBox="1">
            <a:spLocks noChangeArrowheads="1"/>
          </p:cNvSpPr>
          <p:nvPr/>
        </p:nvSpPr>
        <p:spPr bwMode="auto">
          <a:xfrm>
            <a:off x="304800" y="32766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Sinful people</a:t>
            </a:r>
            <a:endParaRPr lang="en-US" sz="2800" b="1" i="1" dirty="0">
              <a:solidFill>
                <a:srgbClr val="FFFFFF"/>
              </a:solidFill>
              <a:latin typeface="Times New Roman" charset="0"/>
            </a:endParaRPr>
          </a:p>
        </p:txBody>
      </p:sp>
      <p:sp>
        <p:nvSpPr>
          <p:cNvPr id="2462729" name="Text Box 9"/>
          <p:cNvSpPr txBox="1">
            <a:spLocks noChangeArrowheads="1"/>
          </p:cNvSpPr>
          <p:nvPr/>
        </p:nvSpPr>
        <p:spPr bwMode="auto">
          <a:xfrm>
            <a:off x="4572000" y="327660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Holy</a:t>
            </a:r>
            <a:endParaRPr lang="en-US" sz="2800" b="1" i="1" dirty="0">
              <a:solidFill>
                <a:srgbClr val="FFFFFF"/>
              </a:solidFill>
              <a:latin typeface="Times New Roman" charset="0"/>
            </a:endParaRPr>
          </a:p>
        </p:txBody>
      </p:sp>
      <p:sp>
        <p:nvSpPr>
          <p:cNvPr id="2462730" name="Text Box 10"/>
          <p:cNvSpPr txBox="1">
            <a:spLocks noChangeArrowheads="1"/>
          </p:cNvSpPr>
          <p:nvPr/>
        </p:nvSpPr>
        <p:spPr bwMode="auto">
          <a:xfrm>
            <a:off x="304800" y="40386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Proud king</a:t>
            </a:r>
            <a:endParaRPr lang="en-US" sz="2800" b="1" i="1" dirty="0">
              <a:solidFill>
                <a:srgbClr val="FFFFFF"/>
              </a:solidFill>
              <a:latin typeface="Times New Roman" charset="0"/>
            </a:endParaRPr>
          </a:p>
        </p:txBody>
      </p:sp>
      <p:sp>
        <p:nvSpPr>
          <p:cNvPr id="2462731" name="Text Box 11"/>
          <p:cNvSpPr txBox="1">
            <a:spLocks noChangeArrowheads="1"/>
          </p:cNvSpPr>
          <p:nvPr/>
        </p:nvSpPr>
        <p:spPr bwMode="auto">
          <a:xfrm>
            <a:off x="4572000" y="403860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Humble prophet</a:t>
            </a:r>
            <a:endParaRPr lang="en-US" sz="2800" b="1" i="1" dirty="0">
              <a:solidFill>
                <a:srgbClr val="FFFFFF"/>
              </a:solidFill>
              <a:latin typeface="Times New Roman" charset="0"/>
            </a:endParaRPr>
          </a:p>
        </p:txBody>
      </p:sp>
      <p:sp>
        <p:nvSpPr>
          <p:cNvPr id="2462732" name="Text Box 12"/>
          <p:cNvSpPr txBox="1">
            <a:spLocks noChangeArrowheads="1"/>
          </p:cNvSpPr>
          <p:nvPr/>
        </p:nvSpPr>
        <p:spPr bwMode="auto">
          <a:xfrm>
            <a:off x="304800" y="48006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Leper</a:t>
            </a:r>
            <a:endParaRPr lang="en-US" sz="2800" b="1" i="1" dirty="0">
              <a:solidFill>
                <a:srgbClr val="FFFFFF"/>
              </a:solidFill>
              <a:latin typeface="Times New Roman" charset="0"/>
            </a:endParaRPr>
          </a:p>
        </p:txBody>
      </p:sp>
      <p:sp>
        <p:nvSpPr>
          <p:cNvPr id="2462733" name="Text Box 13"/>
          <p:cNvSpPr txBox="1">
            <a:spLocks noChangeArrowheads="1"/>
          </p:cNvSpPr>
          <p:nvPr/>
        </p:nvSpPr>
        <p:spPr bwMode="auto">
          <a:xfrm>
            <a:off x="4572000" y="4800600"/>
            <a:ext cx="45720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Ceremonially clean</a:t>
            </a:r>
            <a:endParaRPr lang="en-US" sz="2800" b="1" i="1" dirty="0">
              <a:solidFill>
                <a:srgbClr val="FFFFFF"/>
              </a:solidFill>
              <a:latin typeface="Times New Roman" charset="0"/>
            </a:endParaRPr>
          </a:p>
        </p:txBody>
      </p:sp>
      <p:sp>
        <p:nvSpPr>
          <p:cNvPr id="15" name="Text Box 12"/>
          <p:cNvSpPr txBox="1">
            <a:spLocks noChangeArrowheads="1"/>
          </p:cNvSpPr>
          <p:nvPr/>
        </p:nvSpPr>
        <p:spPr bwMode="auto">
          <a:xfrm>
            <a:off x="336285" y="5562600"/>
            <a:ext cx="3810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Excluded from Temple</a:t>
            </a:r>
            <a:endParaRPr lang="en-US" sz="2800" b="1" i="1" dirty="0">
              <a:solidFill>
                <a:srgbClr val="FFFFFF"/>
              </a:solidFill>
              <a:latin typeface="Times New Roman" charset="0"/>
            </a:endParaRPr>
          </a:p>
        </p:txBody>
      </p:sp>
      <p:sp>
        <p:nvSpPr>
          <p:cNvPr id="16" name="Text Box 13"/>
          <p:cNvSpPr txBox="1">
            <a:spLocks noChangeArrowheads="1"/>
          </p:cNvSpPr>
          <p:nvPr/>
        </p:nvSpPr>
        <p:spPr bwMode="auto">
          <a:xfrm>
            <a:off x="4603485" y="5562600"/>
            <a:ext cx="4572000" cy="120032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3600" b="1" dirty="0">
                <a:solidFill>
                  <a:srgbClr val="FFFFFF"/>
                </a:solidFill>
              </a:rPr>
              <a:t>Worshipped at Temple</a:t>
            </a:r>
            <a:endParaRPr lang="en-US" sz="2800" b="1" i="1" dirty="0">
              <a:solidFill>
                <a:srgbClr val="FFFFFF"/>
              </a:solidFill>
              <a:latin typeface="Times New Roman" charset="0"/>
            </a:endParaRPr>
          </a:p>
        </p:txBody>
      </p:sp>
    </p:spTree>
    <p:extLst>
      <p:ext uri="{BB962C8B-B14F-4D97-AF65-F5344CB8AC3E}">
        <p14:creationId xmlns:p14="http://schemas.microsoft.com/office/powerpoint/2010/main" val="246461720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462726"/>
                                        </p:tgtEl>
                                        <p:attrNameLst>
                                          <p:attrName>style.visibility</p:attrName>
                                        </p:attrNameLst>
                                      </p:cBhvr>
                                      <p:to>
                                        <p:strVal val="visible"/>
                                      </p:to>
                                    </p:set>
                                    <p:anim calcmode="lin" valueType="num">
                                      <p:cBhvr>
                                        <p:cTn id="7" dur="1000" fill="hold"/>
                                        <p:tgtEl>
                                          <p:spTgt spid="2462726"/>
                                        </p:tgtEl>
                                        <p:attrNameLst>
                                          <p:attrName>ppt_w</p:attrName>
                                        </p:attrNameLst>
                                      </p:cBhvr>
                                      <p:tavLst>
                                        <p:tav tm="0">
                                          <p:val>
                                            <p:fltVal val="0"/>
                                          </p:val>
                                        </p:tav>
                                        <p:tav tm="100000">
                                          <p:val>
                                            <p:strVal val="#ppt_w"/>
                                          </p:val>
                                        </p:tav>
                                      </p:tavLst>
                                    </p:anim>
                                    <p:anim calcmode="lin" valueType="num">
                                      <p:cBhvr>
                                        <p:cTn id="8" dur="1000" fill="hold"/>
                                        <p:tgtEl>
                                          <p:spTgt spid="2462726"/>
                                        </p:tgtEl>
                                        <p:attrNameLst>
                                          <p:attrName>ppt_h</p:attrName>
                                        </p:attrNameLst>
                                      </p:cBhvr>
                                      <p:tavLst>
                                        <p:tav tm="0">
                                          <p:val>
                                            <p:fltVal val="0"/>
                                          </p:val>
                                        </p:tav>
                                        <p:tav tm="100000">
                                          <p:val>
                                            <p:strVal val="#ppt_h"/>
                                          </p:val>
                                        </p:tav>
                                      </p:tavLst>
                                    </p:anim>
                                    <p:anim calcmode="lin" valueType="num">
                                      <p:cBhvr>
                                        <p:cTn id="9" dur="1000" fill="hold"/>
                                        <p:tgtEl>
                                          <p:spTgt spid="246272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627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462727"/>
                                        </p:tgtEl>
                                        <p:attrNameLst>
                                          <p:attrName>style.visibility</p:attrName>
                                        </p:attrNameLst>
                                      </p:cBhvr>
                                      <p:to>
                                        <p:strVal val="visible"/>
                                      </p:to>
                                    </p:set>
                                    <p:anim calcmode="lin" valueType="num">
                                      <p:cBhvr>
                                        <p:cTn id="15" dur="1000" fill="hold"/>
                                        <p:tgtEl>
                                          <p:spTgt spid="2462727"/>
                                        </p:tgtEl>
                                        <p:attrNameLst>
                                          <p:attrName>ppt_w</p:attrName>
                                        </p:attrNameLst>
                                      </p:cBhvr>
                                      <p:tavLst>
                                        <p:tav tm="0">
                                          <p:val>
                                            <p:fltVal val="0"/>
                                          </p:val>
                                        </p:tav>
                                        <p:tav tm="100000">
                                          <p:val>
                                            <p:strVal val="#ppt_w"/>
                                          </p:val>
                                        </p:tav>
                                      </p:tavLst>
                                    </p:anim>
                                    <p:anim calcmode="lin" valueType="num">
                                      <p:cBhvr>
                                        <p:cTn id="16" dur="1000" fill="hold"/>
                                        <p:tgtEl>
                                          <p:spTgt spid="2462727"/>
                                        </p:tgtEl>
                                        <p:attrNameLst>
                                          <p:attrName>ppt_h</p:attrName>
                                        </p:attrNameLst>
                                      </p:cBhvr>
                                      <p:tavLst>
                                        <p:tav tm="0">
                                          <p:val>
                                            <p:fltVal val="0"/>
                                          </p:val>
                                        </p:tav>
                                        <p:tav tm="100000">
                                          <p:val>
                                            <p:strVal val="#ppt_h"/>
                                          </p:val>
                                        </p:tav>
                                      </p:tavLst>
                                    </p:anim>
                                    <p:anim calcmode="lin" valueType="num">
                                      <p:cBhvr>
                                        <p:cTn id="17" dur="1000" fill="hold"/>
                                        <p:tgtEl>
                                          <p:spTgt spid="246272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4627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462728"/>
                                        </p:tgtEl>
                                        <p:attrNameLst>
                                          <p:attrName>style.visibility</p:attrName>
                                        </p:attrNameLst>
                                      </p:cBhvr>
                                      <p:to>
                                        <p:strVal val="visible"/>
                                      </p:to>
                                    </p:set>
                                    <p:anim calcmode="lin" valueType="num">
                                      <p:cBhvr>
                                        <p:cTn id="23" dur="1000" fill="hold"/>
                                        <p:tgtEl>
                                          <p:spTgt spid="2462728"/>
                                        </p:tgtEl>
                                        <p:attrNameLst>
                                          <p:attrName>ppt_w</p:attrName>
                                        </p:attrNameLst>
                                      </p:cBhvr>
                                      <p:tavLst>
                                        <p:tav tm="0">
                                          <p:val>
                                            <p:fltVal val="0"/>
                                          </p:val>
                                        </p:tav>
                                        <p:tav tm="100000">
                                          <p:val>
                                            <p:strVal val="#ppt_w"/>
                                          </p:val>
                                        </p:tav>
                                      </p:tavLst>
                                    </p:anim>
                                    <p:anim calcmode="lin" valueType="num">
                                      <p:cBhvr>
                                        <p:cTn id="24" dur="1000" fill="hold"/>
                                        <p:tgtEl>
                                          <p:spTgt spid="2462728"/>
                                        </p:tgtEl>
                                        <p:attrNameLst>
                                          <p:attrName>ppt_h</p:attrName>
                                        </p:attrNameLst>
                                      </p:cBhvr>
                                      <p:tavLst>
                                        <p:tav tm="0">
                                          <p:val>
                                            <p:fltVal val="0"/>
                                          </p:val>
                                        </p:tav>
                                        <p:tav tm="100000">
                                          <p:val>
                                            <p:strVal val="#ppt_h"/>
                                          </p:val>
                                        </p:tav>
                                      </p:tavLst>
                                    </p:anim>
                                    <p:anim calcmode="lin" valueType="num">
                                      <p:cBhvr>
                                        <p:cTn id="25" dur="1000" fill="hold"/>
                                        <p:tgtEl>
                                          <p:spTgt spid="246272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4627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462729"/>
                                        </p:tgtEl>
                                        <p:attrNameLst>
                                          <p:attrName>style.visibility</p:attrName>
                                        </p:attrNameLst>
                                      </p:cBhvr>
                                      <p:to>
                                        <p:strVal val="visible"/>
                                      </p:to>
                                    </p:set>
                                    <p:anim calcmode="lin" valueType="num">
                                      <p:cBhvr>
                                        <p:cTn id="31" dur="1000" fill="hold"/>
                                        <p:tgtEl>
                                          <p:spTgt spid="2462729"/>
                                        </p:tgtEl>
                                        <p:attrNameLst>
                                          <p:attrName>ppt_w</p:attrName>
                                        </p:attrNameLst>
                                      </p:cBhvr>
                                      <p:tavLst>
                                        <p:tav tm="0">
                                          <p:val>
                                            <p:fltVal val="0"/>
                                          </p:val>
                                        </p:tav>
                                        <p:tav tm="100000">
                                          <p:val>
                                            <p:strVal val="#ppt_w"/>
                                          </p:val>
                                        </p:tav>
                                      </p:tavLst>
                                    </p:anim>
                                    <p:anim calcmode="lin" valueType="num">
                                      <p:cBhvr>
                                        <p:cTn id="32" dur="1000" fill="hold"/>
                                        <p:tgtEl>
                                          <p:spTgt spid="2462729"/>
                                        </p:tgtEl>
                                        <p:attrNameLst>
                                          <p:attrName>ppt_h</p:attrName>
                                        </p:attrNameLst>
                                      </p:cBhvr>
                                      <p:tavLst>
                                        <p:tav tm="0">
                                          <p:val>
                                            <p:fltVal val="0"/>
                                          </p:val>
                                        </p:tav>
                                        <p:tav tm="100000">
                                          <p:val>
                                            <p:strVal val="#ppt_h"/>
                                          </p:val>
                                        </p:tav>
                                      </p:tavLst>
                                    </p:anim>
                                    <p:anim calcmode="lin" valueType="num">
                                      <p:cBhvr>
                                        <p:cTn id="33" dur="1000" fill="hold"/>
                                        <p:tgtEl>
                                          <p:spTgt spid="246272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4627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462730"/>
                                        </p:tgtEl>
                                        <p:attrNameLst>
                                          <p:attrName>style.visibility</p:attrName>
                                        </p:attrNameLst>
                                      </p:cBhvr>
                                      <p:to>
                                        <p:strVal val="visible"/>
                                      </p:to>
                                    </p:set>
                                    <p:anim calcmode="lin" valueType="num">
                                      <p:cBhvr>
                                        <p:cTn id="39" dur="1000" fill="hold"/>
                                        <p:tgtEl>
                                          <p:spTgt spid="2462730"/>
                                        </p:tgtEl>
                                        <p:attrNameLst>
                                          <p:attrName>ppt_w</p:attrName>
                                        </p:attrNameLst>
                                      </p:cBhvr>
                                      <p:tavLst>
                                        <p:tav tm="0">
                                          <p:val>
                                            <p:fltVal val="0"/>
                                          </p:val>
                                        </p:tav>
                                        <p:tav tm="100000">
                                          <p:val>
                                            <p:strVal val="#ppt_w"/>
                                          </p:val>
                                        </p:tav>
                                      </p:tavLst>
                                    </p:anim>
                                    <p:anim calcmode="lin" valueType="num">
                                      <p:cBhvr>
                                        <p:cTn id="40" dur="1000" fill="hold"/>
                                        <p:tgtEl>
                                          <p:spTgt spid="2462730"/>
                                        </p:tgtEl>
                                        <p:attrNameLst>
                                          <p:attrName>ppt_h</p:attrName>
                                        </p:attrNameLst>
                                      </p:cBhvr>
                                      <p:tavLst>
                                        <p:tav tm="0">
                                          <p:val>
                                            <p:fltVal val="0"/>
                                          </p:val>
                                        </p:tav>
                                        <p:tav tm="100000">
                                          <p:val>
                                            <p:strVal val="#ppt_h"/>
                                          </p:val>
                                        </p:tav>
                                      </p:tavLst>
                                    </p:anim>
                                    <p:anim calcmode="lin" valueType="num">
                                      <p:cBhvr>
                                        <p:cTn id="41" dur="1000" fill="hold"/>
                                        <p:tgtEl>
                                          <p:spTgt spid="246273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4627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462732"/>
                                        </p:tgtEl>
                                        <p:attrNameLst>
                                          <p:attrName>style.visibility</p:attrName>
                                        </p:attrNameLst>
                                      </p:cBhvr>
                                      <p:to>
                                        <p:strVal val="visible"/>
                                      </p:to>
                                    </p:set>
                                    <p:anim calcmode="lin" valueType="num">
                                      <p:cBhvr>
                                        <p:cTn id="47" dur="1000" fill="hold"/>
                                        <p:tgtEl>
                                          <p:spTgt spid="2462732"/>
                                        </p:tgtEl>
                                        <p:attrNameLst>
                                          <p:attrName>ppt_w</p:attrName>
                                        </p:attrNameLst>
                                      </p:cBhvr>
                                      <p:tavLst>
                                        <p:tav tm="0">
                                          <p:val>
                                            <p:fltVal val="0"/>
                                          </p:val>
                                        </p:tav>
                                        <p:tav tm="100000">
                                          <p:val>
                                            <p:strVal val="#ppt_w"/>
                                          </p:val>
                                        </p:tav>
                                      </p:tavLst>
                                    </p:anim>
                                    <p:anim calcmode="lin" valueType="num">
                                      <p:cBhvr>
                                        <p:cTn id="48" dur="1000" fill="hold"/>
                                        <p:tgtEl>
                                          <p:spTgt spid="2462732"/>
                                        </p:tgtEl>
                                        <p:attrNameLst>
                                          <p:attrName>ppt_h</p:attrName>
                                        </p:attrNameLst>
                                      </p:cBhvr>
                                      <p:tavLst>
                                        <p:tav tm="0">
                                          <p:val>
                                            <p:fltVal val="0"/>
                                          </p:val>
                                        </p:tav>
                                        <p:tav tm="100000">
                                          <p:val>
                                            <p:strVal val="#ppt_h"/>
                                          </p:val>
                                        </p:tav>
                                      </p:tavLst>
                                    </p:anim>
                                    <p:anim calcmode="lin" valueType="num">
                                      <p:cBhvr>
                                        <p:cTn id="49" dur="1000" fill="hold"/>
                                        <p:tgtEl>
                                          <p:spTgt spid="246273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4627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462731"/>
                                        </p:tgtEl>
                                        <p:attrNameLst>
                                          <p:attrName>style.visibility</p:attrName>
                                        </p:attrNameLst>
                                      </p:cBhvr>
                                      <p:to>
                                        <p:strVal val="visible"/>
                                      </p:to>
                                    </p:set>
                                    <p:anim calcmode="lin" valueType="num">
                                      <p:cBhvr>
                                        <p:cTn id="55" dur="1000" fill="hold"/>
                                        <p:tgtEl>
                                          <p:spTgt spid="2462731"/>
                                        </p:tgtEl>
                                        <p:attrNameLst>
                                          <p:attrName>ppt_w</p:attrName>
                                        </p:attrNameLst>
                                      </p:cBhvr>
                                      <p:tavLst>
                                        <p:tav tm="0">
                                          <p:val>
                                            <p:fltVal val="0"/>
                                          </p:val>
                                        </p:tav>
                                        <p:tav tm="100000">
                                          <p:val>
                                            <p:strVal val="#ppt_w"/>
                                          </p:val>
                                        </p:tav>
                                      </p:tavLst>
                                    </p:anim>
                                    <p:anim calcmode="lin" valueType="num">
                                      <p:cBhvr>
                                        <p:cTn id="56" dur="1000" fill="hold"/>
                                        <p:tgtEl>
                                          <p:spTgt spid="2462731"/>
                                        </p:tgtEl>
                                        <p:attrNameLst>
                                          <p:attrName>ppt_h</p:attrName>
                                        </p:attrNameLst>
                                      </p:cBhvr>
                                      <p:tavLst>
                                        <p:tav tm="0">
                                          <p:val>
                                            <p:fltVal val="0"/>
                                          </p:val>
                                        </p:tav>
                                        <p:tav tm="100000">
                                          <p:val>
                                            <p:strVal val="#ppt_h"/>
                                          </p:val>
                                        </p:tav>
                                      </p:tavLst>
                                    </p:anim>
                                    <p:anim calcmode="lin" valueType="num">
                                      <p:cBhvr>
                                        <p:cTn id="57" dur="1000" fill="hold"/>
                                        <p:tgtEl>
                                          <p:spTgt spid="246273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4627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462733"/>
                                        </p:tgtEl>
                                        <p:attrNameLst>
                                          <p:attrName>style.visibility</p:attrName>
                                        </p:attrNameLst>
                                      </p:cBhvr>
                                      <p:to>
                                        <p:strVal val="visible"/>
                                      </p:to>
                                    </p:set>
                                    <p:anim calcmode="lin" valueType="num">
                                      <p:cBhvr>
                                        <p:cTn id="63" dur="1000" fill="hold"/>
                                        <p:tgtEl>
                                          <p:spTgt spid="2462733"/>
                                        </p:tgtEl>
                                        <p:attrNameLst>
                                          <p:attrName>ppt_w</p:attrName>
                                        </p:attrNameLst>
                                      </p:cBhvr>
                                      <p:tavLst>
                                        <p:tav tm="0">
                                          <p:val>
                                            <p:fltVal val="0"/>
                                          </p:val>
                                        </p:tav>
                                        <p:tav tm="100000">
                                          <p:val>
                                            <p:strVal val="#ppt_w"/>
                                          </p:val>
                                        </p:tav>
                                      </p:tavLst>
                                    </p:anim>
                                    <p:anim calcmode="lin" valueType="num">
                                      <p:cBhvr>
                                        <p:cTn id="64" dur="1000" fill="hold"/>
                                        <p:tgtEl>
                                          <p:spTgt spid="2462733"/>
                                        </p:tgtEl>
                                        <p:attrNameLst>
                                          <p:attrName>ppt_h</p:attrName>
                                        </p:attrNameLst>
                                      </p:cBhvr>
                                      <p:tavLst>
                                        <p:tav tm="0">
                                          <p:val>
                                            <p:fltVal val="0"/>
                                          </p:val>
                                        </p:tav>
                                        <p:tav tm="100000">
                                          <p:val>
                                            <p:strVal val="#ppt_h"/>
                                          </p:val>
                                        </p:tav>
                                      </p:tavLst>
                                    </p:anim>
                                    <p:anim calcmode="lin" valueType="num">
                                      <p:cBhvr>
                                        <p:cTn id="65" dur="1000" fill="hold"/>
                                        <p:tgtEl>
                                          <p:spTgt spid="2462733"/>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4627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15"/>
                                        </p:tgtEl>
                                        <p:attrNameLst>
                                          <p:attrName>style.visibility</p:attrName>
                                        </p:attrNameLst>
                                      </p:cBhvr>
                                      <p:to>
                                        <p:strVal val="visible"/>
                                      </p:to>
                                    </p:set>
                                    <p:anim calcmode="lin" valueType="num">
                                      <p:cBhvr>
                                        <p:cTn id="71" dur="1000" fill="hold"/>
                                        <p:tgtEl>
                                          <p:spTgt spid="15"/>
                                        </p:tgtEl>
                                        <p:attrNameLst>
                                          <p:attrName>ppt_w</p:attrName>
                                        </p:attrNameLst>
                                      </p:cBhvr>
                                      <p:tavLst>
                                        <p:tav tm="0">
                                          <p:val>
                                            <p:fltVal val="0"/>
                                          </p:val>
                                        </p:tav>
                                        <p:tav tm="100000">
                                          <p:val>
                                            <p:strVal val="#ppt_w"/>
                                          </p:val>
                                        </p:tav>
                                      </p:tavLst>
                                    </p:anim>
                                    <p:anim calcmode="lin" valueType="num">
                                      <p:cBhvr>
                                        <p:cTn id="72" dur="1000" fill="hold"/>
                                        <p:tgtEl>
                                          <p:spTgt spid="15"/>
                                        </p:tgtEl>
                                        <p:attrNameLst>
                                          <p:attrName>ppt_h</p:attrName>
                                        </p:attrNameLst>
                                      </p:cBhvr>
                                      <p:tavLst>
                                        <p:tav tm="0">
                                          <p:val>
                                            <p:fltVal val="0"/>
                                          </p:val>
                                        </p:tav>
                                        <p:tav tm="100000">
                                          <p:val>
                                            <p:strVal val="#ppt_h"/>
                                          </p:val>
                                        </p:tav>
                                      </p:tavLst>
                                    </p:anim>
                                    <p:anim calcmode="lin" valueType="num">
                                      <p:cBhvr>
                                        <p:cTn id="73"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p:stCondLst>
                        <p:cond delay="indefinite"/>
                      </p:stCondLst>
                      <p:childTnLst>
                        <p:par>
                          <p:cTn id="76" fill="hold">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1000" fill="hold"/>
                                        <p:tgtEl>
                                          <p:spTgt spid="16"/>
                                        </p:tgtEl>
                                        <p:attrNameLst>
                                          <p:attrName>ppt_w</p:attrName>
                                        </p:attrNameLst>
                                      </p:cBhvr>
                                      <p:tavLst>
                                        <p:tav tm="0">
                                          <p:val>
                                            <p:fltVal val="0"/>
                                          </p:val>
                                        </p:tav>
                                        <p:tav tm="100000">
                                          <p:val>
                                            <p:strVal val="#ppt_w"/>
                                          </p:val>
                                        </p:tav>
                                      </p:tavLst>
                                    </p:anim>
                                    <p:anim calcmode="lin" valueType="num">
                                      <p:cBhvr>
                                        <p:cTn id="80" dur="1000" fill="hold"/>
                                        <p:tgtEl>
                                          <p:spTgt spid="16"/>
                                        </p:tgtEl>
                                        <p:attrNameLst>
                                          <p:attrName>ppt_h</p:attrName>
                                        </p:attrNameLst>
                                      </p:cBhvr>
                                      <p:tavLst>
                                        <p:tav tm="0">
                                          <p:val>
                                            <p:fltVal val="0"/>
                                          </p:val>
                                        </p:tav>
                                        <p:tav tm="100000">
                                          <p:val>
                                            <p:strVal val="#ppt_h"/>
                                          </p:val>
                                        </p:tav>
                                      </p:tavLst>
                                    </p:anim>
                                    <p:anim calcmode="lin" valueType="num">
                                      <p:cBhvr>
                                        <p:cTn id="81"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6" grpId="0"/>
      <p:bldP spid="2462727" grpId="0"/>
      <p:bldP spid="2462728" grpId="0"/>
      <p:bldP spid="2462729" grpId="0"/>
      <p:bldP spid="2462730" grpId="0"/>
      <p:bldP spid="2462731" grpId="0"/>
      <p:bldP spid="2462732" grpId="0"/>
      <p:bldP spid="2462733"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2700" y="0"/>
            <a:ext cx="9106186" cy="6858000"/>
          </a:xfrm>
          <a:prstGeom prst="rect">
            <a:avLst/>
          </a:prstGeom>
        </p:spPr>
      </p:pic>
      <p:sp>
        <p:nvSpPr>
          <p:cNvPr id="241668" name="Rectangle 4"/>
          <p:cNvSpPr>
            <a:spLocks noGrp="1" noChangeArrowheads="1"/>
          </p:cNvSpPr>
          <p:nvPr>
            <p:ph type="title"/>
          </p:nvPr>
        </p:nvSpPr>
        <p:spPr>
          <a:xfrm>
            <a:off x="152400" y="0"/>
            <a:ext cx="8839200" cy="1219200"/>
          </a:xfrm>
          <a:effectLst>
            <a:outerShdw blurRad="63500" dist="38099" dir="2700000" algn="ctr" rotWithShape="0">
              <a:srgbClr val="000000">
                <a:alpha val="74998"/>
              </a:srgbClr>
            </a:outerShdw>
          </a:effectLst>
        </p:spPr>
        <p:txBody>
          <a:bodyPr/>
          <a:lstStyle/>
          <a:p>
            <a:pPr eaLnBrk="1" hangingPunct="1"/>
            <a:r>
              <a:rPr lang="en-US" sz="5400" b="1" dirty="0">
                <a:solidFill>
                  <a:schemeClr val="bg1"/>
                </a:solidFill>
                <a:effectLst>
                  <a:glow rad="228600">
                    <a:schemeClr val="tx1"/>
                  </a:glow>
                </a:effectLst>
                <a:latin typeface="Arial" charset="0"/>
                <a:ea typeface="Arial" charset="0"/>
                <a:cs typeface="Arial" charset="0"/>
              </a:rPr>
              <a:t>"I saw the L</a:t>
            </a:r>
            <a:r>
              <a:rPr lang="en-US" b="1" dirty="0">
                <a:solidFill>
                  <a:schemeClr val="bg1"/>
                </a:solidFill>
                <a:effectLst>
                  <a:glow rad="228600">
                    <a:schemeClr val="tx1"/>
                  </a:glow>
                </a:effectLst>
                <a:latin typeface="Arial" charset="0"/>
                <a:ea typeface="Arial" charset="0"/>
                <a:cs typeface="Arial" charset="0"/>
              </a:rPr>
              <a:t>ORD</a:t>
            </a:r>
            <a:r>
              <a:rPr lang="en-US" sz="5400" b="1" dirty="0">
                <a:solidFill>
                  <a:schemeClr val="bg1"/>
                </a:solidFill>
                <a:effectLst>
                  <a:glow rad="228600">
                    <a:schemeClr val="tx1"/>
                  </a:glow>
                </a:effectLst>
                <a:latin typeface="Arial" charset="0"/>
                <a:ea typeface="Arial" charset="0"/>
                <a:cs typeface="Arial" charset="0"/>
              </a:rPr>
              <a:t>"</a:t>
            </a:r>
          </a:p>
        </p:txBody>
      </p:sp>
    </p:spTree>
    <p:extLst>
      <p:ext uri="{BB962C8B-B14F-4D97-AF65-F5344CB8AC3E}">
        <p14:creationId xmlns:p14="http://schemas.microsoft.com/office/powerpoint/2010/main" val="2419481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1857"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eaLnBrk="1" hangingPunct="1">
              <a:buClr>
                <a:srgbClr val="000000"/>
              </a:buClr>
              <a:buSzPct val="100000"/>
              <a:buFont typeface="Times New Roman" charset="0"/>
              <a:buNone/>
              <a:defRPr/>
            </a:pPr>
            <a:endParaRPr lang="en-US" sz="2400">
              <a:solidFill>
                <a:srgbClr val="FFFFFF"/>
              </a:solidFill>
            </a:endParaRPr>
          </a:p>
        </p:txBody>
      </p:sp>
      <p:pic>
        <p:nvPicPr>
          <p:cNvPr id="12185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5" name="Rectangle 3"/>
          <p:cNvSpPr>
            <a:spLocks noChangeArrowheads="1"/>
          </p:cNvSpPr>
          <p:nvPr/>
        </p:nvSpPr>
        <p:spPr bwMode="auto">
          <a:xfrm>
            <a:off x="0" y="0"/>
            <a:ext cx="4139952" cy="4031873"/>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algn="ctr" defTabSz="457200" eaLnBrk="1" fontAlgn="auto" hangingPunct="1">
              <a:spcBef>
                <a:spcPts val="0"/>
              </a:spcBef>
              <a:spcAft>
                <a:spcPts val="0"/>
              </a:spcAft>
              <a:defRPr/>
            </a:pPr>
            <a:r>
              <a:rPr lang="en-US" sz="3200" b="1" dirty="0">
                <a:solidFill>
                  <a:prstClr val="white"/>
                </a:solidFill>
                <a:effectLst>
                  <a:glow rad="165100">
                    <a:prstClr val="black"/>
                  </a:glow>
                </a:effectLst>
                <a:latin typeface="Arial"/>
                <a:ea typeface="ＭＳ Ｐゴシック"/>
                <a:cs typeface="Arial"/>
              </a:rPr>
              <a:t>"It was in the year King Uzziah died that I saw the Lord. He was sitting on a lofty throne, and the train of his robe filled the Temple" </a:t>
            </a:r>
            <a:br>
              <a:rPr lang="en-US" sz="3200" b="1" dirty="0">
                <a:solidFill>
                  <a:prstClr val="white"/>
                </a:solidFill>
                <a:effectLst>
                  <a:glow rad="165100">
                    <a:prstClr val="black"/>
                  </a:glow>
                </a:effectLst>
                <a:latin typeface="Arial"/>
                <a:ea typeface="ＭＳ Ｐゴシック"/>
                <a:cs typeface="Arial"/>
              </a:rPr>
            </a:br>
            <a:r>
              <a:rPr lang="en-US" sz="3200" b="1" dirty="0">
                <a:solidFill>
                  <a:prstClr val="white"/>
                </a:solidFill>
                <a:effectLst>
                  <a:glow rad="165100">
                    <a:prstClr val="black"/>
                  </a:glow>
                </a:effectLst>
                <a:latin typeface="Arial"/>
                <a:ea typeface="ＭＳ Ｐゴシック"/>
                <a:cs typeface="Arial"/>
              </a:rPr>
              <a:t>(Isa. 6:1 </a:t>
            </a:r>
            <a:r>
              <a:rPr lang="en-US" sz="2800" b="1" dirty="0">
                <a:solidFill>
                  <a:prstClr val="white"/>
                </a:solidFill>
                <a:effectLst>
                  <a:glow rad="165100">
                    <a:prstClr val="black"/>
                  </a:glow>
                </a:effectLst>
                <a:latin typeface="Arial"/>
                <a:ea typeface="ＭＳ Ｐゴシック"/>
                <a:cs typeface="Arial"/>
              </a:rPr>
              <a:t>NLT</a:t>
            </a:r>
            <a:r>
              <a:rPr lang="en-US" sz="3200" b="1" dirty="0">
                <a:solidFill>
                  <a:prstClr val="white"/>
                </a:solidFill>
                <a:effectLst>
                  <a:glow rad="165100">
                    <a:prstClr val="black"/>
                  </a:glow>
                </a:effectLst>
                <a:latin typeface="Arial"/>
                <a:ea typeface="ＭＳ Ｐゴシック"/>
                <a:cs typeface="Arial"/>
              </a:rPr>
              <a:t>).</a:t>
            </a:r>
          </a:p>
        </p:txBody>
      </p:sp>
    </p:spTree>
    <p:extLst>
      <p:ext uri="{BB962C8B-B14F-4D97-AF65-F5344CB8AC3E}">
        <p14:creationId xmlns:p14="http://schemas.microsoft.com/office/powerpoint/2010/main" val="3174412898"/>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descr="j01825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Rectangle 4"/>
          <p:cNvSpPr>
            <a:spLocks noGrp="1" noChangeArrowheads="1"/>
          </p:cNvSpPr>
          <p:nvPr>
            <p:ph type="title"/>
          </p:nvPr>
        </p:nvSpPr>
        <p:spPr>
          <a:xfrm>
            <a:off x="304800" y="5334000"/>
            <a:ext cx="8839200" cy="1219200"/>
          </a:xfrm>
          <a:effectLst>
            <a:outerShdw blurRad="63500" dist="38099" dir="2700000" algn="ctr" rotWithShape="0">
              <a:srgbClr val="000000">
                <a:alpha val="74998"/>
              </a:srgbClr>
            </a:outerShdw>
          </a:effectLst>
        </p:spPr>
        <p:txBody>
          <a:bodyPr/>
          <a:lstStyle/>
          <a:p>
            <a:pPr eaLnBrk="1" hangingPunct="1"/>
            <a:r>
              <a:rPr lang="en-US" altLang="zh-CN" sz="6600" b="1" dirty="0">
                <a:solidFill>
                  <a:schemeClr val="bg1"/>
                </a:solidFill>
                <a:effectLst>
                  <a:glow rad="228600">
                    <a:schemeClr val="tx1"/>
                  </a:glow>
                </a:effectLst>
                <a:latin typeface="Arial" charset="0"/>
                <a:ea typeface="Arial" charset="0"/>
                <a:cs typeface="Arial" charset="0"/>
              </a:rPr>
              <a:t>The Marathon</a:t>
            </a:r>
            <a:endParaRPr lang="en-US" sz="6600" b="1" dirty="0">
              <a:solidFill>
                <a:schemeClr val="bg1"/>
              </a:solidFill>
              <a:effectLst>
                <a:glow rad="228600">
                  <a:schemeClr val="tx1"/>
                </a:glow>
              </a:effectLst>
              <a:latin typeface="Arial" charset="0"/>
              <a:ea typeface="Arial" charset="0"/>
              <a:cs typeface="Arial"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434" y="0"/>
            <a:ext cx="8512166" cy="6858000"/>
          </a:xfrm>
          <a:prstGeom prst="rect">
            <a:avLst/>
          </a:prstGeom>
        </p:spPr>
      </p:pic>
      <p:sp>
        <p:nvSpPr>
          <p:cNvPr id="724993" name="Title 1"/>
          <p:cNvSpPr>
            <a:spLocks noGrp="1"/>
          </p:cNvSpPr>
          <p:nvPr>
            <p:ph type="title"/>
          </p:nvPr>
        </p:nvSpPr>
        <p:spPr>
          <a:xfrm>
            <a:off x="0" y="274638"/>
            <a:ext cx="9144000" cy="2316162"/>
          </a:xfrm>
        </p:spPr>
        <p:txBody>
          <a:bodyPr/>
          <a:lstStyle/>
          <a:p>
            <a:pPr lvl="0" eaLnBrk="1" fontAlgn="auto" hangingPunct="1">
              <a:spcBef>
                <a:spcPts val="0"/>
              </a:spcBef>
              <a:spcAft>
                <a:spcPts val="0"/>
              </a:spcAft>
              <a:defRPr/>
            </a:pPr>
            <a:r>
              <a:rPr lang="en-US" sz="3600" b="1" dirty="0">
                <a:solidFill>
                  <a:prstClr val="white"/>
                </a:solidFill>
                <a:effectLst>
                  <a:glow rad="165100">
                    <a:prstClr val="black"/>
                  </a:glow>
                </a:effectLst>
                <a:latin typeface="Arial"/>
                <a:cs typeface="Arial"/>
              </a:rPr>
              <a:t>"The train of his robe filled the Temple"</a:t>
            </a:r>
            <a:endParaRPr lang="en-US" dirty="0">
              <a:latin typeface="Calibri" charset="0"/>
            </a:endParaRPr>
          </a:p>
        </p:txBody>
      </p:sp>
    </p:spTree>
    <p:extLst>
      <p:ext uri="{BB962C8B-B14F-4D97-AF65-F5344CB8AC3E}">
        <p14:creationId xmlns:p14="http://schemas.microsoft.com/office/powerpoint/2010/main" val="4136354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9633" y="0"/>
            <a:ext cx="5143500" cy="6858000"/>
          </a:xfrm>
          <a:prstGeom prst="rect">
            <a:avLst/>
          </a:prstGeom>
        </p:spPr>
      </p:pic>
      <p:sp>
        <p:nvSpPr>
          <p:cNvPr id="122881"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eaLnBrk="1" hangingPunct="1">
              <a:buClr>
                <a:srgbClr val="000000"/>
              </a:buClr>
              <a:buSzPct val="100000"/>
              <a:buFont typeface="Times New Roman" charset="0"/>
              <a:buNone/>
              <a:defRPr/>
            </a:pPr>
            <a:endParaRPr lang="en-US" sz="2400">
              <a:solidFill>
                <a:srgbClr val="FFFFFF"/>
              </a:solidFill>
            </a:endParaRPr>
          </a:p>
        </p:txBody>
      </p:sp>
      <p:sp>
        <p:nvSpPr>
          <p:cNvPr id="5" name="Rectangle 3"/>
          <p:cNvSpPr>
            <a:spLocks noChangeArrowheads="1"/>
          </p:cNvSpPr>
          <p:nvPr/>
        </p:nvSpPr>
        <p:spPr bwMode="auto">
          <a:xfrm>
            <a:off x="4953000" y="0"/>
            <a:ext cx="4191000" cy="6186310"/>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wrap="square">
            <a:spAutoFit/>
          </a:bodyPr>
          <a:lstStyle/>
          <a:p>
            <a:pPr algn="ctr" defTabSz="457200" eaLnBrk="1" fontAlgn="auto" hangingPunct="1">
              <a:spcBef>
                <a:spcPts val="0"/>
              </a:spcBef>
              <a:spcAft>
                <a:spcPts val="0"/>
              </a:spcAft>
              <a:defRPr/>
            </a:pPr>
            <a:r>
              <a:rPr lang="en-US" sz="3600" b="1" dirty="0">
                <a:solidFill>
                  <a:prstClr val="white"/>
                </a:solidFill>
                <a:effectLst>
                  <a:glow rad="165100">
                    <a:prstClr val="black"/>
                  </a:glow>
                </a:effectLst>
                <a:latin typeface="Arial"/>
                <a:ea typeface="ＭＳ Ｐゴシック"/>
                <a:cs typeface="Arial"/>
              </a:rPr>
              <a:t>"Attending him were mighty seraphim, each having six wings. With two wings they covered their faces, with two they covered their feet, and with two they flew" </a:t>
            </a:r>
            <a:br>
              <a:rPr lang="en-US" sz="3600" b="1" dirty="0">
                <a:solidFill>
                  <a:prstClr val="white"/>
                </a:solidFill>
                <a:effectLst>
                  <a:glow rad="165100">
                    <a:prstClr val="black"/>
                  </a:glow>
                </a:effectLst>
                <a:latin typeface="Arial"/>
                <a:ea typeface="ＭＳ Ｐゴシック"/>
                <a:cs typeface="Arial"/>
              </a:rPr>
            </a:br>
            <a:r>
              <a:rPr lang="en-US" sz="3600" b="1" dirty="0">
                <a:solidFill>
                  <a:prstClr val="white"/>
                </a:solidFill>
                <a:effectLst>
                  <a:glow rad="165100">
                    <a:prstClr val="black"/>
                  </a:glow>
                </a:effectLst>
                <a:latin typeface="Arial"/>
                <a:ea typeface="ＭＳ Ｐゴシック"/>
                <a:cs typeface="Arial"/>
              </a:rPr>
              <a:t>(Isa. 6:2 </a:t>
            </a:r>
            <a:r>
              <a:rPr lang="en-US" sz="3200" b="1" dirty="0">
                <a:solidFill>
                  <a:prstClr val="white"/>
                </a:solidFill>
                <a:effectLst>
                  <a:glow rad="165100">
                    <a:prstClr val="black"/>
                  </a:glow>
                </a:effectLst>
                <a:latin typeface="Arial"/>
                <a:ea typeface="ＭＳ Ｐゴシック"/>
                <a:cs typeface="Arial"/>
              </a:rPr>
              <a:t>NLT</a:t>
            </a:r>
            <a:r>
              <a:rPr lang="en-US" sz="3600" b="1" dirty="0">
                <a:solidFill>
                  <a:prstClr val="white"/>
                </a:solidFill>
                <a:effectLst>
                  <a:glow rad="165100">
                    <a:prstClr val="black"/>
                  </a:glow>
                </a:effectLst>
                <a:latin typeface="Arial"/>
                <a:ea typeface="ＭＳ Ｐゴシック"/>
                <a:cs typeface="Arial"/>
              </a:rPr>
              <a:t>)</a:t>
            </a:r>
          </a:p>
        </p:txBody>
      </p:sp>
    </p:spTree>
    <p:extLst>
      <p:ext uri="{BB962C8B-B14F-4D97-AF65-F5344CB8AC3E}">
        <p14:creationId xmlns:p14="http://schemas.microsoft.com/office/powerpoint/2010/main" val="3697663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3905"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200" eaLnBrk="1" hangingPunct="1">
              <a:buClr>
                <a:srgbClr val="000000"/>
              </a:buClr>
              <a:buSzPct val="100000"/>
              <a:buFont typeface="Times New Roman" charset="0"/>
              <a:buNone/>
              <a:defRPr/>
            </a:pPr>
            <a:endParaRPr lang="en-US" sz="2400">
              <a:solidFill>
                <a:srgbClr val="FFFFFF"/>
              </a:solidFill>
            </a:endParaRPr>
          </a:p>
        </p:txBody>
      </p:sp>
      <p:pic>
        <p:nvPicPr>
          <p:cNvPr id="1239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23907" name="Rectangle 3"/>
          <p:cNvSpPr>
            <a:spLocks noChangeArrowheads="1"/>
          </p:cNvSpPr>
          <p:nvPr/>
        </p:nvSpPr>
        <p:spPr bwMode="auto">
          <a:xfrm>
            <a:off x="107504" y="3789040"/>
            <a:ext cx="9144000" cy="2862322"/>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808080"/>
                </a:solidFill>
                <a:round/>
                <a:headEnd/>
                <a:tailEnd/>
              </a14:hiddenLine>
            </a:ext>
          </a:extLst>
        </p:spPr>
        <p:txBody>
          <a:bodyPr>
            <a:spAutoFit/>
          </a:bodyPr>
          <a:lstStyle/>
          <a:p>
            <a:pPr algn="ctr" defTabSz="457200" eaLnBrk="1" fontAlgn="auto" hangingPunct="1">
              <a:spcBef>
                <a:spcPts val="0"/>
              </a:spcBef>
              <a:spcAft>
                <a:spcPts val="0"/>
              </a:spcAft>
              <a:defRPr/>
            </a:pPr>
            <a:r>
              <a:rPr lang="en-US" sz="3600" b="1" dirty="0">
                <a:solidFill>
                  <a:prstClr val="white"/>
                </a:solidFill>
                <a:effectLst>
                  <a:glow rad="165100">
                    <a:prstClr val="black"/>
                  </a:glow>
                </a:effectLst>
                <a:latin typeface="Arial"/>
                <a:ea typeface="ＭＳ Ｐゴシック"/>
                <a:cs typeface="Arial"/>
              </a:rPr>
              <a:t>"They were calling out to each other,</a:t>
            </a:r>
            <a:br>
              <a:rPr lang="en-US" sz="3600" b="1" dirty="0">
                <a:solidFill>
                  <a:prstClr val="white"/>
                </a:solidFill>
                <a:effectLst>
                  <a:glow rad="165100">
                    <a:prstClr val="black"/>
                  </a:glow>
                </a:effectLst>
                <a:latin typeface="Arial"/>
                <a:ea typeface="ＭＳ Ｐゴシック"/>
                <a:cs typeface="Arial"/>
              </a:rPr>
            </a:br>
            <a:r>
              <a:rPr lang="fr-FR" sz="3600" b="1" dirty="0">
                <a:solidFill>
                  <a:prstClr val="white"/>
                </a:solidFill>
                <a:effectLst>
                  <a:glow rad="165100">
                    <a:prstClr val="black"/>
                  </a:glow>
                </a:effectLst>
                <a:latin typeface="Arial"/>
                <a:ea typeface="ＭＳ Ｐゴシック"/>
                <a:cs typeface="Arial"/>
              </a:rPr>
              <a:t>'</a:t>
            </a:r>
            <a:r>
              <a:rPr lang="en-US" sz="3600" b="1" dirty="0">
                <a:solidFill>
                  <a:prstClr val="white"/>
                </a:solidFill>
                <a:effectLst>
                  <a:glow rad="165100">
                    <a:prstClr val="black"/>
                  </a:glow>
                </a:effectLst>
                <a:latin typeface="Arial"/>
                <a:ea typeface="ＭＳ Ｐゴシック"/>
                <a:cs typeface="Arial"/>
              </a:rPr>
              <a:t>Holy, holy, holy </a:t>
            </a:r>
            <a:br>
              <a:rPr lang="en-US" sz="3600" b="1" dirty="0">
                <a:solidFill>
                  <a:prstClr val="white"/>
                </a:solidFill>
                <a:effectLst>
                  <a:glow rad="165100">
                    <a:prstClr val="black"/>
                  </a:glow>
                </a:effectLst>
                <a:latin typeface="Arial"/>
                <a:ea typeface="ＭＳ Ｐゴシック"/>
                <a:cs typeface="Arial"/>
              </a:rPr>
            </a:br>
            <a:r>
              <a:rPr lang="en-US" sz="3600" b="1" dirty="0">
                <a:solidFill>
                  <a:prstClr val="white"/>
                </a:solidFill>
                <a:effectLst>
                  <a:glow rad="165100">
                    <a:prstClr val="black"/>
                  </a:glow>
                </a:effectLst>
                <a:latin typeface="Arial"/>
                <a:ea typeface="ＭＳ Ｐゴシック"/>
                <a:cs typeface="Arial"/>
              </a:rPr>
              <a:t>is the L</a:t>
            </a:r>
            <a:r>
              <a:rPr lang="en-US" sz="3200" b="1" dirty="0">
                <a:solidFill>
                  <a:prstClr val="white"/>
                </a:solidFill>
                <a:effectLst>
                  <a:glow rad="165100">
                    <a:prstClr val="black"/>
                  </a:glow>
                </a:effectLst>
                <a:latin typeface="Arial"/>
                <a:ea typeface="ＭＳ Ｐゴシック"/>
                <a:cs typeface="Arial"/>
              </a:rPr>
              <a:t>ORD</a:t>
            </a:r>
            <a:r>
              <a:rPr lang="en-US" sz="3600" b="1" dirty="0">
                <a:solidFill>
                  <a:prstClr val="white"/>
                </a:solidFill>
                <a:effectLst>
                  <a:glow rad="165100">
                    <a:prstClr val="black"/>
                  </a:glow>
                </a:effectLst>
                <a:latin typeface="Arial"/>
                <a:ea typeface="ＭＳ Ｐゴシック"/>
                <a:cs typeface="Arial"/>
              </a:rPr>
              <a:t> of Heaven</a:t>
            </a:r>
            <a:r>
              <a:rPr lang="fr-FR" sz="3600" b="1" dirty="0">
                <a:solidFill>
                  <a:prstClr val="white"/>
                </a:solidFill>
                <a:effectLst>
                  <a:glow rad="165100">
                    <a:prstClr val="black"/>
                  </a:glow>
                </a:effectLst>
                <a:latin typeface="Arial"/>
                <a:ea typeface="ＭＳ Ｐゴシック"/>
                <a:cs typeface="Arial"/>
              </a:rPr>
              <a:t>'</a:t>
            </a:r>
            <a:r>
              <a:rPr lang="en-US" sz="3600" b="1" dirty="0">
                <a:solidFill>
                  <a:prstClr val="white"/>
                </a:solidFill>
                <a:effectLst>
                  <a:glow rad="165100">
                    <a:prstClr val="black"/>
                  </a:glow>
                </a:effectLst>
                <a:latin typeface="Arial"/>
                <a:ea typeface="ＭＳ Ｐゴシック"/>
                <a:cs typeface="Arial"/>
              </a:rPr>
              <a:t>s Armies! </a:t>
            </a:r>
          </a:p>
          <a:p>
            <a:pPr algn="ctr" defTabSz="457200" eaLnBrk="1" fontAlgn="auto" hangingPunct="1">
              <a:spcBef>
                <a:spcPts val="0"/>
              </a:spcBef>
              <a:spcAft>
                <a:spcPts val="0"/>
              </a:spcAft>
              <a:defRPr/>
            </a:pPr>
            <a:r>
              <a:rPr lang="en-US" sz="3600" b="1" dirty="0">
                <a:solidFill>
                  <a:prstClr val="white"/>
                </a:solidFill>
                <a:effectLst>
                  <a:glow rad="165100">
                    <a:prstClr val="black"/>
                  </a:glow>
                </a:effectLst>
                <a:latin typeface="Arial"/>
                <a:ea typeface="ＭＳ Ｐゴシック"/>
                <a:cs typeface="Arial"/>
              </a:rPr>
              <a:t>The whole earth is filled with his glory!</a:t>
            </a:r>
            <a:r>
              <a:rPr lang="fr-FR" sz="3600" b="1" dirty="0">
                <a:solidFill>
                  <a:prstClr val="white"/>
                </a:solidFill>
                <a:effectLst>
                  <a:glow rad="165100">
                    <a:prstClr val="black"/>
                  </a:glow>
                </a:effectLst>
                <a:latin typeface="Arial"/>
                <a:ea typeface="ＭＳ Ｐゴシック"/>
                <a:cs typeface="Arial"/>
              </a:rPr>
              <a:t>'"</a:t>
            </a:r>
            <a:br>
              <a:rPr lang="en-US" sz="3600" b="1" dirty="0">
                <a:solidFill>
                  <a:prstClr val="white"/>
                </a:solidFill>
                <a:effectLst>
                  <a:glow rad="165100">
                    <a:prstClr val="black"/>
                  </a:glow>
                </a:effectLst>
                <a:latin typeface="Arial"/>
                <a:ea typeface="ＭＳ Ｐゴシック"/>
                <a:cs typeface="Arial"/>
              </a:rPr>
            </a:br>
            <a:r>
              <a:rPr lang="en-US" sz="3600" b="1" dirty="0">
                <a:solidFill>
                  <a:prstClr val="white"/>
                </a:solidFill>
                <a:effectLst>
                  <a:glow rad="165100">
                    <a:prstClr val="black"/>
                  </a:glow>
                </a:effectLst>
                <a:latin typeface="Arial"/>
                <a:ea typeface="ＭＳ Ｐゴシック"/>
                <a:cs typeface="Arial"/>
              </a:rPr>
              <a:t>(Isa. 6:3 </a:t>
            </a:r>
            <a:r>
              <a:rPr lang="en-US" sz="3200" b="1" dirty="0">
                <a:solidFill>
                  <a:prstClr val="white"/>
                </a:solidFill>
                <a:effectLst>
                  <a:glow rad="165100">
                    <a:prstClr val="black"/>
                  </a:glow>
                </a:effectLst>
                <a:latin typeface="Arial"/>
                <a:ea typeface="ＭＳ Ｐゴシック"/>
                <a:cs typeface="Arial"/>
              </a:rPr>
              <a:t>NLT</a:t>
            </a:r>
            <a:r>
              <a:rPr lang="en-US" sz="3600" b="1" dirty="0">
                <a:solidFill>
                  <a:prstClr val="white"/>
                </a:solidFill>
                <a:effectLst>
                  <a:glow rad="165100">
                    <a:prstClr val="black"/>
                  </a:glow>
                </a:effectLst>
                <a:latin typeface="Arial"/>
                <a:ea typeface="ＭＳ Ｐゴシック"/>
                <a:cs typeface="Arial"/>
              </a:rPr>
              <a:t>)</a:t>
            </a:r>
          </a:p>
        </p:txBody>
      </p:sp>
    </p:spTree>
    <p:extLst>
      <p:ext uri="{BB962C8B-B14F-4D97-AF65-F5344CB8AC3E}">
        <p14:creationId xmlns:p14="http://schemas.microsoft.com/office/powerpoint/2010/main" val="36747196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4"/>
          <p:cNvSpPr>
            <a:spLocks noGrp="1" noChangeArrowheads="1"/>
          </p:cNvSpPr>
          <p:nvPr>
            <p:ph type="title"/>
          </p:nvPr>
        </p:nvSpPr>
        <p:spPr>
          <a:xfrm>
            <a:off x="304800" y="5334000"/>
            <a:ext cx="8839200" cy="1219200"/>
          </a:xfrm>
          <a:effectLst>
            <a:outerShdw blurRad="63500" dist="38099" dir="2700000" algn="ctr" rotWithShape="0">
              <a:srgbClr val="000000">
                <a:alpha val="74998"/>
              </a:srgbClr>
            </a:outerShdw>
          </a:effectLst>
        </p:spPr>
        <p:txBody>
          <a:bodyPr/>
          <a:lstStyle/>
          <a:p>
            <a:pPr eaLnBrk="1" hangingPunct="1"/>
            <a:r>
              <a:rPr lang="en-US" altLang="zh-CN" sz="6600" b="1" dirty="0">
                <a:solidFill>
                  <a:schemeClr val="bg1"/>
                </a:solidFill>
                <a:effectLst>
                  <a:glow rad="228600">
                    <a:schemeClr val="tx1"/>
                  </a:glow>
                </a:effectLst>
                <a:latin typeface="Arial" charset="0"/>
                <a:ea typeface="Arial" charset="0"/>
                <a:cs typeface="Arial" charset="0"/>
              </a:rPr>
              <a:t>Holy, Holy, Holy!</a:t>
            </a:r>
            <a:endParaRPr lang="en-US" sz="6600" b="1" dirty="0">
              <a:solidFill>
                <a:schemeClr val="bg1"/>
              </a:solidFill>
              <a:effectLst>
                <a:glow rad="228600">
                  <a:schemeClr val="tx1"/>
                </a:glow>
              </a:effectLst>
              <a:latin typeface="Arial" charset="0"/>
              <a:ea typeface="Arial" charset="0"/>
              <a:cs typeface="Arial" charset="0"/>
            </a:endParaRPr>
          </a:p>
        </p:txBody>
      </p:sp>
      <p:pic>
        <p:nvPicPr>
          <p:cNvPr id="2" name="Picture 1"/>
          <p:cNvPicPr>
            <a:picLocks noChangeAspect="1"/>
          </p:cNvPicPr>
          <p:nvPr/>
        </p:nvPicPr>
        <p:blipFill>
          <a:blip r:embed="rId3"/>
          <a:stretch>
            <a:fillRect/>
          </a:stretch>
        </p:blipFill>
        <p:spPr>
          <a:xfrm>
            <a:off x="-16934" y="0"/>
            <a:ext cx="9160933" cy="6870700"/>
          </a:xfrm>
          <a:prstGeom prst="rect">
            <a:avLst/>
          </a:prstGeom>
        </p:spPr>
      </p:pic>
    </p:spTree>
    <p:extLst>
      <p:ext uri="{BB962C8B-B14F-4D97-AF65-F5344CB8AC3E}">
        <p14:creationId xmlns:p14="http://schemas.microsoft.com/office/powerpoint/2010/main" val="7917613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434" y="0"/>
            <a:ext cx="8512166" cy="6858000"/>
          </a:xfrm>
          <a:prstGeom prst="rect">
            <a:avLst/>
          </a:prstGeom>
        </p:spPr>
      </p:pic>
      <p:sp>
        <p:nvSpPr>
          <p:cNvPr id="724993" name="Title 1"/>
          <p:cNvSpPr>
            <a:spLocks noGrp="1"/>
          </p:cNvSpPr>
          <p:nvPr>
            <p:ph type="title"/>
          </p:nvPr>
        </p:nvSpPr>
        <p:spPr>
          <a:xfrm>
            <a:off x="0" y="274638"/>
            <a:ext cx="9144000" cy="2316162"/>
          </a:xfrm>
        </p:spPr>
        <p:txBody>
          <a:bodyPr/>
          <a:lstStyle/>
          <a:p>
            <a:pPr lvl="0" eaLnBrk="1" fontAlgn="auto" hangingPunct="1">
              <a:spcBef>
                <a:spcPts val="0"/>
              </a:spcBef>
              <a:spcAft>
                <a:spcPts val="0"/>
              </a:spcAft>
              <a:defRPr/>
            </a:pPr>
            <a:r>
              <a:rPr lang="en-US" sz="3600" b="1" dirty="0">
                <a:solidFill>
                  <a:prstClr val="white"/>
                </a:solidFill>
                <a:effectLst>
                  <a:glow rad="165100">
                    <a:prstClr val="black"/>
                  </a:glow>
                </a:effectLst>
                <a:latin typeface="Arial"/>
                <a:cs typeface="Arial"/>
              </a:rPr>
              <a:t>"Their voices shook the Temple to its foundations, and the entire building was filled with smoke" (Isa. 6:4 </a:t>
            </a:r>
            <a:r>
              <a:rPr lang="en-US" sz="3200" b="1" dirty="0">
                <a:solidFill>
                  <a:prstClr val="white"/>
                </a:solidFill>
                <a:effectLst>
                  <a:glow rad="165100">
                    <a:prstClr val="black"/>
                  </a:glow>
                </a:effectLst>
                <a:latin typeface="Arial"/>
                <a:cs typeface="Arial"/>
              </a:rPr>
              <a:t>NLT</a:t>
            </a:r>
            <a:r>
              <a:rPr lang="en-US" sz="3600" b="1" dirty="0">
                <a:solidFill>
                  <a:prstClr val="white"/>
                </a:solidFill>
                <a:effectLst>
                  <a:glow rad="165100">
                    <a:prstClr val="black"/>
                  </a:glow>
                </a:effectLst>
                <a:latin typeface="Arial"/>
                <a:cs typeface="Arial"/>
              </a:rPr>
              <a:t>).</a:t>
            </a:r>
            <a:br>
              <a:rPr lang="en-US" sz="3600" b="1" dirty="0">
                <a:solidFill>
                  <a:prstClr val="white"/>
                </a:solidFill>
                <a:effectLst>
                  <a:glow rad="165100">
                    <a:prstClr val="black"/>
                  </a:glow>
                </a:effectLst>
                <a:latin typeface="Arial"/>
                <a:cs typeface="Arial"/>
              </a:rPr>
            </a:br>
            <a:endParaRPr lang="en-US" dirty="0">
              <a:latin typeface="Calibri" charset="0"/>
            </a:endParaRPr>
          </a:p>
        </p:txBody>
      </p:sp>
    </p:spTree>
    <p:extLst>
      <p:ext uri="{BB962C8B-B14F-4D97-AF65-F5344CB8AC3E}">
        <p14:creationId xmlns:p14="http://schemas.microsoft.com/office/powerpoint/2010/main" val="2974674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4993" name="Title 1"/>
          <p:cNvSpPr>
            <a:spLocks noGrp="1"/>
          </p:cNvSpPr>
          <p:nvPr>
            <p:ph type="title"/>
          </p:nvPr>
        </p:nvSpPr>
        <p:spPr>
          <a:xfrm>
            <a:off x="457200" y="274638"/>
            <a:ext cx="8229600" cy="5897562"/>
          </a:xfrm>
        </p:spPr>
        <p:txBody>
          <a:bodyPr/>
          <a:lstStyle/>
          <a:p>
            <a:pPr eaLnBrk="1" hangingPunct="1"/>
            <a:r>
              <a:rPr lang="en-US" b="1" dirty="0">
                <a:solidFill>
                  <a:prstClr val="white"/>
                </a:solidFill>
                <a:effectLst>
                  <a:glow rad="165100">
                    <a:prstClr val="black"/>
                  </a:glow>
                </a:effectLst>
                <a:latin typeface="Arial"/>
                <a:cs typeface="Arial"/>
              </a:rPr>
              <a:t>"Then I said, </a:t>
            </a:r>
            <a:r>
              <a:rPr lang="fr-FR" b="1" dirty="0">
                <a:solidFill>
                  <a:prstClr val="white"/>
                </a:solidFill>
                <a:effectLst>
                  <a:glow rad="165100">
                    <a:prstClr val="black"/>
                  </a:glow>
                </a:effectLst>
                <a:latin typeface="Arial"/>
                <a:cs typeface="Arial"/>
              </a:rPr>
              <a:t>'</a:t>
            </a:r>
            <a:r>
              <a:rPr lang="en-US" b="1" dirty="0">
                <a:solidFill>
                  <a:prstClr val="white"/>
                </a:solidFill>
                <a:effectLst>
                  <a:glow rad="165100">
                    <a:prstClr val="black"/>
                  </a:glow>
                </a:effectLst>
                <a:latin typeface="Arial"/>
                <a:cs typeface="Arial"/>
              </a:rPr>
              <a:t>It</a:t>
            </a:r>
            <a:r>
              <a:rPr lang="fr-FR" b="1" dirty="0">
                <a:solidFill>
                  <a:prstClr val="white"/>
                </a:solidFill>
                <a:effectLst>
                  <a:glow rad="165100">
                    <a:prstClr val="black"/>
                  </a:glow>
                </a:effectLst>
                <a:latin typeface="Arial"/>
                <a:cs typeface="Arial"/>
              </a:rPr>
              <a:t>'</a:t>
            </a:r>
            <a:r>
              <a:rPr lang="en-US" b="1" dirty="0">
                <a:solidFill>
                  <a:prstClr val="white"/>
                </a:solidFill>
                <a:effectLst>
                  <a:glow rad="165100">
                    <a:prstClr val="black"/>
                  </a:glow>
                </a:effectLst>
                <a:latin typeface="Arial"/>
                <a:cs typeface="Arial"/>
              </a:rPr>
              <a:t>s all over! I am doomed, for I am a sinful man. I have filthy lips, and I live among a people with filthy lips. Yet I have seen the King, the L</a:t>
            </a:r>
            <a:r>
              <a:rPr lang="en-US" sz="4000" b="1" dirty="0">
                <a:solidFill>
                  <a:prstClr val="white"/>
                </a:solidFill>
                <a:effectLst>
                  <a:glow rad="165100">
                    <a:prstClr val="black"/>
                  </a:glow>
                </a:effectLst>
                <a:latin typeface="Arial"/>
                <a:cs typeface="Arial"/>
              </a:rPr>
              <a:t>ORD</a:t>
            </a:r>
            <a:r>
              <a:rPr lang="en-US" b="1" dirty="0">
                <a:solidFill>
                  <a:prstClr val="white"/>
                </a:solidFill>
                <a:effectLst>
                  <a:glow rad="165100">
                    <a:prstClr val="black"/>
                  </a:glow>
                </a:effectLst>
                <a:latin typeface="Arial"/>
                <a:cs typeface="Arial"/>
              </a:rPr>
              <a:t> of Heaven</a:t>
            </a:r>
            <a:r>
              <a:rPr lang="fr-FR" b="1" dirty="0">
                <a:solidFill>
                  <a:prstClr val="white"/>
                </a:solidFill>
                <a:effectLst>
                  <a:glow rad="165100">
                    <a:prstClr val="black"/>
                  </a:glow>
                </a:effectLst>
                <a:latin typeface="Arial"/>
                <a:cs typeface="Arial"/>
              </a:rPr>
              <a:t>'</a:t>
            </a:r>
            <a:r>
              <a:rPr lang="en-US" b="1" dirty="0">
                <a:solidFill>
                  <a:prstClr val="white"/>
                </a:solidFill>
                <a:effectLst>
                  <a:glow rad="165100">
                    <a:prstClr val="black"/>
                  </a:glow>
                </a:effectLst>
                <a:latin typeface="Arial"/>
                <a:cs typeface="Arial"/>
              </a:rPr>
              <a:t>s Armies</a:t>
            </a:r>
            <a:r>
              <a:rPr lang="fr-FR" b="1" dirty="0">
                <a:solidFill>
                  <a:prstClr val="white"/>
                </a:solidFill>
                <a:effectLst>
                  <a:glow rad="165100">
                    <a:prstClr val="black"/>
                  </a:glow>
                </a:effectLst>
                <a:latin typeface="Arial"/>
                <a:cs typeface="Arial"/>
              </a:rPr>
              <a:t>'"</a:t>
            </a:r>
            <a:r>
              <a:rPr lang="en-US" b="1" dirty="0">
                <a:solidFill>
                  <a:prstClr val="white"/>
                </a:solidFill>
                <a:effectLst>
                  <a:glow rad="165100">
                    <a:prstClr val="black"/>
                  </a:glow>
                </a:effectLst>
                <a:latin typeface="Arial"/>
                <a:cs typeface="Arial"/>
              </a:rPr>
              <a:t> (Isa. 6:5 </a:t>
            </a:r>
            <a:r>
              <a:rPr lang="en-US" sz="4000" b="1" dirty="0">
                <a:solidFill>
                  <a:prstClr val="white"/>
                </a:solidFill>
                <a:effectLst>
                  <a:glow rad="165100">
                    <a:prstClr val="black"/>
                  </a:glow>
                </a:effectLst>
                <a:latin typeface="Arial"/>
                <a:cs typeface="Arial"/>
              </a:rPr>
              <a:t>NLT</a:t>
            </a:r>
            <a:r>
              <a:rPr lang="en-US" b="1" dirty="0">
                <a:solidFill>
                  <a:prstClr val="white"/>
                </a:solidFill>
                <a:effectLst>
                  <a:glow rad="165100">
                    <a:prstClr val="black"/>
                  </a:glow>
                </a:effectLst>
                <a:latin typeface="Arial"/>
                <a:cs typeface="Arial"/>
              </a:rPr>
              <a:t>).</a:t>
            </a:r>
            <a:br>
              <a:rPr lang="en-US" b="1" dirty="0">
                <a:solidFill>
                  <a:prstClr val="white"/>
                </a:solidFill>
                <a:effectLst>
                  <a:glow rad="165100">
                    <a:prstClr val="black"/>
                  </a:glow>
                </a:effectLst>
                <a:latin typeface="Arial"/>
                <a:cs typeface="Arial"/>
              </a:rPr>
            </a:br>
            <a:endParaRPr lang="en-US" dirty="0">
              <a:latin typeface="Calibri" charset="0"/>
            </a:endParaRPr>
          </a:p>
        </p:txBody>
      </p:sp>
    </p:spTree>
    <p:extLst>
      <p:ext uri="{BB962C8B-B14F-4D97-AF65-F5344CB8AC3E}">
        <p14:creationId xmlns:p14="http://schemas.microsoft.com/office/powerpoint/2010/main" val="2269669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5715000"/>
          </a:xfrm>
          <a:prstGeom prst="rect">
            <a:avLst/>
          </a:prstGeom>
        </p:spPr>
      </p:pic>
      <p:sp>
        <p:nvSpPr>
          <p:cNvPr id="241668" name="Rectangle 4"/>
          <p:cNvSpPr>
            <a:spLocks noGrp="1" noChangeArrowheads="1"/>
          </p:cNvSpPr>
          <p:nvPr>
            <p:ph type="title"/>
          </p:nvPr>
        </p:nvSpPr>
        <p:spPr>
          <a:xfrm>
            <a:off x="0" y="5562600"/>
            <a:ext cx="9144000" cy="914400"/>
          </a:xfrm>
          <a:effectLst>
            <a:outerShdw blurRad="63500" dist="38099" dir="2700000" algn="ctr" rotWithShape="0">
              <a:srgbClr val="000000">
                <a:alpha val="74998"/>
              </a:srgbClr>
            </a:outerShdw>
          </a:effectLst>
        </p:spPr>
        <p:txBody>
          <a:bodyPr/>
          <a:lstStyle/>
          <a:p>
            <a:pPr eaLnBrk="1" hangingPunct="1"/>
            <a:r>
              <a:rPr lang="en-US" altLang="zh-CN" sz="4800" b="1" dirty="0">
                <a:solidFill>
                  <a:schemeClr val="bg1"/>
                </a:solidFill>
                <a:effectLst>
                  <a:glow rad="228600">
                    <a:schemeClr val="tx1"/>
                  </a:glow>
                </a:effectLst>
                <a:latin typeface="Arial" charset="0"/>
                <a:ea typeface="Arial" charset="0"/>
                <a:cs typeface="Arial" charset="0"/>
              </a:rPr>
              <a:t>"God, spare us from illusions about ourselves!"</a:t>
            </a:r>
            <a:endParaRPr lang="en-US" sz="4800" b="1" dirty="0">
              <a:solidFill>
                <a:schemeClr val="bg1"/>
              </a:solidFill>
              <a:effectLst>
                <a:glow rad="228600">
                  <a:schemeClr val="tx1"/>
                </a:glow>
              </a:effectLst>
              <a:latin typeface="Arial" charset="0"/>
              <a:ea typeface="Arial" charset="0"/>
              <a:cs typeface="Arial" charset="0"/>
            </a:endParaRPr>
          </a:p>
        </p:txBody>
      </p:sp>
    </p:spTree>
    <p:extLst>
      <p:ext uri="{BB962C8B-B14F-4D97-AF65-F5344CB8AC3E}">
        <p14:creationId xmlns:p14="http://schemas.microsoft.com/office/powerpoint/2010/main" val="38539667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6017" name="Title 1"/>
          <p:cNvSpPr>
            <a:spLocks noGrp="1"/>
          </p:cNvSpPr>
          <p:nvPr>
            <p:ph type="title"/>
          </p:nvPr>
        </p:nvSpPr>
        <p:spPr/>
        <p:txBody>
          <a:bodyPr/>
          <a:lstStyle/>
          <a:p>
            <a:pPr eaLnBrk="1" hangingPunct="1"/>
            <a:endParaRPr lang="en-US">
              <a:latin typeface="Calibri" charset="0"/>
            </a:endParaRPr>
          </a:p>
        </p:txBody>
      </p:sp>
      <p:pic>
        <p:nvPicPr>
          <p:cNvPr id="726018"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26988"/>
            <a:ext cx="9180513" cy="6924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0" y="2780928"/>
            <a:ext cx="4716016" cy="3970318"/>
          </a:xfrm>
          <a:prstGeom prst="rect">
            <a:avLst/>
          </a:prstGeom>
        </p:spPr>
        <p:txBody>
          <a:bodyPr>
            <a:spAutoFit/>
          </a:bodyPr>
          <a:lstStyle/>
          <a:p>
            <a:pPr algn="ctr" defTabSz="457200" eaLnBrk="1" fontAlgn="auto" hangingPunct="1">
              <a:spcBef>
                <a:spcPts val="0"/>
              </a:spcBef>
              <a:spcAft>
                <a:spcPts val="0"/>
              </a:spcAft>
              <a:defRPr/>
            </a:pPr>
            <a:r>
              <a:rPr lang="en-US" sz="3600" b="1" dirty="0">
                <a:solidFill>
                  <a:prstClr val="white"/>
                </a:solidFill>
                <a:effectLst>
                  <a:glow rad="165100">
                    <a:prstClr val="black"/>
                  </a:glow>
                </a:effectLst>
                <a:latin typeface="Arial"/>
                <a:cs typeface="Arial"/>
              </a:rPr>
              <a:t>"Then one of the seraphim flew to me with a live coal in his hand, which he had taken with tongs from the altar" (Isa. 6:6 </a:t>
            </a:r>
            <a:r>
              <a:rPr lang="en-US" sz="3200" b="1" dirty="0">
                <a:solidFill>
                  <a:prstClr val="white"/>
                </a:solidFill>
                <a:effectLst>
                  <a:glow rad="165100">
                    <a:prstClr val="black"/>
                  </a:glow>
                </a:effectLst>
                <a:latin typeface="Arial"/>
                <a:cs typeface="Arial"/>
              </a:rPr>
              <a:t>NLT</a:t>
            </a:r>
            <a:r>
              <a:rPr lang="en-US" sz="3600" b="1" dirty="0">
                <a:solidFill>
                  <a:prstClr val="white"/>
                </a:solidFill>
                <a:effectLst>
                  <a:glow rad="165100">
                    <a:prstClr val="black"/>
                  </a:glow>
                </a:effectLst>
                <a:latin typeface="Arial"/>
                <a:cs typeface="Arial"/>
              </a:rPr>
              <a:t>)</a:t>
            </a:r>
          </a:p>
        </p:txBody>
      </p:sp>
    </p:spTree>
    <p:extLst>
      <p:ext uri="{BB962C8B-B14F-4D97-AF65-F5344CB8AC3E}">
        <p14:creationId xmlns:p14="http://schemas.microsoft.com/office/powerpoint/2010/main" val="12196849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233" y="775534"/>
            <a:ext cx="9135533" cy="6082466"/>
          </a:xfrm>
          <a:prstGeom prst="rect">
            <a:avLst/>
          </a:prstGeom>
        </p:spPr>
      </p:pic>
      <p:sp>
        <p:nvSpPr>
          <p:cNvPr id="241668" name="Rectangle 4"/>
          <p:cNvSpPr>
            <a:spLocks noGrp="1" noChangeArrowheads="1"/>
          </p:cNvSpPr>
          <p:nvPr>
            <p:ph type="title"/>
          </p:nvPr>
        </p:nvSpPr>
        <p:spPr>
          <a:xfrm>
            <a:off x="304800" y="5334000"/>
            <a:ext cx="8839200" cy="1219200"/>
          </a:xfrm>
          <a:effectLst>
            <a:outerShdw blurRad="63500" dist="38099" dir="2700000" algn="ctr" rotWithShape="0">
              <a:srgbClr val="000000">
                <a:alpha val="74998"/>
              </a:srgbClr>
            </a:outerShdw>
          </a:effectLst>
        </p:spPr>
        <p:txBody>
          <a:bodyPr/>
          <a:lstStyle/>
          <a:p>
            <a:pPr eaLnBrk="1" hangingPunct="1"/>
            <a:r>
              <a:rPr lang="en-US" altLang="zh-CN" sz="6600" b="1" dirty="0">
                <a:solidFill>
                  <a:schemeClr val="bg1"/>
                </a:solidFill>
                <a:effectLst>
                  <a:glow rad="228600">
                    <a:schemeClr val="tx1"/>
                  </a:glow>
                </a:effectLst>
                <a:latin typeface="Arial" charset="0"/>
                <a:ea typeface="Arial" charset="0"/>
                <a:cs typeface="Arial" charset="0"/>
              </a:rPr>
              <a:t>Hot! Hot! Hot!</a:t>
            </a:r>
            <a:endParaRPr lang="en-US" sz="6600" b="1" dirty="0">
              <a:solidFill>
                <a:schemeClr val="bg1"/>
              </a:solidFill>
              <a:effectLst>
                <a:glow rad="228600">
                  <a:schemeClr val="tx1"/>
                </a:glow>
              </a:effectLst>
              <a:latin typeface="Arial" charset="0"/>
              <a:ea typeface="Arial" charset="0"/>
              <a:cs typeface="Arial" charset="0"/>
            </a:endParaRPr>
          </a:p>
        </p:txBody>
      </p:sp>
    </p:spTree>
    <p:extLst>
      <p:ext uri="{BB962C8B-B14F-4D97-AF65-F5344CB8AC3E}">
        <p14:creationId xmlns:p14="http://schemas.microsoft.com/office/powerpoint/2010/main" val="6600779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27041"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87350"/>
            <a:ext cx="9247188" cy="7245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251520" y="-23875"/>
            <a:ext cx="8450943" cy="2308324"/>
          </a:xfrm>
          <a:prstGeom prst="rect">
            <a:avLst/>
          </a:prstGeom>
        </p:spPr>
        <p:txBody>
          <a:bodyPr>
            <a:spAutoFit/>
          </a:bodyPr>
          <a:lstStyle/>
          <a:p>
            <a:pPr algn="ctr" defTabSz="457200" eaLnBrk="1" fontAlgn="auto" hangingPunct="1">
              <a:spcBef>
                <a:spcPts val="0"/>
              </a:spcBef>
              <a:spcAft>
                <a:spcPts val="0"/>
              </a:spcAft>
              <a:defRPr/>
            </a:pPr>
            <a:r>
              <a:rPr lang="en-US" sz="3600" b="1" dirty="0">
                <a:solidFill>
                  <a:prstClr val="white"/>
                </a:solidFill>
                <a:effectLst>
                  <a:glow rad="165100">
                    <a:prstClr val="black"/>
                  </a:glow>
                </a:effectLst>
                <a:latin typeface="Arial"/>
                <a:cs typeface="Arial"/>
              </a:rPr>
              <a:t>"He touched my lips with it and said, </a:t>
            </a:r>
            <a:r>
              <a:rPr lang="fr-FR" sz="3600" b="1" dirty="0">
                <a:solidFill>
                  <a:prstClr val="white"/>
                </a:solidFill>
                <a:effectLst>
                  <a:glow rad="165100">
                    <a:prstClr val="black"/>
                  </a:glow>
                </a:effectLst>
                <a:latin typeface="Arial"/>
                <a:cs typeface="Arial"/>
              </a:rPr>
              <a:t>'</a:t>
            </a:r>
            <a:r>
              <a:rPr lang="en-US" sz="3600" b="1" dirty="0">
                <a:solidFill>
                  <a:prstClr val="white"/>
                </a:solidFill>
                <a:effectLst>
                  <a:glow rad="165100">
                    <a:prstClr val="black"/>
                  </a:glow>
                </a:effectLst>
                <a:latin typeface="Arial"/>
                <a:cs typeface="Arial"/>
              </a:rPr>
              <a:t>See, this coal has touched your lips. Now your guilt is removed, and your sins are forgiven</a:t>
            </a:r>
            <a:r>
              <a:rPr lang="fr-FR" sz="3600" b="1" dirty="0">
                <a:solidFill>
                  <a:prstClr val="white"/>
                </a:solidFill>
                <a:effectLst>
                  <a:glow rad="165100">
                    <a:prstClr val="black"/>
                  </a:glow>
                </a:effectLst>
                <a:latin typeface="Arial"/>
                <a:cs typeface="Arial"/>
              </a:rPr>
              <a:t>'"</a:t>
            </a:r>
            <a:r>
              <a:rPr lang="en-US" sz="3600" b="1" dirty="0">
                <a:solidFill>
                  <a:prstClr val="white"/>
                </a:solidFill>
                <a:effectLst>
                  <a:glow rad="165100">
                    <a:prstClr val="black"/>
                  </a:glow>
                </a:effectLst>
                <a:latin typeface="Arial"/>
                <a:cs typeface="Arial"/>
              </a:rPr>
              <a:t> (Isa. 6:7 </a:t>
            </a:r>
            <a:r>
              <a:rPr lang="en-US" sz="3200" b="1" dirty="0">
                <a:solidFill>
                  <a:prstClr val="white"/>
                </a:solidFill>
                <a:effectLst>
                  <a:glow rad="165100">
                    <a:prstClr val="black"/>
                  </a:glow>
                </a:effectLst>
                <a:latin typeface="Arial"/>
                <a:cs typeface="Arial"/>
              </a:rPr>
              <a:t>NLT</a:t>
            </a:r>
            <a:r>
              <a:rPr lang="en-US" sz="3600" b="1" dirty="0">
                <a:solidFill>
                  <a:prstClr val="white"/>
                </a:solidFill>
                <a:effectLst>
                  <a:glow rad="165100">
                    <a:prstClr val="black"/>
                  </a:glow>
                </a:effectLst>
                <a:latin typeface="Arial"/>
                <a:cs typeface="Arial"/>
              </a:rPr>
              <a:t>)</a:t>
            </a:r>
          </a:p>
        </p:txBody>
      </p:sp>
    </p:spTree>
    <p:extLst>
      <p:ext uri="{BB962C8B-B14F-4D97-AF65-F5344CB8AC3E}">
        <p14:creationId xmlns:p14="http://schemas.microsoft.com/office/powerpoint/2010/main" val="40635178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3" descr="j018252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8" name="Rectangle 4"/>
          <p:cNvSpPr>
            <a:spLocks noGrp="1" noChangeArrowheads="1"/>
          </p:cNvSpPr>
          <p:nvPr>
            <p:ph type="title"/>
          </p:nvPr>
        </p:nvSpPr>
        <p:spPr>
          <a:xfrm>
            <a:off x="304800" y="5334000"/>
            <a:ext cx="8839200" cy="1219200"/>
          </a:xfrm>
          <a:effectLst>
            <a:outerShdw blurRad="63500" dist="38099" dir="2700000" algn="ctr" rotWithShape="0">
              <a:srgbClr val="000000">
                <a:alpha val="74998"/>
              </a:srgbClr>
            </a:outerShdw>
          </a:effectLst>
        </p:spPr>
        <p:txBody>
          <a:bodyPr/>
          <a:lstStyle/>
          <a:p>
            <a:pPr eaLnBrk="1" hangingPunct="1"/>
            <a:r>
              <a:rPr lang="en-US" altLang="zh-CN" sz="6600" b="1" dirty="0">
                <a:solidFill>
                  <a:schemeClr val="bg1"/>
                </a:solidFill>
                <a:effectLst>
                  <a:glow rad="228600">
                    <a:schemeClr val="tx1"/>
                  </a:glow>
                </a:effectLst>
                <a:latin typeface="Arial" charset="0"/>
                <a:ea typeface="Arial" charset="0"/>
                <a:cs typeface="Arial" charset="0"/>
              </a:rPr>
              <a:t>The    Marathon</a:t>
            </a:r>
            <a:endParaRPr lang="en-US" sz="6600" b="1" dirty="0">
              <a:solidFill>
                <a:schemeClr val="bg1"/>
              </a:solidFill>
              <a:effectLst>
                <a:glow rad="228600">
                  <a:schemeClr val="tx1"/>
                </a:glow>
              </a:effectLst>
              <a:latin typeface="Arial" charset="0"/>
              <a:ea typeface="Arial" charset="0"/>
              <a:cs typeface="Arial" charset="0"/>
            </a:endParaRPr>
          </a:p>
        </p:txBody>
      </p:sp>
      <p:sp>
        <p:nvSpPr>
          <p:cNvPr id="2" name="TextBox 1"/>
          <p:cNvSpPr txBox="1"/>
          <p:nvPr/>
        </p:nvSpPr>
        <p:spPr>
          <a:xfrm rot="21350128">
            <a:off x="2048459" y="4494947"/>
            <a:ext cx="3332614" cy="923330"/>
          </a:xfrm>
          <a:prstGeom prst="rect">
            <a:avLst/>
          </a:prstGeom>
          <a:noFill/>
        </p:spPr>
        <p:txBody>
          <a:bodyPr wrap="none" rtlCol="0">
            <a:spAutoFit/>
          </a:bodyPr>
          <a:lstStyle/>
          <a:p>
            <a:r>
              <a:rPr lang="en-US" sz="5400" dirty="0">
                <a:solidFill>
                  <a:srgbClr val="FFFFFF"/>
                </a:solidFill>
                <a:latin typeface="Chalkduster"/>
                <a:cs typeface="Chalkduster"/>
              </a:rPr>
              <a:t>Ministry</a:t>
            </a:r>
          </a:p>
        </p:txBody>
      </p:sp>
      <p:sp>
        <p:nvSpPr>
          <p:cNvPr id="5" name="TextBox 4"/>
          <p:cNvSpPr txBox="1"/>
          <p:nvPr/>
        </p:nvSpPr>
        <p:spPr>
          <a:xfrm rot="792721">
            <a:off x="3281593" y="5181224"/>
            <a:ext cx="698872" cy="923330"/>
          </a:xfrm>
          <a:prstGeom prst="rect">
            <a:avLst/>
          </a:prstGeom>
          <a:noFill/>
        </p:spPr>
        <p:txBody>
          <a:bodyPr wrap="none" rtlCol="0">
            <a:spAutoFit/>
          </a:bodyPr>
          <a:lstStyle/>
          <a:p>
            <a:r>
              <a:rPr lang="en-US" sz="5400" dirty="0">
                <a:solidFill>
                  <a:srgbClr val="FFFFFF"/>
                </a:solidFill>
                <a:latin typeface="Chalkduster"/>
                <a:cs typeface="Chalkduster"/>
              </a:rPr>
              <a:t>V</a:t>
            </a:r>
          </a:p>
        </p:txBody>
      </p:sp>
    </p:spTree>
    <p:extLst>
      <p:ext uri="{BB962C8B-B14F-4D97-AF65-F5344CB8AC3E}">
        <p14:creationId xmlns:p14="http://schemas.microsoft.com/office/powerpoint/2010/main" val="8706533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28065" name="Title 1"/>
          <p:cNvSpPr>
            <a:spLocks noGrp="1"/>
          </p:cNvSpPr>
          <p:nvPr>
            <p:ph type="title"/>
          </p:nvPr>
        </p:nvSpPr>
        <p:spPr/>
        <p:txBody>
          <a:bodyPr/>
          <a:lstStyle/>
          <a:p>
            <a:pPr eaLnBrk="1" hangingPunct="1"/>
            <a:endParaRPr lang="en-US">
              <a:latin typeface="Calibri" charset="0"/>
            </a:endParaRPr>
          </a:p>
        </p:txBody>
      </p:sp>
      <p:pic>
        <p:nvPicPr>
          <p:cNvPr id="728066"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87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0" y="3212976"/>
            <a:ext cx="9036496" cy="2308324"/>
          </a:xfrm>
          <a:prstGeom prst="rect">
            <a:avLst/>
          </a:prstGeom>
        </p:spPr>
        <p:txBody>
          <a:bodyPr>
            <a:spAutoFit/>
          </a:bodyPr>
          <a:lstStyle/>
          <a:p>
            <a:pPr algn="ctr" defTabSz="457200" eaLnBrk="1" fontAlgn="auto" hangingPunct="1">
              <a:spcBef>
                <a:spcPts val="0"/>
              </a:spcBef>
              <a:spcAft>
                <a:spcPts val="0"/>
              </a:spcAft>
              <a:defRPr/>
            </a:pPr>
            <a:r>
              <a:rPr lang="en-US" sz="3600" b="1" dirty="0">
                <a:solidFill>
                  <a:prstClr val="white"/>
                </a:solidFill>
                <a:effectLst>
                  <a:glow rad="165100">
                    <a:prstClr val="black"/>
                  </a:glow>
                </a:effectLst>
                <a:latin typeface="Arial"/>
                <a:cs typeface="Arial"/>
              </a:rPr>
              <a:t>"Then I heard the Lord asking, </a:t>
            </a:r>
            <a:r>
              <a:rPr lang="fr-FR" sz="3600" b="1" dirty="0">
                <a:solidFill>
                  <a:prstClr val="white"/>
                </a:solidFill>
                <a:effectLst>
                  <a:glow rad="165100">
                    <a:prstClr val="black"/>
                  </a:glow>
                </a:effectLst>
                <a:latin typeface="Arial"/>
                <a:cs typeface="Arial"/>
              </a:rPr>
              <a:t>'</a:t>
            </a:r>
            <a:r>
              <a:rPr lang="en-US" sz="3600" b="1" dirty="0">
                <a:solidFill>
                  <a:prstClr val="white"/>
                </a:solidFill>
                <a:effectLst>
                  <a:glow rad="165100">
                    <a:prstClr val="black"/>
                  </a:glow>
                </a:effectLst>
                <a:latin typeface="Arial"/>
                <a:cs typeface="Arial"/>
              </a:rPr>
              <a:t>Whom should I send as a messenger to this people? Who will go for us?</a:t>
            </a:r>
            <a:r>
              <a:rPr lang="fr-FR" sz="3600" b="1" dirty="0">
                <a:solidFill>
                  <a:prstClr val="white"/>
                </a:solidFill>
                <a:effectLst>
                  <a:glow rad="165100">
                    <a:prstClr val="black"/>
                  </a:glow>
                </a:effectLst>
                <a:latin typeface="Arial"/>
                <a:cs typeface="Arial"/>
              </a:rPr>
              <a:t>'</a:t>
            </a:r>
            <a:r>
              <a:rPr lang="en-US" sz="3600" b="1" dirty="0">
                <a:solidFill>
                  <a:prstClr val="white"/>
                </a:solidFill>
                <a:effectLst>
                  <a:glow rad="165100">
                    <a:prstClr val="black"/>
                  </a:glow>
                </a:effectLst>
                <a:latin typeface="Arial"/>
                <a:cs typeface="Arial"/>
              </a:rPr>
              <a:t> I said, </a:t>
            </a:r>
            <a:r>
              <a:rPr lang="fr-FR" sz="3600" b="1" dirty="0">
                <a:solidFill>
                  <a:prstClr val="white"/>
                </a:solidFill>
                <a:effectLst>
                  <a:glow rad="165100">
                    <a:prstClr val="black"/>
                  </a:glow>
                </a:effectLst>
                <a:latin typeface="Arial"/>
                <a:cs typeface="Arial"/>
              </a:rPr>
              <a:t>'</a:t>
            </a:r>
            <a:r>
              <a:rPr lang="en-US" sz="3600" b="1" dirty="0">
                <a:solidFill>
                  <a:prstClr val="white"/>
                </a:solidFill>
                <a:effectLst>
                  <a:glow rad="165100">
                    <a:prstClr val="black"/>
                  </a:glow>
                </a:effectLst>
                <a:latin typeface="Arial"/>
                <a:cs typeface="Arial"/>
              </a:rPr>
              <a:t>Here I am. Send me</a:t>
            </a:r>
            <a:r>
              <a:rPr lang="fr-FR" sz="3600" b="1" dirty="0">
                <a:solidFill>
                  <a:prstClr val="white"/>
                </a:solidFill>
                <a:effectLst>
                  <a:glow rad="165100">
                    <a:prstClr val="black"/>
                  </a:glow>
                </a:effectLst>
                <a:latin typeface="Arial"/>
                <a:cs typeface="Arial"/>
              </a:rPr>
              <a:t>'"</a:t>
            </a:r>
            <a:r>
              <a:rPr lang="en-US" sz="3600" b="1" dirty="0">
                <a:solidFill>
                  <a:prstClr val="white"/>
                </a:solidFill>
                <a:effectLst>
                  <a:glow rad="165100">
                    <a:prstClr val="black"/>
                  </a:glow>
                </a:effectLst>
                <a:latin typeface="Arial"/>
                <a:cs typeface="Arial"/>
              </a:rPr>
              <a:t> (Isa. 6:8 </a:t>
            </a:r>
            <a:r>
              <a:rPr lang="en-US" sz="3200" b="1" dirty="0">
                <a:solidFill>
                  <a:prstClr val="white"/>
                </a:solidFill>
                <a:effectLst>
                  <a:glow rad="165100">
                    <a:prstClr val="black"/>
                  </a:glow>
                </a:effectLst>
                <a:latin typeface="Arial"/>
                <a:cs typeface="Arial"/>
              </a:rPr>
              <a:t>NLT</a:t>
            </a:r>
            <a:r>
              <a:rPr lang="en-US" sz="3600" b="1" dirty="0">
                <a:solidFill>
                  <a:prstClr val="white"/>
                </a:solidFill>
                <a:effectLst>
                  <a:glow rad="165100">
                    <a:prstClr val="black"/>
                  </a:glow>
                </a:effectLst>
                <a:latin typeface="Arial"/>
                <a:cs typeface="Arial"/>
              </a:rPr>
              <a:t>)</a:t>
            </a:r>
          </a:p>
        </p:txBody>
      </p:sp>
    </p:spTree>
    <p:extLst>
      <p:ext uri="{BB962C8B-B14F-4D97-AF65-F5344CB8AC3E}">
        <p14:creationId xmlns:p14="http://schemas.microsoft.com/office/powerpoint/2010/main" val="21953400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0" y="76200"/>
            <a:ext cx="9144000" cy="1143000"/>
          </a:xfrm>
        </p:spPr>
        <p:txBody>
          <a:bodyPr/>
          <a:lstStyle/>
          <a:p>
            <a:pPr eaLnBrk="1" hangingPunct="1"/>
            <a:r>
              <a:rPr lang="en-US" b="1">
                <a:latin typeface="Arial" charset="0"/>
                <a:ea typeface="ＭＳ Ｐゴシック" charset="0"/>
                <a:cs typeface="Arial" charset="0"/>
              </a:rPr>
              <a:t>Call of Isaiah (6:1-8)</a:t>
            </a:r>
          </a:p>
        </p:txBody>
      </p:sp>
      <p:pic>
        <p:nvPicPr>
          <p:cNvPr id="9830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1073150"/>
            <a:ext cx="5715000" cy="531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8" name="Text Box 5"/>
          <p:cNvSpPr txBox="1">
            <a:spLocks noChangeArrowheads="1"/>
          </p:cNvSpPr>
          <p:nvPr/>
        </p:nvSpPr>
        <p:spPr bwMode="auto">
          <a:xfrm>
            <a:off x="0" y="6156325"/>
            <a:ext cx="9144000" cy="708025"/>
          </a:xfrm>
          <a:prstGeom prst="rect">
            <a:avLst/>
          </a:prstGeom>
          <a:solidFill>
            <a:srgbClr val="FF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ja-JP" sz="4000" b="1" dirty="0">
                <a:cs typeface="Arial" charset="0"/>
              </a:rPr>
              <a:t>"</a:t>
            </a:r>
            <a:r>
              <a:rPr lang="en-US" sz="4000" b="1" dirty="0">
                <a:cs typeface="Arial" charset="0"/>
              </a:rPr>
              <a:t>Who will go for us?</a:t>
            </a:r>
            <a:r>
              <a:rPr lang="en-US" altLang="ja-JP" sz="4000" b="1" dirty="0">
                <a:cs typeface="Arial" charset="0"/>
              </a:rPr>
              <a:t>"</a:t>
            </a:r>
            <a:r>
              <a:rPr lang="en-US" sz="4000" b="1" dirty="0">
                <a:cs typeface="Arial" charset="0"/>
              </a:rPr>
              <a:t>  </a:t>
            </a:r>
            <a:r>
              <a:rPr lang="en-US" altLang="ja-JP" sz="4000" b="1" dirty="0">
                <a:cs typeface="Arial" charset="0"/>
              </a:rPr>
              <a:t>"</a:t>
            </a:r>
            <a:r>
              <a:rPr lang="en-US" sz="4000" b="1" dirty="0">
                <a:cs typeface="Arial" charset="0"/>
              </a:rPr>
              <a:t>I will!</a:t>
            </a:r>
            <a:r>
              <a:rPr lang="en-US" altLang="ja-JP" sz="4000" b="1" dirty="0">
                <a:cs typeface="Arial" charset="0"/>
              </a:rPr>
              <a:t>"</a:t>
            </a:r>
            <a:endParaRPr lang="en-US" sz="4000" b="1" dirty="0">
              <a:cs typeface="Arial"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8467" y="0"/>
            <a:ext cx="9197474" cy="6553200"/>
          </a:xfrm>
          <a:prstGeom prst="rect">
            <a:avLst/>
          </a:prstGeom>
        </p:spPr>
      </p:pic>
      <p:sp>
        <p:nvSpPr>
          <p:cNvPr id="103426" name="Rectangle 2"/>
          <p:cNvSpPr>
            <a:spLocks noGrp="1" noChangeArrowheads="1"/>
          </p:cNvSpPr>
          <p:nvPr>
            <p:ph type="title"/>
          </p:nvPr>
        </p:nvSpPr>
        <p:spPr>
          <a:xfrm>
            <a:off x="457200" y="5486400"/>
            <a:ext cx="8686800" cy="1143000"/>
          </a:xfrm>
        </p:spPr>
        <p:txBody>
          <a:bodyPr/>
          <a:lstStyle/>
          <a:p>
            <a:pPr algn="l" eaLnBrk="1" hangingPunct="1"/>
            <a:r>
              <a:rPr lang="en-US" sz="6000" b="1" dirty="0">
                <a:solidFill>
                  <a:srgbClr val="FFFFFF"/>
                </a:solidFill>
                <a:latin typeface="Arial"/>
                <a:ea typeface="ＭＳ Ｐゴシック" charset="0"/>
                <a:cs typeface="Arial"/>
              </a:rPr>
              <a:t>"Here am I.  Send me!"</a:t>
            </a:r>
          </a:p>
        </p:txBody>
      </p:sp>
    </p:spTree>
    <p:extLst>
      <p:ext uri="{BB962C8B-B14F-4D97-AF65-F5344CB8AC3E}">
        <p14:creationId xmlns:p14="http://schemas.microsoft.com/office/powerpoint/2010/main" val="32136343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980" y="-76200"/>
            <a:ext cx="9169447" cy="6934200"/>
          </a:xfrm>
          <a:prstGeom prst="rect">
            <a:avLst/>
          </a:prstGeom>
        </p:spPr>
      </p:pic>
      <p:sp>
        <p:nvSpPr>
          <p:cNvPr id="2050" name="Rectangle 2"/>
          <p:cNvSpPr>
            <a:spLocks noGrp="1" noChangeArrowheads="1"/>
          </p:cNvSpPr>
          <p:nvPr>
            <p:ph type="ctrTitle"/>
          </p:nvPr>
        </p:nvSpPr>
        <p:spPr>
          <a:xfrm>
            <a:off x="5067300" y="304800"/>
            <a:ext cx="3962400" cy="4267200"/>
          </a:xfrm>
          <a:effectLst>
            <a:outerShdw blurRad="63500" dist="38099" dir="2700000" algn="ctr" rotWithShape="0">
              <a:srgbClr val="000000">
                <a:alpha val="74998"/>
              </a:srgbClr>
            </a:outerShdw>
          </a:effectLst>
        </p:spPr>
        <p:txBody>
          <a:bodyPr/>
          <a:lstStyle/>
          <a:p>
            <a:pPr eaLnBrk="1" hangingPunct="1"/>
            <a:r>
              <a:rPr lang="en-US" altLang="zh-CN" b="1" dirty="0">
                <a:latin typeface="Arial" charset="0"/>
                <a:ea typeface="SimSun" charset="0"/>
                <a:cs typeface="SimSun" charset="0"/>
              </a:rPr>
              <a:t>How can you run the marathon— </a:t>
            </a:r>
            <a:r>
              <a:rPr lang="en-US" altLang="zh-CN" b="1" dirty="0">
                <a:solidFill>
                  <a:schemeClr val="tx1"/>
                </a:solidFill>
                <a:latin typeface="Arial" charset="0"/>
                <a:ea typeface="SimSun" charset="0"/>
                <a:cs typeface="SimSun" charset="0"/>
              </a:rPr>
              <a:t>serve </a:t>
            </a:r>
            <a:r>
              <a:rPr lang="en-US" altLang="zh-CN" b="1" dirty="0">
                <a:latin typeface="Arial" charset="0"/>
                <a:ea typeface="SimSun" charset="0"/>
                <a:cs typeface="SimSun" charset="0"/>
              </a:rPr>
              <a:t>Christ for the </a:t>
            </a:r>
            <a:r>
              <a:rPr lang="en-US" altLang="zh-CN" b="1" dirty="0">
                <a:solidFill>
                  <a:srgbClr val="FFFF00"/>
                </a:solidFill>
                <a:latin typeface="Arial" charset="0"/>
                <a:ea typeface="SimSun" charset="0"/>
                <a:cs typeface="SimSun" charset="0"/>
              </a:rPr>
              <a:t>long haul</a:t>
            </a:r>
            <a:r>
              <a:rPr lang="en-US" altLang="zh-CN" b="1" dirty="0">
                <a:latin typeface="Arial" charset="0"/>
                <a:ea typeface="SimSun" charset="0"/>
                <a:cs typeface="SimSun" charset="0"/>
              </a:rPr>
              <a:t>?</a:t>
            </a:r>
            <a:endParaRPr lang="en-US" sz="4400" b="1" dirty="0">
              <a:latin typeface="Arial" charset="0"/>
              <a:ea typeface="ＭＳ Ｐゴシック" charset="0"/>
              <a:cs typeface="ＭＳ Ｐゴシック" charset="0"/>
            </a:endParaRPr>
          </a:p>
        </p:txBody>
      </p:sp>
      <p:sp>
        <p:nvSpPr>
          <p:cNvPr id="2051" name="Rectangle 3"/>
          <p:cNvSpPr>
            <a:spLocks noGrp="1" noChangeArrowheads="1"/>
          </p:cNvSpPr>
          <p:nvPr>
            <p:ph type="subTitle" idx="1"/>
          </p:nvPr>
        </p:nvSpPr>
        <p:spPr>
          <a:xfrm>
            <a:off x="4953000" y="5029200"/>
            <a:ext cx="4191000" cy="1447800"/>
          </a:xfrm>
          <a:effectLst>
            <a:outerShdw blurRad="63500" dist="38099" dir="2700000" algn="ctr" rotWithShape="0">
              <a:srgbClr val="000000">
                <a:alpha val="74998"/>
              </a:srgbClr>
            </a:outerShdw>
          </a:effectLst>
        </p:spPr>
        <p:txBody>
          <a:bodyPr/>
          <a:lstStyle/>
          <a:p>
            <a:pPr eaLnBrk="1" hangingPunct="1">
              <a:lnSpc>
                <a:spcPct val="80000"/>
              </a:lnSpc>
              <a:buFont typeface="Wingdings" charset="0"/>
              <a:buNone/>
            </a:pPr>
            <a:r>
              <a:rPr lang="en-US" b="1" i="1" dirty="0">
                <a:latin typeface="Arial" charset="0"/>
                <a:ea typeface="ＭＳ Ｐゴシック" charset="0"/>
                <a:cs typeface="ＭＳ Ｐゴシック" charset="0"/>
              </a:rPr>
              <a:t>Tips on running our spiritual  marathon</a:t>
            </a:r>
          </a:p>
        </p:txBody>
      </p:sp>
    </p:spTree>
    <p:extLst>
      <p:ext uri="{BB962C8B-B14F-4D97-AF65-F5344CB8AC3E}">
        <p14:creationId xmlns:p14="http://schemas.microsoft.com/office/powerpoint/2010/main" val="405039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5" descr="j017900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0" y="-52388"/>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685800" y="609600"/>
            <a:ext cx="7620000" cy="4800600"/>
          </a:xfrm>
          <a:noFill/>
          <a:ln w="9525">
            <a:noFill/>
            <a:miter lim="800000"/>
            <a:headEnd/>
            <a:tailEnd/>
          </a:ln>
          <a:effectLst>
            <a:outerShdw blurRad="63500" dist="38099"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en-US" altLang="zh-CN" sz="60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I. God </a:t>
            </a:r>
            <a:r>
              <a:rPr lang="en-US" altLang="zh-CN" sz="7200" b="1" dirty="0">
                <a:solidFill>
                  <a:srgbClr val="FFFF00"/>
                </a:solidFill>
                <a:effectLst>
                  <a:outerShdw blurRad="38100" dist="38100" dir="2700000" algn="tl">
                    <a:srgbClr val="000000"/>
                  </a:outerShdw>
                </a:effectLst>
                <a:latin typeface="Arial" charset="0"/>
                <a:ea typeface="ＭＳ Ｐゴシック" charset="0"/>
                <a:cs typeface="ＭＳ Ｐゴシック" charset="0"/>
              </a:rPr>
              <a:t>called</a:t>
            </a:r>
            <a:r>
              <a:rPr lang="en-US" altLang="zh-CN" sz="72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 </a:t>
            </a:r>
            <a:r>
              <a:rPr lang="en-US" altLang="zh-CN" sz="60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you to run the race (6:1-8).</a:t>
            </a:r>
            <a:endParaRPr lang="en-US" sz="60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4461749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DSCN0805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38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9" name="Rectangle 3"/>
          <p:cNvSpPr>
            <a:spLocks noGrp="1" noChangeArrowheads="1"/>
          </p:cNvSpPr>
          <p:nvPr>
            <p:ph type="ctrTitle"/>
          </p:nvPr>
        </p:nvSpPr>
        <p:spPr>
          <a:xfrm>
            <a:off x="2514600" y="0"/>
            <a:ext cx="6705600" cy="5638800"/>
          </a:xfrm>
          <a:effectLst>
            <a:outerShdw blurRad="63500" dist="38099" dir="2700000" algn="ctr" rotWithShape="0">
              <a:schemeClr val="bg2">
                <a:alpha val="74998"/>
              </a:schemeClr>
            </a:outerShdw>
          </a:effectLst>
        </p:spPr>
        <p:txBody>
          <a:bodyPr/>
          <a:lstStyle/>
          <a:p>
            <a:pPr eaLnBrk="1" hangingPunct="1"/>
            <a:r>
              <a:rPr lang="en-US" sz="6000" b="1" dirty="0">
                <a:latin typeface="Arial" charset="0"/>
                <a:ea typeface="ＭＳ Ｐゴシック" charset="0"/>
                <a:cs typeface="ＭＳ Ｐゴシック" charset="0"/>
              </a:rPr>
              <a:t>II. </a:t>
            </a:r>
            <a:r>
              <a:rPr lang="en-US" altLang="zh-CN" sz="6000" b="1" dirty="0">
                <a:latin typeface="Arial" charset="0"/>
                <a:ea typeface="SimSun" charset="0"/>
                <a:cs typeface="SimSun" charset="0"/>
              </a:rPr>
              <a:t>A marathon isn</a:t>
            </a:r>
            <a:r>
              <a:rPr lang="fr-FR" altLang="zh-CN" sz="6000" b="1" dirty="0">
                <a:latin typeface="Arial" charset="0"/>
                <a:ea typeface="SimSun" charset="0"/>
                <a:cs typeface="SimSun" charset="0"/>
              </a:rPr>
              <a:t>'</a:t>
            </a:r>
            <a:r>
              <a:rPr lang="en-US" altLang="zh-CN" sz="6000" b="1" dirty="0">
                <a:latin typeface="Arial" charset="0"/>
                <a:ea typeface="SimSun" charset="0"/>
                <a:cs typeface="SimSun" charset="0"/>
              </a:rPr>
              <a:t>t</a:t>
            </a:r>
            <a:r>
              <a:rPr lang="en-US" altLang="zh-CN" sz="5400" b="1" dirty="0">
                <a:latin typeface="Arial" charset="0"/>
                <a:ea typeface="SimSun" charset="0"/>
                <a:cs typeface="SimSun" charset="0"/>
              </a:rPr>
              <a:t> </a:t>
            </a:r>
            <a:r>
              <a:rPr lang="en-US" altLang="zh-CN" sz="8000" b="1" dirty="0">
                <a:solidFill>
                  <a:srgbClr val="FFFF00"/>
                </a:solidFill>
                <a:latin typeface="Arial" charset="0"/>
                <a:ea typeface="SimSun" charset="0"/>
                <a:cs typeface="SimSun" charset="0"/>
              </a:rPr>
              <a:t>easy</a:t>
            </a:r>
            <a:r>
              <a:rPr lang="en-US" altLang="zh-CN" sz="5400" b="1" dirty="0">
                <a:latin typeface="Arial" charset="0"/>
                <a:ea typeface="SimSun" charset="0"/>
                <a:cs typeface="SimSun" charset="0"/>
              </a:rPr>
              <a:t> but you will </a:t>
            </a:r>
            <a:r>
              <a:rPr lang="en-US" altLang="zh-CN" sz="8000" b="1" dirty="0">
                <a:solidFill>
                  <a:srgbClr val="FFFF00"/>
                </a:solidFill>
                <a:latin typeface="Arial" charset="0"/>
                <a:ea typeface="SimSun" charset="0"/>
                <a:cs typeface="SimSun" charset="0"/>
              </a:rPr>
              <a:t>succeed</a:t>
            </a:r>
            <a:r>
              <a:rPr lang="en-US" altLang="zh-CN" sz="5400" b="1" dirty="0">
                <a:latin typeface="Arial" charset="0"/>
                <a:ea typeface="SimSun" charset="0"/>
                <a:cs typeface="SimSun" charset="0"/>
              </a:rPr>
              <a:t> </a:t>
            </a:r>
            <a:br>
              <a:rPr lang="en-US" altLang="zh-CN" sz="5400" b="1" dirty="0">
                <a:latin typeface="Arial" charset="0"/>
                <a:ea typeface="SimSun" charset="0"/>
                <a:cs typeface="SimSun" charset="0"/>
              </a:rPr>
            </a:br>
            <a:r>
              <a:rPr lang="en-US" altLang="zh-CN" sz="5400" b="1" dirty="0">
                <a:latin typeface="Arial" charset="0"/>
                <a:ea typeface="SimSun" charset="0"/>
                <a:cs typeface="SimSun" charset="0"/>
              </a:rPr>
              <a:t>(6:9-13).</a:t>
            </a:r>
            <a:endParaRPr lang="en-US" sz="5400" b="1" dirty="0">
              <a:latin typeface="Arial" charset="0"/>
              <a:ea typeface="ＭＳ Ｐゴシック" charset="0"/>
              <a:cs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23" name="Rectangle 3"/>
          <p:cNvSpPr>
            <a:spLocks noGrp="1" noChangeArrowheads="1"/>
          </p:cNvSpPr>
          <p:nvPr>
            <p:ph type="ctrTitle"/>
          </p:nvPr>
        </p:nvSpPr>
        <p:spPr>
          <a:xfrm>
            <a:off x="304800" y="2362200"/>
            <a:ext cx="8382000" cy="1828800"/>
          </a:xfrm>
        </p:spPr>
        <p:txBody>
          <a:bodyPr/>
          <a:lstStyle/>
          <a:p>
            <a:pPr eaLnBrk="1" hangingPunct="1"/>
            <a:r>
              <a:rPr lang="en-US" sz="4400" b="1" dirty="0">
                <a:latin typeface="Arial" charset="0"/>
                <a:ea typeface="ＭＳ Ｐゴシック" charset="0"/>
                <a:cs typeface="ＭＳ Ｐゴシック" charset="0"/>
              </a:rPr>
              <a:t>God called Isaiah: </a:t>
            </a:r>
            <a:br>
              <a:rPr lang="en-US" sz="4400" b="1" dirty="0">
                <a:latin typeface="Arial" charset="0"/>
                <a:ea typeface="ＭＳ Ｐゴシック" charset="0"/>
                <a:cs typeface="ＭＳ Ｐゴシック" charset="0"/>
              </a:rPr>
            </a:br>
            <a:r>
              <a:rPr lang="en-US" altLang="ja-JP" sz="4400" b="1" dirty="0">
                <a:latin typeface="Arial" charset="0"/>
                <a:ea typeface="ＭＳ Ｐゴシック" charset="0"/>
                <a:cs typeface="ＭＳ Ｐゴシック" charset="0"/>
              </a:rPr>
              <a:t>"</a:t>
            </a:r>
            <a:r>
              <a:rPr lang="en-US" sz="4400" b="1" dirty="0">
                <a:latin typeface="Arial" charset="0"/>
                <a:ea typeface="ＭＳ Ｐゴシック" charset="0"/>
                <a:cs typeface="ＭＳ Ｐゴシック" charset="0"/>
              </a:rPr>
              <a:t>Preach to people who won</a:t>
            </a:r>
            <a:r>
              <a:rPr lang="fr-FR" altLang="ja-JP" sz="4400" b="1" dirty="0">
                <a:latin typeface="Arial" charset="0"/>
                <a:ea typeface="ＭＳ Ｐゴシック" charset="0"/>
                <a:cs typeface="ＭＳ Ｐゴシック" charset="0"/>
              </a:rPr>
              <a:t>'</a:t>
            </a:r>
            <a:r>
              <a:rPr lang="en-US" sz="4400" b="1" dirty="0">
                <a:latin typeface="Arial" charset="0"/>
                <a:ea typeface="ＭＳ Ｐゴシック" charset="0"/>
                <a:cs typeface="ＭＳ Ｐゴシック" charset="0"/>
              </a:rPr>
              <a:t>t listen</a:t>
            </a:r>
            <a:r>
              <a:rPr lang="en-US" altLang="ja-JP" sz="4400" b="1" dirty="0">
                <a:latin typeface="Arial" charset="0"/>
                <a:ea typeface="ＭＳ Ｐゴシック" charset="0"/>
                <a:cs typeface="ＭＳ Ｐゴシック" charset="0"/>
              </a:rPr>
              <a:t>"</a:t>
            </a:r>
            <a:r>
              <a:rPr lang="en-US" sz="4400" b="1" dirty="0">
                <a:latin typeface="Arial" charset="0"/>
                <a:ea typeface="ＭＳ Ｐゴシック" charset="0"/>
                <a:cs typeface="ＭＳ Ｐゴシック" charset="0"/>
              </a:rPr>
              <a:t> (6:9-10)</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solidFill>
          <a:schemeClr val="tx2"/>
        </a:solidFill>
        <a:effectLst/>
      </p:bgPr>
    </p:bg>
    <p:spTree>
      <p:nvGrpSpPr>
        <p:cNvPr id="1" name=""/>
        <p:cNvGrpSpPr/>
        <p:nvPr/>
      </p:nvGrpSpPr>
      <p:grpSpPr>
        <a:xfrm>
          <a:off x="0" y="0"/>
          <a:ext cx="0" cy="0"/>
          <a:chOff x="0" y="0"/>
          <a:chExt cx="0" cy="0"/>
        </a:xfrm>
      </p:grpSpPr>
      <p:sp>
        <p:nvSpPr>
          <p:cNvPr id="61443" name="Rectangle 3" descr="Paper bag"/>
          <p:cNvSpPr>
            <a:spLocks noGrp="1" noChangeArrowheads="1"/>
          </p:cNvSpPr>
          <p:nvPr>
            <p:ph type="title"/>
          </p:nvPr>
        </p:nvSpPr>
        <p:spPr>
          <a:xfrm>
            <a:off x="2819400" y="4267200"/>
            <a:ext cx="6324600" cy="2590800"/>
          </a:xfrm>
        </p:spPr>
        <p:txBody>
          <a:bodyPr/>
          <a:lstStyle/>
          <a:p>
            <a:pPr eaLnBrk="1" hangingPunct="1"/>
            <a:r>
              <a:rPr lang="en-US" sz="54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Rejection</a:t>
            </a:r>
            <a:endParaRPr lang="en-US" sz="4800"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4"/>
          <a:stretch>
            <a:fillRect/>
          </a:stretch>
        </p:blipFill>
        <p:spPr>
          <a:xfrm>
            <a:off x="4003653" y="228600"/>
            <a:ext cx="5118100" cy="6350000"/>
          </a:xfrm>
          <a:prstGeom prst="rect">
            <a:avLst/>
          </a:prstGeom>
        </p:spPr>
      </p:pic>
      <p:sp>
        <p:nvSpPr>
          <p:cNvPr id="4" name="Rectangle 2"/>
          <p:cNvSpPr txBox="1">
            <a:spLocks noChangeArrowheads="1"/>
          </p:cNvSpPr>
          <p:nvPr/>
        </p:nvSpPr>
        <p:spPr bwMode="auto">
          <a:xfrm>
            <a:off x="17918" y="0"/>
            <a:ext cx="5697082" cy="6858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en-US"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And he said, </a:t>
            </a:r>
            <a:r>
              <a:rPr lang="fr-FR" sz="3200" b="1" dirty="0">
                <a:effectLst>
                  <a:glow rad="127000">
                    <a:schemeClr val="tx1"/>
                  </a:glow>
                </a:effectLst>
                <a:latin typeface="Arial" charset="0"/>
                <a:ea typeface="ＭＳ Ｐゴシック" charset="0"/>
                <a:cs typeface="ＭＳ Ｐゴシック" charset="0"/>
              </a:rPr>
              <a:t>'</a:t>
            </a:r>
            <a:r>
              <a:rPr lang="en-SG" sz="3200" b="1" dirty="0">
                <a:effectLst>
                  <a:glow rad="127000">
                    <a:schemeClr val="tx1"/>
                  </a:glow>
                </a:effectLst>
                <a:latin typeface="Arial" charset="0"/>
                <a:ea typeface="ＭＳ Ｐゴシック" charset="0"/>
                <a:cs typeface="ＭＳ Ｐゴシック" charset="0"/>
              </a:rPr>
              <a:t>Yes, go, and say to this people, "Listen carefully, but do not understand. Watch closely, but learn nothing." </a:t>
            </a:r>
            <a:r>
              <a:rPr lang="en-SG" sz="3200" b="1" baseline="30000" dirty="0">
                <a:effectLst>
                  <a:glow rad="127000">
                    <a:schemeClr val="tx1"/>
                  </a:glow>
                </a:effectLst>
                <a:latin typeface="Arial" charset="0"/>
                <a:ea typeface="ＭＳ Ｐゴシック" charset="0"/>
                <a:cs typeface="ＭＳ Ｐゴシック" charset="0"/>
              </a:rPr>
              <a:t>10</a:t>
            </a:r>
            <a:r>
              <a:rPr lang="en-SG" sz="3200" b="1" dirty="0">
                <a:effectLst>
                  <a:glow rad="127000">
                    <a:schemeClr val="tx1"/>
                  </a:glow>
                </a:effectLst>
                <a:latin typeface="Arial" charset="0"/>
                <a:ea typeface="ＭＳ Ｐゴシック" charset="0"/>
                <a:cs typeface="ＭＳ Ｐゴシック" charset="0"/>
              </a:rPr>
              <a:t>Harden the hearts of these people. Plug their ears and shut their eyes. That way, they will not see with their eyes nor hear with their ears, nor understand with their hearts and turn to me for healing</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(6:9-10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cSld>
  <p:clrMapOvr>
    <a:overrideClrMapping bg1="lt1" tx1="dk1" bg2="lt2" tx2="dk2" accent1="accent1" accent2="accent2" accent3="accent3" accent4="accent4" accent5="accent5" accent6="accent6" hlink="hlink" folHlink="folHlink"/>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61443"/>
                                        </p:tgtEl>
                                        <p:attrNameLst>
                                          <p:attrName>style.visibility</p:attrName>
                                        </p:attrNameLst>
                                      </p:cBhvr>
                                      <p:to>
                                        <p:strVal val="visible"/>
                                      </p:to>
                                    </p:set>
                                    <p:anim calcmode="lin" valueType="num">
                                      <p:cBhvr additive="base">
                                        <p:cTn id="7" dur="5000" fill="hold"/>
                                        <p:tgtEl>
                                          <p:spTgt spid="61443"/>
                                        </p:tgtEl>
                                        <p:attrNameLst>
                                          <p:attrName>ppt_x</p:attrName>
                                        </p:attrNameLst>
                                      </p:cBhvr>
                                      <p:tavLst>
                                        <p:tav tm="0">
                                          <p:val>
                                            <p:strVal val="#ppt_x"/>
                                          </p:val>
                                        </p:tav>
                                        <p:tav tm="100000">
                                          <p:val>
                                            <p:strVal val="#ppt_x"/>
                                          </p:val>
                                        </p:tav>
                                      </p:tavLst>
                                    </p:anim>
                                    <p:anim calcmode="lin" valueType="num">
                                      <p:cBhvr additive="base">
                                        <p:cTn id="8" dur="5000" fill="hold"/>
                                        <p:tgtEl>
                                          <p:spTgt spid="61443"/>
                                        </p:tgtEl>
                                        <p:attrNameLst>
                                          <p:attrName>ppt_y</p:attrName>
                                        </p:attrNameLst>
                                      </p:cBhvr>
                                      <p:tavLst>
                                        <p:tav tm="0">
                                          <p:val>
                                            <p:strVal val="1+#ppt_h/2"/>
                                          </p:val>
                                        </p:tav>
                                        <p:tav tm="100000">
                                          <p:val>
                                            <p:strVal val="#ppt_y"/>
                                          </p:val>
                                        </p:tav>
                                      </p:tavLst>
                                    </p:anim>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utoUpdateAnimBg="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932" y="0"/>
            <a:ext cx="9127067" cy="5888595"/>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5867400"/>
            <a:ext cx="9036496" cy="838200"/>
          </a:xfrm>
          <a:solidFill>
            <a:schemeClr val="tx1"/>
          </a:solidFill>
          <a:effectLst>
            <a:outerShdw blurRad="63500" dist="35921" dir="2700000" algn="ctr" rotWithShape="0">
              <a:schemeClr val="tx2">
                <a:alpha val="74998"/>
              </a:schemeClr>
            </a:outerShdw>
          </a:effectLst>
        </p:spPr>
        <p:txBody>
          <a:bodyPr anchor="ctr"/>
          <a:lstStyle/>
          <a:p>
            <a:pPr>
              <a:defRPr/>
            </a:pPr>
            <a:r>
              <a:rPr lang="en-US" sz="5400" b="1" dirty="0">
                <a:effectLst>
                  <a:glow rad="127000">
                    <a:schemeClr val="tx1"/>
                  </a:glow>
                </a:effectLst>
                <a:latin typeface="Arial" charset="0"/>
                <a:ea typeface="ＭＳ Ｐゴシック" charset="0"/>
                <a:cs typeface="ＭＳ Ｐゴシック" charset="0"/>
              </a:rPr>
              <a:t>How long, O LORD?</a:t>
            </a:r>
          </a:p>
        </p:txBody>
      </p:sp>
      <p:sp>
        <p:nvSpPr>
          <p:cNvPr id="5" name="Rectangle 2"/>
          <p:cNvSpPr txBox="1">
            <a:spLocks noChangeArrowheads="1"/>
          </p:cNvSpPr>
          <p:nvPr/>
        </p:nvSpPr>
        <p:spPr bwMode="auto">
          <a:xfrm>
            <a:off x="17918" y="0"/>
            <a:ext cx="9126082" cy="5334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a:r>
              <a:rPr lang="en-US" sz="3200" b="1" dirty="0">
                <a:effectLst>
                  <a:glow rad="127000">
                    <a:schemeClr val="tx1"/>
                  </a:glow>
                </a:effectLst>
                <a:latin typeface="Arial" charset="0"/>
                <a:ea typeface="ＭＳ Ｐゴシック" charset="0"/>
                <a:cs typeface="ＭＳ Ｐゴシック" charset="0"/>
              </a:rPr>
              <a:t>"Then I said, </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Lord, how long will this go on?</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And he replied, </a:t>
            </a:r>
          </a:p>
          <a:p>
            <a:pPr algn="l"/>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Until their towns are empty, </a:t>
            </a:r>
          </a:p>
          <a:p>
            <a:pPr algn="l"/>
            <a:r>
              <a:rPr lang="en-US" sz="3200" b="1" dirty="0">
                <a:effectLst>
                  <a:glow rad="127000">
                    <a:schemeClr val="tx1"/>
                  </a:glow>
                </a:effectLst>
                <a:latin typeface="Arial" charset="0"/>
                <a:ea typeface="ＭＳ Ｐゴシック" charset="0"/>
                <a:cs typeface="ＭＳ Ｐゴシック" charset="0"/>
              </a:rPr>
              <a:t>	their houses are deserted, </a:t>
            </a:r>
          </a:p>
          <a:p>
            <a:pPr algn="l"/>
            <a:r>
              <a:rPr lang="en-US" sz="3200" b="1" dirty="0">
                <a:effectLst>
                  <a:glow rad="127000">
                    <a:schemeClr val="tx1"/>
                  </a:glow>
                </a:effectLst>
                <a:latin typeface="Arial" charset="0"/>
                <a:ea typeface="ＭＳ Ｐゴシック" charset="0"/>
                <a:cs typeface="ＭＳ Ｐゴシック" charset="0"/>
              </a:rPr>
              <a:t>	and the whole country is a wasteland; </a:t>
            </a:r>
          </a:p>
          <a:p>
            <a:pPr algn="l"/>
            <a:r>
              <a:rPr lang="en-US" sz="3200" b="1" baseline="30000" dirty="0">
                <a:effectLst>
                  <a:glow rad="127000">
                    <a:schemeClr val="tx1"/>
                  </a:glow>
                </a:effectLst>
                <a:latin typeface="Arial" charset="0"/>
                <a:ea typeface="ＭＳ Ｐゴシック" charset="0"/>
                <a:cs typeface="ＭＳ Ｐゴシック" charset="0"/>
              </a:rPr>
              <a:t>12</a:t>
            </a:r>
            <a:r>
              <a:rPr lang="en-US" sz="3200" b="1" dirty="0">
                <a:effectLst>
                  <a:glow rad="127000">
                    <a:schemeClr val="tx1"/>
                  </a:glow>
                </a:effectLst>
                <a:latin typeface="Arial" charset="0"/>
                <a:ea typeface="ＭＳ Ｐゴシック" charset="0"/>
                <a:cs typeface="ＭＳ Ｐゴシック" charset="0"/>
              </a:rPr>
              <a:t>until the L</a:t>
            </a:r>
            <a:r>
              <a:rPr lang="en-US" sz="2800" b="1" dirty="0">
                <a:effectLst>
                  <a:glow rad="127000">
                    <a:schemeClr val="tx1"/>
                  </a:glow>
                </a:effectLst>
                <a:latin typeface="Arial" charset="0"/>
                <a:ea typeface="ＭＳ Ｐゴシック" charset="0"/>
                <a:cs typeface="ＭＳ Ｐゴシック" charset="0"/>
              </a:rPr>
              <a:t>ORD</a:t>
            </a:r>
            <a:r>
              <a:rPr lang="en-US" sz="3200" b="1" dirty="0">
                <a:effectLst>
                  <a:glow rad="127000">
                    <a:schemeClr val="tx1"/>
                  </a:glow>
                </a:effectLst>
                <a:latin typeface="Arial" charset="0"/>
                <a:ea typeface="ＭＳ Ｐゴシック" charset="0"/>
                <a:cs typeface="ＭＳ Ｐゴシック" charset="0"/>
              </a:rPr>
              <a:t> has sent everyone away, </a:t>
            </a:r>
          </a:p>
          <a:p>
            <a:pPr algn="l"/>
            <a:r>
              <a:rPr lang="en-US" sz="3200" b="1" dirty="0">
                <a:effectLst>
                  <a:glow rad="127000">
                    <a:schemeClr val="tx1"/>
                  </a:glow>
                </a:effectLst>
                <a:latin typeface="Arial" charset="0"/>
                <a:ea typeface="ＭＳ Ｐゴシック" charset="0"/>
                <a:cs typeface="ＭＳ Ｐゴシック" charset="0"/>
              </a:rPr>
              <a:t>and the entire land of Israel lies deserted</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a:t>
            </a:r>
            <a:br>
              <a:rPr lang="en-US" sz="3200"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(6:11-12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85100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01378" name="Object 2"/>
          <p:cNvGraphicFramePr>
            <a:graphicFrameLocks noGrp="1" noChangeAspect="1"/>
          </p:cNvGraphicFramePr>
          <p:nvPr>
            <p:ph type="clipArt" sz="half" idx="1"/>
            <p:extLst>
              <p:ext uri="{D42A27DB-BD31-4B8C-83A1-F6EECF244321}">
                <p14:modId xmlns:p14="http://schemas.microsoft.com/office/powerpoint/2010/main" val="578435743"/>
              </p:ext>
            </p:extLst>
          </p:nvPr>
        </p:nvGraphicFramePr>
        <p:xfrm>
          <a:off x="0" y="-76200"/>
          <a:ext cx="9144000" cy="7162800"/>
        </p:xfrm>
        <a:graphic>
          <a:graphicData uri="http://schemas.openxmlformats.org/presentationml/2006/ole">
            <mc:AlternateContent xmlns:mc="http://schemas.openxmlformats.org/markup-compatibility/2006">
              <mc:Choice xmlns:v="urn:schemas-microsoft-com:vml" Requires="v">
                <p:oleObj spid="_x0000_s1049" name="Clip" r:id="rId4" imgW="0" imgH="0" progId="MS_ClipArt_Gallery.2">
                  <p:embed/>
                </p:oleObj>
              </mc:Choice>
              <mc:Fallback>
                <p:oleObj name="Clip" r:id="rId4" imgW="0" imgH="0" progId="MS_ClipArt_Gallery.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76200"/>
                        <a:ext cx="9144000" cy="7162800"/>
                      </a:xfrm>
                      <a:prstGeom prst="rect">
                        <a:avLst/>
                      </a:prstGeom>
                      <a:noFill/>
                    </p:spPr>
                  </p:pic>
                </p:oleObj>
              </mc:Fallback>
            </mc:AlternateContent>
          </a:graphicData>
        </a:graphic>
      </p:graphicFrame>
      <p:sp>
        <p:nvSpPr>
          <p:cNvPr id="61443" name="Rectangle 3" descr="Paper bag"/>
          <p:cNvSpPr>
            <a:spLocks noGrp="1" noChangeArrowheads="1"/>
          </p:cNvSpPr>
          <p:nvPr>
            <p:ph type="title"/>
          </p:nvPr>
        </p:nvSpPr>
        <p:spPr>
          <a:xfrm>
            <a:off x="-152400" y="4267200"/>
            <a:ext cx="9296400" cy="2590800"/>
          </a:xfrm>
        </p:spPr>
        <p:txBody>
          <a:bodyPr/>
          <a:lstStyle/>
          <a:p>
            <a:pPr eaLnBrk="1" hangingPunct="1"/>
            <a:r>
              <a:rPr lang="en-US" sz="4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God to Isaiah: </a:t>
            </a:r>
            <a:r>
              <a:rPr lang="en-US" altLang="ja-JP" sz="4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a:t>
            </a:r>
            <a:r>
              <a:rPr lang="en-US" sz="4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Preach in hardship until no one is left</a:t>
            </a:r>
            <a:r>
              <a:rPr lang="en-US" altLang="ja-JP" sz="4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a:t>
            </a:r>
            <a:r>
              <a:rPr lang="en-US" sz="4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 </a:t>
            </a:r>
            <a:br>
              <a:rPr lang="en-US" sz="4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br>
            <a:r>
              <a:rPr lang="en-US" sz="48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(6:11-13)</a:t>
            </a:r>
            <a:endParaRPr lang="en-US" b="1" dirty="0">
              <a:solidFill>
                <a:srgbClr val="000000"/>
              </a:solidFill>
              <a:effectLst>
                <a:outerShdw blurRad="38100" dist="38100" dir="2700000" algn="tl">
                  <a:srgbClr val="FFFFFF"/>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788233334"/>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grpId="0" nodeType="afterEffect">
                                  <p:stCondLst>
                                    <p:cond delay="0"/>
                                  </p:stCondLst>
                                  <p:childTnLst>
                                    <p:set>
                                      <p:cBhvr>
                                        <p:cTn id="6" dur="1" fill="hold">
                                          <p:stCondLst>
                                            <p:cond delay="0"/>
                                          </p:stCondLst>
                                        </p:cTn>
                                        <p:tgtEl>
                                          <p:spTgt spid="61443"/>
                                        </p:tgtEl>
                                        <p:attrNameLst>
                                          <p:attrName>style.visibility</p:attrName>
                                        </p:attrNameLst>
                                      </p:cBhvr>
                                      <p:to>
                                        <p:strVal val="visible"/>
                                      </p:to>
                                    </p:set>
                                    <p:anim calcmode="lin" valueType="num">
                                      <p:cBhvr additive="base">
                                        <p:cTn id="7" dur="5000" fill="hold"/>
                                        <p:tgtEl>
                                          <p:spTgt spid="61443"/>
                                        </p:tgtEl>
                                        <p:attrNameLst>
                                          <p:attrName>ppt_x</p:attrName>
                                        </p:attrNameLst>
                                      </p:cBhvr>
                                      <p:tavLst>
                                        <p:tav tm="0">
                                          <p:val>
                                            <p:strVal val="#ppt_x"/>
                                          </p:val>
                                        </p:tav>
                                        <p:tav tm="100000">
                                          <p:val>
                                            <p:strVal val="#ppt_x"/>
                                          </p:val>
                                        </p:tav>
                                      </p:tavLst>
                                    </p:anim>
                                    <p:anim calcmode="lin" valueType="num">
                                      <p:cBhvr additive="base">
                                        <p:cTn id="8" dur="5000" fill="hold"/>
                                        <p:tgtEl>
                                          <p:spTgt spid="6144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3"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descr="Poulson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0" name="Rectangle 2"/>
          <p:cNvSpPr>
            <a:spLocks noGrp="1" noChangeArrowheads="1"/>
          </p:cNvSpPr>
          <p:nvPr>
            <p:ph type="title"/>
          </p:nvPr>
        </p:nvSpPr>
        <p:spPr>
          <a:xfrm>
            <a:off x="4038600" y="76200"/>
            <a:ext cx="5105400" cy="838200"/>
          </a:xfrm>
        </p:spPr>
        <p:txBody>
          <a:bodyPr/>
          <a:lstStyle/>
          <a:p>
            <a:pPr eaLnBrk="1" hangingPunct="1"/>
            <a:r>
              <a:rPr lang="en-US">
                <a:solidFill>
                  <a:schemeClr val="tx1"/>
                </a:solidFill>
                <a:latin typeface="Arial" charset="0"/>
                <a:ea typeface="ＭＳ Ｐゴシック" charset="0"/>
                <a:cs typeface="ＭＳ Ｐゴシック" charset="0"/>
              </a:rPr>
              <a:t>Dr. &amp; Mrs. Poulson</a:t>
            </a:r>
          </a:p>
        </p:txBody>
      </p:sp>
      <p:pic>
        <p:nvPicPr>
          <p:cNvPr id="27653" name="Picture 5" descr="Boys000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4343400"/>
            <a:ext cx="4038600" cy="2733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0117"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0"/>
            <a:ext cx="1960563"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1000"/>
                                  </p:stCondLst>
                                  <p:childTnLst>
                                    <p:set>
                                      <p:cBhvr>
                                        <p:cTn id="6" dur="1" fill="hold">
                                          <p:stCondLst>
                                            <p:cond delay="0"/>
                                          </p:stCondLst>
                                        </p:cTn>
                                        <p:tgtEl>
                                          <p:spTgt spid="27652"/>
                                        </p:tgtEl>
                                        <p:attrNameLst>
                                          <p:attrName>style.visibility</p:attrName>
                                        </p:attrNameLst>
                                      </p:cBhvr>
                                      <p:to>
                                        <p:strVal val="visible"/>
                                      </p:to>
                                    </p:set>
                                    <p:animEffect transition="in" filter="dissolve">
                                      <p:cBhvr>
                                        <p:cTn id="7" dur="500"/>
                                        <p:tgtEl>
                                          <p:spTgt spid="27652"/>
                                        </p:tgtEl>
                                      </p:cBhvr>
                                    </p:animEffect>
                                  </p:childTnLst>
                                </p:cTn>
                              </p:par>
                            </p:childTnLst>
                          </p:cTn>
                        </p:par>
                        <p:par>
                          <p:cTn id="8" fill="hold" nodeType="afterGroup">
                            <p:stCondLst>
                              <p:cond delay="1500"/>
                            </p:stCondLst>
                            <p:childTnLst>
                              <p:par>
                                <p:cTn id="9" presetID="9" presetClass="entr" presetSubtype="0" fill="hold" nodeType="afterEffect">
                                  <p:stCondLst>
                                    <p:cond delay="1000"/>
                                  </p:stCondLst>
                                  <p:childTnLst>
                                    <p:set>
                                      <p:cBhvr>
                                        <p:cTn id="10" dur="1" fill="hold">
                                          <p:stCondLst>
                                            <p:cond delay="0"/>
                                          </p:stCondLst>
                                        </p:cTn>
                                        <p:tgtEl>
                                          <p:spTgt spid="27653"/>
                                        </p:tgtEl>
                                        <p:attrNameLst>
                                          <p:attrName>style.visibility</p:attrName>
                                        </p:attrNameLst>
                                      </p:cBhvr>
                                      <p:to>
                                        <p:strVal val="visible"/>
                                      </p:to>
                                    </p:set>
                                    <p:animEffect transition="in" filter="dissolve">
                                      <p:cBhvr>
                                        <p:cTn id="11" dur="500"/>
                                        <p:tgtEl>
                                          <p:spTgt spid="276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375832"/>
            <a:ext cx="9144000" cy="54821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0"/>
            <a:ext cx="9036496" cy="1635968"/>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"If even a tenth—a remnant—survive,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it will be invaded again and burned.</a:t>
            </a:r>
          </a:p>
        </p:txBody>
      </p:sp>
      <p:sp>
        <p:nvSpPr>
          <p:cNvPr id="5" name="Rectangle 2"/>
          <p:cNvSpPr txBox="1">
            <a:spLocks noChangeArrowheads="1"/>
          </p:cNvSpPr>
          <p:nvPr/>
        </p:nvSpPr>
        <p:spPr bwMode="auto">
          <a:xfrm>
            <a:off x="0" y="4876800"/>
            <a:ext cx="9036496" cy="1981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But as a </a:t>
            </a:r>
            <a:r>
              <a:rPr lang="en-US" sz="3600" b="1" dirty="0" err="1">
                <a:effectLst>
                  <a:glow rad="127000">
                    <a:schemeClr val="tx1"/>
                  </a:glow>
                </a:effectLst>
                <a:latin typeface="Arial" charset="0"/>
                <a:ea typeface="ＭＳ Ｐゴシック" charset="0"/>
                <a:cs typeface="ＭＳ Ｐゴシック" charset="0"/>
              </a:rPr>
              <a:t>terebinth</a:t>
            </a:r>
            <a:r>
              <a:rPr lang="en-US" sz="3600" b="1" dirty="0">
                <a:effectLst>
                  <a:glow rad="127000">
                    <a:schemeClr val="tx1"/>
                  </a:glow>
                </a:effectLst>
                <a:latin typeface="Arial" charset="0"/>
                <a:ea typeface="ＭＳ Ｐゴシック" charset="0"/>
                <a:cs typeface="ＭＳ Ｐゴシック" charset="0"/>
              </a:rPr>
              <a:t> or oak tree leaves a stump when it is cut down, so Israel</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stump will be a holy seed" (6:13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5887150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466" y="12700"/>
            <a:ext cx="9135533" cy="685165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0" y="5257800"/>
            <a:ext cx="9144000" cy="1600200"/>
          </a:xfrm>
          <a:effectLst>
            <a:outerShdw blurRad="63500" dist="35921" dir="2700000" algn="ctr" rotWithShape="0">
              <a:schemeClr val="tx2">
                <a:alpha val="74998"/>
              </a:schemeClr>
            </a:outerShdw>
          </a:effectLst>
        </p:spPr>
        <p:txBody>
          <a:bodyPr anchor="t"/>
          <a:lstStyle/>
          <a:p>
            <a:pPr>
              <a:defRPr/>
            </a:pPr>
            <a:r>
              <a:rPr lang="en-US" sz="4800" b="1" dirty="0">
                <a:solidFill>
                  <a:schemeClr val="tx1"/>
                </a:solidFill>
                <a:effectLst/>
                <a:latin typeface="Arial" charset="0"/>
                <a:ea typeface="ＭＳ Ｐゴシック" charset="0"/>
                <a:cs typeface="ＭＳ Ｐゴシック" charset="0"/>
              </a:rPr>
              <a:t>Serving Christ is difficult but eventually successful.</a:t>
            </a:r>
          </a:p>
        </p:txBody>
      </p:sp>
    </p:spTree>
    <p:extLst>
      <p:ext uri="{BB962C8B-B14F-4D97-AF65-F5344CB8AC3E}">
        <p14:creationId xmlns:p14="http://schemas.microsoft.com/office/powerpoint/2010/main" val="424894136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0" y="4953000"/>
            <a:ext cx="4572000" cy="1143000"/>
          </a:xfrm>
        </p:spPr>
        <p:txBody>
          <a:bodyPr/>
          <a:lstStyle/>
          <a:p>
            <a:pPr eaLnBrk="1" hangingPunct="1"/>
            <a:r>
              <a:rPr lang="en-US" sz="6000" b="1" dirty="0">
                <a:solidFill>
                  <a:srgbClr val="FFFFFF"/>
                </a:solidFill>
                <a:latin typeface="Arial"/>
                <a:ea typeface="ＭＳ Ｐゴシック" charset="0"/>
                <a:cs typeface="Arial"/>
              </a:rPr>
              <a:t>Endure</a:t>
            </a:r>
          </a:p>
        </p:txBody>
      </p:sp>
      <p:pic>
        <p:nvPicPr>
          <p:cNvPr id="6" name="Picture 4" descr="Darkness at Cros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518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74543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descr="John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4488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0" name="Rectangle 2"/>
          <p:cNvSpPr>
            <a:spLocks noGrp="1" noChangeArrowheads="1"/>
          </p:cNvSpPr>
          <p:nvPr>
            <p:ph type="title"/>
          </p:nvPr>
        </p:nvSpPr>
        <p:spPr>
          <a:xfrm>
            <a:off x="457200" y="4876800"/>
            <a:ext cx="8686800" cy="1981200"/>
          </a:xfrm>
          <a:solidFill>
            <a:srgbClr val="000000"/>
          </a:solidFill>
        </p:spPr>
        <p:txBody>
          <a:bodyPr/>
          <a:lstStyle/>
          <a:p>
            <a:pPr eaLnBrk="1" hangingPunct="1"/>
            <a:r>
              <a:rPr lang="en-US" altLang="ja-JP" sz="3600" b="1" dirty="0">
                <a:effectLst/>
                <a:latin typeface="Arial" charset="0"/>
                <a:ea typeface="ＭＳ Ｐゴシック" charset="0"/>
                <a:cs typeface="ＭＳ Ｐゴシック" charset="0"/>
              </a:rPr>
              <a:t>"</a:t>
            </a:r>
            <a:r>
              <a:rPr lang="en-US" altLang="zh-CN" sz="3600" b="1" dirty="0">
                <a:effectLst/>
                <a:latin typeface="Arial" charset="0"/>
                <a:ea typeface="SimSun" charset="0"/>
                <a:cs typeface="SimSun" charset="0"/>
              </a:rPr>
              <a:t>E</a:t>
            </a:r>
            <a:r>
              <a:rPr lang="en-US" altLang="ja-JP" sz="3600" b="1" dirty="0">
                <a:effectLst/>
                <a:latin typeface="Arial" charset="0"/>
                <a:ea typeface="ＭＳ Ｐゴシック" charset="0"/>
                <a:cs typeface="ＭＳ Ｐゴシック" charset="0"/>
              </a:rPr>
              <a:t>veryone who wants to live a godly life in Christ Jesus </a:t>
            </a:r>
            <a:r>
              <a:rPr lang="en-US" altLang="ja-JP" sz="3600" b="1" dirty="0">
                <a:solidFill>
                  <a:srgbClr val="FFFF00"/>
                </a:solidFill>
                <a:effectLst/>
                <a:latin typeface="Arial" charset="0"/>
                <a:ea typeface="ＭＳ Ｐゴシック" charset="0"/>
                <a:cs typeface="ＭＳ Ｐゴシック" charset="0"/>
              </a:rPr>
              <a:t>will be persecuted</a:t>
            </a:r>
            <a:r>
              <a:rPr lang="en-US" altLang="ja-JP" sz="3600" b="1" dirty="0">
                <a:effectLst/>
                <a:latin typeface="Arial" charset="0"/>
                <a:ea typeface="ＭＳ Ｐゴシック" charset="0"/>
                <a:cs typeface="ＭＳ Ｐゴシック" charset="0"/>
              </a:rPr>
              <a:t>" </a:t>
            </a:r>
            <a:br>
              <a:rPr lang="en-US" altLang="ja-JP" sz="3600" b="1" dirty="0">
                <a:effectLst/>
                <a:latin typeface="Arial" charset="0"/>
                <a:ea typeface="ＭＳ Ｐゴシック" charset="0"/>
                <a:cs typeface="ＭＳ Ｐゴシック" charset="0"/>
              </a:rPr>
            </a:br>
            <a:r>
              <a:rPr lang="en-US" altLang="ja-JP" sz="3600" b="1" dirty="0">
                <a:effectLst/>
                <a:latin typeface="Arial" charset="0"/>
                <a:ea typeface="ＭＳ Ｐゴシック" charset="0"/>
                <a:cs typeface="ＭＳ Ｐゴシック" charset="0"/>
              </a:rPr>
              <a:t>(2 Tim. 3:12)</a:t>
            </a:r>
            <a:endParaRPr lang="en-US" sz="3600" b="1" dirty="0">
              <a:effectLst/>
              <a:latin typeface="Arial" charset="0"/>
              <a:ea typeface="ＭＳ Ｐゴシック" charset="0"/>
              <a:cs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980" y="-76200"/>
            <a:ext cx="9169447" cy="6934200"/>
          </a:xfrm>
          <a:prstGeom prst="rect">
            <a:avLst/>
          </a:prstGeom>
        </p:spPr>
      </p:pic>
      <p:sp>
        <p:nvSpPr>
          <p:cNvPr id="2050" name="Rectangle 2"/>
          <p:cNvSpPr>
            <a:spLocks noGrp="1" noChangeArrowheads="1"/>
          </p:cNvSpPr>
          <p:nvPr>
            <p:ph type="ctrTitle"/>
          </p:nvPr>
        </p:nvSpPr>
        <p:spPr>
          <a:xfrm>
            <a:off x="5067300" y="304800"/>
            <a:ext cx="3962400" cy="4267200"/>
          </a:xfrm>
          <a:effectLst>
            <a:outerShdw blurRad="63500" dist="38099" dir="2700000" algn="ctr" rotWithShape="0">
              <a:srgbClr val="000000">
                <a:alpha val="74998"/>
              </a:srgbClr>
            </a:outerShdw>
          </a:effectLst>
        </p:spPr>
        <p:txBody>
          <a:bodyPr/>
          <a:lstStyle/>
          <a:p>
            <a:pPr eaLnBrk="1" hangingPunct="1"/>
            <a:r>
              <a:rPr lang="en-US" altLang="zh-CN" b="1" dirty="0">
                <a:latin typeface="Arial" charset="0"/>
                <a:ea typeface="SimSun" charset="0"/>
                <a:cs typeface="SimSun" charset="0"/>
              </a:rPr>
              <a:t>How can you run the marathon— </a:t>
            </a:r>
            <a:r>
              <a:rPr lang="en-US" altLang="zh-CN" b="1" dirty="0">
                <a:solidFill>
                  <a:schemeClr val="tx1"/>
                </a:solidFill>
                <a:latin typeface="Arial" charset="0"/>
                <a:ea typeface="SimSun" charset="0"/>
                <a:cs typeface="SimSun" charset="0"/>
              </a:rPr>
              <a:t>serve </a:t>
            </a:r>
            <a:r>
              <a:rPr lang="en-US" altLang="zh-CN" b="1" dirty="0">
                <a:latin typeface="Arial" charset="0"/>
                <a:ea typeface="SimSun" charset="0"/>
                <a:cs typeface="SimSun" charset="0"/>
              </a:rPr>
              <a:t>Christ for the </a:t>
            </a:r>
            <a:r>
              <a:rPr lang="en-US" altLang="zh-CN" b="1" dirty="0">
                <a:solidFill>
                  <a:srgbClr val="FFFF00"/>
                </a:solidFill>
                <a:latin typeface="Arial" charset="0"/>
                <a:ea typeface="SimSun" charset="0"/>
                <a:cs typeface="SimSun" charset="0"/>
              </a:rPr>
              <a:t>long haul</a:t>
            </a:r>
            <a:r>
              <a:rPr lang="en-US" altLang="zh-CN" b="1" dirty="0">
                <a:latin typeface="Arial" charset="0"/>
                <a:ea typeface="SimSun" charset="0"/>
                <a:cs typeface="SimSun" charset="0"/>
              </a:rPr>
              <a:t>?</a:t>
            </a:r>
            <a:endParaRPr lang="en-US" sz="4400" b="1" dirty="0">
              <a:latin typeface="Arial" charset="0"/>
              <a:ea typeface="ＭＳ Ｐゴシック" charset="0"/>
              <a:cs typeface="ＭＳ Ｐゴシック" charset="0"/>
            </a:endParaRPr>
          </a:p>
        </p:txBody>
      </p:sp>
      <p:sp>
        <p:nvSpPr>
          <p:cNvPr id="2051" name="Rectangle 3"/>
          <p:cNvSpPr>
            <a:spLocks noGrp="1" noChangeArrowheads="1"/>
          </p:cNvSpPr>
          <p:nvPr>
            <p:ph type="subTitle" idx="1"/>
          </p:nvPr>
        </p:nvSpPr>
        <p:spPr>
          <a:xfrm>
            <a:off x="4953000" y="5029200"/>
            <a:ext cx="4191000" cy="1447800"/>
          </a:xfrm>
          <a:effectLst>
            <a:outerShdw blurRad="63500" dist="38099" dir="2700000" algn="ctr" rotWithShape="0">
              <a:srgbClr val="000000">
                <a:alpha val="74998"/>
              </a:srgbClr>
            </a:outerShdw>
          </a:effectLst>
        </p:spPr>
        <p:txBody>
          <a:bodyPr/>
          <a:lstStyle/>
          <a:p>
            <a:pPr eaLnBrk="1" hangingPunct="1">
              <a:lnSpc>
                <a:spcPct val="80000"/>
              </a:lnSpc>
              <a:buFont typeface="Wingdings" charset="0"/>
              <a:buNone/>
            </a:pPr>
            <a:r>
              <a:rPr lang="en-US" b="1" i="1" dirty="0">
                <a:latin typeface="Arial" charset="0"/>
                <a:ea typeface="ＭＳ Ｐゴシック" charset="0"/>
                <a:cs typeface="ＭＳ Ｐゴシック" charset="0"/>
              </a:rPr>
              <a:t>Tips on running our spiritual  marathon</a:t>
            </a:r>
          </a:p>
        </p:txBody>
      </p:sp>
    </p:spTree>
    <p:extLst>
      <p:ext uri="{BB962C8B-B14F-4D97-AF65-F5344CB8AC3E}">
        <p14:creationId xmlns:p14="http://schemas.microsoft.com/office/powerpoint/2010/main" val="18031296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0" y="0"/>
            <a:ext cx="4572000" cy="6858000"/>
          </a:xfrm>
        </p:spPr>
        <p:txBody>
          <a:bodyPr/>
          <a:lstStyle/>
          <a:p>
            <a:pPr eaLnBrk="1" hangingPunct="1"/>
            <a:r>
              <a:rPr lang="en-US" sz="4800" b="1" dirty="0">
                <a:solidFill>
                  <a:srgbClr val="FFFFFF"/>
                </a:solidFill>
                <a:latin typeface="Arial"/>
                <a:ea typeface="ＭＳ Ｐゴシック" charset="0"/>
                <a:cs typeface="Arial"/>
              </a:rPr>
              <a:t>Realize that you are called to </a:t>
            </a:r>
            <a:r>
              <a:rPr lang="en-US" sz="4800" b="1" dirty="0">
                <a:solidFill>
                  <a:srgbClr val="FFFF00"/>
                </a:solidFill>
                <a:latin typeface="Arial"/>
                <a:ea typeface="ＭＳ Ｐゴシック" charset="0"/>
                <a:cs typeface="Arial"/>
              </a:rPr>
              <a:t>difficulty</a:t>
            </a:r>
            <a:r>
              <a:rPr lang="en-US" sz="4800" b="1" dirty="0">
                <a:solidFill>
                  <a:srgbClr val="FFFFFF"/>
                </a:solidFill>
                <a:latin typeface="Arial"/>
                <a:ea typeface="ＭＳ Ｐゴシック" charset="0"/>
                <a:cs typeface="Arial"/>
              </a:rPr>
              <a:t> but ultimate success </a:t>
            </a:r>
            <a:br>
              <a:rPr lang="en-US" sz="4800" b="1" dirty="0">
                <a:solidFill>
                  <a:srgbClr val="FFFFFF"/>
                </a:solidFill>
                <a:latin typeface="Arial"/>
                <a:ea typeface="ＭＳ Ｐゴシック" charset="0"/>
                <a:cs typeface="Arial"/>
              </a:rPr>
            </a:br>
            <a:br>
              <a:rPr lang="en-US" sz="4800" b="1" dirty="0">
                <a:solidFill>
                  <a:srgbClr val="FFFFFF"/>
                </a:solidFill>
                <a:latin typeface="Arial"/>
                <a:ea typeface="ＭＳ Ｐゴシック" charset="0"/>
                <a:cs typeface="Arial"/>
              </a:rPr>
            </a:br>
            <a:r>
              <a:rPr lang="en-US" sz="4800" b="1" dirty="0">
                <a:solidFill>
                  <a:srgbClr val="FFFFFF"/>
                </a:solidFill>
                <a:latin typeface="Arial"/>
                <a:ea typeface="ＭＳ Ｐゴシック" charset="0"/>
                <a:cs typeface="Arial"/>
              </a:rPr>
              <a:t>—Main Idea—</a:t>
            </a:r>
          </a:p>
        </p:txBody>
      </p:sp>
      <p:pic>
        <p:nvPicPr>
          <p:cNvPr id="2" name="Picture 1"/>
          <p:cNvPicPr>
            <a:picLocks noChangeAspect="1"/>
          </p:cNvPicPr>
          <p:nvPr/>
        </p:nvPicPr>
        <p:blipFill>
          <a:blip r:embed="rId3"/>
          <a:stretch>
            <a:fillRect/>
          </a:stretch>
        </p:blipFill>
        <p:spPr>
          <a:xfrm>
            <a:off x="4648200" y="9017"/>
            <a:ext cx="4495800" cy="6750370"/>
          </a:xfrm>
          <a:prstGeom prst="rect">
            <a:avLst/>
          </a:prstGeom>
        </p:spPr>
      </p:pic>
    </p:spTree>
    <p:extLst>
      <p:ext uri="{BB962C8B-B14F-4D97-AF65-F5344CB8AC3E}">
        <p14:creationId xmlns:p14="http://schemas.microsoft.com/office/powerpoint/2010/main" val="12335745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5" descr="j0179009"/>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flipH="1">
            <a:off x="0" y="-52388"/>
            <a:ext cx="9144000"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4" name="Rectangle 2"/>
          <p:cNvSpPr>
            <a:spLocks noGrp="1" noChangeArrowheads="1"/>
          </p:cNvSpPr>
          <p:nvPr>
            <p:ph type="title"/>
          </p:nvPr>
        </p:nvSpPr>
        <p:spPr>
          <a:xfrm>
            <a:off x="685800" y="609600"/>
            <a:ext cx="7620000" cy="4800600"/>
          </a:xfrm>
          <a:noFill/>
          <a:ln w="9525">
            <a:noFill/>
            <a:miter lim="800000"/>
            <a:headEnd/>
            <a:tailEnd/>
          </a:ln>
          <a:effectLst>
            <a:outerShdw blurRad="63500" dist="38099" dir="2700000" algn="ctr" rotWithShape="0">
              <a:schemeClr val="bg2">
                <a:alpha val="74998"/>
              </a:schemeClr>
            </a:outerShdw>
          </a:effectLst>
        </p:spPr>
        <p:txBody>
          <a:bodyPr vert="horz" wrap="square" lIns="91440" tIns="45720" rIns="91440" bIns="45720" numCol="1" anchor="ctr" anchorCtr="0" compatLnSpc="1">
            <a:prstTxWarp prst="textNoShape">
              <a:avLst/>
            </a:prstTxWarp>
          </a:bodyPr>
          <a:lstStyle/>
          <a:p>
            <a:pPr eaLnBrk="1" hangingPunct="1"/>
            <a:r>
              <a:rPr lang="en-US" altLang="zh-CN" sz="60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I. God </a:t>
            </a:r>
            <a:r>
              <a:rPr lang="en-US" altLang="zh-CN" sz="7200" b="1" dirty="0">
                <a:solidFill>
                  <a:srgbClr val="FFFF00"/>
                </a:solidFill>
                <a:effectLst>
                  <a:outerShdw blurRad="38100" dist="38100" dir="2700000" algn="tl">
                    <a:srgbClr val="000000"/>
                  </a:outerShdw>
                </a:effectLst>
                <a:latin typeface="Arial" charset="0"/>
                <a:ea typeface="ＭＳ Ｐゴシック" charset="0"/>
                <a:cs typeface="ＭＳ Ｐゴシック" charset="0"/>
              </a:rPr>
              <a:t>called</a:t>
            </a:r>
            <a:r>
              <a:rPr lang="en-US" altLang="zh-CN" sz="72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 </a:t>
            </a:r>
            <a:r>
              <a:rPr lang="en-US" altLang="zh-CN" sz="6000" b="1" dirty="0">
                <a:solidFill>
                  <a:srgbClr val="FFFFFF"/>
                </a:solidFill>
                <a:effectLst>
                  <a:outerShdw blurRad="38100" dist="38100" dir="2700000" algn="tl">
                    <a:srgbClr val="000000"/>
                  </a:outerShdw>
                </a:effectLst>
                <a:latin typeface="Arial" charset="0"/>
                <a:ea typeface="ＭＳ Ｐゴシック" charset="0"/>
                <a:cs typeface="ＭＳ Ｐゴシック" charset="0"/>
              </a:rPr>
              <a:t>you to run the race (6:1-8).</a:t>
            </a:r>
            <a:endParaRPr lang="en-US" sz="6000" b="1" dirty="0">
              <a:solidFill>
                <a:srgbClr val="FFFFFF"/>
              </a:solidFill>
              <a:effectLst>
                <a:outerShdw blurRad="38100" dist="38100" dir="2700000" algn="tl">
                  <a:srgbClr val="000000"/>
                </a:outerShd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8917047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4" descr="DSCN0805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387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9" name="Rectangle 3"/>
          <p:cNvSpPr>
            <a:spLocks noGrp="1" noChangeArrowheads="1"/>
          </p:cNvSpPr>
          <p:nvPr>
            <p:ph type="ctrTitle"/>
          </p:nvPr>
        </p:nvSpPr>
        <p:spPr>
          <a:xfrm>
            <a:off x="2514600" y="0"/>
            <a:ext cx="6705600" cy="5638800"/>
          </a:xfrm>
          <a:effectLst>
            <a:outerShdw blurRad="63500" dist="38099" dir="2700000" algn="ctr" rotWithShape="0">
              <a:schemeClr val="bg2">
                <a:alpha val="74998"/>
              </a:schemeClr>
            </a:outerShdw>
          </a:effectLst>
        </p:spPr>
        <p:txBody>
          <a:bodyPr/>
          <a:lstStyle/>
          <a:p>
            <a:pPr eaLnBrk="1" hangingPunct="1"/>
            <a:r>
              <a:rPr lang="en-US" sz="6000" b="1" dirty="0">
                <a:latin typeface="Arial" charset="0"/>
                <a:ea typeface="ＭＳ Ｐゴシック" charset="0"/>
                <a:cs typeface="ＭＳ Ｐゴシック" charset="0"/>
              </a:rPr>
              <a:t>II. </a:t>
            </a:r>
            <a:r>
              <a:rPr lang="en-US" altLang="zh-CN" sz="6000" b="1" dirty="0">
                <a:latin typeface="Arial" charset="0"/>
                <a:ea typeface="SimSun" charset="0"/>
                <a:cs typeface="SimSun" charset="0"/>
              </a:rPr>
              <a:t>A marathon isn</a:t>
            </a:r>
            <a:r>
              <a:rPr lang="fr-FR" altLang="zh-CN" sz="6000" b="1" dirty="0">
                <a:latin typeface="Arial" charset="0"/>
                <a:ea typeface="SimSun" charset="0"/>
                <a:cs typeface="SimSun" charset="0"/>
              </a:rPr>
              <a:t>'</a:t>
            </a:r>
            <a:r>
              <a:rPr lang="en-US" altLang="zh-CN" sz="6000" b="1" dirty="0">
                <a:latin typeface="Arial" charset="0"/>
                <a:ea typeface="SimSun" charset="0"/>
                <a:cs typeface="SimSun" charset="0"/>
              </a:rPr>
              <a:t>t</a:t>
            </a:r>
            <a:r>
              <a:rPr lang="en-US" altLang="zh-CN" sz="5400" b="1" dirty="0">
                <a:latin typeface="Arial" charset="0"/>
                <a:ea typeface="SimSun" charset="0"/>
                <a:cs typeface="SimSun" charset="0"/>
              </a:rPr>
              <a:t> </a:t>
            </a:r>
            <a:r>
              <a:rPr lang="en-US" altLang="zh-CN" sz="8000" b="1" dirty="0">
                <a:solidFill>
                  <a:srgbClr val="FFFF00"/>
                </a:solidFill>
                <a:latin typeface="Arial" charset="0"/>
                <a:ea typeface="SimSun" charset="0"/>
                <a:cs typeface="SimSun" charset="0"/>
              </a:rPr>
              <a:t>easy</a:t>
            </a:r>
            <a:r>
              <a:rPr lang="en-US" altLang="zh-CN" sz="5400" b="1" dirty="0">
                <a:latin typeface="Arial" charset="0"/>
                <a:ea typeface="SimSun" charset="0"/>
                <a:cs typeface="SimSun" charset="0"/>
              </a:rPr>
              <a:t> but you will </a:t>
            </a:r>
            <a:r>
              <a:rPr lang="en-US" altLang="zh-CN" sz="8000" b="1" dirty="0">
                <a:solidFill>
                  <a:srgbClr val="FFFF00"/>
                </a:solidFill>
                <a:latin typeface="Arial" charset="0"/>
                <a:ea typeface="SimSun" charset="0"/>
                <a:cs typeface="SimSun" charset="0"/>
              </a:rPr>
              <a:t>succeed</a:t>
            </a:r>
            <a:r>
              <a:rPr lang="en-US" altLang="zh-CN" sz="5400" b="1" dirty="0">
                <a:latin typeface="Arial" charset="0"/>
                <a:ea typeface="SimSun" charset="0"/>
                <a:cs typeface="SimSun" charset="0"/>
              </a:rPr>
              <a:t> </a:t>
            </a:r>
            <a:br>
              <a:rPr lang="en-US" altLang="zh-CN" sz="5400" b="1" dirty="0">
                <a:latin typeface="Arial" charset="0"/>
                <a:ea typeface="SimSun" charset="0"/>
                <a:cs typeface="SimSun" charset="0"/>
              </a:rPr>
            </a:br>
            <a:r>
              <a:rPr lang="en-US" altLang="zh-CN" sz="5400" b="1" dirty="0">
                <a:latin typeface="Arial" charset="0"/>
                <a:ea typeface="SimSun" charset="0"/>
                <a:cs typeface="SimSun" charset="0"/>
              </a:rPr>
              <a:t>(6:9-13).</a:t>
            </a:r>
            <a:endParaRPr lang="en-US" sz="5400" b="1"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5149808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0" y="28141"/>
            <a:ext cx="7594600" cy="6604000"/>
          </a:xfrm>
          <a:prstGeom prst="rect">
            <a:avLst/>
          </a:prstGeom>
        </p:spPr>
      </p:pic>
      <p:sp>
        <p:nvSpPr>
          <p:cNvPr id="103426" name="Rectangle 2"/>
          <p:cNvSpPr>
            <a:spLocks noGrp="1" noChangeArrowheads="1"/>
          </p:cNvSpPr>
          <p:nvPr>
            <p:ph type="title"/>
          </p:nvPr>
        </p:nvSpPr>
        <p:spPr>
          <a:xfrm>
            <a:off x="0" y="6705600"/>
            <a:ext cx="4572000" cy="1143000"/>
          </a:xfrm>
        </p:spPr>
        <p:txBody>
          <a:bodyPr/>
          <a:lstStyle/>
          <a:p>
            <a:pPr eaLnBrk="1" hangingPunct="1"/>
            <a:r>
              <a:rPr lang="en-US" sz="6000" b="1" dirty="0">
                <a:solidFill>
                  <a:srgbClr val="FFFFFF"/>
                </a:solidFill>
                <a:latin typeface="Arial"/>
                <a:ea typeface="ＭＳ Ｐゴシック" charset="0"/>
                <a:cs typeface="Arial"/>
              </a:rPr>
              <a:t>Psalm 30:5</a:t>
            </a:r>
          </a:p>
        </p:txBody>
      </p:sp>
    </p:spTree>
    <p:extLst>
      <p:ext uri="{BB962C8B-B14F-4D97-AF65-F5344CB8AC3E}">
        <p14:creationId xmlns:p14="http://schemas.microsoft.com/office/powerpoint/2010/main" val="317307630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228600" y="4267200"/>
            <a:ext cx="8686800" cy="1143000"/>
          </a:xfrm>
        </p:spPr>
        <p:txBody>
          <a:bodyPr/>
          <a:lstStyle/>
          <a:p>
            <a:pPr algn="l" eaLnBrk="1" hangingPunct="1"/>
            <a:r>
              <a:rPr lang="en-US" sz="6000" b="1" dirty="0">
                <a:solidFill>
                  <a:srgbClr val="FFFFFF"/>
                </a:solidFill>
                <a:latin typeface="Arial"/>
                <a:ea typeface="ＭＳ Ｐゴシック" charset="0"/>
                <a:cs typeface="Arial"/>
              </a:rPr>
              <a:t>"Here am I.  Send me!"</a:t>
            </a:r>
          </a:p>
        </p:txBody>
      </p:sp>
      <p:pic>
        <p:nvPicPr>
          <p:cNvPr id="2" name="Picture 1"/>
          <p:cNvPicPr>
            <a:picLocks noChangeAspect="1"/>
          </p:cNvPicPr>
          <p:nvPr/>
        </p:nvPicPr>
        <p:blipFill>
          <a:blip r:embed="rId3"/>
          <a:stretch>
            <a:fillRect/>
          </a:stretch>
        </p:blipFill>
        <p:spPr>
          <a:xfrm>
            <a:off x="0" y="762000"/>
            <a:ext cx="9144000" cy="5143500"/>
          </a:xfrm>
          <a:prstGeom prst="rect">
            <a:avLst/>
          </a:prstGeom>
        </p:spPr>
      </p:pic>
    </p:spTree>
    <p:extLst>
      <p:ext uri="{BB962C8B-B14F-4D97-AF65-F5344CB8AC3E}">
        <p14:creationId xmlns:p14="http://schemas.microsoft.com/office/powerpoint/2010/main" val="34259019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r>
              <a:rPr lang="en-US">
                <a:latin typeface="Times New Roman" charset="0"/>
                <a:ea typeface="ＭＳ Ｐゴシック" charset="0"/>
                <a:cs typeface="ＭＳ Ｐゴシック" charset="0"/>
              </a:rPr>
              <a:t>Black Slide</a:t>
            </a:r>
          </a:p>
        </p:txBody>
      </p:sp>
      <p:sp>
        <p:nvSpPr>
          <p:cNvPr id="91139" name="Oval 8"/>
          <p:cNvSpPr>
            <a:spLocks noChangeArrowheads="1"/>
          </p:cNvSpPr>
          <p:nvPr/>
        </p:nvSpPr>
        <p:spPr bwMode="auto">
          <a:xfrm>
            <a:off x="1295400" y="1219200"/>
            <a:ext cx="2590800" cy="3657600"/>
          </a:xfrm>
          <a:prstGeom prst="ellipse">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91140" name="Oval 9"/>
          <p:cNvSpPr>
            <a:spLocks noChangeArrowheads="1"/>
          </p:cNvSpPr>
          <p:nvPr/>
        </p:nvSpPr>
        <p:spPr bwMode="auto">
          <a:xfrm>
            <a:off x="5029200" y="1219200"/>
            <a:ext cx="2590800" cy="3657600"/>
          </a:xfrm>
          <a:prstGeom prst="ellipse">
            <a:avLst/>
          </a:prstGeom>
          <a:noFill/>
          <a:ln w="7620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pic>
        <p:nvPicPr>
          <p:cNvPr id="91141"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1143000"/>
            <a:ext cx="3217863"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142" name="Picture 7" descr="Bill%20Bright%20portrai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1143000"/>
            <a:ext cx="3124200" cy="3802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43" name="Rectangle 11"/>
          <p:cNvSpPr>
            <a:spLocks noChangeArrowheads="1"/>
          </p:cNvSpPr>
          <p:nvPr/>
        </p:nvSpPr>
        <p:spPr bwMode="auto">
          <a:xfrm>
            <a:off x="533400" y="5105400"/>
            <a:ext cx="4038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lnSpc>
                <a:spcPct val="80000"/>
              </a:lnSpc>
              <a:spcBef>
                <a:spcPct val="20000"/>
              </a:spcBef>
            </a:pPr>
            <a:r>
              <a:rPr lang="en-US" sz="3600" b="1" dirty="0">
                <a:solidFill>
                  <a:srgbClr val="FFFFFF"/>
                </a:solidFill>
                <a:latin typeface="Arial"/>
                <a:cs typeface="Arial"/>
              </a:rPr>
              <a:t>Dr. G. D. James</a:t>
            </a:r>
          </a:p>
        </p:txBody>
      </p:sp>
      <p:sp>
        <p:nvSpPr>
          <p:cNvPr id="91144" name="Rectangle 12"/>
          <p:cNvSpPr>
            <a:spLocks noChangeArrowheads="1"/>
          </p:cNvSpPr>
          <p:nvPr/>
        </p:nvSpPr>
        <p:spPr bwMode="auto">
          <a:xfrm>
            <a:off x="4343400" y="5105400"/>
            <a:ext cx="40386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lnSpc>
                <a:spcPct val="80000"/>
              </a:lnSpc>
              <a:spcBef>
                <a:spcPct val="20000"/>
              </a:spcBef>
            </a:pPr>
            <a:r>
              <a:rPr lang="en-US" sz="3600" b="1">
                <a:solidFill>
                  <a:srgbClr val="FFFFFF"/>
                </a:solidFill>
                <a:latin typeface="Arial"/>
                <a:cs typeface="Arial"/>
              </a:rPr>
              <a:t>Dr. Bill Bright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a:xfrm>
            <a:off x="2438400" y="7086600"/>
            <a:ext cx="4572000" cy="1143000"/>
          </a:xfrm>
        </p:spPr>
        <p:txBody>
          <a:bodyPr/>
          <a:lstStyle/>
          <a:p>
            <a:pPr eaLnBrk="1" hangingPunct="1"/>
            <a:r>
              <a:rPr lang="en-US" sz="6000" b="1" dirty="0">
                <a:solidFill>
                  <a:srgbClr val="FFFFFF"/>
                </a:solidFill>
                <a:latin typeface="Arial"/>
                <a:ea typeface="ＭＳ Ｐゴシック" charset="0"/>
                <a:cs typeface="Arial"/>
              </a:rPr>
              <a:t>Use Me</a:t>
            </a:r>
          </a:p>
        </p:txBody>
      </p:sp>
      <p:pic>
        <p:nvPicPr>
          <p:cNvPr id="3" name="Picture 2"/>
          <p:cNvPicPr>
            <a:picLocks noChangeAspect="1"/>
          </p:cNvPicPr>
          <p:nvPr/>
        </p:nvPicPr>
        <p:blipFill>
          <a:blip r:embed="rId3"/>
          <a:stretch>
            <a:fillRect/>
          </a:stretch>
        </p:blipFill>
        <p:spPr>
          <a:xfrm>
            <a:off x="-762000" y="0"/>
            <a:ext cx="10351699" cy="6858000"/>
          </a:xfrm>
          <a:prstGeom prst="rect">
            <a:avLst/>
          </a:prstGeom>
        </p:spPr>
      </p:pic>
    </p:spTree>
    <p:extLst>
      <p:ext uri="{BB962C8B-B14F-4D97-AF65-F5344CB8AC3E}">
        <p14:creationId xmlns:p14="http://schemas.microsoft.com/office/powerpoint/2010/main" val="15087132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43"/>
            <a:ext cx="2678874" cy="2522151"/>
          </a:xfrm>
        </p:spPr>
        <p:txBody>
          <a:bodyPr/>
          <a:lstStyle/>
          <a:p>
            <a:pPr algn="r"/>
            <a:r>
              <a:rPr lang="en-US" dirty="0"/>
              <a:t>Black</a:t>
            </a:r>
          </a:p>
        </p:txBody>
      </p:sp>
    </p:spTree>
    <p:extLst>
      <p:ext uri="{BB962C8B-B14F-4D97-AF65-F5344CB8AC3E}">
        <p14:creationId xmlns:p14="http://schemas.microsoft.com/office/powerpoint/2010/main" val="3764105072"/>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30" tIns="45715" rIns="91430" bIns="45715"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3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charset="0"/>
                <a:ea typeface="ＭＳ Ｐゴシック" charset="0"/>
                <a:cs typeface="Arial" charset="0"/>
              </a:rPr>
              <a:t>Get this presentation for free!</a:t>
            </a:r>
            <a:endParaRPr kumimoji="0" lang="en-US" sz="14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2" y="636982"/>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094695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8" name="Rectangle 4"/>
          <p:cNvSpPr>
            <a:spLocks noGrp="1" noChangeArrowheads="1"/>
          </p:cNvSpPr>
          <p:nvPr>
            <p:ph type="title"/>
          </p:nvPr>
        </p:nvSpPr>
        <p:spPr>
          <a:xfrm>
            <a:off x="304800" y="5334000"/>
            <a:ext cx="8839200" cy="1219200"/>
          </a:xfrm>
          <a:effectLst>
            <a:outerShdw blurRad="63500" dist="38099" dir="2700000" algn="ctr" rotWithShape="0">
              <a:srgbClr val="000000">
                <a:alpha val="74998"/>
              </a:srgbClr>
            </a:outerShdw>
          </a:effectLst>
        </p:spPr>
        <p:txBody>
          <a:bodyPr/>
          <a:lstStyle/>
          <a:p>
            <a:pPr eaLnBrk="1" hangingPunct="1"/>
            <a:r>
              <a:rPr lang="en-US" altLang="zh-CN" sz="6600" b="1" dirty="0">
                <a:solidFill>
                  <a:schemeClr val="bg1"/>
                </a:solidFill>
                <a:effectLst>
                  <a:glow rad="228600">
                    <a:schemeClr val="tx1"/>
                  </a:glow>
                </a:effectLst>
                <a:latin typeface="Arial" charset="0"/>
                <a:ea typeface="Arial" charset="0"/>
                <a:cs typeface="Arial" charset="0"/>
              </a:rPr>
              <a:t>The Call to Endure</a:t>
            </a:r>
            <a:endParaRPr lang="en-US" sz="6600" b="1" dirty="0">
              <a:solidFill>
                <a:schemeClr val="bg1"/>
              </a:solidFill>
              <a:effectLst>
                <a:glow rad="228600">
                  <a:schemeClr val="tx1"/>
                </a:glow>
              </a:effectLst>
              <a:latin typeface="Arial" charset="0"/>
              <a:ea typeface="Arial" charset="0"/>
              <a:cs typeface="Arial" charset="0"/>
            </a:endParaRPr>
          </a:p>
        </p:txBody>
      </p:sp>
      <p:pic>
        <p:nvPicPr>
          <p:cNvPr id="2" name="Picture 1"/>
          <p:cNvPicPr>
            <a:picLocks noChangeAspect="1"/>
          </p:cNvPicPr>
          <p:nvPr/>
        </p:nvPicPr>
        <p:blipFill>
          <a:blip r:embed="rId3"/>
          <a:stretch>
            <a:fillRect/>
          </a:stretch>
        </p:blipFill>
        <p:spPr>
          <a:xfrm>
            <a:off x="762000" y="457200"/>
            <a:ext cx="7620000" cy="5067300"/>
          </a:xfrm>
          <a:prstGeom prst="rect">
            <a:avLst/>
          </a:prstGeom>
        </p:spPr>
      </p:pic>
    </p:spTree>
    <p:extLst>
      <p:ext uri="{BB962C8B-B14F-4D97-AF65-F5344CB8AC3E}">
        <p14:creationId xmlns:p14="http://schemas.microsoft.com/office/powerpoint/2010/main" val="1973851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980" y="-76200"/>
            <a:ext cx="9169447" cy="6934200"/>
          </a:xfrm>
          <a:prstGeom prst="rect">
            <a:avLst/>
          </a:prstGeom>
        </p:spPr>
      </p:pic>
      <p:sp>
        <p:nvSpPr>
          <p:cNvPr id="2050" name="Rectangle 2"/>
          <p:cNvSpPr>
            <a:spLocks noGrp="1" noChangeArrowheads="1"/>
          </p:cNvSpPr>
          <p:nvPr>
            <p:ph type="ctrTitle"/>
          </p:nvPr>
        </p:nvSpPr>
        <p:spPr>
          <a:xfrm>
            <a:off x="5067300" y="304800"/>
            <a:ext cx="3962400" cy="4267200"/>
          </a:xfrm>
          <a:effectLst>
            <a:outerShdw blurRad="63500" dist="38099" dir="2700000" algn="ctr" rotWithShape="0">
              <a:srgbClr val="000000">
                <a:alpha val="74998"/>
              </a:srgbClr>
            </a:outerShdw>
          </a:effectLst>
        </p:spPr>
        <p:txBody>
          <a:bodyPr/>
          <a:lstStyle/>
          <a:p>
            <a:pPr eaLnBrk="1" hangingPunct="1"/>
            <a:r>
              <a:rPr lang="en-US" altLang="zh-CN" b="1" dirty="0">
                <a:latin typeface="Arial" charset="0"/>
                <a:ea typeface="SimSun" charset="0"/>
                <a:cs typeface="SimSun" charset="0"/>
              </a:rPr>
              <a:t>How can you run the marathon— </a:t>
            </a:r>
            <a:r>
              <a:rPr lang="en-US" altLang="zh-CN" b="1" dirty="0">
                <a:solidFill>
                  <a:schemeClr val="tx1"/>
                </a:solidFill>
                <a:latin typeface="Arial" charset="0"/>
                <a:ea typeface="SimSun" charset="0"/>
                <a:cs typeface="SimSun" charset="0"/>
              </a:rPr>
              <a:t>serve </a:t>
            </a:r>
            <a:r>
              <a:rPr lang="en-US" altLang="zh-CN" b="1" dirty="0">
                <a:latin typeface="Arial" charset="0"/>
                <a:ea typeface="SimSun" charset="0"/>
                <a:cs typeface="SimSun" charset="0"/>
              </a:rPr>
              <a:t>Christ for the </a:t>
            </a:r>
            <a:r>
              <a:rPr lang="en-US" altLang="zh-CN" b="1" dirty="0">
                <a:solidFill>
                  <a:srgbClr val="FFFF00"/>
                </a:solidFill>
                <a:latin typeface="Arial" charset="0"/>
                <a:ea typeface="SimSun" charset="0"/>
                <a:cs typeface="SimSun" charset="0"/>
              </a:rPr>
              <a:t>long haul</a:t>
            </a:r>
            <a:r>
              <a:rPr lang="en-US" altLang="zh-CN" b="1" dirty="0">
                <a:latin typeface="Arial" charset="0"/>
                <a:ea typeface="SimSun" charset="0"/>
                <a:cs typeface="SimSun" charset="0"/>
              </a:rPr>
              <a:t>?</a:t>
            </a:r>
            <a:endParaRPr lang="en-US" sz="4400" b="1" dirty="0">
              <a:latin typeface="Arial" charset="0"/>
              <a:ea typeface="ＭＳ Ｐゴシック" charset="0"/>
              <a:cs typeface="ＭＳ Ｐゴシック" charset="0"/>
            </a:endParaRPr>
          </a:p>
        </p:txBody>
      </p:sp>
      <p:sp>
        <p:nvSpPr>
          <p:cNvPr id="2051" name="Rectangle 3"/>
          <p:cNvSpPr>
            <a:spLocks noGrp="1" noChangeArrowheads="1"/>
          </p:cNvSpPr>
          <p:nvPr>
            <p:ph type="subTitle" idx="1"/>
          </p:nvPr>
        </p:nvSpPr>
        <p:spPr>
          <a:xfrm>
            <a:off x="4953000" y="5029200"/>
            <a:ext cx="4191000" cy="1447800"/>
          </a:xfrm>
          <a:effectLst>
            <a:outerShdw blurRad="63500" dist="38099" dir="2700000" algn="ctr" rotWithShape="0">
              <a:srgbClr val="000000">
                <a:alpha val="74998"/>
              </a:srgbClr>
            </a:outerShdw>
          </a:effectLst>
        </p:spPr>
        <p:txBody>
          <a:bodyPr/>
          <a:lstStyle/>
          <a:p>
            <a:pPr eaLnBrk="1" hangingPunct="1">
              <a:lnSpc>
                <a:spcPct val="80000"/>
              </a:lnSpc>
              <a:buFont typeface="Wingdings" charset="0"/>
              <a:buNone/>
            </a:pPr>
            <a:r>
              <a:rPr lang="en-US" b="1" i="1" dirty="0">
                <a:latin typeface="Arial" charset="0"/>
                <a:ea typeface="ＭＳ Ｐゴシック" charset="0"/>
                <a:cs typeface="ＭＳ Ｐゴシック" charset="0"/>
              </a:rPr>
              <a:t>Tips on running our spiritual  marathon</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sz="2400">
              <a:solidFill>
                <a:srgbClr val="000000"/>
              </a:solidFill>
              <a:latin typeface="Times New Roman" charset="0"/>
            </a:endParaRPr>
          </a:p>
        </p:txBody>
      </p:sp>
      <p:sp>
        <p:nvSpPr>
          <p:cNvPr id="900098" name="Rectangle 2"/>
          <p:cNvSpPr>
            <a:spLocks noGrp="1" noChangeArrowheads="1"/>
          </p:cNvSpPr>
          <p:nvPr>
            <p:ph type="ctrTitle"/>
          </p:nvPr>
        </p:nvSpPr>
        <p:spPr>
          <a:xfrm>
            <a:off x="457200" y="21562"/>
            <a:ext cx="5715000" cy="2797837"/>
          </a:xfrm>
          <a:effectLst>
            <a:outerShdw blurRad="63500" dist="35921" dir="2700000" algn="ctr" rotWithShape="0">
              <a:schemeClr val="tx2">
                <a:alpha val="74998"/>
              </a:schemeClr>
            </a:outerShdw>
          </a:effectLst>
        </p:spPr>
        <p:txBody>
          <a:bodyPr anchor="ctr"/>
          <a:lstStyle/>
          <a:p>
            <a:pPr>
              <a:defRPr/>
            </a:pPr>
            <a:r>
              <a:rPr lang="en-US" sz="6000" b="1" dirty="0">
                <a:effectLst>
                  <a:glow rad="127000">
                    <a:schemeClr val="tx1"/>
                  </a:glow>
                </a:effectLst>
                <a:latin typeface="Arial" charset="0"/>
                <a:ea typeface="ＭＳ Ｐゴシック" charset="0"/>
                <a:cs typeface="ＭＳ Ｐゴシック" charset="0"/>
              </a:rPr>
              <a:t>Who was Isaiah?</a:t>
            </a:r>
          </a:p>
        </p:txBody>
      </p:sp>
    </p:spTree>
    <p:extLst>
      <p:ext uri="{BB962C8B-B14F-4D97-AF65-F5344CB8AC3E}">
        <p14:creationId xmlns:p14="http://schemas.microsoft.com/office/powerpoint/2010/main" val="3856895791"/>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68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270265" cy="6947867"/>
          </a:xfrm>
          <a:prstGeom prst="rect">
            <a:avLst/>
          </a:prstGeom>
          <a:noFill/>
          <a:ln w="9525">
            <a:solidFill>
              <a:srgbClr val="000000"/>
            </a:solidFill>
            <a:round/>
            <a:headEnd/>
            <a:tailEnd/>
          </a:ln>
          <a:extLst>
            <a:ext uri="{909E8E84-426E-40dd-AFC4-6F175D3DCCD1}">
              <a14:hiddenFill xmlns:a14="http://schemas.microsoft.com/office/drawing/2010/main" xmlns="">
                <a:solidFill>
                  <a:srgbClr val="FFFFFF"/>
                </a:solidFill>
              </a14:hiddenFill>
            </a:ext>
          </a:extLst>
        </p:spPr>
      </p:pic>
      <p:sp>
        <p:nvSpPr>
          <p:cNvPr id="676866" name="Text Box 2"/>
          <p:cNvSpPr txBox="1">
            <a:spLocks noChangeArrowheads="1"/>
          </p:cNvSpPr>
          <p:nvPr/>
        </p:nvSpPr>
        <p:spPr bwMode="auto">
          <a:xfrm>
            <a:off x="3048000" y="4953000"/>
            <a:ext cx="6096000" cy="1295400"/>
          </a:xfrm>
          <a:prstGeom prst="rect">
            <a:avLst/>
          </a:prstGeom>
          <a:blipFill dpi="0" rotWithShape="0">
            <a:blip r:embed="rId4"/>
            <a:srcRect/>
            <a:tile tx="0" ty="0" sx="100000" sy="100000" flip="none" algn="tl"/>
          </a:blipFill>
          <a:ln w="9360">
            <a:solidFill>
              <a:srgbClr val="FF9900"/>
            </a:solidFill>
            <a:miter lim="800000"/>
            <a:headEnd/>
            <a:tailEnd/>
          </a:ln>
          <a:effectLst>
            <a:outerShdw dist="38184" dir="2700000" algn="ctr" rotWithShape="0">
              <a:srgbClr val="000066">
                <a:alpha val="75014"/>
              </a:srgbClr>
            </a:outerShdw>
          </a:effec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algn="ctr" defTabSz="449263" eaLnBrk="1" hangingPunct="1">
              <a:buClr>
                <a:srgbClr val="FFFF00"/>
              </a:buClr>
              <a:buSzPct val="100000"/>
              <a:buFont typeface="Arial" charset="0"/>
              <a:buNone/>
            </a:pPr>
            <a:r>
              <a:rPr lang="en-GB" sz="3600" b="1" dirty="0">
                <a:solidFill>
                  <a:srgbClr val="FFFF00"/>
                </a:solidFill>
                <a:cs typeface="Arial" charset="0"/>
              </a:rPr>
              <a:t>Isaiah</a:t>
            </a:r>
            <a:r>
              <a:rPr lang="fr-FR" altLang="ja-JP" sz="3600" b="1" dirty="0">
                <a:solidFill>
                  <a:srgbClr val="FFFF00"/>
                </a:solidFill>
                <a:cs typeface="Arial" charset="0"/>
              </a:rPr>
              <a:t>'</a:t>
            </a:r>
            <a:r>
              <a:rPr lang="en-GB" altLang="ja-JP" sz="3600" b="1" dirty="0">
                <a:solidFill>
                  <a:srgbClr val="FFFF00"/>
                </a:solidFill>
                <a:cs typeface="Arial" charset="0"/>
              </a:rPr>
              <a:t>s 60-Year Ministry</a:t>
            </a:r>
            <a:br>
              <a:rPr lang="en-GB" altLang="ja-JP" sz="3600" b="1" dirty="0">
                <a:solidFill>
                  <a:srgbClr val="FFFF00"/>
                </a:solidFill>
                <a:cs typeface="Arial" charset="0"/>
              </a:rPr>
            </a:br>
            <a:r>
              <a:rPr lang="en-GB" altLang="ja-JP" b="1" dirty="0">
                <a:solidFill>
                  <a:srgbClr val="FFFF00"/>
                </a:solidFill>
                <a:cs typeface="Arial" charset="0"/>
              </a:rPr>
              <a:t>(739-680 </a:t>
            </a:r>
            <a:r>
              <a:rPr lang="en-GB" altLang="ja-JP" sz="1800" b="1" dirty="0">
                <a:solidFill>
                  <a:srgbClr val="FFFF00"/>
                </a:solidFill>
                <a:cs typeface="Arial" charset="0"/>
              </a:rPr>
              <a:t>BC</a:t>
            </a:r>
            <a:r>
              <a:rPr lang="en-GB" altLang="ja-JP" b="1" dirty="0">
                <a:solidFill>
                  <a:srgbClr val="FFFF00"/>
                </a:solidFill>
                <a:cs typeface="Arial" charset="0"/>
              </a:rPr>
              <a:t>)</a:t>
            </a:r>
            <a:endParaRPr lang="en-GB" b="1" dirty="0">
              <a:solidFill>
                <a:srgbClr val="FFFF00"/>
              </a:solidFill>
              <a:cs typeface="Arial" charset="0"/>
            </a:endParaRPr>
          </a:p>
        </p:txBody>
      </p:sp>
      <p:sp>
        <p:nvSpPr>
          <p:cNvPr id="676867" name="Rectangle 3"/>
          <p:cNvSpPr>
            <a:spLocks noChangeArrowheads="1"/>
          </p:cNvSpPr>
          <p:nvPr/>
        </p:nvSpPr>
        <p:spPr bwMode="auto">
          <a:xfrm>
            <a:off x="1468438" y="3962400"/>
            <a:ext cx="1731962" cy="533400"/>
          </a:xfrm>
          <a:prstGeom prst="rect">
            <a:avLst/>
          </a:prstGeom>
          <a:solidFill>
            <a:srgbClr val="66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Uzziah</a:t>
            </a:r>
          </a:p>
        </p:txBody>
      </p:sp>
      <p:sp>
        <p:nvSpPr>
          <p:cNvPr id="676868" name="Rectangle 4"/>
          <p:cNvSpPr>
            <a:spLocks noChangeArrowheads="1"/>
          </p:cNvSpPr>
          <p:nvPr/>
        </p:nvSpPr>
        <p:spPr bwMode="auto">
          <a:xfrm>
            <a:off x="3297238" y="3962400"/>
            <a:ext cx="1731962" cy="533400"/>
          </a:xfrm>
          <a:prstGeom prst="rect">
            <a:avLst/>
          </a:prstGeom>
          <a:solidFill>
            <a:srgbClr val="FF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Jotham</a:t>
            </a:r>
          </a:p>
        </p:txBody>
      </p:sp>
      <p:sp>
        <p:nvSpPr>
          <p:cNvPr id="676869" name="Rectangle 5"/>
          <p:cNvSpPr>
            <a:spLocks noChangeArrowheads="1"/>
          </p:cNvSpPr>
          <p:nvPr/>
        </p:nvSpPr>
        <p:spPr bwMode="auto">
          <a:xfrm>
            <a:off x="5126038" y="3962400"/>
            <a:ext cx="1731962" cy="533400"/>
          </a:xfrm>
          <a:prstGeom prst="rect">
            <a:avLst/>
          </a:prstGeom>
          <a:solidFill>
            <a:srgbClr val="660033"/>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Ahaz</a:t>
            </a:r>
          </a:p>
        </p:txBody>
      </p:sp>
      <p:sp>
        <p:nvSpPr>
          <p:cNvPr id="676870" name="Rectangle 6"/>
          <p:cNvSpPr>
            <a:spLocks noChangeArrowheads="1"/>
          </p:cNvSpPr>
          <p:nvPr/>
        </p:nvSpPr>
        <p:spPr bwMode="auto">
          <a:xfrm>
            <a:off x="6923088" y="3962400"/>
            <a:ext cx="2068512" cy="533400"/>
          </a:xfrm>
          <a:prstGeom prst="rect">
            <a:avLst/>
          </a:prstGeom>
          <a:solidFill>
            <a:srgbClr val="3366FF"/>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Hezekiah</a:t>
            </a:r>
          </a:p>
        </p:txBody>
      </p:sp>
      <p:sp>
        <p:nvSpPr>
          <p:cNvPr id="676871" name="Rectangle 7"/>
          <p:cNvSpPr>
            <a:spLocks noChangeArrowheads="1"/>
          </p:cNvSpPr>
          <p:nvPr/>
        </p:nvSpPr>
        <p:spPr bwMode="auto">
          <a:xfrm>
            <a:off x="2414588" y="2819400"/>
            <a:ext cx="2057400" cy="533400"/>
          </a:xfrm>
          <a:prstGeom prst="rect">
            <a:avLst/>
          </a:prstGeom>
          <a:solidFill>
            <a:srgbClr val="0033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Pekah</a:t>
            </a:r>
          </a:p>
        </p:txBody>
      </p:sp>
      <p:sp>
        <p:nvSpPr>
          <p:cNvPr id="676872" name="Rectangle 8"/>
          <p:cNvSpPr>
            <a:spLocks noChangeArrowheads="1"/>
          </p:cNvSpPr>
          <p:nvPr/>
        </p:nvSpPr>
        <p:spPr bwMode="auto">
          <a:xfrm>
            <a:off x="4568825" y="2819400"/>
            <a:ext cx="1731963" cy="533400"/>
          </a:xfrm>
          <a:prstGeom prst="rect">
            <a:avLst/>
          </a:prstGeom>
          <a:solidFill>
            <a:srgbClr val="000000"/>
          </a:solidFill>
          <a:ln w="9360">
            <a:solidFill>
              <a:srgbClr val="FF9900"/>
            </a:solidFill>
            <a:miter lim="800000"/>
            <a:headEnd/>
            <a:tailEnd/>
          </a:ln>
          <a:effectLst>
            <a:outerShdw dist="17819" dir="2700000" algn="ctr" rotWithShape="0">
              <a:srgbClr val="000066">
                <a:alpha val="75014"/>
              </a:srgbClr>
            </a:outerShdw>
          </a:effectLst>
        </p:spPr>
        <p:txBody>
          <a:bodyPr lIns="90000" tIns="46800" rIns="90000" bIns="46800" anchor="ctr"/>
          <a:lstStyle/>
          <a:p>
            <a:pPr algn="ctr" defTabSz="449263" eaLnBrk="1" hangingPunct="1">
              <a:buClr>
                <a:srgbClr val="FF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3200" b="1">
                <a:solidFill>
                  <a:srgbClr val="FFFFFF"/>
                </a:solidFill>
                <a:cs typeface="Arial" charset="0"/>
              </a:rPr>
              <a:t>Hoshea</a:t>
            </a:r>
          </a:p>
        </p:txBody>
      </p:sp>
      <p:sp>
        <p:nvSpPr>
          <p:cNvPr id="676873" name="Text Box 9"/>
          <p:cNvSpPr txBox="1">
            <a:spLocks noChangeArrowheads="1"/>
          </p:cNvSpPr>
          <p:nvPr/>
        </p:nvSpPr>
        <p:spPr bwMode="auto">
          <a:xfrm>
            <a:off x="76200" y="2667000"/>
            <a:ext cx="2743200"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en-GB" b="1" i="1">
                <a:solidFill>
                  <a:srgbClr val="FFFFFF"/>
                </a:solidFill>
                <a:cs typeface="Arial" charset="0"/>
              </a:rPr>
              <a:t>End of the </a:t>
            </a:r>
          </a:p>
          <a:p>
            <a:pPr defTabSz="449263" eaLnBrk="1" hangingPunct="1">
              <a:buClr>
                <a:srgbClr val="FFFFFF"/>
              </a:buClr>
              <a:buSzPct val="100000"/>
              <a:buFont typeface="Arial" charset="0"/>
              <a:buNone/>
            </a:pPr>
            <a:r>
              <a:rPr lang="en-GB" b="1" i="1">
                <a:solidFill>
                  <a:srgbClr val="FFFFFF"/>
                </a:solidFill>
                <a:cs typeface="Arial" charset="0"/>
              </a:rPr>
              <a:t>Kings of Israel</a:t>
            </a:r>
          </a:p>
        </p:txBody>
      </p:sp>
      <p:sp>
        <p:nvSpPr>
          <p:cNvPr id="676874" name="Text Box 10"/>
          <p:cNvSpPr txBox="1">
            <a:spLocks noChangeArrowheads="1"/>
          </p:cNvSpPr>
          <p:nvPr/>
        </p:nvSpPr>
        <p:spPr bwMode="auto">
          <a:xfrm>
            <a:off x="76200" y="3825875"/>
            <a:ext cx="1692275"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defTabSz="449263" eaLnBrk="1" hangingPunct="1">
              <a:buClr>
                <a:srgbClr val="FFFFFF"/>
              </a:buClr>
              <a:buSzPct val="100000"/>
              <a:buFont typeface="Arial" charset="0"/>
              <a:buNone/>
            </a:pPr>
            <a:r>
              <a:rPr lang="en-GB" b="1" i="1">
                <a:solidFill>
                  <a:srgbClr val="FFFFFF"/>
                </a:solidFill>
                <a:cs typeface="Arial" charset="0"/>
              </a:rPr>
              <a:t>Kings of Judah</a:t>
            </a:r>
          </a:p>
        </p:txBody>
      </p:sp>
      <p:sp>
        <p:nvSpPr>
          <p:cNvPr id="676875" name="Text Box 11"/>
          <p:cNvSpPr txBox="1">
            <a:spLocks noChangeArrowheads="1"/>
          </p:cNvSpPr>
          <p:nvPr/>
        </p:nvSpPr>
        <p:spPr bwMode="auto">
          <a:xfrm>
            <a:off x="8413750" y="55563"/>
            <a:ext cx="722313"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algn="ctr" defTabSz="449263" eaLnBrk="1" hangingPunct="1">
              <a:spcBef>
                <a:spcPts val="1500"/>
              </a:spcBef>
              <a:buClr>
                <a:srgbClr val="FFFFFF"/>
              </a:buClr>
              <a:buSzPct val="100000"/>
              <a:buFont typeface="Arial" charset="0"/>
              <a:buNone/>
            </a:pPr>
            <a:r>
              <a:rPr lang="en-GB" b="1">
                <a:solidFill>
                  <a:srgbClr val="FFFFFF"/>
                </a:solidFill>
                <a:cs typeface="Arial" charset="0"/>
              </a:rPr>
              <a:t>453</a:t>
            </a:r>
          </a:p>
        </p:txBody>
      </p:sp>
      <p:sp>
        <p:nvSpPr>
          <p:cNvPr id="2" name="Title 1"/>
          <p:cNvSpPr>
            <a:spLocks noGrp="1"/>
          </p:cNvSpPr>
          <p:nvPr>
            <p:ph type="title" idx="4294967295"/>
          </p:nvPr>
        </p:nvSpPr>
        <p:spPr>
          <a:xfrm>
            <a:off x="0" y="609601"/>
            <a:ext cx="9144000" cy="875184"/>
          </a:xfrm>
          <a:solidFill>
            <a:schemeClr val="tx1"/>
          </a:solidFill>
        </p:spPr>
        <p:txBody>
          <a:bodyPr/>
          <a:lstStyle/>
          <a:p>
            <a:r>
              <a:rPr lang="en-US" b="1" dirty="0">
                <a:solidFill>
                  <a:schemeClr val="bg1"/>
                </a:solidFill>
              </a:rPr>
              <a:t>When Isaiah Wrote</a:t>
            </a:r>
          </a:p>
        </p:txBody>
      </p:sp>
    </p:spTree>
    <p:extLst>
      <p:ext uri="{BB962C8B-B14F-4D97-AF65-F5344CB8AC3E}">
        <p14:creationId xmlns:p14="http://schemas.microsoft.com/office/powerpoint/2010/main" val="3783222481"/>
      </p:ext>
    </p:extLst>
  </p:cSld>
  <p:clrMapOvr>
    <a:masterClrMapping/>
  </p:clrMapOvr>
  <p:transition>
    <p:diamond/>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8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1">
          <a:lnSpc>
            <a:spcPct val="100000"/>
          </a:lnSpc>
          <a:spcBef>
            <a:spcPct val="0"/>
          </a:spcBef>
          <a:spcAft>
            <a:spcPct val="0"/>
          </a:spcAft>
          <a:buClr>
            <a:srgbClr val="000000"/>
          </a:buClr>
          <a:buSzPct val="100000"/>
          <a:buFont typeface="Times New Roman" charset="0"/>
          <a:buNone/>
          <a:tabLst/>
          <a:defRPr kumimoji="0" lang="en-GB" sz="2400" b="0" i="0" u="none" strike="noStrike" cap="none" normalizeH="0" baseline="0">
            <a:ln>
              <a:noFill/>
            </a:ln>
            <a:solidFill>
              <a:schemeClr val="bg1"/>
            </a:solidFill>
            <a:effectLst/>
            <a:latin typeface="Arial" charset="0"/>
            <a:ea typeface="ＭＳ Ｐゴシック" charset="0"/>
            <a:cs typeface="ＭＳ Ｐゴシック"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2_Pulse">
  <a:themeElements>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1_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1_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1_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1_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1_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1_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
  <TotalTime>11039</TotalTime>
  <Words>3384</Words>
  <Application>Microsoft Macintosh PowerPoint</Application>
  <PresentationFormat>On-screen Show (4:3)</PresentationFormat>
  <Paragraphs>256</Paragraphs>
  <Slides>52</Slides>
  <Notes>48</Notes>
  <HiddenSlides>0</HiddenSlides>
  <MMClips>0</MMClips>
  <ScaleCrop>false</ScaleCrop>
  <HeadingPairs>
    <vt:vector size="8" baseType="variant">
      <vt:variant>
        <vt:lpstr>Fonts Used</vt:lpstr>
      </vt:variant>
      <vt:variant>
        <vt:i4>6</vt:i4>
      </vt:variant>
      <vt:variant>
        <vt:lpstr>Theme</vt:lpstr>
      </vt:variant>
      <vt:variant>
        <vt:i4>13</vt:i4>
      </vt:variant>
      <vt:variant>
        <vt:lpstr>Embedded OLE Servers</vt:lpstr>
      </vt:variant>
      <vt:variant>
        <vt:i4>1</vt:i4>
      </vt:variant>
      <vt:variant>
        <vt:lpstr>Slide Titles</vt:lpstr>
      </vt:variant>
      <vt:variant>
        <vt:i4>52</vt:i4>
      </vt:variant>
    </vt:vector>
  </HeadingPairs>
  <TitlesOfParts>
    <vt:vector size="72" baseType="lpstr">
      <vt:lpstr>Arial</vt:lpstr>
      <vt:lpstr>Calibri</vt:lpstr>
      <vt:lpstr>Chalkduster</vt:lpstr>
      <vt:lpstr>Comic Sans MS</vt:lpstr>
      <vt:lpstr>Times New Roman</vt:lpstr>
      <vt:lpstr>Wingdings</vt:lpstr>
      <vt:lpstr>Beam</vt:lpstr>
      <vt:lpstr>Default Design</vt:lpstr>
      <vt:lpstr>49_Blank Presentation</vt:lpstr>
      <vt:lpstr>88_Office Theme</vt:lpstr>
      <vt:lpstr>28_Office Theme</vt:lpstr>
      <vt:lpstr>2_Pulse</vt:lpstr>
      <vt:lpstr>Blank Presentation</vt:lpstr>
      <vt:lpstr>13_Office Theme</vt:lpstr>
      <vt:lpstr>1_Default Design</vt:lpstr>
      <vt:lpstr>1_Beam</vt:lpstr>
      <vt:lpstr>2_Default Design</vt:lpstr>
      <vt:lpstr>2_Beam</vt:lpstr>
      <vt:lpstr>Orbit</vt:lpstr>
      <vt:lpstr>Clip</vt:lpstr>
      <vt:lpstr>The Call to Endure</vt:lpstr>
      <vt:lpstr>The Marathon</vt:lpstr>
      <vt:lpstr>The    Marathon</vt:lpstr>
      <vt:lpstr>Dr. &amp; Mrs. Poulson</vt:lpstr>
      <vt:lpstr>Black Slide</vt:lpstr>
      <vt:lpstr>The Call to Endure</vt:lpstr>
      <vt:lpstr>How can you run the marathon— serve Christ for the long haul?</vt:lpstr>
      <vt:lpstr>Who was Isaiah?</vt:lpstr>
      <vt:lpstr>When Isaiah Wrote</vt:lpstr>
      <vt:lpstr>The Assyrian Threat</vt:lpstr>
      <vt:lpstr>Isaiah 6:  The Call to Endure</vt:lpstr>
      <vt:lpstr>I. God called you to run the race (6:1-8).</vt:lpstr>
      <vt:lpstr>God's Vision</vt:lpstr>
      <vt:lpstr>"In the year King Uzziah died…"</vt:lpstr>
      <vt:lpstr>"In the year King Uzziah died…"</vt:lpstr>
      <vt:lpstr>"In the year King Uzziah died…"</vt:lpstr>
      <vt:lpstr>Contrasts…</vt:lpstr>
      <vt:lpstr>"I saw the LORD"</vt:lpstr>
      <vt:lpstr>PowerPoint Presentation</vt:lpstr>
      <vt:lpstr>"The train of his robe filled the Temple"</vt:lpstr>
      <vt:lpstr>PowerPoint Presentation</vt:lpstr>
      <vt:lpstr>PowerPoint Presentation</vt:lpstr>
      <vt:lpstr>Holy, Holy, Holy!</vt:lpstr>
      <vt:lpstr>"Their voices shook the Temple to its foundations, and the entire building was filled with smoke" (Isa. 6:4 NLT). </vt:lpstr>
      <vt:lpstr>"Then I said, 'It's all over! I am doomed, for I am a sinful man. I have filthy lips, and I live among a people with filthy lips. Yet I have seen the King, the LORD of Heaven's Armies'" (Isa. 6:5 NLT). </vt:lpstr>
      <vt:lpstr>"God, spare us from illusions about ourselves!"</vt:lpstr>
      <vt:lpstr>PowerPoint Presentation</vt:lpstr>
      <vt:lpstr>Hot! Hot! Hot!</vt:lpstr>
      <vt:lpstr>PowerPoint Presentation</vt:lpstr>
      <vt:lpstr>PowerPoint Presentation</vt:lpstr>
      <vt:lpstr>Call of Isaiah (6:1-8)</vt:lpstr>
      <vt:lpstr>"Here am I.  Send me!"</vt:lpstr>
      <vt:lpstr>How can you run the marathon— serve Christ for the long haul?</vt:lpstr>
      <vt:lpstr>I. God called you to run the race (6:1-8).</vt:lpstr>
      <vt:lpstr>II. A marathon isn't easy but you will succeed  (6:9-13).</vt:lpstr>
      <vt:lpstr>God called Isaiah:  "Preach to people who won't listen" (6:9-10)</vt:lpstr>
      <vt:lpstr>Rejection</vt:lpstr>
      <vt:lpstr>How long, O LORD?</vt:lpstr>
      <vt:lpstr>God to Isaiah: "Preach in hardship until no one is left"  (6:11-13)</vt:lpstr>
      <vt:lpstr>"If even a tenth—a remnant—survive,  it will be invaded again and burned.</vt:lpstr>
      <vt:lpstr>Serving Christ is difficult but eventually successful.</vt:lpstr>
      <vt:lpstr>Endure</vt:lpstr>
      <vt:lpstr>"Everyone who wants to live a godly life in Christ Jesus will be persecuted"  (2 Tim. 3:12)</vt:lpstr>
      <vt:lpstr>How can you run the marathon— serve Christ for the long haul?</vt:lpstr>
      <vt:lpstr>Realize that you are called to difficulty but ultimate success   —Main Idea—</vt:lpstr>
      <vt:lpstr>I. God called you to run the race (6:1-8).</vt:lpstr>
      <vt:lpstr>II. A marathon isn't easy but you will succeed  (6:9-13).</vt:lpstr>
      <vt:lpstr>Psalm 30:5</vt:lpstr>
      <vt:lpstr>"Here am I.  Send me!"</vt:lpstr>
      <vt:lpstr>Use Me</vt:lpstr>
      <vt:lpstr>Black</vt:lpstr>
      <vt:lpstr>OT Preaching Link at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can you run the race successfully for the long haul?</dc:title>
  <dc:creator>Rick Griffith</dc:creator>
  <cp:lastModifiedBy>Rick Griffith</cp:lastModifiedBy>
  <cp:revision>185</cp:revision>
  <dcterms:created xsi:type="dcterms:W3CDTF">2003-06-25T17:23:04Z</dcterms:created>
  <dcterms:modified xsi:type="dcterms:W3CDTF">2020-10-02T04:23:47Z</dcterms:modified>
</cp:coreProperties>
</file>