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50" r:id="rId1"/>
    <p:sldMasterId id="2147483652" r:id="rId2"/>
    <p:sldMasterId id="2147483653" r:id="rId3"/>
    <p:sldMasterId id="2147483687" r:id="rId4"/>
    <p:sldMasterId id="2147483699" r:id="rId5"/>
  </p:sldMasterIdLst>
  <p:notesMasterIdLst>
    <p:notesMasterId r:id="rId51"/>
  </p:notesMasterIdLst>
  <p:handoutMasterIdLst>
    <p:handoutMasterId r:id="rId52"/>
  </p:handoutMasterIdLst>
  <p:sldIdLst>
    <p:sldId id="364" r:id="rId6"/>
    <p:sldId id="362" r:id="rId7"/>
    <p:sldId id="269" r:id="rId8"/>
    <p:sldId id="270" r:id="rId9"/>
    <p:sldId id="295" r:id="rId10"/>
    <p:sldId id="363" r:id="rId11"/>
    <p:sldId id="256" r:id="rId12"/>
    <p:sldId id="283" r:id="rId13"/>
    <p:sldId id="281" r:id="rId14"/>
    <p:sldId id="296" r:id="rId15"/>
    <p:sldId id="279" r:id="rId16"/>
    <p:sldId id="272" r:id="rId17"/>
    <p:sldId id="280" r:id="rId18"/>
    <p:sldId id="357" r:id="rId19"/>
    <p:sldId id="282" r:id="rId20"/>
    <p:sldId id="297" r:id="rId21"/>
    <p:sldId id="315" r:id="rId22"/>
    <p:sldId id="294" r:id="rId23"/>
    <p:sldId id="284" r:id="rId24"/>
    <p:sldId id="275" r:id="rId25"/>
    <p:sldId id="274" r:id="rId26"/>
    <p:sldId id="277" r:id="rId27"/>
    <p:sldId id="360" r:id="rId28"/>
    <p:sldId id="286" r:id="rId29"/>
    <p:sldId id="289" r:id="rId30"/>
    <p:sldId id="290" r:id="rId31"/>
    <p:sldId id="273" r:id="rId32"/>
    <p:sldId id="298" r:id="rId33"/>
    <p:sldId id="300" r:id="rId34"/>
    <p:sldId id="358" r:id="rId35"/>
    <p:sldId id="291" r:id="rId36"/>
    <p:sldId id="301" r:id="rId37"/>
    <p:sldId id="303" r:id="rId38"/>
    <p:sldId id="359" r:id="rId39"/>
    <p:sldId id="302" r:id="rId40"/>
    <p:sldId id="306" r:id="rId41"/>
    <p:sldId id="271" r:id="rId42"/>
    <p:sldId id="309" r:id="rId43"/>
    <p:sldId id="311" r:id="rId44"/>
    <p:sldId id="314" r:id="rId45"/>
    <p:sldId id="313" r:id="rId46"/>
    <p:sldId id="304" r:id="rId47"/>
    <p:sldId id="312" r:id="rId48"/>
    <p:sldId id="3712" r:id="rId49"/>
    <p:sldId id="310" r:id="rId5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0" autoAdjust="0"/>
    <p:restoredTop sz="94541" autoAdjust="0"/>
  </p:normalViewPr>
  <p:slideViewPr>
    <p:cSldViewPr>
      <p:cViewPr varScale="1">
        <p:scale>
          <a:sx n="119" d="100"/>
          <a:sy n="119" d="100"/>
        </p:scale>
        <p:origin x="188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080"/>
    </p:cViewPr>
  </p:sorterViewPr>
  <p:notesViewPr>
    <p:cSldViewPr>
      <p:cViewPr varScale="1">
        <p:scale>
          <a:sx n="33" d="100"/>
          <a:sy n="33" d="100"/>
        </p:scale>
        <p:origin x="-1594" y="-6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>
            <a:extLst>
              <a:ext uri="{FF2B5EF4-FFF2-40B4-BE49-F238E27FC236}">
                <a16:creationId xmlns:a16="http://schemas.microsoft.com/office/drawing/2014/main" id="{5CD1B590-8B61-894A-ACEF-A64D6FA968D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en-US"/>
          </a:p>
        </p:txBody>
      </p:sp>
      <p:sp>
        <p:nvSpPr>
          <p:cNvPr id="219139" name="Rectangle 3">
            <a:extLst>
              <a:ext uri="{FF2B5EF4-FFF2-40B4-BE49-F238E27FC236}">
                <a16:creationId xmlns:a16="http://schemas.microsoft.com/office/drawing/2014/main" id="{204EE99E-1D2E-DA46-98CB-777C66C764D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 altLang="en-US"/>
          </a:p>
        </p:txBody>
      </p:sp>
      <p:sp>
        <p:nvSpPr>
          <p:cNvPr id="219140" name="Rectangle 4">
            <a:extLst>
              <a:ext uri="{FF2B5EF4-FFF2-40B4-BE49-F238E27FC236}">
                <a16:creationId xmlns:a16="http://schemas.microsoft.com/office/drawing/2014/main" id="{8FC62554-6C28-B240-A283-8317052460A8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en-US"/>
          </a:p>
        </p:txBody>
      </p:sp>
      <p:sp>
        <p:nvSpPr>
          <p:cNvPr id="219141" name="Rectangle 5">
            <a:extLst>
              <a:ext uri="{FF2B5EF4-FFF2-40B4-BE49-F238E27FC236}">
                <a16:creationId xmlns:a16="http://schemas.microsoft.com/office/drawing/2014/main" id="{AE36CB3E-014D-EE45-B91F-4C25D673C2E9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66D8BB42-1C9E-664E-B74F-1381DEEE04D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EB19642C-2CE9-C044-9C23-6E1E38340DE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en-US"/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DF93FBD1-7856-4340-B499-5C8AAC90B64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 altLang="en-US"/>
          </a:p>
        </p:txBody>
      </p:sp>
      <p:sp>
        <p:nvSpPr>
          <p:cNvPr id="40964" name="Rectangle 4">
            <a:extLst>
              <a:ext uri="{FF2B5EF4-FFF2-40B4-BE49-F238E27FC236}">
                <a16:creationId xmlns:a16="http://schemas.microsoft.com/office/drawing/2014/main" id="{8C767195-22CB-9D4C-AEFD-916F7F157C39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0965" name="Rectangle 5">
            <a:extLst>
              <a:ext uri="{FF2B5EF4-FFF2-40B4-BE49-F238E27FC236}">
                <a16:creationId xmlns:a16="http://schemas.microsoft.com/office/drawing/2014/main" id="{878A103A-49AE-D54C-A317-ECC31ADCE57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0966" name="Rectangle 6">
            <a:extLst>
              <a:ext uri="{FF2B5EF4-FFF2-40B4-BE49-F238E27FC236}">
                <a16:creationId xmlns:a16="http://schemas.microsoft.com/office/drawing/2014/main" id="{E283EDFA-D01B-4F42-B8F4-EDD2E72E013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en-US"/>
          </a:p>
        </p:txBody>
      </p:sp>
      <p:sp>
        <p:nvSpPr>
          <p:cNvPr id="40967" name="Rectangle 7">
            <a:extLst>
              <a:ext uri="{FF2B5EF4-FFF2-40B4-BE49-F238E27FC236}">
                <a16:creationId xmlns:a16="http://schemas.microsoft.com/office/drawing/2014/main" id="{0E44F54A-1025-0246-BD06-9756A3C2DF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59716A6-6750-4145-8849-8A69225A8B9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AF2781F-A97F-624E-9DBE-1D6F3F2EF7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D1996B-7EAF-4547-ADB4-22AC4FE76D3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3634" name="Rectangle 2">
            <a:extLst>
              <a:ext uri="{FF2B5EF4-FFF2-40B4-BE49-F238E27FC236}">
                <a16:creationId xmlns:a16="http://schemas.microsoft.com/office/drawing/2014/main" id="{D6446BF5-652D-A948-ACED-A6E2DC66F0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3635" name="Rectangle 3">
            <a:extLst>
              <a:ext uri="{FF2B5EF4-FFF2-40B4-BE49-F238E27FC236}">
                <a16:creationId xmlns:a16="http://schemas.microsoft.com/office/drawing/2014/main" id="{91303F30-7B15-004C-8574-4D3C2A8B1B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6917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9EA488E-446A-8844-B176-192021A89B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77E5AF-EAB4-6042-9A69-3FB5926C192F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9F71BF5C-6913-5545-A128-D27EE6EE6CA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158875" y="698500"/>
            <a:ext cx="4540250" cy="3405188"/>
          </a:xfrm>
          <a:ln/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67A28E6C-F5C7-4B4B-9F36-03F4238ABD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 lIns="112288" tIns="56144" rIns="112288" bIns="56144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E337454-679D-C641-8529-130CFAE764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B10B49-581C-6A44-B0FA-78A5EE3E7F6E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D00AFE01-A1D1-BF46-ACD3-C968D4E2C3F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158875" y="698500"/>
            <a:ext cx="4540250" cy="3405188"/>
          </a:xfrm>
          <a:ln/>
        </p:spPr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D3F84ED6-A09B-2443-BE1C-26BA81297D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 lIns="112288" tIns="56144" rIns="112288" bIns="56144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OT Preaching (op)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402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2">
            <a:extLst>
              <a:ext uri="{FF2B5EF4-FFF2-40B4-BE49-F238E27FC236}">
                <a16:creationId xmlns:a16="http://schemas.microsoft.com/office/drawing/2014/main" id="{8CC56CCE-D177-3445-8CE3-87500E0F03F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34819" name="Freeform 3">
              <a:extLst>
                <a:ext uri="{FF2B5EF4-FFF2-40B4-BE49-F238E27FC236}">
                  <a16:creationId xmlns:a16="http://schemas.microsoft.com/office/drawing/2014/main" id="{5F8B41E6-07A7-A64C-8D52-7CADFCF340B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20" name="Freeform 4">
              <a:extLst>
                <a:ext uri="{FF2B5EF4-FFF2-40B4-BE49-F238E27FC236}">
                  <a16:creationId xmlns:a16="http://schemas.microsoft.com/office/drawing/2014/main" id="{43C96E95-3889-9747-A559-DA6A8856747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21" name="Freeform 5">
              <a:extLst>
                <a:ext uri="{FF2B5EF4-FFF2-40B4-BE49-F238E27FC236}">
                  <a16:creationId xmlns:a16="http://schemas.microsoft.com/office/drawing/2014/main" id="{B0240091-5F88-F045-8709-5F8BE5FB518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22" name="Freeform 6">
              <a:extLst>
                <a:ext uri="{FF2B5EF4-FFF2-40B4-BE49-F238E27FC236}">
                  <a16:creationId xmlns:a16="http://schemas.microsoft.com/office/drawing/2014/main" id="{AF33D2B1-A1E4-EE47-A863-9E617D6D352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23" name="Freeform 7">
              <a:extLst>
                <a:ext uri="{FF2B5EF4-FFF2-40B4-BE49-F238E27FC236}">
                  <a16:creationId xmlns:a16="http://schemas.microsoft.com/office/drawing/2014/main" id="{5207E69F-3ECB-9E44-B8F6-8F5D83E5094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24" name="Freeform 8">
              <a:extLst>
                <a:ext uri="{FF2B5EF4-FFF2-40B4-BE49-F238E27FC236}">
                  <a16:creationId xmlns:a16="http://schemas.microsoft.com/office/drawing/2014/main" id="{58ED95DB-F060-9540-ABE6-1C5DF567AAB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25" name="Freeform 9">
              <a:extLst>
                <a:ext uri="{FF2B5EF4-FFF2-40B4-BE49-F238E27FC236}">
                  <a16:creationId xmlns:a16="http://schemas.microsoft.com/office/drawing/2014/main" id="{5FE8144A-ED1B-0448-9923-F5D9D715E27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26" name="Freeform 10">
              <a:extLst>
                <a:ext uri="{FF2B5EF4-FFF2-40B4-BE49-F238E27FC236}">
                  <a16:creationId xmlns:a16="http://schemas.microsoft.com/office/drawing/2014/main" id="{07DE1D83-A6E3-664F-9D81-597E2932A61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27" name="Freeform 11">
              <a:extLst>
                <a:ext uri="{FF2B5EF4-FFF2-40B4-BE49-F238E27FC236}">
                  <a16:creationId xmlns:a16="http://schemas.microsoft.com/office/drawing/2014/main" id="{4B9C364C-D897-6D45-8C3B-38FD16D8834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28" name="Freeform 12">
              <a:extLst>
                <a:ext uri="{FF2B5EF4-FFF2-40B4-BE49-F238E27FC236}">
                  <a16:creationId xmlns:a16="http://schemas.microsoft.com/office/drawing/2014/main" id="{7073A110-3494-4647-AA0E-A55B29291E2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29" name="Freeform 13">
              <a:extLst>
                <a:ext uri="{FF2B5EF4-FFF2-40B4-BE49-F238E27FC236}">
                  <a16:creationId xmlns:a16="http://schemas.microsoft.com/office/drawing/2014/main" id="{125C844D-D914-0C46-B3F4-9E0E8E5E13B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30" name="Freeform 14">
              <a:extLst>
                <a:ext uri="{FF2B5EF4-FFF2-40B4-BE49-F238E27FC236}">
                  <a16:creationId xmlns:a16="http://schemas.microsoft.com/office/drawing/2014/main" id="{41D6FF91-6D55-204C-9270-D6FD3EB69C4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31" name="Freeform 15">
              <a:extLst>
                <a:ext uri="{FF2B5EF4-FFF2-40B4-BE49-F238E27FC236}">
                  <a16:creationId xmlns:a16="http://schemas.microsoft.com/office/drawing/2014/main" id="{D8075F88-261A-8341-A105-6B53B6F4185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32" name="Freeform 16">
              <a:extLst>
                <a:ext uri="{FF2B5EF4-FFF2-40B4-BE49-F238E27FC236}">
                  <a16:creationId xmlns:a16="http://schemas.microsoft.com/office/drawing/2014/main" id="{58851C39-7F6C-DC4E-820E-74620398798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33" name="Freeform 17">
              <a:extLst>
                <a:ext uri="{FF2B5EF4-FFF2-40B4-BE49-F238E27FC236}">
                  <a16:creationId xmlns:a16="http://schemas.microsoft.com/office/drawing/2014/main" id="{75A4B30E-932A-0D40-835A-A4229C9150A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34" name="Freeform 18">
              <a:extLst>
                <a:ext uri="{FF2B5EF4-FFF2-40B4-BE49-F238E27FC236}">
                  <a16:creationId xmlns:a16="http://schemas.microsoft.com/office/drawing/2014/main" id="{1598B8AB-6A10-3B49-9027-3BD90657932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35" name="Freeform 19">
              <a:extLst>
                <a:ext uri="{FF2B5EF4-FFF2-40B4-BE49-F238E27FC236}">
                  <a16:creationId xmlns:a16="http://schemas.microsoft.com/office/drawing/2014/main" id="{52E8FF17-E834-ED43-895E-6C393B88825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36" name="Freeform 20">
              <a:extLst>
                <a:ext uri="{FF2B5EF4-FFF2-40B4-BE49-F238E27FC236}">
                  <a16:creationId xmlns:a16="http://schemas.microsoft.com/office/drawing/2014/main" id="{5DA06DD2-F0A1-E14D-AF8B-26266BA51AF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37" name="Freeform 21">
              <a:extLst>
                <a:ext uri="{FF2B5EF4-FFF2-40B4-BE49-F238E27FC236}">
                  <a16:creationId xmlns:a16="http://schemas.microsoft.com/office/drawing/2014/main" id="{5804C72D-D191-A740-B871-48BAC196C5B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38" name="Freeform 22">
              <a:extLst>
                <a:ext uri="{FF2B5EF4-FFF2-40B4-BE49-F238E27FC236}">
                  <a16:creationId xmlns:a16="http://schemas.microsoft.com/office/drawing/2014/main" id="{60035A8D-2CD0-064C-8479-34CF7CA53C5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39" name="Freeform 23">
              <a:extLst>
                <a:ext uri="{FF2B5EF4-FFF2-40B4-BE49-F238E27FC236}">
                  <a16:creationId xmlns:a16="http://schemas.microsoft.com/office/drawing/2014/main" id="{CAF28D36-758C-A74A-AAC5-F8FDFAC05B4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40" name="Freeform 24">
              <a:extLst>
                <a:ext uri="{FF2B5EF4-FFF2-40B4-BE49-F238E27FC236}">
                  <a16:creationId xmlns:a16="http://schemas.microsoft.com/office/drawing/2014/main" id="{02F771F9-4DA4-0846-84C2-568C6595117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41" name="Freeform 25">
              <a:extLst>
                <a:ext uri="{FF2B5EF4-FFF2-40B4-BE49-F238E27FC236}">
                  <a16:creationId xmlns:a16="http://schemas.microsoft.com/office/drawing/2014/main" id="{52003304-1102-6C44-A45F-D66F8EFA25B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42" name="Freeform 26">
              <a:extLst>
                <a:ext uri="{FF2B5EF4-FFF2-40B4-BE49-F238E27FC236}">
                  <a16:creationId xmlns:a16="http://schemas.microsoft.com/office/drawing/2014/main" id="{4B1B750C-6EDA-B040-84F2-34D50C152FE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43" name="Freeform 27">
              <a:extLst>
                <a:ext uri="{FF2B5EF4-FFF2-40B4-BE49-F238E27FC236}">
                  <a16:creationId xmlns:a16="http://schemas.microsoft.com/office/drawing/2014/main" id="{F25BE1A9-79AA-2D45-9EBA-0D7AC12F9E3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44" name="Freeform 28">
              <a:extLst>
                <a:ext uri="{FF2B5EF4-FFF2-40B4-BE49-F238E27FC236}">
                  <a16:creationId xmlns:a16="http://schemas.microsoft.com/office/drawing/2014/main" id="{7417D942-2D6E-5E4C-8B86-3406B010636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45" name="Freeform 29">
              <a:extLst>
                <a:ext uri="{FF2B5EF4-FFF2-40B4-BE49-F238E27FC236}">
                  <a16:creationId xmlns:a16="http://schemas.microsoft.com/office/drawing/2014/main" id="{D01B3E80-5FF1-6645-A63C-86FDFAB5B78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46" name="Freeform 30">
              <a:extLst>
                <a:ext uri="{FF2B5EF4-FFF2-40B4-BE49-F238E27FC236}">
                  <a16:creationId xmlns:a16="http://schemas.microsoft.com/office/drawing/2014/main" id="{371B9053-50E3-EC42-8498-748D0CFE365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47" name="Freeform 31">
              <a:extLst>
                <a:ext uri="{FF2B5EF4-FFF2-40B4-BE49-F238E27FC236}">
                  <a16:creationId xmlns:a16="http://schemas.microsoft.com/office/drawing/2014/main" id="{E9C12BC0-CDF7-6F42-87B7-DAD6ECD9E30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48" name="Freeform 32">
              <a:extLst>
                <a:ext uri="{FF2B5EF4-FFF2-40B4-BE49-F238E27FC236}">
                  <a16:creationId xmlns:a16="http://schemas.microsoft.com/office/drawing/2014/main" id="{0797286C-17C3-7D41-ADF4-CD0166AD778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49" name="Freeform 33">
              <a:extLst>
                <a:ext uri="{FF2B5EF4-FFF2-40B4-BE49-F238E27FC236}">
                  <a16:creationId xmlns:a16="http://schemas.microsoft.com/office/drawing/2014/main" id="{792DC892-4B81-7D4A-8291-577ACD33C7B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50" name="Freeform 34">
              <a:extLst>
                <a:ext uri="{FF2B5EF4-FFF2-40B4-BE49-F238E27FC236}">
                  <a16:creationId xmlns:a16="http://schemas.microsoft.com/office/drawing/2014/main" id="{3AF59230-F821-394C-BCAD-99EA213B9FF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51" name="Freeform 35">
              <a:extLst>
                <a:ext uri="{FF2B5EF4-FFF2-40B4-BE49-F238E27FC236}">
                  <a16:creationId xmlns:a16="http://schemas.microsoft.com/office/drawing/2014/main" id="{C081EF55-4D1A-2D4D-9C7D-3EB591DCA7F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52" name="Freeform 36">
              <a:extLst>
                <a:ext uri="{FF2B5EF4-FFF2-40B4-BE49-F238E27FC236}">
                  <a16:creationId xmlns:a16="http://schemas.microsoft.com/office/drawing/2014/main" id="{EA980FAD-4A1D-6D4C-99AC-2894D7B93DA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53" name="Freeform 37">
              <a:extLst>
                <a:ext uri="{FF2B5EF4-FFF2-40B4-BE49-F238E27FC236}">
                  <a16:creationId xmlns:a16="http://schemas.microsoft.com/office/drawing/2014/main" id="{97EA411F-82A8-DE43-84C9-86DAFAC6A46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54" name="Freeform 38">
              <a:extLst>
                <a:ext uri="{FF2B5EF4-FFF2-40B4-BE49-F238E27FC236}">
                  <a16:creationId xmlns:a16="http://schemas.microsoft.com/office/drawing/2014/main" id="{58992DCE-0495-8942-BCA8-5CDD9F52964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4855" name="Group 39">
              <a:extLst>
                <a:ext uri="{FF2B5EF4-FFF2-40B4-BE49-F238E27FC236}">
                  <a16:creationId xmlns:a16="http://schemas.microsoft.com/office/drawing/2014/main" id="{F73D472F-E8B2-6C49-B82A-C340DB30CA8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34856" name="Freeform 40">
                <a:extLst>
                  <a:ext uri="{FF2B5EF4-FFF2-40B4-BE49-F238E27FC236}">
                    <a16:creationId xmlns:a16="http://schemas.microsoft.com/office/drawing/2014/main" id="{7C25A541-B29D-4A4F-91A6-25F149E6E08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57" name="Freeform 41">
                <a:extLst>
                  <a:ext uri="{FF2B5EF4-FFF2-40B4-BE49-F238E27FC236}">
                    <a16:creationId xmlns:a16="http://schemas.microsoft.com/office/drawing/2014/main" id="{F6323E33-6FA6-1446-9AB9-F57985396D9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/>
                <a:rect l="0" t="0" r="r" b="b"/>
                <a:pathLst/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4858" name="Rectangle 42">
            <a:extLst>
              <a:ext uri="{FF2B5EF4-FFF2-40B4-BE49-F238E27FC236}">
                <a16:creationId xmlns:a16="http://schemas.microsoft.com/office/drawing/2014/main" id="{2ACA27D7-FE7F-AB4E-8D04-A3A83331C3A8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34859" name="Rectangle 43">
            <a:extLst>
              <a:ext uri="{FF2B5EF4-FFF2-40B4-BE49-F238E27FC236}">
                <a16:creationId xmlns:a16="http://schemas.microsoft.com/office/drawing/2014/main" id="{34C65D1F-902B-5C4E-A58C-DE50DFE73E30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34860" name="Rectangle 44">
            <a:extLst>
              <a:ext uri="{FF2B5EF4-FFF2-40B4-BE49-F238E27FC236}">
                <a16:creationId xmlns:a16="http://schemas.microsoft.com/office/drawing/2014/main" id="{733EDD3C-3916-6B46-94F4-8CBB7588598F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4861" name="Rectangle 45">
            <a:extLst>
              <a:ext uri="{FF2B5EF4-FFF2-40B4-BE49-F238E27FC236}">
                <a16:creationId xmlns:a16="http://schemas.microsoft.com/office/drawing/2014/main" id="{915717B2-C144-B64F-A681-3F99EA9C04A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4862" name="Rectangle 46">
            <a:extLst>
              <a:ext uri="{FF2B5EF4-FFF2-40B4-BE49-F238E27FC236}">
                <a16:creationId xmlns:a16="http://schemas.microsoft.com/office/drawing/2014/main" id="{66C5B9FE-154C-064A-8AA4-BBFE3849F2F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A12B65E-A628-2D44-9E71-4997FD41243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7A21F-9D41-D147-AAAE-04657FC11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B16E40-E1D3-CD4F-A9ED-D846E8CFCD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35715-AAA3-6E4C-AA6E-678B4C793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9E8508-95E1-284D-BE92-557752B3C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7B54DB-0114-144C-AFA5-DFEEE3A55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F505DD-255A-964C-B977-0F6E29D3CE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9444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3BABE2-C3FA-A044-BDE1-0B44C42735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4C15A9-17BE-C54A-B39E-39E5DA4551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67305-BD51-494A-BCE1-0C44EFA70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162BB2-3369-6043-AB0E-E2B7B0A17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2116B-DC00-6748-A4E0-CAF70B15C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A0580E-3C6D-334B-A690-E3577CCE0D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6251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E421D-429C-B14F-AC2D-5CBAB2354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nline Image Placeholder 2">
            <a:extLst>
              <a:ext uri="{FF2B5EF4-FFF2-40B4-BE49-F238E27FC236}">
                <a16:creationId xmlns:a16="http://schemas.microsoft.com/office/drawing/2014/main" id="{1FF0CCD3-7261-EB42-AD8C-3F561B06ACEF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FE70B9-028D-4448-842C-FF4D39294F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C503CB-45E1-8245-8B27-B9A1C29AFF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16215B-5999-FF49-B021-382C9F546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8C77B-E545-8B4A-A1AF-DAA266D3C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BF168E0C-F68C-5341-8887-F1AFAA6EF5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1371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F1F26-E6F9-2448-BE4B-D2B814D350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067B84-1D7E-CD4F-B0DD-466D4E3D6A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4691C-8437-A940-9885-AD9F086FE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9A2C2-93C8-FF48-B5D0-85D607469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4A5B98-5F47-6943-900D-991060D26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0905D7-A182-DD49-9BCF-D1B26D6C92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48171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2F27E-2948-B644-995D-156F7FFAC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42966-CCC5-D847-A0E8-B82754250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204AD-5598-F047-A073-6B72F8E97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709D8-DC0A-8347-A931-31B57FE0A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F7265-E0FE-6742-8833-978AEEAFC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FBFB91-59DF-ED4C-80AA-B2F6A807EF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30011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2F541-92E9-F147-A275-E1ECE6E82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6EC3AB-5BF8-664F-B93A-96A7D5703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044A24-B74B-9C45-8F78-E8C7C704F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54B07-BD49-364C-BC94-F79D42D1B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E6090-972C-384B-9E67-890792228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126EDA-C138-C540-B32E-947B9462A2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73137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AD510-93B2-A347-89D6-298AD02A7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2111E-2C2B-BD46-9378-29741139CD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7705D9-E972-B442-96F7-2967B5E83A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05E695-5BE9-4C41-9AD4-7A0264F33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CEEC62-31C3-794D-89B7-8A3E2A396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8AFDDF-CD7C-174F-8A9C-F119CF68E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D3AB8F-34E4-6C43-BF4B-804238EE2A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99979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04399-0F03-4446-9BB9-C4EC065E4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B7B1BF-2A41-6B43-9492-2C86F7DE55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7B0F4F-AB2C-B643-BFDC-98B3BB2BD9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223246-5BE7-C64C-9E09-1FF588DF74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9A6115-886B-3045-BA27-9EEBBE6F4B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AAAA34-89C9-3143-B8E9-CB2739918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4654D0-D7AC-6E48-8BB2-DDA676491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624C0D-19A9-D841-AED1-65AD687A4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839947-04FF-344C-97BD-3FE1D0951D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23762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3DFBE-3F16-2C4B-B0C5-7D3138971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9CAAF4-CBB8-EB49-AF2F-E108E4A08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BD9BCB-C117-994C-8F89-BED1F2C55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725FA0-2E00-1F4F-B42C-A2E830D43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C82F2F-9142-8445-884B-C2F6A40280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22917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525349-CFE1-A444-A43C-E65CE6DBA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199A92-14BF-FB44-BA0F-0A0939852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BA611-A2A8-0549-A3CB-DEE07FB5B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1086FF-EA1A-BC4C-A7CB-93C6C46550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2221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29124-C3BF-4F48-90B5-CD8AD35AE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889C22-8E4D-C340-ABD9-F5F7BE7B18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A449F-50CC-3F4B-9772-A9583FE03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FCAA6-6FE0-394B-8948-219FE76B8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F869A-338E-1E4A-B8D0-E078AE26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8E83F8-6C3C-7A4C-A7DD-490381676D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73195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4471A-0DA1-B04D-8BA9-AF9EDE91A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461C7-70B7-6445-8376-11C927E88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703232-F94A-4B49-8364-1C079228C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605864-4B68-B844-BD44-2F9A35576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3EB3FF-C891-1140-A1BA-22285DBBC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C16FE4-8B35-0847-A0BD-78690C927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D6BC0C-2E7A-D04A-83FA-F8185F7586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49944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4FD08-25B8-F545-9F66-F344400AB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9AA118-EE4F-A944-9BF1-84CFD82310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D2A234-BCD0-714D-B134-1BC06DBDA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2C7F61-47E0-F745-AAAE-8D6FF75FD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E86CD0-4350-FF44-AE73-5AE22D991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8B2CAF-1AEA-734D-B079-EF67B2D74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C7E5F8-F704-284E-8D9B-7352A2101E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6222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0DDDC-D76B-874E-8087-A4AA05693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7C0B7C-439F-954F-921F-2FE904542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2D030-DAA3-794B-A1BC-5B6ABC3CD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00397-E729-074D-BCFC-17BC117C2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C3D9DE-4D9E-F84A-92A2-9F62C300A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6B7C36-644F-6A41-9381-3C844729C4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61090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15EE85-9908-4042-A4F7-3C8EEF7D43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0FCE9C-51EC-2C48-B8FD-6AF571498D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69BB5E-C9FB-2941-8FF5-A76ACE6AE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8E75B8-A8E4-804E-9203-C6A95A42B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F5489-8BA5-A047-86C7-A3B0F00B0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DB6E20-CF13-8344-93E3-C8E49F375B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34372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33A72F8C-F270-1C41-9086-FF9EC5C6D984}"/>
              </a:ext>
            </a:extLst>
          </p:cNvPr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395" name="Freeform 3">
            <a:extLst>
              <a:ext uri="{FF2B5EF4-FFF2-40B4-BE49-F238E27FC236}">
                <a16:creationId xmlns:a16="http://schemas.microsoft.com/office/drawing/2014/main" id="{6E8A348D-2653-1C45-9DB7-F89A61921336}"/>
              </a:ext>
            </a:extLst>
          </p:cNvPr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>
              <a:gd name="T0" fmla="*/ 0 w 3625"/>
              <a:gd name="T1" fmla="*/ 1491 h 1492"/>
              <a:gd name="T2" fmla="*/ 0 w 3625"/>
              <a:gd name="T3" fmla="*/ 0 h 1492"/>
              <a:gd name="T4" fmla="*/ 171 w 3625"/>
              <a:gd name="T5" fmla="*/ 3 h 1492"/>
              <a:gd name="T6" fmla="*/ 355 w 3625"/>
              <a:gd name="T7" fmla="*/ 9 h 1492"/>
              <a:gd name="T8" fmla="*/ 499 w 3625"/>
              <a:gd name="T9" fmla="*/ 21 h 1492"/>
              <a:gd name="T10" fmla="*/ 650 w 3625"/>
              <a:gd name="T11" fmla="*/ 36 h 1492"/>
              <a:gd name="T12" fmla="*/ 809 w 3625"/>
              <a:gd name="T13" fmla="*/ 54 h 1492"/>
              <a:gd name="T14" fmla="*/ 957 w 3625"/>
              <a:gd name="T15" fmla="*/ 78 h 1492"/>
              <a:gd name="T16" fmla="*/ 1119 w 3625"/>
              <a:gd name="T17" fmla="*/ 105 h 1492"/>
              <a:gd name="T18" fmla="*/ 1261 w 3625"/>
              <a:gd name="T19" fmla="*/ 133 h 1492"/>
              <a:gd name="T20" fmla="*/ 1441 w 3625"/>
              <a:gd name="T21" fmla="*/ 175 h 1492"/>
              <a:gd name="T22" fmla="*/ 1598 w 3625"/>
              <a:gd name="T23" fmla="*/ 217 h 1492"/>
              <a:gd name="T24" fmla="*/ 1763 w 3625"/>
              <a:gd name="T25" fmla="*/ 269 h 1492"/>
              <a:gd name="T26" fmla="*/ 1887 w 3625"/>
              <a:gd name="T27" fmla="*/ 308 h 1492"/>
              <a:gd name="T28" fmla="*/ 2085 w 3625"/>
              <a:gd name="T29" fmla="*/ 384 h 1492"/>
              <a:gd name="T30" fmla="*/ 2230 w 3625"/>
              <a:gd name="T31" fmla="*/ 444 h 1492"/>
              <a:gd name="T32" fmla="*/ 2456 w 3625"/>
              <a:gd name="T33" fmla="*/ 547 h 1492"/>
              <a:gd name="T34" fmla="*/ 2666 w 3625"/>
              <a:gd name="T35" fmla="*/ 662 h 1492"/>
              <a:gd name="T36" fmla="*/ 2859 w 3625"/>
              <a:gd name="T37" fmla="*/ 786 h 1492"/>
              <a:gd name="T38" fmla="*/ 3046 w 3625"/>
              <a:gd name="T39" fmla="*/ 920 h 1492"/>
              <a:gd name="T40" fmla="*/ 3193 w 3625"/>
              <a:gd name="T41" fmla="*/ 1038 h 1492"/>
              <a:gd name="T42" fmla="*/ 3332 w 3625"/>
              <a:gd name="T43" fmla="*/ 1168 h 1492"/>
              <a:gd name="T44" fmla="*/ 3440 w 3625"/>
              <a:gd name="T45" fmla="*/ 1280 h 1492"/>
              <a:gd name="T46" fmla="*/ 3524 w 3625"/>
              <a:gd name="T47" fmla="*/ 1380 h 1492"/>
              <a:gd name="T48" fmla="*/ 3624 w 3625"/>
              <a:gd name="T49" fmla="*/ 1491 h 1492"/>
              <a:gd name="T50" fmla="*/ 3608 w 3625"/>
              <a:gd name="T51" fmla="*/ 1491 h 1492"/>
              <a:gd name="T52" fmla="*/ 0 w 3625"/>
              <a:gd name="T53" fmla="*/ 1491 h 14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396" name="Freeform 4">
            <a:extLst>
              <a:ext uri="{FF2B5EF4-FFF2-40B4-BE49-F238E27FC236}">
                <a16:creationId xmlns:a16="http://schemas.microsoft.com/office/drawing/2014/main" id="{12931F04-3BCF-FD41-8114-9DB49A4E3A52}"/>
              </a:ext>
            </a:extLst>
          </p:cNvPr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>
              <a:gd name="T0" fmla="*/ 2718 w 5143"/>
              <a:gd name="T1" fmla="*/ 405 h 1902"/>
              <a:gd name="T2" fmla="*/ 2466 w 5143"/>
              <a:gd name="T3" fmla="*/ 333 h 1902"/>
              <a:gd name="T4" fmla="*/ 2202 w 5143"/>
              <a:gd name="T5" fmla="*/ 261 h 1902"/>
              <a:gd name="T6" fmla="*/ 1929 w 5143"/>
              <a:gd name="T7" fmla="*/ 198 h 1902"/>
              <a:gd name="T8" fmla="*/ 1695 w 5143"/>
              <a:gd name="T9" fmla="*/ 153 h 1902"/>
              <a:gd name="T10" fmla="*/ 1434 w 5143"/>
              <a:gd name="T11" fmla="*/ 111 h 1902"/>
              <a:gd name="T12" fmla="*/ 1188 w 5143"/>
              <a:gd name="T13" fmla="*/ 75 h 1902"/>
              <a:gd name="T14" fmla="*/ 957 w 5143"/>
              <a:gd name="T15" fmla="*/ 48 h 1902"/>
              <a:gd name="T16" fmla="*/ 747 w 5143"/>
              <a:gd name="T17" fmla="*/ 30 h 1902"/>
              <a:gd name="T18" fmla="*/ 501 w 5143"/>
              <a:gd name="T19" fmla="*/ 15 h 1902"/>
              <a:gd name="T20" fmla="*/ 246 w 5143"/>
              <a:gd name="T21" fmla="*/ 3 h 1902"/>
              <a:gd name="T22" fmla="*/ 0 w 5143"/>
              <a:gd name="T23" fmla="*/ 0 h 1902"/>
              <a:gd name="T24" fmla="*/ 0 w 5143"/>
              <a:gd name="T25" fmla="*/ 275 h 1902"/>
              <a:gd name="T26" fmla="*/ 0 w 5143"/>
              <a:gd name="T27" fmla="*/ 345 h 1902"/>
              <a:gd name="T28" fmla="*/ 0 w 5143"/>
              <a:gd name="T29" fmla="*/ 275 h 1902"/>
              <a:gd name="T30" fmla="*/ 0 w 5143"/>
              <a:gd name="T31" fmla="*/ 342 h 1902"/>
              <a:gd name="T32" fmla="*/ 339 w 5143"/>
              <a:gd name="T33" fmla="*/ 351 h 1902"/>
              <a:gd name="T34" fmla="*/ 606 w 5143"/>
              <a:gd name="T35" fmla="*/ 372 h 1902"/>
              <a:gd name="T36" fmla="*/ 852 w 5143"/>
              <a:gd name="T37" fmla="*/ 399 h 1902"/>
              <a:gd name="T38" fmla="*/ 1068 w 5143"/>
              <a:gd name="T39" fmla="*/ 435 h 1902"/>
              <a:gd name="T40" fmla="*/ 1275 w 5143"/>
              <a:gd name="T41" fmla="*/ 474 h 1902"/>
              <a:gd name="T42" fmla="*/ 1545 w 5143"/>
              <a:gd name="T43" fmla="*/ 540 h 1902"/>
              <a:gd name="T44" fmla="*/ 1761 w 5143"/>
              <a:gd name="T45" fmla="*/ 603 h 1902"/>
              <a:gd name="T46" fmla="*/ 1971 w 5143"/>
              <a:gd name="T47" fmla="*/ 678 h 1902"/>
              <a:gd name="T48" fmla="*/ 2166 w 5143"/>
              <a:gd name="T49" fmla="*/ 747 h 1902"/>
              <a:gd name="T50" fmla="*/ 2397 w 5143"/>
              <a:gd name="T51" fmla="*/ 852 h 1902"/>
              <a:gd name="T52" fmla="*/ 2613 w 5143"/>
              <a:gd name="T53" fmla="*/ 960 h 1902"/>
              <a:gd name="T54" fmla="*/ 2832 w 5143"/>
              <a:gd name="T55" fmla="*/ 1095 h 1902"/>
              <a:gd name="T56" fmla="*/ 3012 w 5143"/>
              <a:gd name="T57" fmla="*/ 1212 h 1902"/>
              <a:gd name="T58" fmla="*/ 3186 w 5143"/>
              <a:gd name="T59" fmla="*/ 1347 h 1902"/>
              <a:gd name="T60" fmla="*/ 3351 w 5143"/>
              <a:gd name="T61" fmla="*/ 1497 h 1902"/>
              <a:gd name="T62" fmla="*/ 3480 w 5143"/>
              <a:gd name="T63" fmla="*/ 1629 h 1902"/>
              <a:gd name="T64" fmla="*/ 3612 w 5143"/>
              <a:gd name="T65" fmla="*/ 1785 h 1902"/>
              <a:gd name="T66" fmla="*/ 3699 w 5143"/>
              <a:gd name="T67" fmla="*/ 1901 h 1902"/>
              <a:gd name="T68" fmla="*/ 5142 w 5143"/>
              <a:gd name="T69" fmla="*/ 1901 h 1902"/>
              <a:gd name="T70" fmla="*/ 5076 w 5143"/>
              <a:gd name="T71" fmla="*/ 1827 h 1902"/>
              <a:gd name="T72" fmla="*/ 4968 w 5143"/>
              <a:gd name="T73" fmla="*/ 1707 h 1902"/>
              <a:gd name="T74" fmla="*/ 4797 w 5143"/>
              <a:gd name="T75" fmla="*/ 1539 h 1902"/>
              <a:gd name="T76" fmla="*/ 4617 w 5143"/>
              <a:gd name="T77" fmla="*/ 1383 h 1902"/>
              <a:gd name="T78" fmla="*/ 4410 w 5143"/>
              <a:gd name="T79" fmla="*/ 1221 h 1902"/>
              <a:gd name="T80" fmla="*/ 4185 w 5143"/>
              <a:gd name="T81" fmla="*/ 1071 h 1902"/>
              <a:gd name="T82" fmla="*/ 3960 w 5143"/>
              <a:gd name="T83" fmla="*/ 939 h 1902"/>
              <a:gd name="T84" fmla="*/ 3708 w 5143"/>
              <a:gd name="T85" fmla="*/ 801 h 1902"/>
              <a:gd name="T86" fmla="*/ 3492 w 5143"/>
              <a:gd name="T87" fmla="*/ 702 h 1902"/>
              <a:gd name="T88" fmla="*/ 3231 w 5143"/>
              <a:gd name="T89" fmla="*/ 588 h 1902"/>
              <a:gd name="T90" fmla="*/ 2964 w 5143"/>
              <a:gd name="T91" fmla="*/ 489 h 1902"/>
              <a:gd name="T92" fmla="*/ 2718 w 5143"/>
              <a:gd name="T93" fmla="*/ 405 h 19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7" name="Freeform 5">
            <a:extLst>
              <a:ext uri="{FF2B5EF4-FFF2-40B4-BE49-F238E27FC236}">
                <a16:creationId xmlns:a16="http://schemas.microsoft.com/office/drawing/2014/main" id="{86D0ADD5-7D37-B04B-821F-E90F2B34C29E}"/>
              </a:ext>
            </a:extLst>
          </p:cNvPr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>
              <a:gd name="T0" fmla="*/ 0 w 5760"/>
              <a:gd name="T1" fmla="*/ 0 h 2325"/>
              <a:gd name="T2" fmla="*/ 0 w 5760"/>
              <a:gd name="T3" fmla="*/ 339 h 2325"/>
              <a:gd name="T4" fmla="*/ 558 w 5760"/>
              <a:gd name="T5" fmla="*/ 357 h 2325"/>
              <a:gd name="T6" fmla="*/ 807 w 5760"/>
              <a:gd name="T7" fmla="*/ 375 h 2325"/>
              <a:gd name="T8" fmla="*/ 1056 w 5760"/>
              <a:gd name="T9" fmla="*/ 399 h 2325"/>
              <a:gd name="T10" fmla="*/ 1272 w 5760"/>
              <a:gd name="T11" fmla="*/ 426 h 2325"/>
              <a:gd name="T12" fmla="*/ 1539 w 5760"/>
              <a:gd name="T13" fmla="*/ 465 h 2325"/>
              <a:gd name="T14" fmla="*/ 1791 w 5760"/>
              <a:gd name="T15" fmla="*/ 510 h 2325"/>
              <a:gd name="T16" fmla="*/ 2076 w 5760"/>
              <a:gd name="T17" fmla="*/ 570 h 2325"/>
              <a:gd name="T18" fmla="*/ 2334 w 5760"/>
              <a:gd name="T19" fmla="*/ 630 h 2325"/>
              <a:gd name="T20" fmla="*/ 2544 w 5760"/>
              <a:gd name="T21" fmla="*/ 687 h 2325"/>
              <a:gd name="T22" fmla="*/ 2775 w 5760"/>
              <a:gd name="T23" fmla="*/ 759 h 2325"/>
              <a:gd name="T24" fmla="*/ 3003 w 5760"/>
              <a:gd name="T25" fmla="*/ 837 h 2325"/>
              <a:gd name="T26" fmla="*/ 3231 w 5760"/>
              <a:gd name="T27" fmla="*/ 924 h 2325"/>
              <a:gd name="T28" fmla="*/ 3438 w 5760"/>
              <a:gd name="T29" fmla="*/ 1005 h 2325"/>
              <a:gd name="T30" fmla="*/ 3663 w 5760"/>
              <a:gd name="T31" fmla="*/ 1110 h 2325"/>
              <a:gd name="T32" fmla="*/ 3903 w 5760"/>
              <a:gd name="T33" fmla="*/ 1233 h 2325"/>
              <a:gd name="T34" fmla="*/ 4149 w 5760"/>
              <a:gd name="T35" fmla="*/ 1374 h 2325"/>
              <a:gd name="T36" fmla="*/ 4353 w 5760"/>
              <a:gd name="T37" fmla="*/ 1506 h 2325"/>
              <a:gd name="T38" fmla="*/ 4491 w 5760"/>
              <a:gd name="T39" fmla="*/ 1602 h 2325"/>
              <a:gd name="T40" fmla="*/ 4668 w 5760"/>
              <a:gd name="T41" fmla="*/ 1740 h 2325"/>
              <a:gd name="T42" fmla="*/ 4824 w 5760"/>
              <a:gd name="T43" fmla="*/ 1875 h 2325"/>
              <a:gd name="T44" fmla="*/ 4968 w 5760"/>
              <a:gd name="T45" fmla="*/ 2016 h 2325"/>
              <a:gd name="T46" fmla="*/ 5100 w 5760"/>
              <a:gd name="T47" fmla="*/ 2154 h 2325"/>
              <a:gd name="T48" fmla="*/ 5238 w 5760"/>
              <a:gd name="T49" fmla="*/ 2324 h 2325"/>
              <a:gd name="T50" fmla="*/ 5759 w 5760"/>
              <a:gd name="T51" fmla="*/ 2324 h 2325"/>
              <a:gd name="T52" fmla="*/ 5759 w 5760"/>
              <a:gd name="T53" fmla="*/ 1245 h 2325"/>
              <a:gd name="T54" fmla="*/ 5580 w 5760"/>
              <a:gd name="T55" fmla="*/ 1119 h 2325"/>
              <a:gd name="T56" fmla="*/ 5400 w 5760"/>
              <a:gd name="T57" fmla="*/ 1020 h 2325"/>
              <a:gd name="T58" fmla="*/ 5205 w 5760"/>
              <a:gd name="T59" fmla="*/ 918 h 2325"/>
              <a:gd name="T60" fmla="*/ 5031 w 5760"/>
              <a:gd name="T61" fmla="*/ 837 h 2325"/>
              <a:gd name="T62" fmla="*/ 4866 w 5760"/>
              <a:gd name="T63" fmla="*/ 771 h 2325"/>
              <a:gd name="T64" fmla="*/ 4710 w 5760"/>
              <a:gd name="T65" fmla="*/ 711 h 2325"/>
              <a:gd name="T66" fmla="*/ 4545 w 5760"/>
              <a:gd name="T67" fmla="*/ 651 h 2325"/>
              <a:gd name="T68" fmla="*/ 4386 w 5760"/>
              <a:gd name="T69" fmla="*/ 600 h 2325"/>
              <a:gd name="T70" fmla="*/ 4248 w 5760"/>
              <a:gd name="T71" fmla="*/ 552 h 2325"/>
              <a:gd name="T72" fmla="*/ 3993 w 5760"/>
              <a:gd name="T73" fmla="*/ 483 h 2325"/>
              <a:gd name="T74" fmla="*/ 3777 w 5760"/>
              <a:gd name="T75" fmla="*/ 423 h 2325"/>
              <a:gd name="T76" fmla="*/ 3564 w 5760"/>
              <a:gd name="T77" fmla="*/ 375 h 2325"/>
              <a:gd name="T78" fmla="*/ 3282 w 5760"/>
              <a:gd name="T79" fmla="*/ 312 h 2325"/>
              <a:gd name="T80" fmla="*/ 3003 w 5760"/>
              <a:gd name="T81" fmla="*/ 261 h 2325"/>
              <a:gd name="T82" fmla="*/ 2733 w 5760"/>
              <a:gd name="T83" fmla="*/ 213 h 2325"/>
              <a:gd name="T84" fmla="*/ 2451 w 5760"/>
              <a:gd name="T85" fmla="*/ 171 h 2325"/>
              <a:gd name="T86" fmla="*/ 2211 w 5760"/>
              <a:gd name="T87" fmla="*/ 138 h 2325"/>
              <a:gd name="T88" fmla="*/ 1974 w 5760"/>
              <a:gd name="T89" fmla="*/ 108 h 2325"/>
              <a:gd name="T90" fmla="*/ 1665 w 5760"/>
              <a:gd name="T91" fmla="*/ 81 h 2325"/>
              <a:gd name="T92" fmla="*/ 1437 w 5760"/>
              <a:gd name="T93" fmla="*/ 60 h 2325"/>
              <a:gd name="T94" fmla="*/ 1125 w 5760"/>
              <a:gd name="T95" fmla="*/ 36 h 2325"/>
              <a:gd name="T96" fmla="*/ 828 w 5760"/>
              <a:gd name="T97" fmla="*/ 21 h 2325"/>
              <a:gd name="T98" fmla="*/ 558 w 5760"/>
              <a:gd name="T99" fmla="*/ 12 h 2325"/>
              <a:gd name="T100" fmla="*/ 282 w 5760"/>
              <a:gd name="T101" fmla="*/ 3 h 2325"/>
              <a:gd name="T102" fmla="*/ 0 w 5760"/>
              <a:gd name="T103" fmla="*/ 0 h 2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8" name="Freeform 6">
            <a:extLst>
              <a:ext uri="{FF2B5EF4-FFF2-40B4-BE49-F238E27FC236}">
                <a16:creationId xmlns:a16="http://schemas.microsoft.com/office/drawing/2014/main" id="{195E1B89-0349-D942-80CB-5666D3943E4B}"/>
              </a:ext>
            </a:extLst>
          </p:cNvPr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>
              <a:gd name="T0" fmla="*/ 0 w 5760"/>
              <a:gd name="T1" fmla="*/ 0 h 1573"/>
              <a:gd name="T2" fmla="*/ 0 w 5760"/>
              <a:gd name="T3" fmla="*/ 351 h 1573"/>
              <a:gd name="T4" fmla="*/ 282 w 5760"/>
              <a:gd name="T5" fmla="*/ 357 h 1573"/>
              <a:gd name="T6" fmla="*/ 627 w 5760"/>
              <a:gd name="T7" fmla="*/ 363 h 1573"/>
              <a:gd name="T8" fmla="*/ 960 w 5760"/>
              <a:gd name="T9" fmla="*/ 375 h 1573"/>
              <a:gd name="T10" fmla="*/ 1218 w 5760"/>
              <a:gd name="T11" fmla="*/ 393 h 1573"/>
              <a:gd name="T12" fmla="*/ 1470 w 5760"/>
              <a:gd name="T13" fmla="*/ 411 h 1573"/>
              <a:gd name="T14" fmla="*/ 1746 w 5760"/>
              <a:gd name="T15" fmla="*/ 435 h 1573"/>
              <a:gd name="T16" fmla="*/ 2022 w 5760"/>
              <a:gd name="T17" fmla="*/ 462 h 1573"/>
              <a:gd name="T18" fmla="*/ 2340 w 5760"/>
              <a:gd name="T19" fmla="*/ 504 h 1573"/>
              <a:gd name="T20" fmla="*/ 2664 w 5760"/>
              <a:gd name="T21" fmla="*/ 549 h 1573"/>
              <a:gd name="T22" fmla="*/ 2952 w 5760"/>
              <a:gd name="T23" fmla="*/ 597 h 1573"/>
              <a:gd name="T24" fmla="*/ 3225 w 5760"/>
              <a:gd name="T25" fmla="*/ 648 h 1573"/>
              <a:gd name="T26" fmla="*/ 3513 w 5760"/>
              <a:gd name="T27" fmla="*/ 708 h 1573"/>
              <a:gd name="T28" fmla="*/ 3693 w 5760"/>
              <a:gd name="T29" fmla="*/ 750 h 1573"/>
              <a:gd name="T30" fmla="*/ 3936 w 5760"/>
              <a:gd name="T31" fmla="*/ 810 h 1573"/>
              <a:gd name="T32" fmla="*/ 4095 w 5760"/>
              <a:gd name="T33" fmla="*/ 855 h 1573"/>
              <a:gd name="T34" fmla="*/ 4281 w 5760"/>
              <a:gd name="T35" fmla="*/ 909 h 1573"/>
              <a:gd name="T36" fmla="*/ 4503 w 5760"/>
              <a:gd name="T37" fmla="*/ 981 h 1573"/>
              <a:gd name="T38" fmla="*/ 4704 w 5760"/>
              <a:gd name="T39" fmla="*/ 1053 h 1573"/>
              <a:gd name="T40" fmla="*/ 4911 w 5760"/>
              <a:gd name="T41" fmla="*/ 1131 h 1573"/>
              <a:gd name="T42" fmla="*/ 5073 w 5760"/>
              <a:gd name="T43" fmla="*/ 1197 h 1573"/>
              <a:gd name="T44" fmla="*/ 5256 w 5760"/>
              <a:gd name="T45" fmla="*/ 1281 h 1573"/>
              <a:gd name="T46" fmla="*/ 5475 w 5760"/>
              <a:gd name="T47" fmla="*/ 1401 h 1573"/>
              <a:gd name="T48" fmla="*/ 5628 w 5760"/>
              <a:gd name="T49" fmla="*/ 1482 h 1573"/>
              <a:gd name="T50" fmla="*/ 5759 w 5760"/>
              <a:gd name="T51" fmla="*/ 1572 h 1573"/>
              <a:gd name="T52" fmla="*/ 5759 w 5760"/>
              <a:gd name="T53" fmla="*/ 633 h 1573"/>
              <a:gd name="T54" fmla="*/ 5493 w 5760"/>
              <a:gd name="T55" fmla="*/ 570 h 1573"/>
              <a:gd name="T56" fmla="*/ 5214 w 5760"/>
              <a:gd name="T57" fmla="*/ 501 h 1573"/>
              <a:gd name="T58" fmla="*/ 4950 w 5760"/>
              <a:gd name="T59" fmla="*/ 444 h 1573"/>
              <a:gd name="T60" fmla="*/ 4701 w 5760"/>
              <a:gd name="T61" fmla="*/ 396 h 1573"/>
              <a:gd name="T62" fmla="*/ 4425 w 5760"/>
              <a:gd name="T63" fmla="*/ 348 h 1573"/>
              <a:gd name="T64" fmla="*/ 4110 w 5760"/>
              <a:gd name="T65" fmla="*/ 294 h 1573"/>
              <a:gd name="T66" fmla="*/ 3813 w 5760"/>
              <a:gd name="T67" fmla="*/ 252 h 1573"/>
              <a:gd name="T68" fmla="*/ 3549 w 5760"/>
              <a:gd name="T69" fmla="*/ 213 h 1573"/>
              <a:gd name="T70" fmla="*/ 3261 w 5760"/>
              <a:gd name="T71" fmla="*/ 183 h 1573"/>
              <a:gd name="T72" fmla="*/ 3015 w 5760"/>
              <a:gd name="T73" fmla="*/ 153 h 1573"/>
              <a:gd name="T74" fmla="*/ 2757 w 5760"/>
              <a:gd name="T75" fmla="*/ 129 h 1573"/>
              <a:gd name="T76" fmla="*/ 2520 w 5760"/>
              <a:gd name="T77" fmla="*/ 105 h 1573"/>
              <a:gd name="T78" fmla="*/ 2301 w 5760"/>
              <a:gd name="T79" fmla="*/ 87 h 1573"/>
              <a:gd name="T80" fmla="*/ 2013 w 5760"/>
              <a:gd name="T81" fmla="*/ 66 h 1573"/>
              <a:gd name="T82" fmla="*/ 1731 w 5760"/>
              <a:gd name="T83" fmla="*/ 48 h 1573"/>
              <a:gd name="T84" fmla="*/ 1524 w 5760"/>
              <a:gd name="T85" fmla="*/ 39 h 1573"/>
              <a:gd name="T86" fmla="*/ 1260 w 5760"/>
              <a:gd name="T87" fmla="*/ 27 h 1573"/>
              <a:gd name="T88" fmla="*/ 966 w 5760"/>
              <a:gd name="T89" fmla="*/ 15 h 1573"/>
              <a:gd name="T90" fmla="*/ 714 w 5760"/>
              <a:gd name="T91" fmla="*/ 12 h 1573"/>
              <a:gd name="T92" fmla="*/ 510 w 5760"/>
              <a:gd name="T93" fmla="*/ 6 h 1573"/>
              <a:gd name="T94" fmla="*/ 243 w 5760"/>
              <a:gd name="T95" fmla="*/ 0 h 1573"/>
              <a:gd name="T96" fmla="*/ 0 w 5760"/>
              <a:gd name="T97" fmla="*/ 0 h 15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9" name="Freeform 7">
            <a:extLst>
              <a:ext uri="{FF2B5EF4-FFF2-40B4-BE49-F238E27FC236}">
                <a16:creationId xmlns:a16="http://schemas.microsoft.com/office/drawing/2014/main" id="{C49C21BA-E0DE-C341-8AF4-3C468DDD2500}"/>
              </a:ext>
            </a:extLst>
          </p:cNvPr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>
              <a:gd name="T0" fmla="*/ 0 w 5760"/>
              <a:gd name="T1" fmla="*/ 0 h 970"/>
              <a:gd name="T2" fmla="*/ 0 w 5760"/>
              <a:gd name="T3" fmla="*/ 339 h 970"/>
              <a:gd name="T4" fmla="*/ 318 w 5760"/>
              <a:gd name="T5" fmla="*/ 342 h 970"/>
              <a:gd name="T6" fmla="*/ 591 w 5760"/>
              <a:gd name="T7" fmla="*/ 348 h 970"/>
              <a:gd name="T8" fmla="*/ 846 w 5760"/>
              <a:gd name="T9" fmla="*/ 354 h 970"/>
              <a:gd name="T10" fmla="*/ 1074 w 5760"/>
              <a:gd name="T11" fmla="*/ 360 h 970"/>
              <a:gd name="T12" fmla="*/ 1314 w 5760"/>
              <a:gd name="T13" fmla="*/ 366 h 970"/>
              <a:gd name="T14" fmla="*/ 1599 w 5760"/>
              <a:gd name="T15" fmla="*/ 381 h 970"/>
              <a:gd name="T16" fmla="*/ 1911 w 5760"/>
              <a:gd name="T17" fmla="*/ 399 h 970"/>
              <a:gd name="T18" fmla="*/ 2241 w 5760"/>
              <a:gd name="T19" fmla="*/ 420 h 970"/>
              <a:gd name="T20" fmla="*/ 2619 w 5760"/>
              <a:gd name="T21" fmla="*/ 453 h 970"/>
              <a:gd name="T22" fmla="*/ 2889 w 5760"/>
              <a:gd name="T23" fmla="*/ 477 h 970"/>
              <a:gd name="T24" fmla="*/ 3177 w 5760"/>
              <a:gd name="T25" fmla="*/ 507 h 970"/>
              <a:gd name="T26" fmla="*/ 3498 w 5760"/>
              <a:gd name="T27" fmla="*/ 543 h 970"/>
              <a:gd name="T28" fmla="*/ 3813 w 5760"/>
              <a:gd name="T29" fmla="*/ 585 h 970"/>
              <a:gd name="T30" fmla="*/ 4044 w 5760"/>
              <a:gd name="T31" fmla="*/ 618 h 970"/>
              <a:gd name="T32" fmla="*/ 4365 w 5760"/>
              <a:gd name="T33" fmla="*/ 669 h 970"/>
              <a:gd name="T34" fmla="*/ 4683 w 5760"/>
              <a:gd name="T35" fmla="*/ 726 h 970"/>
              <a:gd name="T36" fmla="*/ 4980 w 5760"/>
              <a:gd name="T37" fmla="*/ 786 h 970"/>
              <a:gd name="T38" fmla="*/ 5268 w 5760"/>
              <a:gd name="T39" fmla="*/ 846 h 970"/>
              <a:gd name="T40" fmla="*/ 5646 w 5760"/>
              <a:gd name="T41" fmla="*/ 942 h 970"/>
              <a:gd name="T42" fmla="*/ 5759 w 5760"/>
              <a:gd name="T43" fmla="*/ 969 h 970"/>
              <a:gd name="T44" fmla="*/ 5759 w 5760"/>
              <a:gd name="T45" fmla="*/ 0 h 970"/>
              <a:gd name="T46" fmla="*/ 0 w 5760"/>
              <a:gd name="T47" fmla="*/ 0 h 9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0" name="Freeform 8">
            <a:extLst>
              <a:ext uri="{FF2B5EF4-FFF2-40B4-BE49-F238E27FC236}">
                <a16:creationId xmlns:a16="http://schemas.microsoft.com/office/drawing/2014/main" id="{35CF9811-C5AE-D847-8C59-852D6FFA0B1D}"/>
              </a:ext>
            </a:extLst>
          </p:cNvPr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>
              <a:gd name="T0" fmla="*/ 0 w 5760"/>
              <a:gd name="T1" fmla="*/ 753 h 1060"/>
              <a:gd name="T2" fmla="*/ 0 w 5760"/>
              <a:gd name="T3" fmla="*/ 1059 h 1060"/>
              <a:gd name="T4" fmla="*/ 5759 w 5760"/>
              <a:gd name="T5" fmla="*/ 1059 h 1060"/>
              <a:gd name="T6" fmla="*/ 5759 w 5760"/>
              <a:gd name="T7" fmla="*/ 0 h 1060"/>
              <a:gd name="T8" fmla="*/ 5430 w 5760"/>
              <a:gd name="T9" fmla="*/ 0 h 1060"/>
              <a:gd name="T10" fmla="*/ 5298 w 5760"/>
              <a:gd name="T11" fmla="*/ 84 h 1060"/>
              <a:gd name="T12" fmla="*/ 5136 w 5760"/>
              <a:gd name="T13" fmla="*/ 159 h 1060"/>
              <a:gd name="T14" fmla="*/ 4968 w 5760"/>
              <a:gd name="T15" fmla="*/ 222 h 1060"/>
              <a:gd name="T16" fmla="*/ 4812 w 5760"/>
              <a:gd name="T17" fmla="*/ 267 h 1060"/>
              <a:gd name="T18" fmla="*/ 4626 w 5760"/>
              <a:gd name="T19" fmla="*/ 324 h 1060"/>
              <a:gd name="T20" fmla="*/ 4440 w 5760"/>
              <a:gd name="T21" fmla="*/ 366 h 1060"/>
              <a:gd name="T22" fmla="*/ 4230 w 5760"/>
              <a:gd name="T23" fmla="*/ 414 h 1060"/>
              <a:gd name="T24" fmla="*/ 3939 w 5760"/>
              <a:gd name="T25" fmla="*/ 468 h 1060"/>
              <a:gd name="T26" fmla="*/ 3711 w 5760"/>
              <a:gd name="T27" fmla="*/ 504 h 1060"/>
              <a:gd name="T28" fmla="*/ 3441 w 5760"/>
              <a:gd name="T29" fmla="*/ 543 h 1060"/>
              <a:gd name="T30" fmla="*/ 3189 w 5760"/>
              <a:gd name="T31" fmla="*/ 579 h 1060"/>
              <a:gd name="T32" fmla="*/ 2925 w 5760"/>
              <a:gd name="T33" fmla="*/ 606 h 1060"/>
              <a:gd name="T34" fmla="*/ 2679 w 5760"/>
              <a:gd name="T35" fmla="*/ 633 h 1060"/>
              <a:gd name="T36" fmla="*/ 2418 w 5760"/>
              <a:gd name="T37" fmla="*/ 654 h 1060"/>
              <a:gd name="T38" fmla="*/ 2142 w 5760"/>
              <a:gd name="T39" fmla="*/ 675 h 1060"/>
              <a:gd name="T40" fmla="*/ 1896 w 5760"/>
              <a:gd name="T41" fmla="*/ 693 h 1060"/>
              <a:gd name="T42" fmla="*/ 1647 w 5760"/>
              <a:gd name="T43" fmla="*/ 708 h 1060"/>
              <a:gd name="T44" fmla="*/ 1404 w 5760"/>
              <a:gd name="T45" fmla="*/ 720 h 1060"/>
              <a:gd name="T46" fmla="*/ 1170 w 5760"/>
              <a:gd name="T47" fmla="*/ 732 h 1060"/>
              <a:gd name="T48" fmla="*/ 906 w 5760"/>
              <a:gd name="T49" fmla="*/ 738 h 1060"/>
              <a:gd name="T50" fmla="*/ 534 w 5760"/>
              <a:gd name="T51" fmla="*/ 747 h 1060"/>
              <a:gd name="T52" fmla="*/ 201 w 5760"/>
              <a:gd name="T53" fmla="*/ 753 h 1060"/>
              <a:gd name="T54" fmla="*/ 0 w 5760"/>
              <a:gd name="T55" fmla="*/ 753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1" name="Freeform 9">
            <a:extLst>
              <a:ext uri="{FF2B5EF4-FFF2-40B4-BE49-F238E27FC236}">
                <a16:creationId xmlns:a16="http://schemas.microsoft.com/office/drawing/2014/main" id="{6DBE0166-9777-A14B-AB8E-FB47B2A927E8}"/>
              </a:ext>
            </a:extLst>
          </p:cNvPr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>
              <a:gd name="T0" fmla="*/ 0 w 5284"/>
              <a:gd name="T1" fmla="*/ 366 h 673"/>
              <a:gd name="T2" fmla="*/ 0 w 5284"/>
              <a:gd name="T3" fmla="*/ 672 h 673"/>
              <a:gd name="T4" fmla="*/ 303 w 5284"/>
              <a:gd name="T5" fmla="*/ 672 h 673"/>
              <a:gd name="T6" fmla="*/ 723 w 5284"/>
              <a:gd name="T7" fmla="*/ 663 h 673"/>
              <a:gd name="T8" fmla="*/ 1020 w 5284"/>
              <a:gd name="T9" fmla="*/ 654 h 673"/>
              <a:gd name="T10" fmla="*/ 1302 w 5284"/>
              <a:gd name="T11" fmla="*/ 642 h 673"/>
              <a:gd name="T12" fmla="*/ 1554 w 5284"/>
              <a:gd name="T13" fmla="*/ 630 h 673"/>
              <a:gd name="T14" fmla="*/ 1779 w 5284"/>
              <a:gd name="T15" fmla="*/ 615 h 673"/>
              <a:gd name="T16" fmla="*/ 1962 w 5284"/>
              <a:gd name="T17" fmla="*/ 606 h 673"/>
              <a:gd name="T18" fmla="*/ 2193 w 5284"/>
              <a:gd name="T19" fmla="*/ 588 h 673"/>
              <a:gd name="T20" fmla="*/ 2448 w 5284"/>
              <a:gd name="T21" fmla="*/ 570 h 673"/>
              <a:gd name="T22" fmla="*/ 2700 w 5284"/>
              <a:gd name="T23" fmla="*/ 546 h 673"/>
              <a:gd name="T24" fmla="*/ 2904 w 5284"/>
              <a:gd name="T25" fmla="*/ 528 h 673"/>
              <a:gd name="T26" fmla="*/ 3138 w 5284"/>
              <a:gd name="T27" fmla="*/ 498 h 673"/>
              <a:gd name="T28" fmla="*/ 3324 w 5284"/>
              <a:gd name="T29" fmla="*/ 474 h 673"/>
              <a:gd name="T30" fmla="*/ 3534 w 5284"/>
              <a:gd name="T31" fmla="*/ 447 h 673"/>
              <a:gd name="T32" fmla="*/ 3735 w 5284"/>
              <a:gd name="T33" fmla="*/ 420 h 673"/>
              <a:gd name="T34" fmla="*/ 3933 w 5284"/>
              <a:gd name="T35" fmla="*/ 384 h 673"/>
              <a:gd name="T36" fmla="*/ 4116 w 5284"/>
              <a:gd name="T37" fmla="*/ 351 h 673"/>
              <a:gd name="T38" fmla="*/ 4266 w 5284"/>
              <a:gd name="T39" fmla="*/ 318 h 673"/>
              <a:gd name="T40" fmla="*/ 4446 w 5284"/>
              <a:gd name="T41" fmla="*/ 279 h 673"/>
              <a:gd name="T42" fmla="*/ 4620 w 5284"/>
              <a:gd name="T43" fmla="*/ 237 h 673"/>
              <a:gd name="T44" fmla="*/ 4779 w 5284"/>
              <a:gd name="T45" fmla="*/ 192 h 673"/>
              <a:gd name="T46" fmla="*/ 4920 w 5284"/>
              <a:gd name="T47" fmla="*/ 147 h 673"/>
              <a:gd name="T48" fmla="*/ 5085 w 5284"/>
              <a:gd name="T49" fmla="*/ 90 h 673"/>
              <a:gd name="T50" fmla="*/ 5193 w 5284"/>
              <a:gd name="T51" fmla="*/ 42 h 673"/>
              <a:gd name="T52" fmla="*/ 5283 w 5284"/>
              <a:gd name="T53" fmla="*/ 0 h 673"/>
              <a:gd name="T54" fmla="*/ 3201 w 5284"/>
              <a:gd name="T55" fmla="*/ 0 h 673"/>
              <a:gd name="T56" fmla="*/ 2982 w 5284"/>
              <a:gd name="T57" fmla="*/ 57 h 673"/>
              <a:gd name="T58" fmla="*/ 2775 w 5284"/>
              <a:gd name="T59" fmla="*/ 108 h 673"/>
              <a:gd name="T60" fmla="*/ 2562 w 5284"/>
              <a:gd name="T61" fmla="*/ 150 h 673"/>
              <a:gd name="T62" fmla="*/ 2397 w 5284"/>
              <a:gd name="T63" fmla="*/ 183 h 673"/>
              <a:gd name="T64" fmla="*/ 2205 w 5284"/>
              <a:gd name="T65" fmla="*/ 213 h 673"/>
              <a:gd name="T66" fmla="*/ 2001 w 5284"/>
              <a:gd name="T67" fmla="*/ 243 h 673"/>
              <a:gd name="T68" fmla="*/ 1776 w 5284"/>
              <a:gd name="T69" fmla="*/ 273 h 673"/>
              <a:gd name="T70" fmla="*/ 1536 w 5284"/>
              <a:gd name="T71" fmla="*/ 297 h 673"/>
              <a:gd name="T72" fmla="*/ 1344 w 5284"/>
              <a:gd name="T73" fmla="*/ 312 h 673"/>
              <a:gd name="T74" fmla="*/ 1134 w 5284"/>
              <a:gd name="T75" fmla="*/ 330 h 673"/>
              <a:gd name="T76" fmla="*/ 921 w 5284"/>
              <a:gd name="T77" fmla="*/ 342 h 673"/>
              <a:gd name="T78" fmla="*/ 696 w 5284"/>
              <a:gd name="T79" fmla="*/ 354 h 673"/>
              <a:gd name="T80" fmla="*/ 501 w 5284"/>
              <a:gd name="T81" fmla="*/ 360 h 673"/>
              <a:gd name="T82" fmla="*/ 279 w 5284"/>
              <a:gd name="T83" fmla="*/ 366 h 673"/>
              <a:gd name="T84" fmla="*/ 99 w 5284"/>
              <a:gd name="T85" fmla="*/ 369 h 673"/>
              <a:gd name="T86" fmla="*/ 0 w 5284"/>
              <a:gd name="T87" fmla="*/ 366 h 6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2" name="Freeform 10">
            <a:extLst>
              <a:ext uri="{FF2B5EF4-FFF2-40B4-BE49-F238E27FC236}">
                <a16:creationId xmlns:a16="http://schemas.microsoft.com/office/drawing/2014/main" id="{4AA1E3DD-6E07-3F41-A4AF-2731A5026634}"/>
              </a:ext>
            </a:extLst>
          </p:cNvPr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>
              <a:gd name="T0" fmla="*/ 0 w 2884"/>
              <a:gd name="T1" fmla="*/ 0 h 286"/>
              <a:gd name="T2" fmla="*/ 0 w 2884"/>
              <a:gd name="T3" fmla="*/ 285 h 286"/>
              <a:gd name="T4" fmla="*/ 192 w 2884"/>
              <a:gd name="T5" fmla="*/ 285 h 286"/>
              <a:gd name="T6" fmla="*/ 384 w 2884"/>
              <a:gd name="T7" fmla="*/ 282 h 286"/>
              <a:gd name="T8" fmla="*/ 579 w 2884"/>
              <a:gd name="T9" fmla="*/ 276 h 286"/>
              <a:gd name="T10" fmla="*/ 789 w 2884"/>
              <a:gd name="T11" fmla="*/ 267 h 286"/>
              <a:gd name="T12" fmla="*/ 999 w 2884"/>
              <a:gd name="T13" fmla="*/ 258 h 286"/>
              <a:gd name="T14" fmla="*/ 1161 w 2884"/>
              <a:gd name="T15" fmla="*/ 246 h 286"/>
              <a:gd name="T16" fmla="*/ 1302 w 2884"/>
              <a:gd name="T17" fmla="*/ 234 h 286"/>
              <a:gd name="T18" fmla="*/ 1458 w 2884"/>
              <a:gd name="T19" fmla="*/ 222 h 286"/>
              <a:gd name="T20" fmla="*/ 1665 w 2884"/>
              <a:gd name="T21" fmla="*/ 201 h 286"/>
              <a:gd name="T22" fmla="*/ 1992 w 2884"/>
              <a:gd name="T23" fmla="*/ 159 h 286"/>
              <a:gd name="T24" fmla="*/ 2301 w 2884"/>
              <a:gd name="T25" fmla="*/ 117 h 286"/>
              <a:gd name="T26" fmla="*/ 2604 w 2884"/>
              <a:gd name="T27" fmla="*/ 60 h 286"/>
              <a:gd name="T28" fmla="*/ 2883 w 2884"/>
              <a:gd name="T29" fmla="*/ 0 h 286"/>
              <a:gd name="T30" fmla="*/ 0 w 2884"/>
              <a:gd name="T31" fmla="*/ 0 h 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3" name="Rectangle 11">
            <a:extLst>
              <a:ext uri="{FF2B5EF4-FFF2-40B4-BE49-F238E27FC236}">
                <a16:creationId xmlns:a16="http://schemas.microsoft.com/office/drawing/2014/main" id="{D39980B4-DFD6-5144-A96D-BC3E1A289A3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59404" name="Rectangle 12">
            <a:extLst>
              <a:ext uri="{FF2B5EF4-FFF2-40B4-BE49-F238E27FC236}">
                <a16:creationId xmlns:a16="http://schemas.microsoft.com/office/drawing/2014/main" id="{3887DBAF-ABEE-4F4E-967E-A6666268B43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59405" name="Rectangle 13">
            <a:extLst>
              <a:ext uri="{FF2B5EF4-FFF2-40B4-BE49-F238E27FC236}">
                <a16:creationId xmlns:a16="http://schemas.microsoft.com/office/drawing/2014/main" id="{0A743A66-2294-FF4C-A05A-51EEEA07285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9406" name="Rectangle 14">
            <a:extLst>
              <a:ext uri="{FF2B5EF4-FFF2-40B4-BE49-F238E27FC236}">
                <a16:creationId xmlns:a16="http://schemas.microsoft.com/office/drawing/2014/main" id="{A04D395C-2662-3B4A-8F2E-BB875A0DBAE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9407" name="Rectangle 15">
            <a:extLst>
              <a:ext uri="{FF2B5EF4-FFF2-40B4-BE49-F238E27FC236}">
                <a16:creationId xmlns:a16="http://schemas.microsoft.com/office/drawing/2014/main" id="{E3EFD825-788C-D244-90D1-8BDA3362DBB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43C6525-F0D4-374C-8028-61EB561BE0C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0F0C5-980F-9C4B-AD73-5E5F0486D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F95B1-8789-064E-A616-2B7697DB21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95F33E-7DCC-8340-989E-645DDCD81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BAA9C-F444-8A46-824D-9EDCC37B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E0D9C-57AF-8B43-B457-1F7038A09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73E4F1-C81E-F24E-B560-7B88F5CA52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06222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40EA0-6ACA-5940-82D9-8EFB8F88C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E1BC98-3860-BE48-B6AB-163E75E174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A4E03-070F-444D-B597-D60674979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E428D-A6E5-3141-B6BD-1DE87E958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4D8D1-DB73-6147-83F5-587CBEC03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C7DB39-1273-0847-8FFC-8C327049DC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15074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61458-4AE3-4A47-887D-9FF586419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D9544-261F-0740-982E-A1041EB7D4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1BA392-55D5-744F-8EFA-791DEE01E5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8EA56B-2C03-9A44-88E7-1A9286AF1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CD0818-BCFE-9C44-91E8-C30CC26F4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9C25C2-BFD2-9640-B4F5-B96DC804E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4C4FB9-6500-0E40-A27D-C5BF1855AD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14838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21ECD-4D1A-224E-B70D-D0904B6A5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D9A4B9-2136-D041-8414-DBDBC1A2C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9C7001-847E-1941-B53D-B4FD6FFB38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85F33A-4A94-BD4F-AE3B-B6FDB2DF29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7B6F25-06D0-FA40-B541-F1C79A27DE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3D43B9-4BD0-F848-BB7F-CCAAB5E4D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AAB77-D61C-334A-87C0-398C3575A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03D261-632D-0F4C-803D-62A1B5C41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84F643-2DA9-BD44-89D5-B788B345E8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8695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C5BFE-D73F-B145-BC0F-B5FF427AC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0A55DE-9638-3A49-ABE1-73B8BC9B6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AEB8E8-4AD0-5840-B07A-4C07E403A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72EA48-A22D-1C49-95FA-0D5389B4C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E0BEEB-9EA8-6743-AD68-9767F8C610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6411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B5C1C-BB96-204E-BB72-9A2256253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7D48B7-06F9-1446-9C0E-8DBB0F54C5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CCC8D1-A390-FA43-806C-9EF06EB17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91230-7E31-9A47-AD01-CE51A0007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4E6BE-959F-744C-8851-EFA56934C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94B23C-E2B8-FB43-BC2C-D37558440C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27038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9D0974-8062-9845-966C-E6306DA9B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D60B18-AAE4-C940-AB56-05F554D1D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BC685D-E874-6948-BD20-D6FDE813F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FF995A-DD9D-AA4F-A21E-9084ECABED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69465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5F448-5E90-9942-8789-7DA6238E9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AF941-213B-7D42-AC18-B1FA08A8B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459AAE-7812-4B4E-90BE-E15B5D0451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6C1C82-31A7-9745-B54F-470232C31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A0B40B-FC4E-3D42-94DA-B00AB52B1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09774E-6BC7-9945-A57D-8F89E64B8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0FB0A1-23D0-9E48-9A4E-46779AD35B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96721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CE117-2CA8-2F4E-AEDA-782901254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DE6816-2F12-364F-931A-B56A5C746C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B6008D-E16D-3D49-B882-39A3963A97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EA804B-CDA1-9841-88B1-4CBFBF838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B3D6B2-6F19-3547-BB63-31C674813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EAD8CB-2ACA-B340-BD58-5A968D150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CEB08F-FAEA-5C46-89E2-0388354E25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79857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AF868-005F-9D41-9569-16EF391B2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EFF9F8-A86F-8147-8207-6AEA815829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145DA-0F18-B74B-BB05-97B786482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02142D-1FCC-6046-8DBB-5E659E359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8AD87D-C65E-D749-9FCB-3E44E347A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0539C5-57E9-FC41-833D-261D97F757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91933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5E393C-2D10-3646-915A-6FF13930D9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924A6A-796A-0D4A-881B-980E25B3B5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8B3B42-156D-0140-89C5-E6AE7F522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707CD0-BF6A-7F4B-8A6E-857572C19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DBF8A-C594-534A-B860-A1CC0239D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809D0-40BA-164F-B918-18C2F3A27D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76291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Rectangle 2">
            <a:extLst>
              <a:ext uri="{FF2B5EF4-FFF2-40B4-BE49-F238E27FC236}">
                <a16:creationId xmlns:a16="http://schemas.microsoft.com/office/drawing/2014/main" id="{ED2B4879-C47F-944A-874B-254ABD6E2255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440323" name="Rectangle 3">
            <a:extLst>
              <a:ext uri="{FF2B5EF4-FFF2-40B4-BE49-F238E27FC236}">
                <a16:creationId xmlns:a16="http://schemas.microsoft.com/office/drawing/2014/main" id="{71567534-AA63-EC40-8081-9BD36D058BB3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440324" name="Rectangle 4">
            <a:extLst>
              <a:ext uri="{FF2B5EF4-FFF2-40B4-BE49-F238E27FC236}">
                <a16:creationId xmlns:a16="http://schemas.microsoft.com/office/drawing/2014/main" id="{7C02050B-FB9C-DE40-90E8-6580D3C88D5C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40325" name="Rectangle 5">
            <a:extLst>
              <a:ext uri="{FF2B5EF4-FFF2-40B4-BE49-F238E27FC236}">
                <a16:creationId xmlns:a16="http://schemas.microsoft.com/office/drawing/2014/main" id="{63B548B5-B546-2B4B-B595-D5962F85949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40326" name="Rectangle 6">
            <a:extLst>
              <a:ext uri="{FF2B5EF4-FFF2-40B4-BE49-F238E27FC236}">
                <a16:creationId xmlns:a16="http://schemas.microsoft.com/office/drawing/2014/main" id="{464CBE38-FBFF-D943-86AC-E73BF640D2F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C48B0F9C-C526-9E4C-969E-DDE4FF4C47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6549100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624A7-D319-3046-973C-047F7608F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A0155-0E91-6B4F-B878-9AC07BC1A0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27A22B-B141-844E-9575-94C337C3E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635AB-B000-C043-8A2C-2C593E71B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4F512-4B50-C441-92E7-60F4EAA65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A7FBD8-16FF-DB46-B193-3E0EB97057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4783639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39B47-97B4-F340-87A4-165C555CD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E3BF76-CF8A-6141-9D28-1BC2F08B2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B1FC7-E6AC-BD4E-9AC7-DEA2A2274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C2EB1-DB2F-C44B-96A4-5168B75A6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9E063-5E2A-304B-A41D-CF742F1DD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67FCCF-9DF1-7340-832E-52B1967DBB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3817060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43B1D-208E-2548-97AE-3787A28B4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2D160-22D9-E146-9036-CDCAD8E3FF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F80FD9-8D40-9D4A-81F0-9005BFF2A3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4A624A-DDEC-804E-B475-8F1C4A591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DC995F-CA3B-F14D-BBBD-CC2D4CBA5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CA2DEE-7DB6-2645-BAC3-3AA30005B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7F80F8-3A77-DB42-B12C-55F51F3AE0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7525381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EC29F-11FB-C642-9470-5B1DC82DC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8F8761-A960-C243-A35A-134CD8D1DC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1E0BD9-9222-0A4D-877E-1D029B4D0B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EE5693-7AC1-344A-AD22-4690A076FC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C037BE-060B-A24F-A450-1E986E2E1F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B70F2C-0861-5240-80BE-72EA03BDF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E2D292-08CE-D048-B28A-D4744F4AA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F799D4-519A-0E4C-ABE9-22F605902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418DB4-9098-4440-9F88-3DE14294B2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1170344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7A897-1853-9F43-85C7-6DF888663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A7120-0459-BB46-B0B4-C3D97761B6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0B64B0-9787-EA4E-B926-485CF65B2C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7C5DBA-E80A-E748-8CFB-692CE8195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1AF844-1F34-E044-B4BF-F845C8243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197BE0-392B-F84D-8FBD-33667A67C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0C9C1A-51D2-1846-860D-0769557819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4717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71F3A-DCA7-C34A-8435-EF2798C8A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160624-FA3B-0A4E-BE8D-1FEF80E51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B80B32-660E-4249-9BE4-FDE6184AB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760AB6-3727-1C41-B990-85CF9C742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977482-0794-1648-BCA3-A112CDB361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1582146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29F8E1-9150-C34A-A3ED-C9F5BB827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B082E3-E86F-0C49-BCAB-7C1B232DE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70B0E1-C481-474C-A6F7-86A4F39B1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904E69-9D7C-8A44-925D-CF22137FDE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2666063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0FC5D-538F-7A40-9668-0318A7BC2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425D91-B571-6541-8AB7-251CECADFD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B375C9-0F3D-7C4F-91F7-D7B896D7EB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167339-CE93-7D48-B788-71B81CAC9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054C21-615B-1A49-A19C-637CEBD87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4BE178-2AB6-6F49-B49A-0003388AB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AD20D2-DB55-E349-ABDE-D498A74709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8872188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2539F-4D26-524A-BA66-D6A7A474D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19A327-0D0F-EF40-84FC-9F1A3B14EE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58967E-43A1-0C41-94DA-FB8AE8E54A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CA4BB1-6BA6-CA40-84E5-1CECF7085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05A6A7-94DF-9048-8F24-8CAEE1E07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15D106-A79C-E44E-8718-F0EF5CCD7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4E53FD-E4DF-BE42-9773-AC3223D8BB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2671497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43755-7855-D44E-B349-38839266E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822508-5297-8B42-A0DD-9DA471DC18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AFFCC-E6C4-354B-9DC3-F7F6E87FE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553D3C-F7C8-F84C-8CE4-559EBE8C4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C2097-8303-EC41-9FDE-1A2EF0562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728F56-1236-0047-A727-80B53A30C8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5233657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2837E7-D15F-3346-A5A1-D2CCC2241E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7E06BA-F886-C446-91F4-DF83B46469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2131D-6CA8-B243-88E7-BD08B7642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C28EC-6DAB-2241-8B01-D8FA87529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9B1DD-8E78-C341-B9D5-BF263100F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11B549-DCCB-3D47-8358-5698416FF9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2294070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430810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0" indent="0">
              <a:buNone/>
              <a:defRPr sz="1800"/>
            </a:lvl2pPr>
            <a:lvl3pPr marL="914300" indent="0">
              <a:buNone/>
              <a:defRPr sz="1600"/>
            </a:lvl3pPr>
            <a:lvl4pPr marL="1371450" indent="0">
              <a:buNone/>
              <a:defRPr sz="1400"/>
            </a:lvl4pPr>
            <a:lvl5pPr marL="1828600" indent="0">
              <a:buNone/>
              <a:defRPr sz="1400"/>
            </a:lvl5pPr>
            <a:lvl6pPr marL="2285750" indent="0">
              <a:buNone/>
              <a:defRPr sz="1400"/>
            </a:lvl6pPr>
            <a:lvl7pPr marL="2742899" indent="0">
              <a:buNone/>
              <a:defRPr sz="1400"/>
            </a:lvl7pPr>
            <a:lvl8pPr marL="3200047" indent="0">
              <a:buNone/>
              <a:defRPr sz="1400"/>
            </a:lvl8pPr>
            <a:lvl9pPr marL="365719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983542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354885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08002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19C28-3B04-9C46-8579-C6F8FC411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19FE2-35A8-7C45-9060-4C96E80A1D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5C9284-17BC-FA4A-AEFC-4288BECFD7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CA4919-2F16-1B47-A417-C29E49FF55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AF297F-3CAD-4F47-856E-1E296EEF67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7C61DE-4991-224D-A55E-30862B588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35BB15-8425-FD4F-BD98-B527F2F29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C2652C-BA5F-784A-8988-02EE160CB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FD589E-48B4-DC46-9673-9538A5A75A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26492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262966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464204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19343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0" indent="0">
              <a:buNone/>
              <a:defRPr sz="2800"/>
            </a:lvl2pPr>
            <a:lvl3pPr marL="914300" indent="0">
              <a:buNone/>
              <a:defRPr sz="2400"/>
            </a:lvl3pPr>
            <a:lvl4pPr marL="1371450" indent="0">
              <a:buNone/>
              <a:defRPr sz="2000"/>
            </a:lvl4pPr>
            <a:lvl5pPr marL="1828600" indent="0">
              <a:buNone/>
              <a:defRPr sz="2000"/>
            </a:lvl5pPr>
            <a:lvl6pPr marL="2285750" indent="0">
              <a:buNone/>
              <a:defRPr sz="2000"/>
            </a:lvl6pPr>
            <a:lvl7pPr marL="2742899" indent="0">
              <a:buNone/>
              <a:defRPr sz="2000"/>
            </a:lvl7pPr>
            <a:lvl8pPr marL="3200047" indent="0">
              <a:buNone/>
              <a:defRPr sz="2000"/>
            </a:lvl8pPr>
            <a:lvl9pPr marL="365719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810748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146754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445997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0" indent="0" algn="ctr">
              <a:buNone/>
              <a:defRPr/>
            </a:lvl2pPr>
            <a:lvl3pPr marL="914300" indent="0" algn="ctr">
              <a:buNone/>
              <a:defRPr/>
            </a:lvl3pPr>
            <a:lvl4pPr marL="1371450" indent="0" algn="ctr">
              <a:buNone/>
              <a:defRPr/>
            </a:lvl4pPr>
            <a:lvl5pPr marL="1828600" indent="0" algn="ctr">
              <a:buNone/>
              <a:defRPr/>
            </a:lvl5pPr>
            <a:lvl6pPr marL="2285750" indent="0" algn="ctr">
              <a:buNone/>
              <a:defRPr/>
            </a:lvl6pPr>
            <a:lvl7pPr marL="2742899" indent="0" algn="ctr">
              <a:buNone/>
              <a:defRPr/>
            </a:lvl7pPr>
            <a:lvl8pPr marL="3200047" indent="0" algn="ctr">
              <a:buNone/>
              <a:defRPr/>
            </a:lvl8pPr>
            <a:lvl9pPr marL="365719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19101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BED5F-B730-B446-8E9D-0AE961D5B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DB4A72-97DE-DF4C-988B-23D4138F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B8EFDF-349D-1047-9187-4D96606C9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52D0D8-1216-054E-A7AE-EFDFE984A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0F9E3A-C83E-0D45-AE23-D11BC64672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0500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A8BA1B-7A5B-064E-8A08-F395DDAA1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66C768-518A-5D4F-B2BE-007269DAE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5B9AF1-4D01-E84A-86B0-92390734C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6E45D3-C909-F941-81A8-8B1585ECE7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4429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ED65C-D9AB-3C48-AF2A-8759A87F5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CF0E6-168D-FD45-9D1F-60C9E30CD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F05471-340B-AC44-B33A-D752BC1CDB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1227FE-D46B-514E-8CAD-41C10357A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7354D6-2D76-7D4E-95F2-5BE9308DB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1E1BB8-A8CE-244D-8489-213605B90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1EB03C-F310-7A46-912F-802CE44AF4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2611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090A9-E163-DE47-ABB4-789D125E3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1D9F71-7C3B-884F-A272-087F183BF5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F5F500-5A47-9C45-AD23-0FBFA157C2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7560BD-5BC8-5740-9BC1-75F40460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A281A2-0383-0B44-BB76-3350D6DE6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9EF21E-FBFA-F340-9ABD-810C3678E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72A763-7B3D-2A4F-9747-5D1363AA19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4167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2">
            <a:extLst>
              <a:ext uri="{FF2B5EF4-FFF2-40B4-BE49-F238E27FC236}">
                <a16:creationId xmlns:a16="http://schemas.microsoft.com/office/drawing/2014/main" id="{68E6B352-A112-C348-88C5-D4206360AA3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33795" name="Freeform 3">
              <a:extLst>
                <a:ext uri="{FF2B5EF4-FFF2-40B4-BE49-F238E27FC236}">
                  <a16:creationId xmlns:a16="http://schemas.microsoft.com/office/drawing/2014/main" id="{68809249-60EE-9D4D-A842-B167767D489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796" name="Freeform 4">
              <a:extLst>
                <a:ext uri="{FF2B5EF4-FFF2-40B4-BE49-F238E27FC236}">
                  <a16:creationId xmlns:a16="http://schemas.microsoft.com/office/drawing/2014/main" id="{926BA6F3-1187-2341-81B9-F00B424548F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797" name="Freeform 5">
              <a:extLst>
                <a:ext uri="{FF2B5EF4-FFF2-40B4-BE49-F238E27FC236}">
                  <a16:creationId xmlns:a16="http://schemas.microsoft.com/office/drawing/2014/main" id="{BCD6B331-0717-E74E-8D5E-FBC10F83CC7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798" name="Freeform 6">
              <a:extLst>
                <a:ext uri="{FF2B5EF4-FFF2-40B4-BE49-F238E27FC236}">
                  <a16:creationId xmlns:a16="http://schemas.microsoft.com/office/drawing/2014/main" id="{7902C18C-2E2A-BC42-AD4C-11F53AFF3F0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799" name="Freeform 7">
              <a:extLst>
                <a:ext uri="{FF2B5EF4-FFF2-40B4-BE49-F238E27FC236}">
                  <a16:creationId xmlns:a16="http://schemas.microsoft.com/office/drawing/2014/main" id="{8204C380-F777-AE4B-AE8D-B7123150FCC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0" name="Freeform 8">
              <a:extLst>
                <a:ext uri="{FF2B5EF4-FFF2-40B4-BE49-F238E27FC236}">
                  <a16:creationId xmlns:a16="http://schemas.microsoft.com/office/drawing/2014/main" id="{046711E9-4195-A741-B441-30BDDBC2C42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1" name="Freeform 9">
              <a:extLst>
                <a:ext uri="{FF2B5EF4-FFF2-40B4-BE49-F238E27FC236}">
                  <a16:creationId xmlns:a16="http://schemas.microsoft.com/office/drawing/2014/main" id="{CF2B7172-156A-854B-8E4E-DD42588B085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2" name="Freeform 10">
              <a:extLst>
                <a:ext uri="{FF2B5EF4-FFF2-40B4-BE49-F238E27FC236}">
                  <a16:creationId xmlns:a16="http://schemas.microsoft.com/office/drawing/2014/main" id="{75D74E6F-52EB-4F4A-A8DF-84D5F597622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3" name="Freeform 11">
              <a:extLst>
                <a:ext uri="{FF2B5EF4-FFF2-40B4-BE49-F238E27FC236}">
                  <a16:creationId xmlns:a16="http://schemas.microsoft.com/office/drawing/2014/main" id="{CDCFA3BD-A2BD-3E40-85C3-3A34D863612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4" name="Freeform 12">
              <a:extLst>
                <a:ext uri="{FF2B5EF4-FFF2-40B4-BE49-F238E27FC236}">
                  <a16:creationId xmlns:a16="http://schemas.microsoft.com/office/drawing/2014/main" id="{4D402947-65DC-9E48-99AB-975E317C16A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5" name="Freeform 13">
              <a:extLst>
                <a:ext uri="{FF2B5EF4-FFF2-40B4-BE49-F238E27FC236}">
                  <a16:creationId xmlns:a16="http://schemas.microsoft.com/office/drawing/2014/main" id="{73334C34-BAE4-CB42-94C5-5A40DAB2C98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6" name="Freeform 14">
              <a:extLst>
                <a:ext uri="{FF2B5EF4-FFF2-40B4-BE49-F238E27FC236}">
                  <a16:creationId xmlns:a16="http://schemas.microsoft.com/office/drawing/2014/main" id="{35A950BD-5B8D-2D49-8A38-48F307AC20C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7" name="Freeform 15">
              <a:extLst>
                <a:ext uri="{FF2B5EF4-FFF2-40B4-BE49-F238E27FC236}">
                  <a16:creationId xmlns:a16="http://schemas.microsoft.com/office/drawing/2014/main" id="{17EC54C1-73AD-644E-A8DA-D9AD72C436A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8" name="Freeform 16">
              <a:extLst>
                <a:ext uri="{FF2B5EF4-FFF2-40B4-BE49-F238E27FC236}">
                  <a16:creationId xmlns:a16="http://schemas.microsoft.com/office/drawing/2014/main" id="{84577DDD-8D3A-8F4E-B08B-D8B7B1516BB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9" name="Freeform 17">
              <a:extLst>
                <a:ext uri="{FF2B5EF4-FFF2-40B4-BE49-F238E27FC236}">
                  <a16:creationId xmlns:a16="http://schemas.microsoft.com/office/drawing/2014/main" id="{6CDD15A0-A2C6-B848-B3F6-8265A706562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0" name="Freeform 18">
              <a:extLst>
                <a:ext uri="{FF2B5EF4-FFF2-40B4-BE49-F238E27FC236}">
                  <a16:creationId xmlns:a16="http://schemas.microsoft.com/office/drawing/2014/main" id="{60BF0A45-5B01-8A46-A3F2-75A2252E95F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1" name="Freeform 19">
              <a:extLst>
                <a:ext uri="{FF2B5EF4-FFF2-40B4-BE49-F238E27FC236}">
                  <a16:creationId xmlns:a16="http://schemas.microsoft.com/office/drawing/2014/main" id="{052C7EBE-0B19-B243-B829-0F2C4AC8A98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2" name="Freeform 20">
              <a:extLst>
                <a:ext uri="{FF2B5EF4-FFF2-40B4-BE49-F238E27FC236}">
                  <a16:creationId xmlns:a16="http://schemas.microsoft.com/office/drawing/2014/main" id="{F3E1BC59-A79B-C148-B219-7A7F62647AF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3" name="Freeform 21">
              <a:extLst>
                <a:ext uri="{FF2B5EF4-FFF2-40B4-BE49-F238E27FC236}">
                  <a16:creationId xmlns:a16="http://schemas.microsoft.com/office/drawing/2014/main" id="{5ED12DD9-6712-1742-BA4E-41356265DF0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4" name="Freeform 22">
              <a:extLst>
                <a:ext uri="{FF2B5EF4-FFF2-40B4-BE49-F238E27FC236}">
                  <a16:creationId xmlns:a16="http://schemas.microsoft.com/office/drawing/2014/main" id="{A3A19503-A04A-274C-9855-7A51DBCF1D3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5" name="Freeform 23">
              <a:extLst>
                <a:ext uri="{FF2B5EF4-FFF2-40B4-BE49-F238E27FC236}">
                  <a16:creationId xmlns:a16="http://schemas.microsoft.com/office/drawing/2014/main" id="{E861F95F-1391-4144-8AB5-25342B79CCB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6" name="Freeform 24">
              <a:extLst>
                <a:ext uri="{FF2B5EF4-FFF2-40B4-BE49-F238E27FC236}">
                  <a16:creationId xmlns:a16="http://schemas.microsoft.com/office/drawing/2014/main" id="{F58ADCC3-0DD5-BB44-9686-CAE3B6D8B94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7" name="Freeform 25">
              <a:extLst>
                <a:ext uri="{FF2B5EF4-FFF2-40B4-BE49-F238E27FC236}">
                  <a16:creationId xmlns:a16="http://schemas.microsoft.com/office/drawing/2014/main" id="{56C93343-75CA-9E4C-9043-5DE84FE2F65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8" name="Freeform 26">
              <a:extLst>
                <a:ext uri="{FF2B5EF4-FFF2-40B4-BE49-F238E27FC236}">
                  <a16:creationId xmlns:a16="http://schemas.microsoft.com/office/drawing/2014/main" id="{1F1B9853-EB34-7341-99DF-D5ED501E77C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9" name="Freeform 27">
              <a:extLst>
                <a:ext uri="{FF2B5EF4-FFF2-40B4-BE49-F238E27FC236}">
                  <a16:creationId xmlns:a16="http://schemas.microsoft.com/office/drawing/2014/main" id="{3DC78A04-E73D-0843-84D5-89850DC755C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0" name="Freeform 28">
              <a:extLst>
                <a:ext uri="{FF2B5EF4-FFF2-40B4-BE49-F238E27FC236}">
                  <a16:creationId xmlns:a16="http://schemas.microsoft.com/office/drawing/2014/main" id="{89719A3D-4A83-B142-A7DE-BD93F1208B1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1" name="Freeform 29">
              <a:extLst>
                <a:ext uri="{FF2B5EF4-FFF2-40B4-BE49-F238E27FC236}">
                  <a16:creationId xmlns:a16="http://schemas.microsoft.com/office/drawing/2014/main" id="{DEDB6B2B-9AC9-954B-B573-311CD170D55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2" name="Freeform 30">
              <a:extLst>
                <a:ext uri="{FF2B5EF4-FFF2-40B4-BE49-F238E27FC236}">
                  <a16:creationId xmlns:a16="http://schemas.microsoft.com/office/drawing/2014/main" id="{8D64B6B9-73EF-8F40-A45B-22F07CACD80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3" name="Freeform 31">
              <a:extLst>
                <a:ext uri="{FF2B5EF4-FFF2-40B4-BE49-F238E27FC236}">
                  <a16:creationId xmlns:a16="http://schemas.microsoft.com/office/drawing/2014/main" id="{FE2C95D3-3A40-CC44-B4A7-16702988E62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4" name="Freeform 32">
              <a:extLst>
                <a:ext uri="{FF2B5EF4-FFF2-40B4-BE49-F238E27FC236}">
                  <a16:creationId xmlns:a16="http://schemas.microsoft.com/office/drawing/2014/main" id="{A262026D-9011-2C43-918F-75B2BED4872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5" name="Freeform 33">
              <a:extLst>
                <a:ext uri="{FF2B5EF4-FFF2-40B4-BE49-F238E27FC236}">
                  <a16:creationId xmlns:a16="http://schemas.microsoft.com/office/drawing/2014/main" id="{777258CA-8E2D-CC40-9A2E-0F94218A6E0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6" name="Freeform 34">
              <a:extLst>
                <a:ext uri="{FF2B5EF4-FFF2-40B4-BE49-F238E27FC236}">
                  <a16:creationId xmlns:a16="http://schemas.microsoft.com/office/drawing/2014/main" id="{6D5888AA-6BCA-734B-B96A-CB3F2A2628F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7" name="Freeform 35">
              <a:extLst>
                <a:ext uri="{FF2B5EF4-FFF2-40B4-BE49-F238E27FC236}">
                  <a16:creationId xmlns:a16="http://schemas.microsoft.com/office/drawing/2014/main" id="{5CB0FE7F-9642-0144-90F7-34482B6C115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8" name="Freeform 36">
              <a:extLst>
                <a:ext uri="{FF2B5EF4-FFF2-40B4-BE49-F238E27FC236}">
                  <a16:creationId xmlns:a16="http://schemas.microsoft.com/office/drawing/2014/main" id="{4E23174F-E855-2147-979E-126B22413B9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9" name="Freeform 37">
              <a:extLst>
                <a:ext uri="{FF2B5EF4-FFF2-40B4-BE49-F238E27FC236}">
                  <a16:creationId xmlns:a16="http://schemas.microsoft.com/office/drawing/2014/main" id="{A3493C5F-704A-6C4F-B466-0EC4C9FEC3D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30" name="Freeform 38">
              <a:extLst>
                <a:ext uri="{FF2B5EF4-FFF2-40B4-BE49-F238E27FC236}">
                  <a16:creationId xmlns:a16="http://schemas.microsoft.com/office/drawing/2014/main" id="{7DCC47CD-FDC7-8946-910B-6B63A6CDB4B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3831" name="Group 39">
              <a:extLst>
                <a:ext uri="{FF2B5EF4-FFF2-40B4-BE49-F238E27FC236}">
                  <a16:creationId xmlns:a16="http://schemas.microsoft.com/office/drawing/2014/main" id="{ABF55258-3E54-2D42-8A89-EDCE7E2E1A20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33832" name="Freeform 40">
                <a:extLst>
                  <a:ext uri="{FF2B5EF4-FFF2-40B4-BE49-F238E27FC236}">
                    <a16:creationId xmlns:a16="http://schemas.microsoft.com/office/drawing/2014/main" id="{0D9431F0-9639-8549-97E4-6533E63F0EA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33" name="Freeform 41">
                <a:extLst>
                  <a:ext uri="{FF2B5EF4-FFF2-40B4-BE49-F238E27FC236}">
                    <a16:creationId xmlns:a16="http://schemas.microsoft.com/office/drawing/2014/main" id="{F80C1E6E-390A-1140-B65B-CC4CCD0F488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3834" name="Rectangle 42">
            <a:extLst>
              <a:ext uri="{FF2B5EF4-FFF2-40B4-BE49-F238E27FC236}">
                <a16:creationId xmlns:a16="http://schemas.microsoft.com/office/drawing/2014/main" id="{FA28680D-DEDD-9240-892F-8EB9B3E391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3835" name="Rectangle 43">
            <a:extLst>
              <a:ext uri="{FF2B5EF4-FFF2-40B4-BE49-F238E27FC236}">
                <a16:creationId xmlns:a16="http://schemas.microsoft.com/office/drawing/2014/main" id="{57CE6141-784B-1540-BE64-F2B6907577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3836" name="Rectangle 44">
            <a:extLst>
              <a:ext uri="{FF2B5EF4-FFF2-40B4-BE49-F238E27FC236}">
                <a16:creationId xmlns:a16="http://schemas.microsoft.com/office/drawing/2014/main" id="{508F8E7F-060E-1844-80DB-3AA5B53490A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33837" name="Rectangle 45">
            <a:extLst>
              <a:ext uri="{FF2B5EF4-FFF2-40B4-BE49-F238E27FC236}">
                <a16:creationId xmlns:a16="http://schemas.microsoft.com/office/drawing/2014/main" id="{15A3211F-B128-AA45-9679-FB3D2925491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33838" name="Rectangle 46">
            <a:extLst>
              <a:ext uri="{FF2B5EF4-FFF2-40B4-BE49-F238E27FC236}">
                <a16:creationId xmlns:a16="http://schemas.microsoft.com/office/drawing/2014/main" id="{8A2DF907-C545-2147-8F80-8464B7D8889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60B8EA2C-D588-044D-B589-4D9A40605EE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1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8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4"/>
        </a:buBlip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5"/>
        </a:buBlip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FFC0E2C9-8C8E-624E-8631-E33BC2328E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CCC51B37-D675-754A-8F0B-C09E8CA827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7892" name="Rectangle 4">
            <a:extLst>
              <a:ext uri="{FF2B5EF4-FFF2-40B4-BE49-F238E27FC236}">
                <a16:creationId xmlns:a16="http://schemas.microsoft.com/office/drawing/2014/main" id="{2882B19A-787E-7448-91EA-17B8365EB69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37893" name="Rectangle 5">
            <a:extLst>
              <a:ext uri="{FF2B5EF4-FFF2-40B4-BE49-F238E27FC236}">
                <a16:creationId xmlns:a16="http://schemas.microsoft.com/office/drawing/2014/main" id="{E7433520-356A-2B46-9C1C-769F3FC11F7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37894" name="Rectangle 6">
            <a:extLst>
              <a:ext uri="{FF2B5EF4-FFF2-40B4-BE49-F238E27FC236}">
                <a16:creationId xmlns:a16="http://schemas.microsoft.com/office/drawing/2014/main" id="{AB2F83F0-F9E9-F748-A559-A8741A155D8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fld id="{C252472C-F6E5-E948-BCE5-5D9A6BA72FC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F1C28B8B-EEC9-6F4A-85F3-2FAF644D3FF6}"/>
              </a:ext>
            </a:extLst>
          </p:cNvPr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1" name="Freeform 3">
            <a:extLst>
              <a:ext uri="{FF2B5EF4-FFF2-40B4-BE49-F238E27FC236}">
                <a16:creationId xmlns:a16="http://schemas.microsoft.com/office/drawing/2014/main" id="{B62177DB-0AEA-4D4D-9CA3-14785224E355}"/>
              </a:ext>
            </a:extLst>
          </p:cNvPr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>
              <a:gd name="T0" fmla="*/ 0 w 3625"/>
              <a:gd name="T1" fmla="*/ 1491 h 1492"/>
              <a:gd name="T2" fmla="*/ 0 w 3625"/>
              <a:gd name="T3" fmla="*/ 0 h 1492"/>
              <a:gd name="T4" fmla="*/ 171 w 3625"/>
              <a:gd name="T5" fmla="*/ 3 h 1492"/>
              <a:gd name="T6" fmla="*/ 355 w 3625"/>
              <a:gd name="T7" fmla="*/ 9 h 1492"/>
              <a:gd name="T8" fmla="*/ 499 w 3625"/>
              <a:gd name="T9" fmla="*/ 21 h 1492"/>
              <a:gd name="T10" fmla="*/ 650 w 3625"/>
              <a:gd name="T11" fmla="*/ 36 h 1492"/>
              <a:gd name="T12" fmla="*/ 809 w 3625"/>
              <a:gd name="T13" fmla="*/ 54 h 1492"/>
              <a:gd name="T14" fmla="*/ 957 w 3625"/>
              <a:gd name="T15" fmla="*/ 78 h 1492"/>
              <a:gd name="T16" fmla="*/ 1119 w 3625"/>
              <a:gd name="T17" fmla="*/ 105 h 1492"/>
              <a:gd name="T18" fmla="*/ 1261 w 3625"/>
              <a:gd name="T19" fmla="*/ 133 h 1492"/>
              <a:gd name="T20" fmla="*/ 1441 w 3625"/>
              <a:gd name="T21" fmla="*/ 175 h 1492"/>
              <a:gd name="T22" fmla="*/ 1598 w 3625"/>
              <a:gd name="T23" fmla="*/ 217 h 1492"/>
              <a:gd name="T24" fmla="*/ 1763 w 3625"/>
              <a:gd name="T25" fmla="*/ 269 h 1492"/>
              <a:gd name="T26" fmla="*/ 1887 w 3625"/>
              <a:gd name="T27" fmla="*/ 308 h 1492"/>
              <a:gd name="T28" fmla="*/ 2085 w 3625"/>
              <a:gd name="T29" fmla="*/ 384 h 1492"/>
              <a:gd name="T30" fmla="*/ 2230 w 3625"/>
              <a:gd name="T31" fmla="*/ 444 h 1492"/>
              <a:gd name="T32" fmla="*/ 2456 w 3625"/>
              <a:gd name="T33" fmla="*/ 547 h 1492"/>
              <a:gd name="T34" fmla="*/ 2666 w 3625"/>
              <a:gd name="T35" fmla="*/ 662 h 1492"/>
              <a:gd name="T36" fmla="*/ 2859 w 3625"/>
              <a:gd name="T37" fmla="*/ 786 h 1492"/>
              <a:gd name="T38" fmla="*/ 3046 w 3625"/>
              <a:gd name="T39" fmla="*/ 920 h 1492"/>
              <a:gd name="T40" fmla="*/ 3193 w 3625"/>
              <a:gd name="T41" fmla="*/ 1038 h 1492"/>
              <a:gd name="T42" fmla="*/ 3332 w 3625"/>
              <a:gd name="T43" fmla="*/ 1168 h 1492"/>
              <a:gd name="T44" fmla="*/ 3440 w 3625"/>
              <a:gd name="T45" fmla="*/ 1280 h 1492"/>
              <a:gd name="T46" fmla="*/ 3524 w 3625"/>
              <a:gd name="T47" fmla="*/ 1380 h 1492"/>
              <a:gd name="T48" fmla="*/ 3624 w 3625"/>
              <a:gd name="T49" fmla="*/ 1491 h 1492"/>
              <a:gd name="T50" fmla="*/ 3608 w 3625"/>
              <a:gd name="T51" fmla="*/ 1491 h 1492"/>
              <a:gd name="T52" fmla="*/ 0 w 3625"/>
              <a:gd name="T53" fmla="*/ 1491 h 14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2" name="Freeform 4">
            <a:extLst>
              <a:ext uri="{FF2B5EF4-FFF2-40B4-BE49-F238E27FC236}">
                <a16:creationId xmlns:a16="http://schemas.microsoft.com/office/drawing/2014/main" id="{10B73E28-CB3B-DA45-B483-946F2377AEC0}"/>
              </a:ext>
            </a:extLst>
          </p:cNvPr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>
              <a:gd name="T0" fmla="*/ 2718 w 5143"/>
              <a:gd name="T1" fmla="*/ 405 h 1902"/>
              <a:gd name="T2" fmla="*/ 2466 w 5143"/>
              <a:gd name="T3" fmla="*/ 333 h 1902"/>
              <a:gd name="T4" fmla="*/ 2202 w 5143"/>
              <a:gd name="T5" fmla="*/ 261 h 1902"/>
              <a:gd name="T6" fmla="*/ 1929 w 5143"/>
              <a:gd name="T7" fmla="*/ 198 h 1902"/>
              <a:gd name="T8" fmla="*/ 1695 w 5143"/>
              <a:gd name="T9" fmla="*/ 153 h 1902"/>
              <a:gd name="T10" fmla="*/ 1434 w 5143"/>
              <a:gd name="T11" fmla="*/ 111 h 1902"/>
              <a:gd name="T12" fmla="*/ 1188 w 5143"/>
              <a:gd name="T13" fmla="*/ 75 h 1902"/>
              <a:gd name="T14" fmla="*/ 957 w 5143"/>
              <a:gd name="T15" fmla="*/ 48 h 1902"/>
              <a:gd name="T16" fmla="*/ 747 w 5143"/>
              <a:gd name="T17" fmla="*/ 30 h 1902"/>
              <a:gd name="T18" fmla="*/ 501 w 5143"/>
              <a:gd name="T19" fmla="*/ 15 h 1902"/>
              <a:gd name="T20" fmla="*/ 246 w 5143"/>
              <a:gd name="T21" fmla="*/ 3 h 1902"/>
              <a:gd name="T22" fmla="*/ 0 w 5143"/>
              <a:gd name="T23" fmla="*/ 0 h 1902"/>
              <a:gd name="T24" fmla="*/ 0 w 5143"/>
              <a:gd name="T25" fmla="*/ 275 h 1902"/>
              <a:gd name="T26" fmla="*/ 0 w 5143"/>
              <a:gd name="T27" fmla="*/ 345 h 1902"/>
              <a:gd name="T28" fmla="*/ 0 w 5143"/>
              <a:gd name="T29" fmla="*/ 275 h 1902"/>
              <a:gd name="T30" fmla="*/ 0 w 5143"/>
              <a:gd name="T31" fmla="*/ 342 h 1902"/>
              <a:gd name="T32" fmla="*/ 339 w 5143"/>
              <a:gd name="T33" fmla="*/ 351 h 1902"/>
              <a:gd name="T34" fmla="*/ 606 w 5143"/>
              <a:gd name="T35" fmla="*/ 372 h 1902"/>
              <a:gd name="T36" fmla="*/ 852 w 5143"/>
              <a:gd name="T37" fmla="*/ 399 h 1902"/>
              <a:gd name="T38" fmla="*/ 1068 w 5143"/>
              <a:gd name="T39" fmla="*/ 435 h 1902"/>
              <a:gd name="T40" fmla="*/ 1275 w 5143"/>
              <a:gd name="T41" fmla="*/ 474 h 1902"/>
              <a:gd name="T42" fmla="*/ 1545 w 5143"/>
              <a:gd name="T43" fmla="*/ 540 h 1902"/>
              <a:gd name="T44" fmla="*/ 1761 w 5143"/>
              <a:gd name="T45" fmla="*/ 603 h 1902"/>
              <a:gd name="T46" fmla="*/ 1971 w 5143"/>
              <a:gd name="T47" fmla="*/ 678 h 1902"/>
              <a:gd name="T48" fmla="*/ 2166 w 5143"/>
              <a:gd name="T49" fmla="*/ 747 h 1902"/>
              <a:gd name="T50" fmla="*/ 2397 w 5143"/>
              <a:gd name="T51" fmla="*/ 852 h 1902"/>
              <a:gd name="T52" fmla="*/ 2613 w 5143"/>
              <a:gd name="T53" fmla="*/ 960 h 1902"/>
              <a:gd name="T54" fmla="*/ 2832 w 5143"/>
              <a:gd name="T55" fmla="*/ 1095 h 1902"/>
              <a:gd name="T56" fmla="*/ 3012 w 5143"/>
              <a:gd name="T57" fmla="*/ 1212 h 1902"/>
              <a:gd name="T58" fmla="*/ 3186 w 5143"/>
              <a:gd name="T59" fmla="*/ 1347 h 1902"/>
              <a:gd name="T60" fmla="*/ 3351 w 5143"/>
              <a:gd name="T61" fmla="*/ 1497 h 1902"/>
              <a:gd name="T62" fmla="*/ 3480 w 5143"/>
              <a:gd name="T63" fmla="*/ 1629 h 1902"/>
              <a:gd name="T64" fmla="*/ 3612 w 5143"/>
              <a:gd name="T65" fmla="*/ 1785 h 1902"/>
              <a:gd name="T66" fmla="*/ 3699 w 5143"/>
              <a:gd name="T67" fmla="*/ 1901 h 1902"/>
              <a:gd name="T68" fmla="*/ 5142 w 5143"/>
              <a:gd name="T69" fmla="*/ 1901 h 1902"/>
              <a:gd name="T70" fmla="*/ 5076 w 5143"/>
              <a:gd name="T71" fmla="*/ 1827 h 1902"/>
              <a:gd name="T72" fmla="*/ 4968 w 5143"/>
              <a:gd name="T73" fmla="*/ 1707 h 1902"/>
              <a:gd name="T74" fmla="*/ 4797 w 5143"/>
              <a:gd name="T75" fmla="*/ 1539 h 1902"/>
              <a:gd name="T76" fmla="*/ 4617 w 5143"/>
              <a:gd name="T77" fmla="*/ 1383 h 1902"/>
              <a:gd name="T78" fmla="*/ 4410 w 5143"/>
              <a:gd name="T79" fmla="*/ 1221 h 1902"/>
              <a:gd name="T80" fmla="*/ 4185 w 5143"/>
              <a:gd name="T81" fmla="*/ 1071 h 1902"/>
              <a:gd name="T82" fmla="*/ 3960 w 5143"/>
              <a:gd name="T83" fmla="*/ 939 h 1902"/>
              <a:gd name="T84" fmla="*/ 3708 w 5143"/>
              <a:gd name="T85" fmla="*/ 801 h 1902"/>
              <a:gd name="T86" fmla="*/ 3492 w 5143"/>
              <a:gd name="T87" fmla="*/ 702 h 1902"/>
              <a:gd name="T88" fmla="*/ 3231 w 5143"/>
              <a:gd name="T89" fmla="*/ 588 h 1902"/>
              <a:gd name="T90" fmla="*/ 2964 w 5143"/>
              <a:gd name="T91" fmla="*/ 489 h 1902"/>
              <a:gd name="T92" fmla="*/ 2718 w 5143"/>
              <a:gd name="T93" fmla="*/ 405 h 19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3" name="Freeform 5">
            <a:extLst>
              <a:ext uri="{FF2B5EF4-FFF2-40B4-BE49-F238E27FC236}">
                <a16:creationId xmlns:a16="http://schemas.microsoft.com/office/drawing/2014/main" id="{4FBA9506-6BF3-0C4B-8B57-30BB55634FB8}"/>
              </a:ext>
            </a:extLst>
          </p:cNvPr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>
              <a:gd name="T0" fmla="*/ 0 w 5760"/>
              <a:gd name="T1" fmla="*/ 0 h 2325"/>
              <a:gd name="T2" fmla="*/ 0 w 5760"/>
              <a:gd name="T3" fmla="*/ 339 h 2325"/>
              <a:gd name="T4" fmla="*/ 558 w 5760"/>
              <a:gd name="T5" fmla="*/ 357 h 2325"/>
              <a:gd name="T6" fmla="*/ 807 w 5760"/>
              <a:gd name="T7" fmla="*/ 375 h 2325"/>
              <a:gd name="T8" fmla="*/ 1056 w 5760"/>
              <a:gd name="T9" fmla="*/ 399 h 2325"/>
              <a:gd name="T10" fmla="*/ 1272 w 5760"/>
              <a:gd name="T11" fmla="*/ 426 h 2325"/>
              <a:gd name="T12" fmla="*/ 1539 w 5760"/>
              <a:gd name="T13" fmla="*/ 465 h 2325"/>
              <a:gd name="T14" fmla="*/ 1791 w 5760"/>
              <a:gd name="T15" fmla="*/ 510 h 2325"/>
              <a:gd name="T16" fmla="*/ 2076 w 5760"/>
              <a:gd name="T17" fmla="*/ 570 h 2325"/>
              <a:gd name="T18" fmla="*/ 2334 w 5760"/>
              <a:gd name="T19" fmla="*/ 630 h 2325"/>
              <a:gd name="T20" fmla="*/ 2544 w 5760"/>
              <a:gd name="T21" fmla="*/ 687 h 2325"/>
              <a:gd name="T22" fmla="*/ 2775 w 5760"/>
              <a:gd name="T23" fmla="*/ 759 h 2325"/>
              <a:gd name="T24" fmla="*/ 3003 w 5760"/>
              <a:gd name="T25" fmla="*/ 837 h 2325"/>
              <a:gd name="T26" fmla="*/ 3231 w 5760"/>
              <a:gd name="T27" fmla="*/ 924 h 2325"/>
              <a:gd name="T28" fmla="*/ 3438 w 5760"/>
              <a:gd name="T29" fmla="*/ 1005 h 2325"/>
              <a:gd name="T30" fmla="*/ 3663 w 5760"/>
              <a:gd name="T31" fmla="*/ 1110 h 2325"/>
              <a:gd name="T32" fmla="*/ 3903 w 5760"/>
              <a:gd name="T33" fmla="*/ 1233 h 2325"/>
              <a:gd name="T34" fmla="*/ 4149 w 5760"/>
              <a:gd name="T35" fmla="*/ 1374 h 2325"/>
              <a:gd name="T36" fmla="*/ 4353 w 5760"/>
              <a:gd name="T37" fmla="*/ 1506 h 2325"/>
              <a:gd name="T38" fmla="*/ 4491 w 5760"/>
              <a:gd name="T39" fmla="*/ 1602 h 2325"/>
              <a:gd name="T40" fmla="*/ 4668 w 5760"/>
              <a:gd name="T41" fmla="*/ 1740 h 2325"/>
              <a:gd name="T42" fmla="*/ 4824 w 5760"/>
              <a:gd name="T43" fmla="*/ 1875 h 2325"/>
              <a:gd name="T44" fmla="*/ 4968 w 5760"/>
              <a:gd name="T45" fmla="*/ 2016 h 2325"/>
              <a:gd name="T46" fmla="*/ 5100 w 5760"/>
              <a:gd name="T47" fmla="*/ 2154 h 2325"/>
              <a:gd name="T48" fmla="*/ 5238 w 5760"/>
              <a:gd name="T49" fmla="*/ 2324 h 2325"/>
              <a:gd name="T50" fmla="*/ 5759 w 5760"/>
              <a:gd name="T51" fmla="*/ 2324 h 2325"/>
              <a:gd name="T52" fmla="*/ 5759 w 5760"/>
              <a:gd name="T53" fmla="*/ 1245 h 2325"/>
              <a:gd name="T54" fmla="*/ 5580 w 5760"/>
              <a:gd name="T55" fmla="*/ 1119 h 2325"/>
              <a:gd name="T56" fmla="*/ 5400 w 5760"/>
              <a:gd name="T57" fmla="*/ 1020 h 2325"/>
              <a:gd name="T58" fmla="*/ 5205 w 5760"/>
              <a:gd name="T59" fmla="*/ 918 h 2325"/>
              <a:gd name="T60" fmla="*/ 5031 w 5760"/>
              <a:gd name="T61" fmla="*/ 837 h 2325"/>
              <a:gd name="T62" fmla="*/ 4866 w 5760"/>
              <a:gd name="T63" fmla="*/ 771 h 2325"/>
              <a:gd name="T64" fmla="*/ 4710 w 5760"/>
              <a:gd name="T65" fmla="*/ 711 h 2325"/>
              <a:gd name="T66" fmla="*/ 4545 w 5760"/>
              <a:gd name="T67" fmla="*/ 651 h 2325"/>
              <a:gd name="T68" fmla="*/ 4386 w 5760"/>
              <a:gd name="T69" fmla="*/ 600 h 2325"/>
              <a:gd name="T70" fmla="*/ 4248 w 5760"/>
              <a:gd name="T71" fmla="*/ 552 h 2325"/>
              <a:gd name="T72" fmla="*/ 3993 w 5760"/>
              <a:gd name="T73" fmla="*/ 483 h 2325"/>
              <a:gd name="T74" fmla="*/ 3777 w 5760"/>
              <a:gd name="T75" fmla="*/ 423 h 2325"/>
              <a:gd name="T76" fmla="*/ 3564 w 5760"/>
              <a:gd name="T77" fmla="*/ 375 h 2325"/>
              <a:gd name="T78" fmla="*/ 3282 w 5760"/>
              <a:gd name="T79" fmla="*/ 312 h 2325"/>
              <a:gd name="T80" fmla="*/ 3003 w 5760"/>
              <a:gd name="T81" fmla="*/ 261 h 2325"/>
              <a:gd name="T82" fmla="*/ 2733 w 5760"/>
              <a:gd name="T83" fmla="*/ 213 h 2325"/>
              <a:gd name="T84" fmla="*/ 2451 w 5760"/>
              <a:gd name="T85" fmla="*/ 171 h 2325"/>
              <a:gd name="T86" fmla="*/ 2211 w 5760"/>
              <a:gd name="T87" fmla="*/ 138 h 2325"/>
              <a:gd name="T88" fmla="*/ 1974 w 5760"/>
              <a:gd name="T89" fmla="*/ 108 h 2325"/>
              <a:gd name="T90" fmla="*/ 1665 w 5760"/>
              <a:gd name="T91" fmla="*/ 81 h 2325"/>
              <a:gd name="T92" fmla="*/ 1437 w 5760"/>
              <a:gd name="T93" fmla="*/ 60 h 2325"/>
              <a:gd name="T94" fmla="*/ 1125 w 5760"/>
              <a:gd name="T95" fmla="*/ 36 h 2325"/>
              <a:gd name="T96" fmla="*/ 828 w 5760"/>
              <a:gd name="T97" fmla="*/ 21 h 2325"/>
              <a:gd name="T98" fmla="*/ 558 w 5760"/>
              <a:gd name="T99" fmla="*/ 12 h 2325"/>
              <a:gd name="T100" fmla="*/ 282 w 5760"/>
              <a:gd name="T101" fmla="*/ 3 h 2325"/>
              <a:gd name="T102" fmla="*/ 0 w 5760"/>
              <a:gd name="T103" fmla="*/ 0 h 2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4" name="Freeform 6">
            <a:extLst>
              <a:ext uri="{FF2B5EF4-FFF2-40B4-BE49-F238E27FC236}">
                <a16:creationId xmlns:a16="http://schemas.microsoft.com/office/drawing/2014/main" id="{B8EA45F2-B971-C04D-AE16-C54EE9C16E79}"/>
              </a:ext>
            </a:extLst>
          </p:cNvPr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>
              <a:gd name="T0" fmla="*/ 0 w 5760"/>
              <a:gd name="T1" fmla="*/ 0 h 1573"/>
              <a:gd name="T2" fmla="*/ 0 w 5760"/>
              <a:gd name="T3" fmla="*/ 351 h 1573"/>
              <a:gd name="T4" fmla="*/ 282 w 5760"/>
              <a:gd name="T5" fmla="*/ 357 h 1573"/>
              <a:gd name="T6" fmla="*/ 627 w 5760"/>
              <a:gd name="T7" fmla="*/ 363 h 1573"/>
              <a:gd name="T8" fmla="*/ 960 w 5760"/>
              <a:gd name="T9" fmla="*/ 375 h 1573"/>
              <a:gd name="T10" fmla="*/ 1218 w 5760"/>
              <a:gd name="T11" fmla="*/ 393 h 1573"/>
              <a:gd name="T12" fmla="*/ 1470 w 5760"/>
              <a:gd name="T13" fmla="*/ 411 h 1573"/>
              <a:gd name="T14" fmla="*/ 1746 w 5760"/>
              <a:gd name="T15" fmla="*/ 435 h 1573"/>
              <a:gd name="T16" fmla="*/ 2022 w 5760"/>
              <a:gd name="T17" fmla="*/ 462 h 1573"/>
              <a:gd name="T18" fmla="*/ 2340 w 5760"/>
              <a:gd name="T19" fmla="*/ 504 h 1573"/>
              <a:gd name="T20" fmla="*/ 2664 w 5760"/>
              <a:gd name="T21" fmla="*/ 549 h 1573"/>
              <a:gd name="T22" fmla="*/ 2952 w 5760"/>
              <a:gd name="T23" fmla="*/ 597 h 1573"/>
              <a:gd name="T24" fmla="*/ 3225 w 5760"/>
              <a:gd name="T25" fmla="*/ 648 h 1573"/>
              <a:gd name="T26" fmla="*/ 3513 w 5760"/>
              <a:gd name="T27" fmla="*/ 708 h 1573"/>
              <a:gd name="T28" fmla="*/ 3693 w 5760"/>
              <a:gd name="T29" fmla="*/ 750 h 1573"/>
              <a:gd name="T30" fmla="*/ 3936 w 5760"/>
              <a:gd name="T31" fmla="*/ 810 h 1573"/>
              <a:gd name="T32" fmla="*/ 4095 w 5760"/>
              <a:gd name="T33" fmla="*/ 855 h 1573"/>
              <a:gd name="T34" fmla="*/ 4281 w 5760"/>
              <a:gd name="T35" fmla="*/ 909 h 1573"/>
              <a:gd name="T36" fmla="*/ 4503 w 5760"/>
              <a:gd name="T37" fmla="*/ 981 h 1573"/>
              <a:gd name="T38" fmla="*/ 4704 w 5760"/>
              <a:gd name="T39" fmla="*/ 1053 h 1573"/>
              <a:gd name="T40" fmla="*/ 4911 w 5760"/>
              <a:gd name="T41" fmla="*/ 1131 h 1573"/>
              <a:gd name="T42" fmla="*/ 5073 w 5760"/>
              <a:gd name="T43" fmla="*/ 1197 h 1573"/>
              <a:gd name="T44" fmla="*/ 5256 w 5760"/>
              <a:gd name="T45" fmla="*/ 1281 h 1573"/>
              <a:gd name="T46" fmla="*/ 5475 w 5760"/>
              <a:gd name="T47" fmla="*/ 1401 h 1573"/>
              <a:gd name="T48" fmla="*/ 5628 w 5760"/>
              <a:gd name="T49" fmla="*/ 1482 h 1573"/>
              <a:gd name="T50" fmla="*/ 5759 w 5760"/>
              <a:gd name="T51" fmla="*/ 1572 h 1573"/>
              <a:gd name="T52" fmla="*/ 5759 w 5760"/>
              <a:gd name="T53" fmla="*/ 633 h 1573"/>
              <a:gd name="T54" fmla="*/ 5493 w 5760"/>
              <a:gd name="T55" fmla="*/ 570 h 1573"/>
              <a:gd name="T56" fmla="*/ 5214 w 5760"/>
              <a:gd name="T57" fmla="*/ 501 h 1573"/>
              <a:gd name="T58" fmla="*/ 4950 w 5760"/>
              <a:gd name="T59" fmla="*/ 444 h 1573"/>
              <a:gd name="T60" fmla="*/ 4701 w 5760"/>
              <a:gd name="T61" fmla="*/ 396 h 1573"/>
              <a:gd name="T62" fmla="*/ 4425 w 5760"/>
              <a:gd name="T63" fmla="*/ 348 h 1573"/>
              <a:gd name="T64" fmla="*/ 4110 w 5760"/>
              <a:gd name="T65" fmla="*/ 294 h 1573"/>
              <a:gd name="T66" fmla="*/ 3813 w 5760"/>
              <a:gd name="T67" fmla="*/ 252 h 1573"/>
              <a:gd name="T68" fmla="*/ 3549 w 5760"/>
              <a:gd name="T69" fmla="*/ 213 h 1573"/>
              <a:gd name="T70" fmla="*/ 3261 w 5760"/>
              <a:gd name="T71" fmla="*/ 183 h 1573"/>
              <a:gd name="T72" fmla="*/ 3015 w 5760"/>
              <a:gd name="T73" fmla="*/ 153 h 1573"/>
              <a:gd name="T74" fmla="*/ 2757 w 5760"/>
              <a:gd name="T75" fmla="*/ 129 h 1573"/>
              <a:gd name="T76" fmla="*/ 2520 w 5760"/>
              <a:gd name="T77" fmla="*/ 105 h 1573"/>
              <a:gd name="T78" fmla="*/ 2301 w 5760"/>
              <a:gd name="T79" fmla="*/ 87 h 1573"/>
              <a:gd name="T80" fmla="*/ 2013 w 5760"/>
              <a:gd name="T81" fmla="*/ 66 h 1573"/>
              <a:gd name="T82" fmla="*/ 1731 w 5760"/>
              <a:gd name="T83" fmla="*/ 48 h 1573"/>
              <a:gd name="T84" fmla="*/ 1524 w 5760"/>
              <a:gd name="T85" fmla="*/ 39 h 1573"/>
              <a:gd name="T86" fmla="*/ 1260 w 5760"/>
              <a:gd name="T87" fmla="*/ 27 h 1573"/>
              <a:gd name="T88" fmla="*/ 966 w 5760"/>
              <a:gd name="T89" fmla="*/ 15 h 1573"/>
              <a:gd name="T90" fmla="*/ 714 w 5760"/>
              <a:gd name="T91" fmla="*/ 12 h 1573"/>
              <a:gd name="T92" fmla="*/ 510 w 5760"/>
              <a:gd name="T93" fmla="*/ 6 h 1573"/>
              <a:gd name="T94" fmla="*/ 243 w 5760"/>
              <a:gd name="T95" fmla="*/ 0 h 1573"/>
              <a:gd name="T96" fmla="*/ 0 w 5760"/>
              <a:gd name="T97" fmla="*/ 0 h 15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5" name="Freeform 7">
            <a:extLst>
              <a:ext uri="{FF2B5EF4-FFF2-40B4-BE49-F238E27FC236}">
                <a16:creationId xmlns:a16="http://schemas.microsoft.com/office/drawing/2014/main" id="{5CACE20F-4268-0541-825A-B20CE0BBE771}"/>
              </a:ext>
            </a:extLst>
          </p:cNvPr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>
              <a:gd name="T0" fmla="*/ 0 w 5760"/>
              <a:gd name="T1" fmla="*/ 0 h 970"/>
              <a:gd name="T2" fmla="*/ 0 w 5760"/>
              <a:gd name="T3" fmla="*/ 339 h 970"/>
              <a:gd name="T4" fmla="*/ 318 w 5760"/>
              <a:gd name="T5" fmla="*/ 342 h 970"/>
              <a:gd name="T6" fmla="*/ 591 w 5760"/>
              <a:gd name="T7" fmla="*/ 348 h 970"/>
              <a:gd name="T8" fmla="*/ 846 w 5760"/>
              <a:gd name="T9" fmla="*/ 354 h 970"/>
              <a:gd name="T10" fmla="*/ 1074 w 5760"/>
              <a:gd name="T11" fmla="*/ 360 h 970"/>
              <a:gd name="T12" fmla="*/ 1314 w 5760"/>
              <a:gd name="T13" fmla="*/ 366 h 970"/>
              <a:gd name="T14" fmla="*/ 1599 w 5760"/>
              <a:gd name="T15" fmla="*/ 381 h 970"/>
              <a:gd name="T16" fmla="*/ 1911 w 5760"/>
              <a:gd name="T17" fmla="*/ 399 h 970"/>
              <a:gd name="T18" fmla="*/ 2241 w 5760"/>
              <a:gd name="T19" fmla="*/ 420 h 970"/>
              <a:gd name="T20" fmla="*/ 2619 w 5760"/>
              <a:gd name="T21" fmla="*/ 453 h 970"/>
              <a:gd name="T22" fmla="*/ 2889 w 5760"/>
              <a:gd name="T23" fmla="*/ 477 h 970"/>
              <a:gd name="T24" fmla="*/ 3177 w 5760"/>
              <a:gd name="T25" fmla="*/ 507 h 970"/>
              <a:gd name="T26" fmla="*/ 3498 w 5760"/>
              <a:gd name="T27" fmla="*/ 543 h 970"/>
              <a:gd name="T28" fmla="*/ 3813 w 5760"/>
              <a:gd name="T29" fmla="*/ 585 h 970"/>
              <a:gd name="T30" fmla="*/ 4044 w 5760"/>
              <a:gd name="T31" fmla="*/ 618 h 970"/>
              <a:gd name="T32" fmla="*/ 4365 w 5760"/>
              <a:gd name="T33" fmla="*/ 669 h 970"/>
              <a:gd name="T34" fmla="*/ 4683 w 5760"/>
              <a:gd name="T35" fmla="*/ 726 h 970"/>
              <a:gd name="T36" fmla="*/ 4980 w 5760"/>
              <a:gd name="T37" fmla="*/ 786 h 970"/>
              <a:gd name="T38" fmla="*/ 5268 w 5760"/>
              <a:gd name="T39" fmla="*/ 846 h 970"/>
              <a:gd name="T40" fmla="*/ 5646 w 5760"/>
              <a:gd name="T41" fmla="*/ 942 h 970"/>
              <a:gd name="T42" fmla="*/ 5759 w 5760"/>
              <a:gd name="T43" fmla="*/ 969 h 970"/>
              <a:gd name="T44" fmla="*/ 5759 w 5760"/>
              <a:gd name="T45" fmla="*/ 0 h 970"/>
              <a:gd name="T46" fmla="*/ 0 w 5760"/>
              <a:gd name="T47" fmla="*/ 0 h 9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6" name="Freeform 8">
            <a:extLst>
              <a:ext uri="{FF2B5EF4-FFF2-40B4-BE49-F238E27FC236}">
                <a16:creationId xmlns:a16="http://schemas.microsoft.com/office/drawing/2014/main" id="{88817827-0290-8144-9A65-8E0699D48C55}"/>
              </a:ext>
            </a:extLst>
          </p:cNvPr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>
              <a:gd name="T0" fmla="*/ 0 w 5760"/>
              <a:gd name="T1" fmla="*/ 753 h 1060"/>
              <a:gd name="T2" fmla="*/ 0 w 5760"/>
              <a:gd name="T3" fmla="*/ 1059 h 1060"/>
              <a:gd name="T4" fmla="*/ 5759 w 5760"/>
              <a:gd name="T5" fmla="*/ 1059 h 1060"/>
              <a:gd name="T6" fmla="*/ 5759 w 5760"/>
              <a:gd name="T7" fmla="*/ 0 h 1060"/>
              <a:gd name="T8" fmla="*/ 5430 w 5760"/>
              <a:gd name="T9" fmla="*/ 0 h 1060"/>
              <a:gd name="T10" fmla="*/ 5298 w 5760"/>
              <a:gd name="T11" fmla="*/ 84 h 1060"/>
              <a:gd name="T12" fmla="*/ 5136 w 5760"/>
              <a:gd name="T13" fmla="*/ 159 h 1060"/>
              <a:gd name="T14" fmla="*/ 4968 w 5760"/>
              <a:gd name="T15" fmla="*/ 222 h 1060"/>
              <a:gd name="T16" fmla="*/ 4812 w 5760"/>
              <a:gd name="T17" fmla="*/ 267 h 1060"/>
              <a:gd name="T18" fmla="*/ 4626 w 5760"/>
              <a:gd name="T19" fmla="*/ 324 h 1060"/>
              <a:gd name="T20" fmla="*/ 4440 w 5760"/>
              <a:gd name="T21" fmla="*/ 366 h 1060"/>
              <a:gd name="T22" fmla="*/ 4230 w 5760"/>
              <a:gd name="T23" fmla="*/ 414 h 1060"/>
              <a:gd name="T24" fmla="*/ 3939 w 5760"/>
              <a:gd name="T25" fmla="*/ 468 h 1060"/>
              <a:gd name="T26" fmla="*/ 3711 w 5760"/>
              <a:gd name="T27" fmla="*/ 504 h 1060"/>
              <a:gd name="T28" fmla="*/ 3441 w 5760"/>
              <a:gd name="T29" fmla="*/ 543 h 1060"/>
              <a:gd name="T30" fmla="*/ 3189 w 5760"/>
              <a:gd name="T31" fmla="*/ 579 h 1060"/>
              <a:gd name="T32" fmla="*/ 2925 w 5760"/>
              <a:gd name="T33" fmla="*/ 606 h 1060"/>
              <a:gd name="T34" fmla="*/ 2679 w 5760"/>
              <a:gd name="T35" fmla="*/ 633 h 1060"/>
              <a:gd name="T36" fmla="*/ 2418 w 5760"/>
              <a:gd name="T37" fmla="*/ 654 h 1060"/>
              <a:gd name="T38" fmla="*/ 2142 w 5760"/>
              <a:gd name="T39" fmla="*/ 675 h 1060"/>
              <a:gd name="T40" fmla="*/ 1896 w 5760"/>
              <a:gd name="T41" fmla="*/ 693 h 1060"/>
              <a:gd name="T42" fmla="*/ 1647 w 5760"/>
              <a:gd name="T43" fmla="*/ 708 h 1060"/>
              <a:gd name="T44" fmla="*/ 1404 w 5760"/>
              <a:gd name="T45" fmla="*/ 720 h 1060"/>
              <a:gd name="T46" fmla="*/ 1170 w 5760"/>
              <a:gd name="T47" fmla="*/ 732 h 1060"/>
              <a:gd name="T48" fmla="*/ 906 w 5760"/>
              <a:gd name="T49" fmla="*/ 738 h 1060"/>
              <a:gd name="T50" fmla="*/ 534 w 5760"/>
              <a:gd name="T51" fmla="*/ 747 h 1060"/>
              <a:gd name="T52" fmla="*/ 201 w 5760"/>
              <a:gd name="T53" fmla="*/ 753 h 1060"/>
              <a:gd name="T54" fmla="*/ 0 w 5760"/>
              <a:gd name="T55" fmla="*/ 753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7" name="Freeform 9">
            <a:extLst>
              <a:ext uri="{FF2B5EF4-FFF2-40B4-BE49-F238E27FC236}">
                <a16:creationId xmlns:a16="http://schemas.microsoft.com/office/drawing/2014/main" id="{CE387BD1-B2C4-D644-9A11-2876AC6FBA50}"/>
              </a:ext>
            </a:extLst>
          </p:cNvPr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>
              <a:gd name="T0" fmla="*/ 0 w 5284"/>
              <a:gd name="T1" fmla="*/ 366 h 673"/>
              <a:gd name="T2" fmla="*/ 0 w 5284"/>
              <a:gd name="T3" fmla="*/ 672 h 673"/>
              <a:gd name="T4" fmla="*/ 303 w 5284"/>
              <a:gd name="T5" fmla="*/ 672 h 673"/>
              <a:gd name="T6" fmla="*/ 723 w 5284"/>
              <a:gd name="T7" fmla="*/ 663 h 673"/>
              <a:gd name="T8" fmla="*/ 1020 w 5284"/>
              <a:gd name="T9" fmla="*/ 654 h 673"/>
              <a:gd name="T10" fmla="*/ 1302 w 5284"/>
              <a:gd name="T11" fmla="*/ 642 h 673"/>
              <a:gd name="T12" fmla="*/ 1554 w 5284"/>
              <a:gd name="T13" fmla="*/ 630 h 673"/>
              <a:gd name="T14" fmla="*/ 1779 w 5284"/>
              <a:gd name="T15" fmla="*/ 615 h 673"/>
              <a:gd name="T16" fmla="*/ 1962 w 5284"/>
              <a:gd name="T17" fmla="*/ 606 h 673"/>
              <a:gd name="T18" fmla="*/ 2193 w 5284"/>
              <a:gd name="T19" fmla="*/ 588 h 673"/>
              <a:gd name="T20" fmla="*/ 2448 w 5284"/>
              <a:gd name="T21" fmla="*/ 570 h 673"/>
              <a:gd name="T22" fmla="*/ 2700 w 5284"/>
              <a:gd name="T23" fmla="*/ 546 h 673"/>
              <a:gd name="T24" fmla="*/ 2904 w 5284"/>
              <a:gd name="T25" fmla="*/ 528 h 673"/>
              <a:gd name="T26" fmla="*/ 3138 w 5284"/>
              <a:gd name="T27" fmla="*/ 498 h 673"/>
              <a:gd name="T28" fmla="*/ 3324 w 5284"/>
              <a:gd name="T29" fmla="*/ 474 h 673"/>
              <a:gd name="T30" fmla="*/ 3534 w 5284"/>
              <a:gd name="T31" fmla="*/ 447 h 673"/>
              <a:gd name="T32" fmla="*/ 3735 w 5284"/>
              <a:gd name="T33" fmla="*/ 420 h 673"/>
              <a:gd name="T34" fmla="*/ 3933 w 5284"/>
              <a:gd name="T35" fmla="*/ 384 h 673"/>
              <a:gd name="T36" fmla="*/ 4116 w 5284"/>
              <a:gd name="T37" fmla="*/ 351 h 673"/>
              <a:gd name="T38" fmla="*/ 4266 w 5284"/>
              <a:gd name="T39" fmla="*/ 318 h 673"/>
              <a:gd name="T40" fmla="*/ 4446 w 5284"/>
              <a:gd name="T41" fmla="*/ 279 h 673"/>
              <a:gd name="T42" fmla="*/ 4620 w 5284"/>
              <a:gd name="T43" fmla="*/ 237 h 673"/>
              <a:gd name="T44" fmla="*/ 4779 w 5284"/>
              <a:gd name="T45" fmla="*/ 192 h 673"/>
              <a:gd name="T46" fmla="*/ 4920 w 5284"/>
              <a:gd name="T47" fmla="*/ 147 h 673"/>
              <a:gd name="T48" fmla="*/ 5085 w 5284"/>
              <a:gd name="T49" fmla="*/ 90 h 673"/>
              <a:gd name="T50" fmla="*/ 5193 w 5284"/>
              <a:gd name="T51" fmla="*/ 42 h 673"/>
              <a:gd name="T52" fmla="*/ 5283 w 5284"/>
              <a:gd name="T53" fmla="*/ 0 h 673"/>
              <a:gd name="T54" fmla="*/ 3201 w 5284"/>
              <a:gd name="T55" fmla="*/ 0 h 673"/>
              <a:gd name="T56" fmla="*/ 2982 w 5284"/>
              <a:gd name="T57" fmla="*/ 57 h 673"/>
              <a:gd name="T58" fmla="*/ 2775 w 5284"/>
              <a:gd name="T59" fmla="*/ 108 h 673"/>
              <a:gd name="T60" fmla="*/ 2562 w 5284"/>
              <a:gd name="T61" fmla="*/ 150 h 673"/>
              <a:gd name="T62" fmla="*/ 2397 w 5284"/>
              <a:gd name="T63" fmla="*/ 183 h 673"/>
              <a:gd name="T64" fmla="*/ 2205 w 5284"/>
              <a:gd name="T65" fmla="*/ 213 h 673"/>
              <a:gd name="T66" fmla="*/ 2001 w 5284"/>
              <a:gd name="T67" fmla="*/ 243 h 673"/>
              <a:gd name="T68" fmla="*/ 1776 w 5284"/>
              <a:gd name="T69" fmla="*/ 273 h 673"/>
              <a:gd name="T70" fmla="*/ 1536 w 5284"/>
              <a:gd name="T71" fmla="*/ 297 h 673"/>
              <a:gd name="T72" fmla="*/ 1344 w 5284"/>
              <a:gd name="T73" fmla="*/ 312 h 673"/>
              <a:gd name="T74" fmla="*/ 1134 w 5284"/>
              <a:gd name="T75" fmla="*/ 330 h 673"/>
              <a:gd name="T76" fmla="*/ 921 w 5284"/>
              <a:gd name="T77" fmla="*/ 342 h 673"/>
              <a:gd name="T78" fmla="*/ 696 w 5284"/>
              <a:gd name="T79" fmla="*/ 354 h 673"/>
              <a:gd name="T80" fmla="*/ 501 w 5284"/>
              <a:gd name="T81" fmla="*/ 360 h 673"/>
              <a:gd name="T82" fmla="*/ 279 w 5284"/>
              <a:gd name="T83" fmla="*/ 366 h 673"/>
              <a:gd name="T84" fmla="*/ 99 w 5284"/>
              <a:gd name="T85" fmla="*/ 369 h 673"/>
              <a:gd name="T86" fmla="*/ 0 w 5284"/>
              <a:gd name="T87" fmla="*/ 366 h 6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8" name="Freeform 10">
            <a:extLst>
              <a:ext uri="{FF2B5EF4-FFF2-40B4-BE49-F238E27FC236}">
                <a16:creationId xmlns:a16="http://schemas.microsoft.com/office/drawing/2014/main" id="{35C372A8-92DA-6947-9F96-E8A27B81E17E}"/>
              </a:ext>
            </a:extLst>
          </p:cNvPr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>
              <a:gd name="T0" fmla="*/ 0 w 2884"/>
              <a:gd name="T1" fmla="*/ 0 h 286"/>
              <a:gd name="T2" fmla="*/ 0 w 2884"/>
              <a:gd name="T3" fmla="*/ 285 h 286"/>
              <a:gd name="T4" fmla="*/ 192 w 2884"/>
              <a:gd name="T5" fmla="*/ 285 h 286"/>
              <a:gd name="T6" fmla="*/ 384 w 2884"/>
              <a:gd name="T7" fmla="*/ 282 h 286"/>
              <a:gd name="T8" fmla="*/ 579 w 2884"/>
              <a:gd name="T9" fmla="*/ 276 h 286"/>
              <a:gd name="T10" fmla="*/ 789 w 2884"/>
              <a:gd name="T11" fmla="*/ 267 h 286"/>
              <a:gd name="T12" fmla="*/ 999 w 2884"/>
              <a:gd name="T13" fmla="*/ 258 h 286"/>
              <a:gd name="T14" fmla="*/ 1161 w 2884"/>
              <a:gd name="T15" fmla="*/ 246 h 286"/>
              <a:gd name="T16" fmla="*/ 1302 w 2884"/>
              <a:gd name="T17" fmla="*/ 234 h 286"/>
              <a:gd name="T18" fmla="*/ 1458 w 2884"/>
              <a:gd name="T19" fmla="*/ 222 h 286"/>
              <a:gd name="T20" fmla="*/ 1665 w 2884"/>
              <a:gd name="T21" fmla="*/ 201 h 286"/>
              <a:gd name="T22" fmla="*/ 1992 w 2884"/>
              <a:gd name="T23" fmla="*/ 159 h 286"/>
              <a:gd name="T24" fmla="*/ 2301 w 2884"/>
              <a:gd name="T25" fmla="*/ 117 h 286"/>
              <a:gd name="T26" fmla="*/ 2604 w 2884"/>
              <a:gd name="T27" fmla="*/ 60 h 286"/>
              <a:gd name="T28" fmla="*/ 2883 w 2884"/>
              <a:gd name="T29" fmla="*/ 0 h 286"/>
              <a:gd name="T30" fmla="*/ 0 w 2884"/>
              <a:gd name="T31" fmla="*/ 0 h 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9" name="Rectangle 11">
            <a:extLst>
              <a:ext uri="{FF2B5EF4-FFF2-40B4-BE49-F238E27FC236}">
                <a16:creationId xmlns:a16="http://schemas.microsoft.com/office/drawing/2014/main" id="{EFCF6A3D-F685-2A44-AB24-93ED8E59A4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8380" name="Rectangle 12">
            <a:extLst>
              <a:ext uri="{FF2B5EF4-FFF2-40B4-BE49-F238E27FC236}">
                <a16:creationId xmlns:a16="http://schemas.microsoft.com/office/drawing/2014/main" id="{7715A36A-F2AB-1F4A-9D95-2B62F42529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8381" name="Rectangle 13">
            <a:extLst>
              <a:ext uri="{FF2B5EF4-FFF2-40B4-BE49-F238E27FC236}">
                <a16:creationId xmlns:a16="http://schemas.microsoft.com/office/drawing/2014/main" id="{80C43772-7F19-6F40-B4D7-36F1735FD04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58382" name="Rectangle 14">
            <a:extLst>
              <a:ext uri="{FF2B5EF4-FFF2-40B4-BE49-F238E27FC236}">
                <a16:creationId xmlns:a16="http://schemas.microsoft.com/office/drawing/2014/main" id="{38B8542B-EDF2-414B-A396-4F15E59BA2B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58383" name="Rectangle 15">
            <a:extLst>
              <a:ext uri="{FF2B5EF4-FFF2-40B4-BE49-F238E27FC236}">
                <a16:creationId xmlns:a16="http://schemas.microsoft.com/office/drawing/2014/main" id="{16E81AAB-E291-AC49-B0D2-5AC5811309E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5762CEF9-822E-8D41-8785-04311170674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>
            <a:extLst>
              <a:ext uri="{FF2B5EF4-FFF2-40B4-BE49-F238E27FC236}">
                <a16:creationId xmlns:a16="http://schemas.microsoft.com/office/drawing/2014/main" id="{6422372A-715C-CC4A-81E4-15B223E1AF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39299" name="Rectangle 3">
            <a:extLst>
              <a:ext uri="{FF2B5EF4-FFF2-40B4-BE49-F238E27FC236}">
                <a16:creationId xmlns:a16="http://schemas.microsoft.com/office/drawing/2014/main" id="{C6E49A56-E358-8D49-A99D-4EBAEE954A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39300" name="Rectangle 4">
            <a:extLst>
              <a:ext uri="{FF2B5EF4-FFF2-40B4-BE49-F238E27FC236}">
                <a16:creationId xmlns:a16="http://schemas.microsoft.com/office/drawing/2014/main" id="{4CE4F391-5C56-0C4C-A8EC-ACE1B2D144D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439301" name="Rectangle 5">
            <a:extLst>
              <a:ext uri="{FF2B5EF4-FFF2-40B4-BE49-F238E27FC236}">
                <a16:creationId xmlns:a16="http://schemas.microsoft.com/office/drawing/2014/main" id="{F90CF9CF-3146-0B41-BA22-2A788AF264D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439302" name="Rectangle 6">
            <a:extLst>
              <a:ext uri="{FF2B5EF4-FFF2-40B4-BE49-F238E27FC236}">
                <a16:creationId xmlns:a16="http://schemas.microsoft.com/office/drawing/2014/main" id="{3ECEA087-F853-C541-B795-BF3BBC35C26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fld id="{0107CEFF-6907-4540-964A-ACEE67E573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610420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80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8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fld id="{61F442D0-A11F-2640-8129-5D1BEF7A3C1E}" type="slidenum">
              <a:rPr lang="en-US"/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48388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1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3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4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862" indent="-34286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869" indent="-28572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2875" indent="-22857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025" indent="-2285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175" indent="-228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325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474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8623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5772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7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gif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hyperlink" Target="file:////Program%20Files/Canon/ZoomBrowser%20EX/Image%20Library%20One/2003_01_01/Messiah.JPG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www.boonesanimals.com/images/lion-and-lamb.jpg&amp;imgrefurl=http://www.boonesanimals.com/lion-and-lamb.shtml&amp;h=253&amp;w=482&amp;prev=/images%3Fq%3Dlion%2Band%2Blamb%26svnum%3D10%26hl%3Den%26lr%3D%26ie%3DUTF-8%26oe%3DUTF-8" TargetMode="External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>
            <a:extLst>
              <a:ext uri="{FF2B5EF4-FFF2-40B4-BE49-F238E27FC236}">
                <a16:creationId xmlns:a16="http://schemas.microsoft.com/office/drawing/2014/main" id="{BAEAD41D-C3DF-174F-9143-845F48006B8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z="11500" b="1" dirty="0"/>
              <a:t>Endure!</a:t>
            </a:r>
            <a:endParaRPr lang="en-SG" altLang="en-US" sz="11500" b="1" dirty="0"/>
          </a:p>
        </p:txBody>
      </p:sp>
      <p:sp>
        <p:nvSpPr>
          <p:cNvPr id="399363" name="Rectangle 3">
            <a:extLst>
              <a:ext uri="{FF2B5EF4-FFF2-40B4-BE49-F238E27FC236}">
                <a16:creationId xmlns:a16="http://schemas.microsoft.com/office/drawing/2014/main" id="{356C5BED-2281-E647-AC25-1A6A4771E8D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0932"/>
            <a:ext cx="6400800" cy="685800"/>
          </a:xfrm>
        </p:spPr>
        <p:txBody>
          <a:bodyPr/>
          <a:lstStyle/>
          <a:p>
            <a:r>
              <a:rPr lang="en-US" altLang="en-US" b="1" dirty="0"/>
              <a:t>Isaiah 6:1-13; 11:1-5</a:t>
            </a:r>
            <a:endParaRPr lang="en-SG" altLang="en-US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3F398A-D68A-D34B-972A-FACB661D4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25117"/>
            <a:ext cx="9252520" cy="1532883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lIns="91430" tIns="45715" rIns="91430" bIns="45715"/>
          <a:lstStyle/>
          <a:p>
            <a:pPr marL="0" marR="0" lvl="0" indent="0" algn="ctr" defTabSz="9143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Preached by Dr. 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Rick Griffith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at Crossroads International Church Singapore • cicfamily.com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Uploaded by Dr. Rick Griffith • Singapore Bible College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Files in many languages for free download at 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269098412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9FF12F48-C53A-DA4C-9443-077344E79B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Black Slide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DSCN0805a">
            <a:extLst>
              <a:ext uri="{FF2B5EF4-FFF2-40B4-BE49-F238E27FC236}">
                <a16:creationId xmlns:a16="http://schemas.microsoft.com/office/drawing/2014/main" id="{9C9B71B5-2370-EB40-B5B8-B0EB259CE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387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9" name="Rectangle 3">
            <a:extLst>
              <a:ext uri="{FF2B5EF4-FFF2-40B4-BE49-F238E27FC236}">
                <a16:creationId xmlns:a16="http://schemas.microsoft.com/office/drawing/2014/main" id="{AC2D2880-8ABE-2949-8DCC-E566B012135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220200" cy="2971800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/>
              <a:t>I. </a:t>
            </a:r>
            <a:r>
              <a:rPr lang="en-US" altLang="zh-CN" sz="6000">
                <a:ea typeface="SimSun" panose="02010600030101010101" pitchFamily="2" charset="-122"/>
              </a:rPr>
              <a:t>Realize that running the marathon is</a:t>
            </a:r>
            <a:r>
              <a:rPr lang="en-US" altLang="zh-CN" sz="5400">
                <a:ea typeface="SimSun" panose="02010600030101010101" pitchFamily="2" charset="-122"/>
              </a:rPr>
              <a:t> </a:t>
            </a:r>
            <a:r>
              <a:rPr lang="en-US" altLang="zh-CN" sz="8000">
                <a:solidFill>
                  <a:srgbClr val="FFFF00"/>
                </a:solidFill>
                <a:ea typeface="SimSun" panose="02010600030101010101" pitchFamily="2" charset="-122"/>
              </a:rPr>
              <a:t>not</a:t>
            </a:r>
            <a:r>
              <a:rPr lang="en-US" altLang="zh-CN" sz="540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8000">
                <a:solidFill>
                  <a:srgbClr val="FFFF00"/>
                </a:solidFill>
                <a:ea typeface="SimSun" panose="02010600030101010101" pitchFamily="2" charset="-122"/>
              </a:rPr>
              <a:t>easy</a:t>
            </a:r>
            <a:r>
              <a:rPr lang="en-US" altLang="zh-CN" sz="5400">
                <a:ea typeface="SimSun" panose="02010600030101010101" pitchFamily="2" charset="-122"/>
              </a:rPr>
              <a:t> </a:t>
            </a:r>
            <a:endParaRPr lang="en-US" altLang="en-US" sz="54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AC215BF8-9CA2-B64A-B9E4-047D173D65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altLang="en-US"/>
              <a:t>Call of Isaiah (6:1-8)</a:t>
            </a:r>
          </a:p>
        </p:txBody>
      </p:sp>
      <p:pic>
        <p:nvPicPr>
          <p:cNvPr id="35844" name="Picture 4">
            <a:extLst>
              <a:ext uri="{FF2B5EF4-FFF2-40B4-BE49-F238E27FC236}">
                <a16:creationId xmlns:a16="http://schemas.microsoft.com/office/drawing/2014/main" id="{D43BC3C8-4F5B-F748-9389-E9BE656DA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073150"/>
            <a:ext cx="5715000" cy="531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5" name="Text Box 5">
            <a:extLst>
              <a:ext uri="{FF2B5EF4-FFF2-40B4-BE49-F238E27FC236}">
                <a16:creationId xmlns:a16="http://schemas.microsoft.com/office/drawing/2014/main" id="{777044B0-2C1E-744F-A68C-4200D6FCC0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6156325"/>
            <a:ext cx="7162800" cy="701675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b="1">
                <a:latin typeface="Times New Roman" panose="02020603050405020304" pitchFamily="18" charset="0"/>
              </a:rPr>
              <a:t>“Who will go for us?”  “I will!”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extLst>
              <a:ext uri="{FF2B5EF4-FFF2-40B4-BE49-F238E27FC236}">
                <a16:creationId xmlns:a16="http://schemas.microsoft.com/office/drawing/2014/main" id="{516ACF1C-BA12-1740-AA16-7693A3FA2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3">
            <a:extLst>
              <a:ext uri="{FF2B5EF4-FFF2-40B4-BE49-F238E27FC236}">
                <a16:creationId xmlns:a16="http://schemas.microsoft.com/office/drawing/2014/main" id="{3E86E1C4-0C73-E149-86B7-D33E6BC52FB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38200" y="152400"/>
            <a:ext cx="7848600" cy="1828800"/>
          </a:xfrm>
        </p:spPr>
        <p:txBody>
          <a:bodyPr/>
          <a:lstStyle/>
          <a:p>
            <a:r>
              <a:rPr lang="en-US" altLang="en-US" sz="4400"/>
              <a:t>God called Isaiah to a life of rejection and hardship (6:9-10)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>
            <a:extLst>
              <a:ext uri="{FF2B5EF4-FFF2-40B4-BE49-F238E27FC236}">
                <a16:creationId xmlns:a16="http://schemas.microsoft.com/office/drawing/2014/main" id="{37657477-9838-9747-AEAB-037F32DFC2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Black Slide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42" name="Object 2">
            <a:extLst>
              <a:ext uri="{FF2B5EF4-FFF2-40B4-BE49-F238E27FC236}">
                <a16:creationId xmlns:a16="http://schemas.microsoft.com/office/drawing/2014/main" id="{2BA7091D-EAC6-2045-BD5F-42D7B60B4F07}"/>
              </a:ext>
            </a:extLst>
          </p:cNvPr>
          <p:cNvGraphicFramePr>
            <a:graphicFrameLocks noChangeAspect="1"/>
          </p:cNvGraphicFramePr>
          <p:nvPr>
            <p:ph type="clipArt" sz="half" idx="1"/>
          </p:nvPr>
        </p:nvGraphicFramePr>
        <p:xfrm>
          <a:off x="0" y="0"/>
          <a:ext cx="10972800" cy="737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4" name="Clip" r:id="rId3" imgW="1371600" imgH="920750" progId="MS_ClipArt_Gallery.2">
                  <p:embed/>
                </p:oleObj>
              </mc:Choice>
              <mc:Fallback>
                <p:oleObj name="Clip" r:id="rId3" imgW="1371600" imgH="920750" progId="MS_ClipArt_Gallery.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0972800" cy="7378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43" name="Rectangle 3" descr="Paper bag">
            <a:extLst>
              <a:ext uri="{FF2B5EF4-FFF2-40B4-BE49-F238E27FC236}">
                <a16:creationId xmlns:a16="http://schemas.microsoft.com/office/drawing/2014/main" id="{18579194-A0D5-BA47-A3EF-199C703181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52400" y="4419600"/>
            <a:ext cx="10134600" cy="2438400"/>
          </a:xfrm>
          <a:noFill/>
          <a:extLst>
            <a:ext uri="{909E8E84-426E-40DD-AFC4-6F175D3DCCD1}">
              <a14:hiddenFill xmlns:a14="http://schemas.microsoft.com/office/drawing/2010/main">
                <a:blipFill dpi="0" rotWithShape="1">
                  <a:blip r:embed="rId5"/>
                  <a:srcRect/>
                  <a:tile tx="0" ty="0" sx="100000" sy="100000" flip="none" algn="tl"/>
                </a:blipFill>
              </a14:hiddenFill>
            </a:ext>
          </a:extLst>
        </p:spPr>
        <p:txBody>
          <a:bodyPr/>
          <a:lstStyle/>
          <a:p>
            <a:r>
              <a:rPr lang="en-US" altLang="en-US" sz="4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God to Isaiah: “Preach in hardship until no one is left” (6:11-13)</a:t>
            </a:r>
            <a:endParaRPr lang="en-US" altLang="en-US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5ECFEB3C-48CC-5D49-BEBD-DEFE2C12EC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Black Slide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2" name="Picture 4" descr="j0289549">
            <a:extLst>
              <a:ext uri="{FF2B5EF4-FFF2-40B4-BE49-F238E27FC236}">
                <a16:creationId xmlns:a16="http://schemas.microsoft.com/office/drawing/2014/main" id="{C205BFC7-E902-1042-8355-7D24AA4A2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5800" cy="300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4AC2E975-351D-4648-995A-77E3462E2B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017588"/>
          </a:xfrm>
        </p:spPr>
        <p:txBody>
          <a:bodyPr/>
          <a:lstStyle/>
          <a:p>
            <a:r>
              <a:rPr lang="en-US" altLang="en-US"/>
              <a:t>Captain Kurt</a:t>
            </a:r>
          </a:p>
        </p:txBody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ED6E657F-DA64-0241-84CD-9B94E95B3AF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76400" y="6096000"/>
            <a:ext cx="4038600" cy="7620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altLang="en-US" sz="2800"/>
              <a:t>1943</a:t>
            </a:r>
          </a:p>
        </p:txBody>
      </p:sp>
      <p:sp>
        <p:nvSpPr>
          <p:cNvPr id="88068" name="Rectangle 4">
            <a:extLst>
              <a:ext uri="{FF2B5EF4-FFF2-40B4-BE49-F238E27FC236}">
                <a16:creationId xmlns:a16="http://schemas.microsoft.com/office/drawing/2014/main" id="{1EFECC10-7C60-104C-9A54-8CDAD10A4AC2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105400" y="6096000"/>
            <a:ext cx="4038600" cy="7620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altLang="en-US" sz="2800"/>
              <a:t>2003</a:t>
            </a:r>
          </a:p>
        </p:txBody>
      </p:sp>
      <p:graphicFrame>
        <p:nvGraphicFramePr>
          <p:cNvPr id="88069" name="Object 5">
            <a:extLst>
              <a:ext uri="{FF2B5EF4-FFF2-40B4-BE49-F238E27FC236}">
                <a16:creationId xmlns:a16="http://schemas.microsoft.com/office/drawing/2014/main" id="{AB5FDEA5-1FEF-1247-BA0D-15B59D3709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81200" y="1143000"/>
          <a:ext cx="3352800" cy="495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78" name="Photo Editor Photo" r:id="rId3" imgW="14674850" imgH="18484850" progId="MSPhotoEd.3">
                  <p:embed/>
                </p:oleObj>
              </mc:Choice>
              <mc:Fallback>
                <p:oleObj name="Photo Editor Photo" r:id="rId3" imgW="14674850" imgH="18484850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1627" r="3108"/>
                      <a:stretch>
                        <a:fillRect/>
                      </a:stretch>
                    </p:blipFill>
                    <p:spPr bwMode="auto">
                      <a:xfrm>
                        <a:off x="1981200" y="1143000"/>
                        <a:ext cx="3352800" cy="495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8070" name="Picture 6" descr="Ahlstrom">
            <a:extLst>
              <a:ext uri="{FF2B5EF4-FFF2-40B4-BE49-F238E27FC236}">
                <a16:creationId xmlns:a16="http://schemas.microsoft.com/office/drawing/2014/main" id="{188ACA37-CE81-BB46-BE95-FA9633D28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8"/>
          <a:stretch>
            <a:fillRect/>
          </a:stretch>
        </p:blipFill>
        <p:spPr bwMode="auto">
          <a:xfrm>
            <a:off x="5765800" y="1143000"/>
            <a:ext cx="2900363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1" name="Picture 7" descr="j0219104">
            <a:extLst>
              <a:ext uri="{FF2B5EF4-FFF2-40B4-BE49-F238E27FC236}">
                <a16:creationId xmlns:a16="http://schemas.microsoft.com/office/drawing/2014/main" id="{B8FDB025-4F79-8B49-A78B-4409D3362D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994150"/>
            <a:ext cx="2743200" cy="262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8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88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>
            <a:extLst>
              <a:ext uri="{FF2B5EF4-FFF2-40B4-BE49-F238E27FC236}">
                <a16:creationId xmlns:a16="http://schemas.microsoft.com/office/drawing/2014/main" id="{A97096FD-40EA-3D4D-AFE3-71556A43F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63" name="Rectangle 3">
            <a:extLst>
              <a:ext uri="{FF2B5EF4-FFF2-40B4-BE49-F238E27FC236}">
                <a16:creationId xmlns:a16="http://schemas.microsoft.com/office/drawing/2014/main" id="{F3DB554B-C233-564D-8197-F81B4F2C01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76200" y="-152400"/>
            <a:ext cx="9220200" cy="3124200"/>
          </a:xfrm>
        </p:spPr>
        <p:txBody>
          <a:bodyPr/>
          <a:lstStyle/>
          <a:p>
            <a:r>
              <a:rPr lang="en-US" altLang="en-US" sz="7200"/>
              <a:t>Service for Christ now is not easy either.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>
            <a:extLst>
              <a:ext uri="{FF2B5EF4-FFF2-40B4-BE49-F238E27FC236}">
                <a16:creationId xmlns:a16="http://schemas.microsoft.com/office/drawing/2014/main" id="{677D0F26-870D-C647-A2C4-5FB8D0F3E2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Black Slide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EEB392C5-645C-784A-AEA6-A7D3BF83EF9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62"/>
          <a:stretch>
            <a:fillRect/>
          </a:stretch>
        </p:blipFill>
        <p:spPr bwMode="auto">
          <a:xfrm>
            <a:off x="0" y="0"/>
            <a:ext cx="6324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07" name="Text Box 3">
            <a:extLst>
              <a:ext uri="{FF2B5EF4-FFF2-40B4-BE49-F238E27FC236}">
                <a16:creationId xmlns:a16="http://schemas.microsoft.com/office/drawing/2014/main" id="{B38DE5B2-5072-E44B-BE9D-6B44848B4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219200"/>
            <a:ext cx="1905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latin typeface="Helvetica" pitchFamily="2" charset="0"/>
              </a:rPr>
              <a:t>•</a:t>
            </a:r>
            <a:r>
              <a:rPr lang="en-US" altLang="en-US" sz="3200" b="1">
                <a:latin typeface="Helvetica" pitchFamily="2" charset="0"/>
              </a:rPr>
              <a:t> Hanoi</a:t>
            </a:r>
            <a:endParaRPr lang="en-US" altLang="en-US" sz="4000">
              <a:latin typeface="Times" pitchFamily="2" charset="0"/>
            </a:endParaRPr>
          </a:p>
        </p:txBody>
      </p:sp>
      <p:sp>
        <p:nvSpPr>
          <p:cNvPr id="47108" name="Text Box 4">
            <a:extLst>
              <a:ext uri="{FF2B5EF4-FFF2-40B4-BE49-F238E27FC236}">
                <a16:creationId xmlns:a16="http://schemas.microsoft.com/office/drawing/2014/main" id="{F8FF5926-229C-194A-BBA9-87A11303E3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126163"/>
            <a:ext cx="2819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latin typeface="Helvetica" pitchFamily="2" charset="0"/>
              </a:rPr>
              <a:t>Singapore</a:t>
            </a:r>
            <a:endParaRPr lang="en-US" altLang="en-US" sz="4000">
              <a:latin typeface="Times" pitchFamily="2" charset="0"/>
            </a:endParaRPr>
          </a:p>
        </p:txBody>
      </p:sp>
      <p:sp>
        <p:nvSpPr>
          <p:cNvPr id="47109" name="Rectangle 5">
            <a:extLst>
              <a:ext uri="{FF2B5EF4-FFF2-40B4-BE49-F238E27FC236}">
                <a16:creationId xmlns:a16="http://schemas.microsoft.com/office/drawing/2014/main" id="{8EBF931F-44B5-424D-AE49-14E41FBF8CC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343400" y="1066800"/>
            <a:ext cx="4800600" cy="1371600"/>
          </a:xfrm>
          <a:solidFill>
            <a:srgbClr val="FF0000"/>
          </a:solidFill>
        </p:spPr>
        <p:txBody>
          <a:bodyPr anchor="ctr"/>
          <a:lstStyle/>
          <a:p>
            <a:r>
              <a:rPr lang="en-US" altLang="en-US" sz="6600">
                <a:solidFill>
                  <a:srgbClr val="FFFF00"/>
                </a:solidFill>
              </a:rPr>
              <a:t>Vietnam</a:t>
            </a:r>
          </a:p>
        </p:txBody>
      </p:sp>
    </p:spTree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58650E32-475B-B840-A2C8-09F430164E26}"/>
              </a:ext>
            </a:extLst>
          </p:cNvPr>
          <p:cNvPicPr>
            <a:picLocks noChangeArrowheads="1"/>
          </p:cNvPicPr>
          <p:nvPr>
            <p:ph type="subTitle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r="4443" b="8888"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3">
            <a:extLst>
              <a:ext uri="{FF2B5EF4-FFF2-40B4-BE49-F238E27FC236}">
                <a16:creationId xmlns:a16="http://schemas.microsoft.com/office/drawing/2014/main" id="{B1D25B44-468A-764A-A14F-EEA2EE380EA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9812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/>
          <a:p>
            <a:r>
              <a:rPr lang="en-US" altLang="en-US" sz="6600" b="1">
                <a:solidFill>
                  <a:srgbClr val="FFFF00"/>
                </a:solidFill>
              </a:rPr>
              <a:t>Communist N. Vietnam</a:t>
            </a:r>
            <a:endParaRPr lang="en-US" altLang="en-US" sz="5400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030C273A-8886-AC45-8A55-02B0F2F897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57800" y="277813"/>
            <a:ext cx="3733800" cy="1855787"/>
          </a:xfrm>
        </p:spPr>
        <p:txBody>
          <a:bodyPr/>
          <a:lstStyle/>
          <a:p>
            <a:r>
              <a:rPr lang="en-US" altLang="en-US" sz="4000">
                <a:latin typeface="Impact" panose="020B0806030902050204" pitchFamily="34" charset="0"/>
              </a:rPr>
              <a:t>Vietnamese Hmong Churches</a:t>
            </a:r>
            <a:endParaRPr lang="en-US" altLang="en-US" sz="3200" i="1">
              <a:latin typeface="Impact" panose="020B0806030902050204" pitchFamily="34" charset="0"/>
            </a:endParaRPr>
          </a:p>
        </p:txBody>
      </p:sp>
      <p:pic>
        <p:nvPicPr>
          <p:cNvPr id="53251" name="Picture 3" descr="vietmap2">
            <a:extLst>
              <a:ext uri="{FF2B5EF4-FFF2-40B4-BE49-F238E27FC236}">
                <a16:creationId xmlns:a16="http://schemas.microsoft.com/office/drawing/2014/main" id="{CFFED002-01F3-604F-B4DB-1F7819475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51768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2" name="Rectangle 4">
            <a:extLst>
              <a:ext uri="{FF2B5EF4-FFF2-40B4-BE49-F238E27FC236}">
                <a16:creationId xmlns:a16="http://schemas.microsoft.com/office/drawing/2014/main" id="{FC06AB23-F056-2A4F-8D44-35BB86839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2362200"/>
            <a:ext cx="4191000" cy="19050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tabLst>
                <a:tab pos="3822700" algn="r"/>
              </a:tabLs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tabLst>
                <a:tab pos="3822700" algn="r"/>
              </a:tabLs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tabLst>
                <a:tab pos="3822700" algn="r"/>
              </a:tabLs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tabLst>
                <a:tab pos="3822700" algn="r"/>
              </a:tabLs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tabLst>
                <a:tab pos="3822700" algn="r"/>
              </a:tabLs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tabLst>
                <a:tab pos="3822700" algn="r"/>
              </a:tabLs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tabLst>
                <a:tab pos="3822700" algn="r"/>
              </a:tabLs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tabLst>
                <a:tab pos="3822700" algn="r"/>
              </a:tabLs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tabLst>
                <a:tab pos="3822700" algn="r"/>
              </a:tabLs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4000"/>
              <a:t>Before	412</a:t>
            </a:r>
            <a:br>
              <a:rPr lang="en-US" altLang="en-US" sz="4000"/>
            </a:br>
            <a:r>
              <a:rPr lang="en-US" altLang="en-US" sz="4000" u="sng"/>
              <a:t>Destroyed	-</a:t>
            </a:r>
            <a:r>
              <a:rPr lang="en-US" altLang="en-US" sz="2000" u="sng"/>
              <a:t> </a:t>
            </a:r>
            <a:r>
              <a:rPr lang="en-US" altLang="en-US" sz="4000" u="sng"/>
              <a:t>354</a:t>
            </a:r>
            <a:br>
              <a:rPr lang="en-US" altLang="en-US" sz="4000" u="sng"/>
            </a:br>
            <a:r>
              <a:rPr lang="en-US" altLang="en-US" sz="4000"/>
              <a:t>Remaining	  58</a:t>
            </a:r>
          </a:p>
        </p:txBody>
      </p:sp>
      <p:sp>
        <p:nvSpPr>
          <p:cNvPr id="53253" name="Text Box 5">
            <a:extLst>
              <a:ext uri="{FF2B5EF4-FFF2-40B4-BE49-F238E27FC236}">
                <a16:creationId xmlns:a16="http://schemas.microsoft.com/office/drawing/2014/main" id="{FC43334F-961F-5541-B3C2-67C088F351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9525" y="4419600"/>
            <a:ext cx="3978275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3600" i="1">
                <a:latin typeface="Times New Roman" panose="02020603050405020304" pitchFamily="18" charset="0"/>
              </a:rPr>
              <a:t>Communist purge of tribal churches in November 2002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>
            <a:extLst>
              <a:ext uri="{FF2B5EF4-FFF2-40B4-BE49-F238E27FC236}">
                <a16:creationId xmlns:a16="http://schemas.microsoft.com/office/drawing/2014/main" id="{E98363F9-2C0D-7D4C-9A6E-5030792B5D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Black Slide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 descr="John 3">
            <a:extLst>
              <a:ext uri="{FF2B5EF4-FFF2-40B4-BE49-F238E27FC236}">
                <a16:creationId xmlns:a16="http://schemas.microsoft.com/office/drawing/2014/main" id="{E750983B-65CA-3347-90EF-4A4E2C001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488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0" name="Rectangle 2">
            <a:extLst>
              <a:ext uri="{FF2B5EF4-FFF2-40B4-BE49-F238E27FC236}">
                <a16:creationId xmlns:a16="http://schemas.microsoft.com/office/drawing/2014/main" id="{5A1C430E-43E4-B447-94C8-5C6F2FA92E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105400"/>
            <a:ext cx="8686800" cy="1169988"/>
          </a:xfrm>
          <a:solidFill>
            <a:srgbClr val="000000"/>
          </a:solidFill>
        </p:spPr>
        <p:txBody>
          <a:bodyPr/>
          <a:lstStyle/>
          <a:p>
            <a:r>
              <a:rPr lang="en-US" altLang="en-US" sz="4000">
                <a:effectLst>
                  <a:outerShdw blurRad="38100" dist="38100" dir="2700000" algn="tl">
                    <a:srgbClr val="000080"/>
                  </a:outerShdw>
                </a:effectLst>
              </a:rPr>
              <a:t>“</a:t>
            </a:r>
            <a:r>
              <a:rPr lang="en-US" altLang="zh-CN" sz="4000">
                <a:effectLst>
                  <a:outerShdw blurRad="38100" dist="38100" dir="2700000" algn="tl">
                    <a:srgbClr val="000080"/>
                  </a:outerShdw>
                </a:effectLst>
                <a:ea typeface="SimSun" panose="02010600030101010101" pitchFamily="2" charset="-122"/>
              </a:rPr>
              <a:t>E</a:t>
            </a:r>
            <a:r>
              <a:rPr lang="en-US" altLang="ja-JP" sz="4000">
                <a:effectLst>
                  <a:outerShdw blurRad="38100" dist="38100" dir="2700000" algn="tl">
                    <a:srgbClr val="000080"/>
                  </a:outerShdw>
                </a:effectLst>
                <a:ea typeface="ＭＳ Ｐゴシック" panose="020B0600070205080204" pitchFamily="34" charset="-128"/>
              </a:rPr>
              <a:t>veryone who wants to live a godly life in Christ Jesus will be persecuted” (2 Tim. 3:12)</a:t>
            </a:r>
            <a:endParaRPr lang="en-US" altLang="en-US" sz="4000">
              <a:effectLst>
                <a:outerShdw blurRad="38100" dist="38100" dir="2700000" algn="tl">
                  <a:srgbClr val="000080"/>
                </a:outerShdw>
              </a:effectLst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C2BE77AC-FF32-8C43-8E11-3446EE2CF1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505200" cy="34290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Beautiful Downtown Singapore</a:t>
            </a:r>
          </a:p>
        </p:txBody>
      </p:sp>
      <p:pic>
        <p:nvPicPr>
          <p:cNvPr id="77827" name="Picture 3" descr="Singapore0002">
            <a:extLst>
              <a:ext uri="{FF2B5EF4-FFF2-40B4-BE49-F238E27FC236}">
                <a16:creationId xmlns:a16="http://schemas.microsoft.com/office/drawing/2014/main" id="{73308954-920F-054B-9583-F3D35D471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5" t="3807" r="6416" b="29469"/>
          <a:stretch>
            <a:fillRect/>
          </a:stretch>
        </p:blipFill>
        <p:spPr bwMode="auto">
          <a:xfrm>
            <a:off x="4495800" y="-152400"/>
            <a:ext cx="4803775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51CA011B-D02C-7B4F-B5D1-06B5FAB432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0" y="609600"/>
            <a:ext cx="3886200" cy="4953000"/>
          </a:xfrm>
        </p:spPr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Multi-cultural Singapore has its challenges</a:t>
            </a:r>
          </a:p>
        </p:txBody>
      </p:sp>
      <p:pic>
        <p:nvPicPr>
          <p:cNvPr id="78851" name="Picture 3" descr="Singapore0001">
            <a:extLst>
              <a:ext uri="{FF2B5EF4-FFF2-40B4-BE49-F238E27FC236}">
                <a16:creationId xmlns:a16="http://schemas.microsoft.com/office/drawing/2014/main" id="{6AB898C0-5EDA-684F-B6A0-157939B57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9" t="3807" r="10774" b="27417"/>
          <a:stretch>
            <a:fillRect/>
          </a:stretch>
        </p:blipFill>
        <p:spPr bwMode="auto">
          <a:xfrm>
            <a:off x="0" y="-609600"/>
            <a:ext cx="5321300" cy="792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Sunset tree">
            <a:hlinkClick r:id="rId2" action="ppaction://hlinkfile"/>
            <a:extLst>
              <a:ext uri="{FF2B5EF4-FFF2-40B4-BE49-F238E27FC236}">
                <a16:creationId xmlns:a16="http://schemas.microsoft.com/office/drawing/2014/main" id="{0B478ED9-E111-764C-BC89-862A8BE5D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8" b="2438"/>
          <a:stretch>
            <a:fillRect/>
          </a:stretch>
        </p:blipFill>
        <p:spPr bwMode="auto">
          <a:xfrm>
            <a:off x="0" y="0"/>
            <a:ext cx="94488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5" name="Picture 3" descr="Librarian">
            <a:extLst>
              <a:ext uri="{FF2B5EF4-FFF2-40B4-BE49-F238E27FC236}">
                <a16:creationId xmlns:a16="http://schemas.microsoft.com/office/drawing/2014/main" id="{93C45E82-755C-554B-B834-6ACD72959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75"/>
          <a:stretch>
            <a:fillRect/>
          </a:stretch>
        </p:blipFill>
        <p:spPr bwMode="auto">
          <a:xfrm>
            <a:off x="0" y="3714750"/>
            <a:ext cx="2971800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Boys0002">
            <a:extLst>
              <a:ext uri="{FF2B5EF4-FFF2-40B4-BE49-F238E27FC236}">
                <a16:creationId xmlns:a16="http://schemas.microsoft.com/office/drawing/2014/main" id="{CF33977E-FC01-4843-A45D-931276B9B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67"/>
          <a:stretch>
            <a:fillRect/>
          </a:stretch>
        </p:blipFill>
        <p:spPr bwMode="auto">
          <a:xfrm>
            <a:off x="2667000" y="2566988"/>
            <a:ext cx="4038600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7" name="Picture 5" descr="Messiah">
            <a:extLst>
              <a:ext uri="{FF2B5EF4-FFF2-40B4-BE49-F238E27FC236}">
                <a16:creationId xmlns:a16="http://schemas.microsoft.com/office/drawing/2014/main" id="{B9F81BF9-5670-0247-857E-1206E6B48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950"/>
            <a:ext cx="38862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8" name="Picture 6" descr="Slide19">
            <a:extLst>
              <a:ext uri="{FF2B5EF4-FFF2-40B4-BE49-F238E27FC236}">
                <a16:creationId xmlns:a16="http://schemas.microsoft.com/office/drawing/2014/main" id="{59B2C28A-5B02-7743-B333-BF2A33BA0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3" t="20370" r="26776" b="30740"/>
          <a:stretch>
            <a:fillRect/>
          </a:stretch>
        </p:blipFill>
        <p:spPr bwMode="auto">
          <a:xfrm>
            <a:off x="5867400" y="2209800"/>
            <a:ext cx="3352800" cy="219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9" name="Rectangle 7">
            <a:extLst>
              <a:ext uri="{FF2B5EF4-FFF2-40B4-BE49-F238E27FC236}">
                <a16:creationId xmlns:a16="http://schemas.microsoft.com/office/drawing/2014/main" id="{466E6A9D-7CDF-874A-89BC-7939A09A0F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990600" y="76200"/>
            <a:ext cx="7772400" cy="762000"/>
          </a:xfrm>
        </p:spPr>
        <p:txBody>
          <a:bodyPr/>
          <a:lstStyle/>
          <a:p>
            <a:r>
              <a:rPr lang="en-US" altLang="en-US" i="1">
                <a:solidFill>
                  <a:schemeClr val="bg1"/>
                </a:solidFill>
              </a:rPr>
              <a:t>Ministry Alphabet Soup</a:t>
            </a:r>
          </a:p>
        </p:txBody>
      </p:sp>
      <p:pic>
        <p:nvPicPr>
          <p:cNvPr id="38920" name="Picture 8" descr="CBI Background">
            <a:extLst>
              <a:ext uri="{FF2B5EF4-FFF2-40B4-BE49-F238E27FC236}">
                <a16:creationId xmlns:a16="http://schemas.microsoft.com/office/drawing/2014/main" id="{73E519C7-9AE9-D242-B5F1-E5908A93C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578475"/>
            <a:ext cx="3657600" cy="143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1" name="Picture 9" descr="j0316779">
            <a:extLst>
              <a:ext uri="{FF2B5EF4-FFF2-40B4-BE49-F238E27FC236}">
                <a16:creationId xmlns:a16="http://schemas.microsoft.com/office/drawing/2014/main" id="{654127CF-0892-A74E-B8E2-09DE69925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0"/>
            <a:ext cx="3276600" cy="215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22" name="Rectangle 10">
            <a:extLst>
              <a:ext uri="{FF2B5EF4-FFF2-40B4-BE49-F238E27FC236}">
                <a16:creationId xmlns:a16="http://schemas.microsoft.com/office/drawing/2014/main" id="{1C3AF5CA-8601-DB4A-A915-2BC87EF13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2757488"/>
            <a:ext cx="2819400" cy="181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Biblical Education by Extension</a:t>
            </a:r>
          </a:p>
        </p:txBody>
      </p:sp>
      <p:sp>
        <p:nvSpPr>
          <p:cNvPr id="38923" name="Rectangle 11">
            <a:extLst>
              <a:ext uri="{FF2B5EF4-FFF2-40B4-BE49-F238E27FC236}">
                <a16:creationId xmlns:a16="http://schemas.microsoft.com/office/drawing/2014/main" id="{D4AFFB74-2645-1147-B875-ADC2EEC0CE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124200"/>
            <a:ext cx="31242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International Community School</a:t>
            </a:r>
          </a:p>
        </p:txBody>
      </p:sp>
      <p:sp>
        <p:nvSpPr>
          <p:cNvPr id="38924" name="Rectangle 12">
            <a:extLst>
              <a:ext uri="{FF2B5EF4-FFF2-40B4-BE49-F238E27FC236}">
                <a16:creationId xmlns:a16="http://schemas.microsoft.com/office/drawing/2014/main" id="{2C369094-89EA-AC40-A58C-701557018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1295400"/>
            <a:ext cx="31242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International Baptist Church</a:t>
            </a:r>
          </a:p>
        </p:txBody>
      </p:sp>
      <p:sp>
        <p:nvSpPr>
          <p:cNvPr id="38925" name="Rectangle 13">
            <a:extLst>
              <a:ext uri="{FF2B5EF4-FFF2-40B4-BE49-F238E27FC236}">
                <a16:creationId xmlns:a16="http://schemas.microsoft.com/office/drawing/2014/main" id="{D627A1D5-97E7-8A45-A5F4-0374E42CB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962400"/>
            <a:ext cx="2667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Singapore Bible College</a:t>
            </a:r>
          </a:p>
        </p:txBody>
      </p:sp>
      <p:sp>
        <p:nvSpPr>
          <p:cNvPr id="38926" name="Rectangle 14">
            <a:extLst>
              <a:ext uri="{FF2B5EF4-FFF2-40B4-BE49-F238E27FC236}">
                <a16:creationId xmlns:a16="http://schemas.microsoft.com/office/drawing/2014/main" id="{4C41ADA6-AF29-5741-8554-5E275CCF4B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6172200"/>
            <a:ext cx="4419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CBInternational</a:t>
            </a:r>
          </a:p>
        </p:txBody>
      </p:sp>
      <p:sp>
        <p:nvSpPr>
          <p:cNvPr id="38927" name="Rectangle 15">
            <a:extLst>
              <a:ext uri="{FF2B5EF4-FFF2-40B4-BE49-F238E27FC236}">
                <a16:creationId xmlns:a16="http://schemas.microsoft.com/office/drawing/2014/main" id="{B9273A84-FDCE-DE44-A6D8-65974B9D4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533400"/>
            <a:ext cx="24384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Internet Biblical Seminary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9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2" grpId="0"/>
      <p:bldP spid="38923" grpId="0"/>
      <p:bldP spid="38924" grpId="0"/>
      <p:bldP spid="38925" grpId="0"/>
      <p:bldP spid="38926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B11782A6-3B10-EA48-A0B1-07C05F7412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Black Slide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B5659CEE-3B9F-AA4D-883D-7310C83788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Black Slide</a:t>
            </a:r>
          </a:p>
        </p:txBody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3EE2E9EE-9821-AC4A-AABD-9D416C9DC7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04800"/>
            <a:ext cx="5181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/>
              <a:t>Crown of Thorns</a:t>
            </a:r>
          </a:p>
        </p:txBody>
      </p:sp>
      <p:pic>
        <p:nvPicPr>
          <p:cNvPr id="99332" name="Picture 4" descr="Darkness at Cross">
            <a:extLst>
              <a:ext uri="{FF2B5EF4-FFF2-40B4-BE49-F238E27FC236}">
                <a16:creationId xmlns:a16="http://schemas.microsoft.com/office/drawing/2014/main" id="{640235A2-0971-9243-A05D-EEABF63AC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9" t="18541" r="21802" b="35373"/>
          <a:stretch>
            <a:fillRect/>
          </a:stretch>
        </p:blipFill>
        <p:spPr bwMode="auto">
          <a:xfrm>
            <a:off x="0" y="0"/>
            <a:ext cx="5518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8148F538-E7F5-F840-B70E-2A785A2FE4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No Mike</a:t>
            </a:r>
          </a:p>
        </p:txBody>
      </p:sp>
      <p:pic>
        <p:nvPicPr>
          <p:cNvPr id="26628" name="Picture 4" descr="Kathie">
            <a:extLst>
              <a:ext uri="{FF2B5EF4-FFF2-40B4-BE49-F238E27FC236}">
                <a16:creationId xmlns:a16="http://schemas.microsoft.com/office/drawing/2014/main" id="{818BCB9D-D92E-1F40-A941-DC4D69406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7792">
            <a:off x="1366838" y="76200"/>
            <a:ext cx="5643562" cy="746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>
            <a:extLst>
              <a:ext uri="{FF2B5EF4-FFF2-40B4-BE49-F238E27FC236}">
                <a16:creationId xmlns:a16="http://schemas.microsoft.com/office/drawing/2014/main" id="{94106519-7E36-CF4E-A74C-2D558D23E0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Black Slide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81" name="Picture 9" descr="j0179009">
            <a:extLst>
              <a:ext uri="{FF2B5EF4-FFF2-40B4-BE49-F238E27FC236}">
                <a16:creationId xmlns:a16="http://schemas.microsoft.com/office/drawing/2014/main" id="{F960764B-03A4-DF44-9100-1CA93B811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127375"/>
            <a:ext cx="5638800" cy="373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82" name="Picture 10" descr="j0182523">
            <a:extLst>
              <a:ext uri="{FF2B5EF4-FFF2-40B4-BE49-F238E27FC236}">
                <a16:creationId xmlns:a16="http://schemas.microsoft.com/office/drawing/2014/main" id="{2FFB957C-DB4F-BF46-AC81-D4A881E33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6400" cy="362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4" name="Rectangle 2">
            <a:extLst>
              <a:ext uri="{FF2B5EF4-FFF2-40B4-BE49-F238E27FC236}">
                <a16:creationId xmlns:a16="http://schemas.microsoft.com/office/drawing/2014/main" id="{1BC058AF-5F2D-0A4F-A7B3-D32A9F2628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839200" cy="3048000"/>
          </a:xfrm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r>
              <a:rPr lang="en-US" altLang="zh-CN" sz="6600">
                <a:solidFill>
                  <a:schemeClr val="bg1"/>
                </a:solidFill>
                <a:ea typeface="SimSun" panose="02010600030101010101" pitchFamily="2" charset="-122"/>
              </a:rPr>
              <a:t>II.  Run with your eyes on your </a:t>
            </a:r>
            <a:r>
              <a:rPr lang="en-US" altLang="zh-CN" sz="6600">
                <a:solidFill>
                  <a:srgbClr val="FFFF00"/>
                </a:solidFill>
                <a:ea typeface="SimSun" panose="02010600030101010101" pitchFamily="2" charset="-122"/>
              </a:rPr>
              <a:t>future hope</a:t>
            </a:r>
            <a:r>
              <a:rPr lang="en-US" altLang="zh-CN" sz="6600">
                <a:solidFill>
                  <a:schemeClr val="bg1"/>
                </a:solidFill>
                <a:ea typeface="SimSun" panose="02010600030101010101" pitchFamily="2" charset="-122"/>
              </a:rPr>
              <a:t> </a:t>
            </a:r>
            <a:endParaRPr lang="en-US" altLang="en-US" sz="66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2AA2C4E6-9898-CE43-BE06-04E5E1BA1C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Black Slide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0B36B2D8-A942-2744-9A91-9C2D1410A0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Christ will have a Spirit-led and</a:t>
            </a:r>
            <a:r>
              <a:rPr lang="en-US" altLang="en-US" b="1">
                <a:solidFill>
                  <a:schemeClr val="tx1"/>
                </a:solidFill>
              </a:rPr>
              <a:t> </a:t>
            </a:r>
            <a:r>
              <a:rPr lang="en-US" altLang="en-US"/>
              <a:t>righteous rule (11:1-5)</a:t>
            </a:r>
          </a:p>
        </p:txBody>
      </p:sp>
      <p:pic>
        <p:nvPicPr>
          <p:cNvPr id="102403" name="Picture 3" descr="jesus%20blessing%20children">
            <a:extLst>
              <a:ext uri="{FF2B5EF4-FFF2-40B4-BE49-F238E27FC236}">
                <a16:creationId xmlns:a16="http://schemas.microsoft.com/office/drawing/2014/main" id="{F35A6845-17D4-CE4B-AC85-FA8B79D27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5" t="8888" r="25279" b="2444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04" name="Text Box 4">
            <a:extLst>
              <a:ext uri="{FF2B5EF4-FFF2-40B4-BE49-F238E27FC236}">
                <a16:creationId xmlns:a16="http://schemas.microsoft.com/office/drawing/2014/main" id="{C849262C-7F4B-0C47-AA84-EBB564C8E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34000"/>
            <a:ext cx="9144000" cy="15557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9803" dir="2700000" algn="ctr" rotWithShape="0">
                    <a:schemeClr val="tx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Christ will have a Spirit-led and</a:t>
            </a:r>
            <a:r>
              <a:rPr lang="en-US" altLang="en-US" sz="4800" b="1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righteous rule (11:1-5)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>
            <a:extLst>
              <a:ext uri="{FF2B5EF4-FFF2-40B4-BE49-F238E27FC236}">
                <a16:creationId xmlns:a16="http://schemas.microsoft.com/office/drawing/2014/main" id="{72002421-79FF-E14A-ACFE-A19397FE17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Black Slide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28F24B50-2C37-CB40-AC50-FE33498C0E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Animals</a:t>
            </a:r>
          </a:p>
        </p:txBody>
      </p:sp>
      <p:pic>
        <p:nvPicPr>
          <p:cNvPr id="101379" name="Picture 3" descr="j0213515">
            <a:extLst>
              <a:ext uri="{FF2B5EF4-FFF2-40B4-BE49-F238E27FC236}">
                <a16:creationId xmlns:a16="http://schemas.microsoft.com/office/drawing/2014/main" id="{50E370FD-59B3-FF4E-B311-68E2E15C6E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648200"/>
            <a:ext cx="3290888" cy="183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2" name="Picture 6" descr="lion-and-lamb">
            <a:hlinkClick r:id="rId3"/>
            <a:extLst>
              <a:ext uri="{FF2B5EF4-FFF2-40B4-BE49-F238E27FC236}">
                <a16:creationId xmlns:a16="http://schemas.microsoft.com/office/drawing/2014/main" id="{992896A4-1C04-1B4A-871A-A8046AFCF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762000"/>
            <a:ext cx="3643312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9" name="Picture 13">
            <a:extLst>
              <a:ext uri="{FF2B5EF4-FFF2-40B4-BE49-F238E27FC236}">
                <a16:creationId xmlns:a16="http://schemas.microsoft.com/office/drawing/2014/main" id="{DE1E1B81-FDBD-2F4E-8BAF-80F2D4342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5508625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1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1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13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1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1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261F52D2-9726-6445-8B4B-75FD109D6D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48200" y="609600"/>
            <a:ext cx="3810000" cy="1143000"/>
          </a:xfrm>
        </p:spPr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Wanna pet?</a:t>
            </a:r>
          </a:p>
        </p:txBody>
      </p:sp>
      <p:pic>
        <p:nvPicPr>
          <p:cNvPr id="105476" name="Picture 4" descr="j0178761">
            <a:extLst>
              <a:ext uri="{FF2B5EF4-FFF2-40B4-BE49-F238E27FC236}">
                <a16:creationId xmlns:a16="http://schemas.microsoft.com/office/drawing/2014/main" id="{14863AA9-3D50-0C4B-A339-415336D28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341813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9F966B14-039B-AF46-86C7-36F49F7ABB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Black Slide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8" name="Picture 4" descr="Clouds &amp; Sky 0017">
            <a:extLst>
              <a:ext uri="{FF2B5EF4-FFF2-40B4-BE49-F238E27FC236}">
                <a16:creationId xmlns:a16="http://schemas.microsoft.com/office/drawing/2014/main" id="{33005C6A-FE95-7641-AE58-625A2594D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551" name="Rectangle 7">
            <a:extLst>
              <a:ext uri="{FF2B5EF4-FFF2-40B4-BE49-F238E27FC236}">
                <a16:creationId xmlns:a16="http://schemas.microsoft.com/office/drawing/2014/main" id="{4378FDAC-763A-1647-A341-AF576AA030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533400"/>
            <a:ext cx="7772400" cy="1143000"/>
          </a:xfrm>
          <a:noFill/>
          <a:ln/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chemeClr val="bg1"/>
                </a:solidFill>
              </a:rPr>
              <a:t>Why know what God says about the future?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7" name="Picture 5" descr="Clouds &amp; Sky 0095">
            <a:extLst>
              <a:ext uri="{FF2B5EF4-FFF2-40B4-BE49-F238E27FC236}">
                <a16:creationId xmlns:a16="http://schemas.microsoft.com/office/drawing/2014/main" id="{157F13A7-B915-F54B-8BB5-DB5DBDAED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601" name="Rectangle 9">
            <a:extLst>
              <a:ext uri="{FF2B5EF4-FFF2-40B4-BE49-F238E27FC236}">
                <a16:creationId xmlns:a16="http://schemas.microsoft.com/office/drawing/2014/main" id="{27DB60C1-FB75-7F47-8DEC-5488E991E3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7467600" cy="2209800"/>
          </a:xfrm>
          <a:noFill/>
          <a:ln/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chemeClr val="bg1"/>
                </a:solidFill>
              </a:rPr>
              <a:t>Why know what God says about the future?</a:t>
            </a:r>
          </a:p>
        </p:txBody>
      </p:sp>
      <p:sp>
        <p:nvSpPr>
          <p:cNvPr id="110603" name="Rectangle 11">
            <a:extLst>
              <a:ext uri="{FF2B5EF4-FFF2-40B4-BE49-F238E27FC236}">
                <a16:creationId xmlns:a16="http://schemas.microsoft.com/office/drawing/2014/main" id="{D2B3FCD2-9076-2948-8DF4-4ABF8A7A4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590800"/>
            <a:ext cx="8305800" cy="3276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800">
                <a:solidFill>
                  <a:schemeClr val="bg1"/>
                </a:solidFill>
              </a:rPr>
              <a:t>How you live now is based on how you view what is to come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Poulsons">
            <a:extLst>
              <a:ext uri="{FF2B5EF4-FFF2-40B4-BE49-F238E27FC236}">
                <a16:creationId xmlns:a16="http://schemas.microsoft.com/office/drawing/2014/main" id="{11480176-233C-0F44-B6BD-CF17645D7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94488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0" name="Rectangle 2">
            <a:extLst>
              <a:ext uri="{FF2B5EF4-FFF2-40B4-BE49-F238E27FC236}">
                <a16:creationId xmlns:a16="http://schemas.microsoft.com/office/drawing/2014/main" id="{0FBAB077-B7D7-D04C-BB8F-9A84BFB736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38600" y="76200"/>
            <a:ext cx="5105400" cy="838200"/>
          </a:xfrm>
        </p:spPr>
        <p:txBody>
          <a:bodyPr/>
          <a:lstStyle/>
          <a:p>
            <a:r>
              <a:rPr lang="en-US" altLang="en-US">
                <a:solidFill>
                  <a:schemeClr val="tx1"/>
                </a:solidFill>
              </a:rPr>
              <a:t>Dr. &amp; Mrs. Poulson</a:t>
            </a:r>
          </a:p>
        </p:txBody>
      </p:sp>
      <p:pic>
        <p:nvPicPr>
          <p:cNvPr id="27653" name="Picture 5" descr="Boys0003">
            <a:extLst>
              <a:ext uri="{FF2B5EF4-FFF2-40B4-BE49-F238E27FC236}">
                <a16:creationId xmlns:a16="http://schemas.microsoft.com/office/drawing/2014/main" id="{DDFFE07D-C74D-7342-820E-AE9FCFC97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5" b="50500"/>
          <a:stretch>
            <a:fillRect/>
          </a:stretch>
        </p:blipFill>
        <p:spPr bwMode="auto">
          <a:xfrm>
            <a:off x="0" y="4505325"/>
            <a:ext cx="4038600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>
            <a:extLst>
              <a:ext uri="{FF2B5EF4-FFF2-40B4-BE49-F238E27FC236}">
                <a16:creationId xmlns:a16="http://schemas.microsoft.com/office/drawing/2014/main" id="{95B440CF-EA80-5E4C-82D0-217506611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60563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9" name="Picture 5" descr="Clouds &amp; Sky 0124">
            <a:extLst>
              <a:ext uri="{FF2B5EF4-FFF2-40B4-BE49-F238E27FC236}">
                <a16:creationId xmlns:a16="http://schemas.microsoft.com/office/drawing/2014/main" id="{F4052E8D-815B-3447-99B1-5C22DB44B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668" name="Rectangle 4">
            <a:extLst>
              <a:ext uri="{FF2B5EF4-FFF2-40B4-BE49-F238E27FC236}">
                <a16:creationId xmlns:a16="http://schemas.microsoft.com/office/drawing/2014/main" id="{32AD9094-0D91-6E40-8CCF-4B0F7D0A2A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2438400"/>
            <a:ext cx="8763000" cy="3352800"/>
          </a:xfrm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r>
              <a:rPr lang="en-US" altLang="en-US" sz="4800">
                <a:solidFill>
                  <a:schemeClr val="bg1"/>
                </a:solidFill>
              </a:rPr>
              <a:t>How you live now is based on how you view what is to come</a:t>
            </a:r>
          </a:p>
          <a:p>
            <a:r>
              <a:rPr lang="en-US" altLang="en-US" sz="4800">
                <a:solidFill>
                  <a:schemeClr val="bg1"/>
                </a:solidFill>
              </a:rPr>
              <a:t>Hundreds of verses on the future are as good as fulfilled now</a:t>
            </a:r>
          </a:p>
        </p:txBody>
      </p:sp>
      <p:sp>
        <p:nvSpPr>
          <p:cNvPr id="113671" name="Rectangle 7">
            <a:extLst>
              <a:ext uri="{FF2B5EF4-FFF2-40B4-BE49-F238E27FC236}">
                <a16:creationId xmlns:a16="http://schemas.microsoft.com/office/drawing/2014/main" id="{10EB6524-8470-C34B-9FA5-6A7B9546F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76200"/>
            <a:ext cx="7467600" cy="2209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6000">
                <a:solidFill>
                  <a:schemeClr val="bg1"/>
                </a:solidFill>
              </a:rPr>
              <a:t>Why know what God says about the future?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7" name="Picture 3" descr="clouds">
            <a:extLst>
              <a:ext uri="{FF2B5EF4-FFF2-40B4-BE49-F238E27FC236}">
                <a16:creationId xmlns:a16="http://schemas.microsoft.com/office/drawing/2014/main" id="{A5A311F7-CC73-3F4C-AFDA-4DD2B854B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26" name="Rectangle 2">
            <a:extLst>
              <a:ext uri="{FF2B5EF4-FFF2-40B4-BE49-F238E27FC236}">
                <a16:creationId xmlns:a16="http://schemas.microsoft.com/office/drawing/2014/main" id="{6FEFB28B-8B8D-9A42-9C70-CA5B25B25F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8763000" cy="6019800"/>
          </a:xfrm>
          <a:effectLst>
            <a:outerShdw dist="107763" dir="2700000" algn="ctr" rotWithShape="0">
              <a:srgbClr val="000000"/>
            </a:outerShdw>
          </a:effectLst>
        </p:spPr>
        <p:txBody>
          <a:bodyPr/>
          <a:lstStyle/>
          <a:p>
            <a:r>
              <a:rPr lang="en-US" altLang="en-US" sz="6600" b="1">
                <a:solidFill>
                  <a:schemeClr val="bg1"/>
                </a:solidFill>
              </a:rPr>
              <a:t>The Main Idea:</a:t>
            </a:r>
            <a:br>
              <a:rPr lang="en-US" altLang="en-US" sz="6600" b="1">
                <a:solidFill>
                  <a:schemeClr val="bg1"/>
                </a:solidFill>
              </a:rPr>
            </a:br>
            <a:r>
              <a:rPr lang="en-US" altLang="en-US" sz="6600" b="1">
                <a:solidFill>
                  <a:schemeClr val="bg1"/>
                </a:solidFill>
              </a:rPr>
              <a:t>Endurance comes from seeing your </a:t>
            </a:r>
            <a:r>
              <a:rPr lang="en-US" altLang="en-US" sz="6600" b="1">
                <a:solidFill>
                  <a:srgbClr val="FFFF00"/>
                </a:solidFill>
              </a:rPr>
              <a:t>present</a:t>
            </a:r>
            <a:r>
              <a:rPr lang="en-US" altLang="en-US" sz="6600" b="1">
                <a:solidFill>
                  <a:schemeClr val="bg1"/>
                </a:solidFill>
              </a:rPr>
              <a:t> difficulties in light of your fantastic </a:t>
            </a:r>
            <a:r>
              <a:rPr lang="en-US" altLang="en-US" sz="6600" b="1">
                <a:solidFill>
                  <a:srgbClr val="FFFF00"/>
                </a:solidFill>
              </a:rPr>
              <a:t>future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43"/>
            <a:ext cx="2678874" cy="2522151"/>
          </a:xfrm>
        </p:spPr>
        <p:txBody>
          <a:bodyPr/>
          <a:lstStyle/>
          <a:p>
            <a:pPr algn="r"/>
            <a:r>
              <a:rPr lang="en-US" dirty="0"/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3613406167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OT Preaching link at BibleStudyDownloads.org</a:t>
            </a:r>
            <a:endParaRPr lang="en-US" sz="11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430" tIns="45715" rIns="91430" bIns="45715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3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Get this presentation for free!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4172" y="636982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585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075B40ED-9967-9E45-8B73-A3ADA3C986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Black Slide</a:t>
            </a:r>
          </a:p>
        </p:txBody>
      </p:sp>
      <p:sp>
        <p:nvSpPr>
          <p:cNvPr id="90120" name="Oval 8">
            <a:extLst>
              <a:ext uri="{FF2B5EF4-FFF2-40B4-BE49-F238E27FC236}">
                <a16:creationId xmlns:a16="http://schemas.microsoft.com/office/drawing/2014/main" id="{2BB8ABD6-9BED-7D41-82EA-D5D2F5104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219200"/>
            <a:ext cx="2590800" cy="36576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1" name="Oval 9">
            <a:extLst>
              <a:ext uri="{FF2B5EF4-FFF2-40B4-BE49-F238E27FC236}">
                <a16:creationId xmlns:a16="http://schemas.microsoft.com/office/drawing/2014/main" id="{BBB5DC5C-5FBF-914E-A2C1-9428DD21D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219200"/>
            <a:ext cx="2590800" cy="36576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0115" name="Picture 3">
            <a:extLst>
              <a:ext uri="{FF2B5EF4-FFF2-40B4-BE49-F238E27FC236}">
                <a16:creationId xmlns:a16="http://schemas.microsoft.com/office/drawing/2014/main" id="{F82B1F31-61D6-A54C-A6DA-30197D5CC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"/>
          <a:stretch>
            <a:fillRect/>
          </a:stretch>
        </p:blipFill>
        <p:spPr bwMode="auto">
          <a:xfrm>
            <a:off x="990600" y="1143000"/>
            <a:ext cx="3217863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119" name="Picture 7" descr="Bill%20Bright%20portrait">
            <a:extLst>
              <a:ext uri="{FF2B5EF4-FFF2-40B4-BE49-F238E27FC236}">
                <a16:creationId xmlns:a16="http://schemas.microsoft.com/office/drawing/2014/main" id="{330B9B30-B61E-BD42-B248-BA116C6F2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" r="20323" b="35371"/>
          <a:stretch>
            <a:fillRect/>
          </a:stretch>
        </p:blipFill>
        <p:spPr bwMode="auto">
          <a:xfrm>
            <a:off x="4800600" y="1143000"/>
            <a:ext cx="3124200" cy="380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23" name="Rectangle 11">
            <a:extLst>
              <a:ext uri="{FF2B5EF4-FFF2-40B4-BE49-F238E27FC236}">
                <a16:creationId xmlns:a16="http://schemas.microsoft.com/office/drawing/2014/main" id="{0D05D641-409B-B942-A958-A690E00F3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5105400"/>
            <a:ext cx="4038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sz="4000">
                <a:solidFill>
                  <a:srgbClr val="FFFFFF"/>
                </a:solidFill>
              </a:rPr>
              <a:t>Dr. G. D. James</a:t>
            </a:r>
          </a:p>
        </p:txBody>
      </p:sp>
      <p:sp>
        <p:nvSpPr>
          <p:cNvPr id="90124" name="Rectangle 12">
            <a:extLst>
              <a:ext uri="{FF2B5EF4-FFF2-40B4-BE49-F238E27FC236}">
                <a16:creationId xmlns:a16="http://schemas.microsoft.com/office/drawing/2014/main" id="{F6BC162D-28DF-CD49-A284-DECB25F8B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5105400"/>
            <a:ext cx="4038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sz="4000">
                <a:solidFill>
                  <a:srgbClr val="FFFFFF"/>
                </a:solidFill>
              </a:rPr>
              <a:t>Dr. Bill Bright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Greek skier Lefteris Fatalis runs with Olympic torch">
            <a:extLst>
              <a:ext uri="{FF2B5EF4-FFF2-40B4-BE49-F238E27FC236}">
                <a16:creationId xmlns:a16="http://schemas.microsoft.com/office/drawing/2014/main" id="{C89E22E8-3320-DA4E-847C-7C9AA2C43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0" y="0"/>
            <a:ext cx="539115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Rectangle 2">
            <a:extLst>
              <a:ext uri="{FF2B5EF4-FFF2-40B4-BE49-F238E27FC236}">
                <a16:creationId xmlns:a16="http://schemas.microsoft.com/office/drawing/2014/main" id="{171744C0-4D4B-4E40-9F8B-9924A08784E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76200" y="533400"/>
            <a:ext cx="4038600" cy="3657600"/>
          </a:xfrm>
        </p:spPr>
        <p:txBody>
          <a:bodyPr/>
          <a:lstStyle/>
          <a:p>
            <a:r>
              <a:rPr lang="en-US" altLang="zh-CN" sz="4400">
                <a:ea typeface="SimSun" panose="02010600030101010101" pitchFamily="2" charset="-122"/>
              </a:rPr>
              <a:t>But </a:t>
            </a:r>
            <a:r>
              <a:rPr lang="en-US" altLang="zh-CN" sz="4400" i="1">
                <a:ea typeface="SimSun" panose="02010600030101010101" pitchFamily="2" charset="-122"/>
              </a:rPr>
              <a:t>how</a:t>
            </a:r>
            <a:r>
              <a:rPr lang="en-US" altLang="zh-CN" sz="4400">
                <a:ea typeface="SimSun" panose="02010600030101010101" pitchFamily="2" charset="-122"/>
              </a:rPr>
              <a:t> can you run the marathon— </a:t>
            </a:r>
            <a:r>
              <a:rPr lang="en-US" altLang="zh-CN" sz="4400">
                <a:solidFill>
                  <a:srgbClr val="FFFF00"/>
                </a:solidFill>
                <a:ea typeface="SimSun" panose="02010600030101010101" pitchFamily="2" charset="-122"/>
              </a:rPr>
              <a:t>serve</a:t>
            </a:r>
            <a:r>
              <a:rPr lang="en-US" altLang="zh-CN" sz="4400">
                <a:ea typeface="SimSun" panose="02010600030101010101" pitchFamily="2" charset="-122"/>
              </a:rPr>
              <a:t> Christ for the long haul?</a:t>
            </a:r>
            <a:endParaRPr lang="en-US" altLang="en-US" sz="4400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B3DDA373-F293-1047-BCE9-155019F7AEC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81000" y="4876800"/>
            <a:ext cx="3429000" cy="1676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i="1"/>
              <a:t>Tips on running our spiritual  marathon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3">
            <a:extLst>
              <a:ext uri="{FF2B5EF4-FFF2-40B4-BE49-F238E27FC236}">
                <a16:creationId xmlns:a16="http://schemas.microsoft.com/office/drawing/2014/main" id="{6FEB55A3-56D1-E84A-A9BF-6EDC970B5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37650" cy="684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492" name="Rectangle 4" descr="Green marble">
            <a:extLst>
              <a:ext uri="{FF2B5EF4-FFF2-40B4-BE49-F238E27FC236}">
                <a16:creationId xmlns:a16="http://schemas.microsoft.com/office/drawing/2014/main" id="{FFDE12C7-921E-ED46-9A2B-DFA1D4586E2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590800" y="4953000"/>
            <a:ext cx="6553200" cy="1295400"/>
          </a:xfrm>
          <a:blipFill dpi="0" rotWithShape="1">
            <a:blip r:embed="rId3"/>
            <a:srcRect/>
            <a:tile tx="0" ty="0" sx="100000" sy="100000" flip="none" algn="tl"/>
          </a:blipFill>
          <a:ln>
            <a:solidFill>
              <a:srgbClr val="FF99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sz="4000" b="1">
                <a:solidFill>
                  <a:schemeClr val="folHlink"/>
                </a:solidFill>
              </a:rPr>
              <a:t>Isaiah’s 65 Year Ministry</a:t>
            </a:r>
            <a:br>
              <a:rPr lang="en-US" altLang="en-US" sz="4000" b="1">
                <a:solidFill>
                  <a:schemeClr val="folHlink"/>
                </a:solidFill>
              </a:rPr>
            </a:br>
            <a:r>
              <a:rPr lang="en-US" altLang="en-US" sz="2800" b="1">
                <a:solidFill>
                  <a:schemeClr val="folHlink"/>
                </a:solidFill>
              </a:rPr>
              <a:t>(745-680 </a:t>
            </a:r>
            <a:r>
              <a:rPr lang="en-US" altLang="en-US" sz="2000" b="1">
                <a:solidFill>
                  <a:schemeClr val="folHlink"/>
                </a:solidFill>
              </a:rPr>
              <a:t>BC</a:t>
            </a:r>
            <a:r>
              <a:rPr lang="en-US" altLang="en-US" sz="2800" b="1">
                <a:solidFill>
                  <a:schemeClr val="folHlink"/>
                </a:solidFill>
              </a:rPr>
              <a:t>)</a:t>
            </a:r>
            <a:endParaRPr lang="en-US" altLang="en-US" sz="2800"/>
          </a:p>
        </p:txBody>
      </p:sp>
      <p:sp>
        <p:nvSpPr>
          <p:cNvPr id="63495" name="Rectangle 7">
            <a:extLst>
              <a:ext uri="{FF2B5EF4-FFF2-40B4-BE49-F238E27FC236}">
                <a16:creationId xmlns:a16="http://schemas.microsoft.com/office/drawing/2014/main" id="{CA81C263-EADF-1044-9C81-7C934FABF9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2238" y="3962400"/>
            <a:ext cx="1731962" cy="533400"/>
          </a:xfrm>
          <a:prstGeom prst="rect">
            <a:avLst/>
          </a:prstGeom>
          <a:solidFill>
            <a:srgbClr val="6633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/>
              <a:t>Uzziah</a:t>
            </a:r>
          </a:p>
        </p:txBody>
      </p:sp>
      <p:sp>
        <p:nvSpPr>
          <p:cNvPr id="63496" name="Rectangle 8">
            <a:extLst>
              <a:ext uri="{FF2B5EF4-FFF2-40B4-BE49-F238E27FC236}">
                <a16:creationId xmlns:a16="http://schemas.microsoft.com/office/drawing/2014/main" id="{79C9CDBB-77BC-C747-996F-FFDA458B4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1038" y="3962400"/>
            <a:ext cx="1731962" cy="533400"/>
          </a:xfrm>
          <a:prstGeom prst="rect">
            <a:avLst/>
          </a:prstGeom>
          <a:solidFill>
            <a:srgbClr val="FF00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/>
              <a:t>Jotham</a:t>
            </a:r>
          </a:p>
        </p:txBody>
      </p:sp>
      <p:sp>
        <p:nvSpPr>
          <p:cNvPr id="63497" name="Rectangle 9">
            <a:extLst>
              <a:ext uri="{FF2B5EF4-FFF2-40B4-BE49-F238E27FC236}">
                <a16:creationId xmlns:a16="http://schemas.microsoft.com/office/drawing/2014/main" id="{2136728E-9B4D-044B-BE9B-78E4105F92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9838" y="3962400"/>
            <a:ext cx="1731962" cy="533400"/>
          </a:xfrm>
          <a:prstGeom prst="rect">
            <a:avLst/>
          </a:prstGeom>
          <a:solidFill>
            <a:srgbClr val="660033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/>
              <a:t>Ahaz</a:t>
            </a:r>
          </a:p>
        </p:txBody>
      </p:sp>
      <p:sp>
        <p:nvSpPr>
          <p:cNvPr id="63498" name="Rectangle 10">
            <a:extLst>
              <a:ext uri="{FF2B5EF4-FFF2-40B4-BE49-F238E27FC236}">
                <a16:creationId xmlns:a16="http://schemas.microsoft.com/office/drawing/2014/main" id="{85DF2DA0-E395-FC45-8C45-D912AEB2C2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6888" y="3962400"/>
            <a:ext cx="2068512" cy="533400"/>
          </a:xfrm>
          <a:prstGeom prst="rect">
            <a:avLst/>
          </a:prstGeom>
          <a:solidFill>
            <a:schemeClr val="hlink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/>
              <a:t>Hezekiah</a:t>
            </a:r>
          </a:p>
        </p:txBody>
      </p:sp>
      <p:sp>
        <p:nvSpPr>
          <p:cNvPr id="63499" name="Rectangle 11">
            <a:extLst>
              <a:ext uri="{FF2B5EF4-FFF2-40B4-BE49-F238E27FC236}">
                <a16:creationId xmlns:a16="http://schemas.microsoft.com/office/drawing/2014/main" id="{FAE48A94-8645-3F4C-A8AB-E9682779E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819400"/>
            <a:ext cx="2057400" cy="533400"/>
          </a:xfrm>
          <a:prstGeom prst="rect">
            <a:avLst/>
          </a:prstGeom>
          <a:solidFill>
            <a:srgbClr val="0033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/>
              <a:t>Pekah</a:t>
            </a:r>
          </a:p>
        </p:txBody>
      </p:sp>
      <p:sp>
        <p:nvSpPr>
          <p:cNvPr id="63500" name="Rectangle 12">
            <a:extLst>
              <a:ext uri="{FF2B5EF4-FFF2-40B4-BE49-F238E27FC236}">
                <a16:creationId xmlns:a16="http://schemas.microsoft.com/office/drawing/2014/main" id="{5F4CFC9A-EFF7-0D43-BAD4-91D010379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0238" y="2819400"/>
            <a:ext cx="1731962" cy="533400"/>
          </a:xfrm>
          <a:prstGeom prst="rect">
            <a:avLst/>
          </a:prstGeom>
          <a:solidFill>
            <a:schemeClr val="bg2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/>
              <a:t>Hoshea</a:t>
            </a:r>
          </a:p>
        </p:txBody>
      </p:sp>
      <p:sp>
        <p:nvSpPr>
          <p:cNvPr id="63501" name="Text Box 13">
            <a:extLst>
              <a:ext uri="{FF2B5EF4-FFF2-40B4-BE49-F238E27FC236}">
                <a16:creationId xmlns:a16="http://schemas.microsoft.com/office/drawing/2014/main" id="{62A0A252-3E56-574C-8256-90D9174B9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2667000"/>
            <a:ext cx="2743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 i="1"/>
              <a:t>End of the </a:t>
            </a:r>
          </a:p>
          <a:p>
            <a:r>
              <a:rPr lang="en-US" altLang="en-US" sz="2400" i="1"/>
              <a:t>Kings of Israel</a:t>
            </a:r>
          </a:p>
        </p:txBody>
      </p:sp>
      <p:sp>
        <p:nvSpPr>
          <p:cNvPr id="63502" name="Text Box 14">
            <a:extLst>
              <a:ext uri="{FF2B5EF4-FFF2-40B4-BE49-F238E27FC236}">
                <a16:creationId xmlns:a16="http://schemas.microsoft.com/office/drawing/2014/main" id="{9DEE77C3-2157-0843-8BAC-BBB2DD3AC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3825875"/>
            <a:ext cx="16922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 i="1"/>
              <a:t>Kings of Judah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3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3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3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3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3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3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3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5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2" grpId="0" animBg="1"/>
      <p:bldP spid="63495" grpId="0" animBg="1"/>
      <p:bldP spid="63496" grpId="0" animBg="1"/>
      <p:bldP spid="63497" grpId="0" animBg="1"/>
      <p:bldP spid="63498" grpId="0" animBg="1"/>
      <p:bldP spid="63499" grpId="0" animBg="1"/>
      <p:bldP spid="63500" grpId="0" animBg="1"/>
      <p:bldP spid="63501" grpId="0"/>
      <p:bldP spid="6350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49" name="Rectangle 33">
            <a:extLst>
              <a:ext uri="{FF2B5EF4-FFF2-40B4-BE49-F238E27FC236}">
                <a16:creationId xmlns:a16="http://schemas.microsoft.com/office/drawing/2014/main" id="{0F487017-43CC-004F-804E-0005C5E5D3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772400" cy="1143000"/>
          </a:xfrm>
        </p:spPr>
        <p:txBody>
          <a:bodyPr/>
          <a:lstStyle/>
          <a:p>
            <a:r>
              <a:rPr lang="en-US" altLang="en-US" sz="6600">
                <a:solidFill>
                  <a:schemeClr val="bg2"/>
                </a:solidFill>
              </a:rPr>
              <a:t>The Assyrian Threat</a:t>
            </a:r>
          </a:p>
        </p:txBody>
      </p:sp>
      <p:sp>
        <p:nvSpPr>
          <p:cNvPr id="60418" name="Freeform 2">
            <a:extLst>
              <a:ext uri="{FF2B5EF4-FFF2-40B4-BE49-F238E27FC236}">
                <a16:creationId xmlns:a16="http://schemas.microsoft.com/office/drawing/2014/main" id="{F7C37E83-90F5-6244-8031-580D0BCA2552}"/>
              </a:ext>
            </a:extLst>
          </p:cNvPr>
          <p:cNvSpPr>
            <a:spLocks/>
          </p:cNvSpPr>
          <p:nvPr/>
        </p:nvSpPr>
        <p:spPr bwMode="auto">
          <a:xfrm rot="-1003895">
            <a:off x="5789613" y="2274888"/>
            <a:ext cx="1066800" cy="1543050"/>
          </a:xfrm>
          <a:custGeom>
            <a:avLst/>
            <a:gdLst>
              <a:gd name="T0" fmla="*/ 135 w 625"/>
              <a:gd name="T1" fmla="*/ 50 h 972"/>
              <a:gd name="T2" fmla="*/ 50 w 625"/>
              <a:gd name="T3" fmla="*/ 184 h 972"/>
              <a:gd name="T4" fmla="*/ 62 w 625"/>
              <a:gd name="T5" fmla="*/ 402 h 972"/>
              <a:gd name="T6" fmla="*/ 123 w 625"/>
              <a:gd name="T7" fmla="*/ 450 h 972"/>
              <a:gd name="T8" fmla="*/ 280 w 625"/>
              <a:gd name="T9" fmla="*/ 693 h 972"/>
              <a:gd name="T10" fmla="*/ 389 w 625"/>
              <a:gd name="T11" fmla="*/ 887 h 972"/>
              <a:gd name="T12" fmla="*/ 474 w 625"/>
              <a:gd name="T13" fmla="*/ 972 h 972"/>
              <a:gd name="T14" fmla="*/ 571 w 625"/>
              <a:gd name="T15" fmla="*/ 960 h 972"/>
              <a:gd name="T16" fmla="*/ 607 w 625"/>
              <a:gd name="T17" fmla="*/ 947 h 972"/>
              <a:gd name="T18" fmla="*/ 510 w 625"/>
              <a:gd name="T19" fmla="*/ 366 h 972"/>
              <a:gd name="T20" fmla="*/ 535 w 625"/>
              <a:gd name="T21" fmla="*/ 184 h 972"/>
              <a:gd name="T22" fmla="*/ 401 w 625"/>
              <a:gd name="T23" fmla="*/ 14 h 972"/>
              <a:gd name="T24" fmla="*/ 256 w 625"/>
              <a:gd name="T25" fmla="*/ 2 h 972"/>
              <a:gd name="T26" fmla="*/ 159 w 625"/>
              <a:gd name="T27" fmla="*/ 14 h 972"/>
              <a:gd name="T28" fmla="*/ 110 w 625"/>
              <a:gd name="T29" fmla="*/ 62 h 972"/>
              <a:gd name="T30" fmla="*/ 135 w 625"/>
              <a:gd name="T31" fmla="*/ 50 h 9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625" h="972">
                <a:moveTo>
                  <a:pt x="135" y="50"/>
                </a:moveTo>
                <a:cubicBezTo>
                  <a:pt x="91" y="114"/>
                  <a:pt x="125" y="158"/>
                  <a:pt x="50" y="184"/>
                </a:cubicBezTo>
                <a:cubicBezTo>
                  <a:pt x="5" y="250"/>
                  <a:pt x="0" y="340"/>
                  <a:pt x="62" y="402"/>
                </a:cubicBezTo>
                <a:cubicBezTo>
                  <a:pt x="80" y="420"/>
                  <a:pt x="104" y="432"/>
                  <a:pt x="123" y="450"/>
                </a:cubicBezTo>
                <a:cubicBezTo>
                  <a:pt x="152" y="541"/>
                  <a:pt x="179" y="659"/>
                  <a:pt x="280" y="693"/>
                </a:cubicBezTo>
                <a:cubicBezTo>
                  <a:pt x="310" y="786"/>
                  <a:pt x="307" y="832"/>
                  <a:pt x="389" y="887"/>
                </a:cubicBezTo>
                <a:cubicBezTo>
                  <a:pt x="414" y="924"/>
                  <a:pt x="443" y="940"/>
                  <a:pt x="474" y="972"/>
                </a:cubicBezTo>
                <a:cubicBezTo>
                  <a:pt x="506" y="968"/>
                  <a:pt x="538" y="966"/>
                  <a:pt x="571" y="960"/>
                </a:cubicBezTo>
                <a:cubicBezTo>
                  <a:pt x="583" y="957"/>
                  <a:pt x="605" y="959"/>
                  <a:pt x="607" y="947"/>
                </a:cubicBezTo>
                <a:cubicBezTo>
                  <a:pt x="625" y="732"/>
                  <a:pt x="553" y="566"/>
                  <a:pt x="510" y="366"/>
                </a:cubicBezTo>
                <a:cubicBezTo>
                  <a:pt x="514" y="338"/>
                  <a:pt x="535" y="207"/>
                  <a:pt x="535" y="184"/>
                </a:cubicBezTo>
                <a:cubicBezTo>
                  <a:pt x="535" y="109"/>
                  <a:pt x="478" y="24"/>
                  <a:pt x="401" y="14"/>
                </a:cubicBezTo>
                <a:cubicBezTo>
                  <a:pt x="352" y="7"/>
                  <a:pt x="304" y="6"/>
                  <a:pt x="256" y="2"/>
                </a:cubicBezTo>
                <a:cubicBezTo>
                  <a:pt x="223" y="6"/>
                  <a:pt x="188" y="0"/>
                  <a:pt x="159" y="14"/>
                </a:cubicBezTo>
                <a:cubicBezTo>
                  <a:pt x="84" y="46"/>
                  <a:pt x="218" y="62"/>
                  <a:pt x="110" y="62"/>
                </a:cubicBezTo>
                <a:cubicBezTo>
                  <a:pt x="100" y="62"/>
                  <a:pt x="126" y="54"/>
                  <a:pt x="135" y="50"/>
                </a:cubicBezTo>
                <a:close/>
              </a:path>
            </a:pathLst>
          </a:custGeom>
          <a:solidFill>
            <a:srgbClr val="6600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642585EA-FF28-7F41-A2E8-DEDE5CE3D5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6000" b="1">
                <a:effectLst>
                  <a:outerShdw blurRad="38100" dist="38100" dir="2700000" algn="tl">
                    <a:srgbClr val="000000"/>
                  </a:outerShdw>
                </a:effectLst>
              </a:rPr>
              <a:t>The Assyrian Threat</a:t>
            </a:r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0420" name="Freeform 4">
            <a:extLst>
              <a:ext uri="{FF2B5EF4-FFF2-40B4-BE49-F238E27FC236}">
                <a16:creationId xmlns:a16="http://schemas.microsoft.com/office/drawing/2014/main" id="{45CB81F9-AE11-7944-AE0B-A27C094547C3}"/>
              </a:ext>
            </a:extLst>
          </p:cNvPr>
          <p:cNvSpPr>
            <a:spLocks/>
          </p:cNvSpPr>
          <p:nvPr/>
        </p:nvSpPr>
        <p:spPr bwMode="auto">
          <a:xfrm>
            <a:off x="-152400" y="2819400"/>
            <a:ext cx="2295525" cy="3128963"/>
          </a:xfrm>
          <a:custGeom>
            <a:avLst/>
            <a:gdLst>
              <a:gd name="T0" fmla="*/ 29 w 918"/>
              <a:gd name="T1" fmla="*/ 15 h 1971"/>
              <a:gd name="T2" fmla="*/ 311 w 918"/>
              <a:gd name="T3" fmla="*/ 30 h 1971"/>
              <a:gd name="T4" fmla="*/ 563 w 918"/>
              <a:gd name="T5" fmla="*/ 30 h 1971"/>
              <a:gd name="T6" fmla="*/ 651 w 918"/>
              <a:gd name="T7" fmla="*/ 1 h 1971"/>
              <a:gd name="T8" fmla="*/ 770 w 918"/>
              <a:gd name="T9" fmla="*/ 30 h 1971"/>
              <a:gd name="T10" fmla="*/ 829 w 918"/>
              <a:gd name="T11" fmla="*/ 119 h 1971"/>
              <a:gd name="T12" fmla="*/ 859 w 918"/>
              <a:gd name="T13" fmla="*/ 252 h 1971"/>
              <a:gd name="T14" fmla="*/ 918 w 918"/>
              <a:gd name="T15" fmla="*/ 519 h 1971"/>
              <a:gd name="T16" fmla="*/ 903 w 918"/>
              <a:gd name="T17" fmla="*/ 845 h 1971"/>
              <a:gd name="T18" fmla="*/ 859 w 918"/>
              <a:gd name="T19" fmla="*/ 1082 h 1971"/>
              <a:gd name="T20" fmla="*/ 874 w 918"/>
              <a:gd name="T21" fmla="*/ 1423 h 1971"/>
              <a:gd name="T22" fmla="*/ 829 w 918"/>
              <a:gd name="T23" fmla="*/ 1526 h 1971"/>
              <a:gd name="T24" fmla="*/ 814 w 918"/>
              <a:gd name="T25" fmla="*/ 1586 h 1971"/>
              <a:gd name="T26" fmla="*/ 800 w 918"/>
              <a:gd name="T27" fmla="*/ 1778 h 1971"/>
              <a:gd name="T28" fmla="*/ 607 w 918"/>
              <a:gd name="T29" fmla="*/ 1852 h 1971"/>
              <a:gd name="T30" fmla="*/ 563 w 918"/>
              <a:gd name="T31" fmla="*/ 1867 h 1971"/>
              <a:gd name="T32" fmla="*/ 518 w 918"/>
              <a:gd name="T33" fmla="*/ 1897 h 1971"/>
              <a:gd name="T34" fmla="*/ 222 w 918"/>
              <a:gd name="T35" fmla="*/ 1941 h 1971"/>
              <a:gd name="T36" fmla="*/ 0 w 918"/>
              <a:gd name="T37" fmla="*/ 1971 h 19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918" h="1971">
                <a:moveTo>
                  <a:pt x="29" y="15"/>
                </a:moveTo>
                <a:cubicBezTo>
                  <a:pt x="146" y="74"/>
                  <a:pt x="184" y="51"/>
                  <a:pt x="311" y="30"/>
                </a:cubicBezTo>
                <a:cubicBezTo>
                  <a:pt x="433" y="45"/>
                  <a:pt x="435" y="55"/>
                  <a:pt x="563" y="30"/>
                </a:cubicBezTo>
                <a:cubicBezTo>
                  <a:pt x="593" y="23"/>
                  <a:pt x="651" y="1"/>
                  <a:pt x="651" y="1"/>
                </a:cubicBezTo>
                <a:cubicBezTo>
                  <a:pt x="691" y="8"/>
                  <a:pt x="741" y="0"/>
                  <a:pt x="770" y="30"/>
                </a:cubicBezTo>
                <a:cubicBezTo>
                  <a:pt x="795" y="55"/>
                  <a:pt x="829" y="119"/>
                  <a:pt x="829" y="119"/>
                </a:cubicBezTo>
                <a:cubicBezTo>
                  <a:pt x="806" y="187"/>
                  <a:pt x="819" y="193"/>
                  <a:pt x="859" y="252"/>
                </a:cubicBezTo>
                <a:cubicBezTo>
                  <a:pt x="881" y="341"/>
                  <a:pt x="899" y="428"/>
                  <a:pt x="918" y="519"/>
                </a:cubicBezTo>
                <a:cubicBezTo>
                  <a:pt x="906" y="622"/>
                  <a:pt x="871" y="744"/>
                  <a:pt x="903" y="845"/>
                </a:cubicBezTo>
                <a:cubicBezTo>
                  <a:pt x="884" y="923"/>
                  <a:pt x="870" y="1001"/>
                  <a:pt x="859" y="1082"/>
                </a:cubicBezTo>
                <a:cubicBezTo>
                  <a:pt x="870" y="1193"/>
                  <a:pt x="904" y="1311"/>
                  <a:pt x="874" y="1423"/>
                </a:cubicBezTo>
                <a:cubicBezTo>
                  <a:pt x="864" y="1459"/>
                  <a:pt x="841" y="1490"/>
                  <a:pt x="829" y="1526"/>
                </a:cubicBezTo>
                <a:cubicBezTo>
                  <a:pt x="821" y="1545"/>
                  <a:pt x="819" y="1566"/>
                  <a:pt x="814" y="1586"/>
                </a:cubicBezTo>
                <a:cubicBezTo>
                  <a:pt x="828" y="1642"/>
                  <a:pt x="840" y="1727"/>
                  <a:pt x="800" y="1778"/>
                </a:cubicBezTo>
                <a:cubicBezTo>
                  <a:pt x="757" y="1830"/>
                  <a:pt x="668" y="1834"/>
                  <a:pt x="607" y="1852"/>
                </a:cubicBezTo>
                <a:cubicBezTo>
                  <a:pt x="592" y="1856"/>
                  <a:pt x="576" y="1860"/>
                  <a:pt x="563" y="1867"/>
                </a:cubicBezTo>
                <a:cubicBezTo>
                  <a:pt x="546" y="1875"/>
                  <a:pt x="535" y="1891"/>
                  <a:pt x="518" y="1897"/>
                </a:cubicBezTo>
                <a:cubicBezTo>
                  <a:pt x="425" y="1928"/>
                  <a:pt x="318" y="1923"/>
                  <a:pt x="222" y="1941"/>
                </a:cubicBezTo>
                <a:cubicBezTo>
                  <a:pt x="147" y="1954"/>
                  <a:pt x="75" y="1971"/>
                  <a:pt x="0" y="1971"/>
                </a:cubicBezTo>
              </a:path>
            </a:pathLst>
          </a:custGeom>
          <a:solidFill>
            <a:schemeClr val="bg2"/>
          </a:solidFill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1" name="Freeform 5">
            <a:extLst>
              <a:ext uri="{FF2B5EF4-FFF2-40B4-BE49-F238E27FC236}">
                <a16:creationId xmlns:a16="http://schemas.microsoft.com/office/drawing/2014/main" id="{6937A185-4BF2-2E49-B7DD-EB1649C71D22}"/>
              </a:ext>
            </a:extLst>
          </p:cNvPr>
          <p:cNvSpPr>
            <a:spLocks/>
          </p:cNvSpPr>
          <p:nvPr/>
        </p:nvSpPr>
        <p:spPr bwMode="auto">
          <a:xfrm>
            <a:off x="2058988" y="3579813"/>
            <a:ext cx="808037" cy="769937"/>
          </a:xfrm>
          <a:custGeom>
            <a:avLst/>
            <a:gdLst>
              <a:gd name="T0" fmla="*/ 230 w 509"/>
              <a:gd name="T1" fmla="*/ 0 h 485"/>
              <a:gd name="T2" fmla="*/ 109 w 509"/>
              <a:gd name="T3" fmla="*/ 12 h 485"/>
              <a:gd name="T4" fmla="*/ 36 w 509"/>
              <a:gd name="T5" fmla="*/ 36 h 485"/>
              <a:gd name="T6" fmla="*/ 0 w 509"/>
              <a:gd name="T7" fmla="*/ 254 h 485"/>
              <a:gd name="T8" fmla="*/ 48 w 509"/>
              <a:gd name="T9" fmla="*/ 412 h 485"/>
              <a:gd name="T10" fmla="*/ 109 w 509"/>
              <a:gd name="T11" fmla="*/ 460 h 485"/>
              <a:gd name="T12" fmla="*/ 436 w 509"/>
              <a:gd name="T13" fmla="*/ 485 h 485"/>
              <a:gd name="T14" fmla="*/ 509 w 509"/>
              <a:gd name="T15" fmla="*/ 363 h 485"/>
              <a:gd name="T16" fmla="*/ 448 w 509"/>
              <a:gd name="T17" fmla="*/ 194 h 485"/>
              <a:gd name="T18" fmla="*/ 376 w 509"/>
              <a:gd name="T19" fmla="*/ 0 h 485"/>
              <a:gd name="T20" fmla="*/ 230 w 509"/>
              <a:gd name="T21" fmla="*/ 0 h 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09" h="485">
                <a:moveTo>
                  <a:pt x="230" y="0"/>
                </a:moveTo>
                <a:cubicBezTo>
                  <a:pt x="189" y="4"/>
                  <a:pt x="148" y="4"/>
                  <a:pt x="109" y="12"/>
                </a:cubicBezTo>
                <a:cubicBezTo>
                  <a:pt x="83" y="16"/>
                  <a:pt x="36" y="36"/>
                  <a:pt x="36" y="36"/>
                </a:cubicBezTo>
                <a:cubicBezTo>
                  <a:pt x="58" y="104"/>
                  <a:pt x="22" y="187"/>
                  <a:pt x="0" y="254"/>
                </a:cubicBezTo>
                <a:cubicBezTo>
                  <a:pt x="9" y="283"/>
                  <a:pt x="34" y="398"/>
                  <a:pt x="48" y="412"/>
                </a:cubicBezTo>
                <a:cubicBezTo>
                  <a:pt x="83" y="445"/>
                  <a:pt x="63" y="429"/>
                  <a:pt x="109" y="460"/>
                </a:cubicBezTo>
                <a:cubicBezTo>
                  <a:pt x="211" y="425"/>
                  <a:pt x="335" y="448"/>
                  <a:pt x="436" y="485"/>
                </a:cubicBezTo>
                <a:cubicBezTo>
                  <a:pt x="470" y="448"/>
                  <a:pt x="493" y="410"/>
                  <a:pt x="509" y="363"/>
                </a:cubicBezTo>
                <a:cubicBezTo>
                  <a:pt x="498" y="288"/>
                  <a:pt x="489" y="253"/>
                  <a:pt x="448" y="194"/>
                </a:cubicBezTo>
                <a:cubicBezTo>
                  <a:pt x="461" y="86"/>
                  <a:pt x="487" y="37"/>
                  <a:pt x="376" y="0"/>
                </a:cubicBezTo>
                <a:cubicBezTo>
                  <a:pt x="282" y="30"/>
                  <a:pt x="316" y="28"/>
                  <a:pt x="230" y="0"/>
                </a:cubicBezTo>
                <a:close/>
              </a:path>
            </a:pathLst>
          </a:cu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2" name="Freeform 6">
            <a:extLst>
              <a:ext uri="{FF2B5EF4-FFF2-40B4-BE49-F238E27FC236}">
                <a16:creationId xmlns:a16="http://schemas.microsoft.com/office/drawing/2014/main" id="{2FB86A03-598F-9841-95FC-7524AE30F171}"/>
              </a:ext>
            </a:extLst>
          </p:cNvPr>
          <p:cNvSpPr>
            <a:spLocks/>
          </p:cNvSpPr>
          <p:nvPr/>
        </p:nvSpPr>
        <p:spPr bwMode="auto">
          <a:xfrm>
            <a:off x="1892300" y="4933950"/>
            <a:ext cx="673100" cy="730250"/>
          </a:xfrm>
          <a:custGeom>
            <a:avLst/>
            <a:gdLst>
              <a:gd name="T0" fmla="*/ 104 w 424"/>
              <a:gd name="T1" fmla="*/ 12 h 460"/>
              <a:gd name="T2" fmla="*/ 108 w 424"/>
              <a:gd name="T3" fmla="*/ 22 h 460"/>
              <a:gd name="T4" fmla="*/ 78 w 424"/>
              <a:gd name="T5" fmla="*/ 118 h 460"/>
              <a:gd name="T6" fmla="*/ 34 w 424"/>
              <a:gd name="T7" fmla="*/ 176 h 460"/>
              <a:gd name="T8" fmla="*/ 0 w 424"/>
              <a:gd name="T9" fmla="*/ 234 h 460"/>
              <a:gd name="T10" fmla="*/ 2 w 424"/>
              <a:gd name="T11" fmla="*/ 248 h 460"/>
              <a:gd name="T12" fmla="*/ 0 w 424"/>
              <a:gd name="T13" fmla="*/ 254 h 460"/>
              <a:gd name="T14" fmla="*/ 18 w 424"/>
              <a:gd name="T15" fmla="*/ 314 h 460"/>
              <a:gd name="T16" fmla="*/ 16 w 424"/>
              <a:gd name="T17" fmla="*/ 358 h 460"/>
              <a:gd name="T18" fmla="*/ 10 w 424"/>
              <a:gd name="T19" fmla="*/ 404 h 460"/>
              <a:gd name="T20" fmla="*/ 8 w 424"/>
              <a:gd name="T21" fmla="*/ 422 h 460"/>
              <a:gd name="T22" fmla="*/ 4 w 424"/>
              <a:gd name="T23" fmla="*/ 434 h 460"/>
              <a:gd name="T24" fmla="*/ 34 w 424"/>
              <a:gd name="T25" fmla="*/ 448 h 460"/>
              <a:gd name="T26" fmla="*/ 102 w 424"/>
              <a:gd name="T27" fmla="*/ 444 h 460"/>
              <a:gd name="T28" fmla="*/ 128 w 424"/>
              <a:gd name="T29" fmla="*/ 458 h 460"/>
              <a:gd name="T30" fmla="*/ 168 w 424"/>
              <a:gd name="T31" fmla="*/ 460 h 460"/>
              <a:gd name="T32" fmla="*/ 252 w 424"/>
              <a:gd name="T33" fmla="*/ 450 h 460"/>
              <a:gd name="T34" fmla="*/ 332 w 424"/>
              <a:gd name="T35" fmla="*/ 450 h 460"/>
              <a:gd name="T36" fmla="*/ 350 w 424"/>
              <a:gd name="T37" fmla="*/ 444 h 460"/>
              <a:gd name="T38" fmla="*/ 348 w 424"/>
              <a:gd name="T39" fmla="*/ 438 h 460"/>
              <a:gd name="T40" fmla="*/ 354 w 424"/>
              <a:gd name="T41" fmla="*/ 434 h 460"/>
              <a:gd name="T42" fmla="*/ 364 w 424"/>
              <a:gd name="T43" fmla="*/ 406 h 460"/>
              <a:gd name="T44" fmla="*/ 366 w 424"/>
              <a:gd name="T45" fmla="*/ 368 h 460"/>
              <a:gd name="T46" fmla="*/ 364 w 424"/>
              <a:gd name="T47" fmla="*/ 326 h 460"/>
              <a:gd name="T48" fmla="*/ 368 w 424"/>
              <a:gd name="T49" fmla="*/ 314 h 460"/>
              <a:gd name="T50" fmla="*/ 366 w 424"/>
              <a:gd name="T51" fmla="*/ 270 h 460"/>
              <a:gd name="T52" fmla="*/ 396 w 424"/>
              <a:gd name="T53" fmla="*/ 164 h 460"/>
              <a:gd name="T54" fmla="*/ 410 w 424"/>
              <a:gd name="T55" fmla="*/ 144 h 460"/>
              <a:gd name="T56" fmla="*/ 424 w 424"/>
              <a:gd name="T57" fmla="*/ 54 h 460"/>
              <a:gd name="T58" fmla="*/ 338 w 424"/>
              <a:gd name="T59" fmla="*/ 32 h 460"/>
              <a:gd name="T60" fmla="*/ 312 w 424"/>
              <a:gd name="T61" fmla="*/ 22 h 460"/>
              <a:gd name="T62" fmla="*/ 254 w 424"/>
              <a:gd name="T63" fmla="*/ 20 h 460"/>
              <a:gd name="T64" fmla="*/ 234 w 424"/>
              <a:gd name="T65" fmla="*/ 18 h 460"/>
              <a:gd name="T66" fmla="*/ 216 w 424"/>
              <a:gd name="T67" fmla="*/ 12 h 460"/>
              <a:gd name="T68" fmla="*/ 192 w 424"/>
              <a:gd name="T69" fmla="*/ 18 h 460"/>
              <a:gd name="T70" fmla="*/ 130 w 424"/>
              <a:gd name="T71" fmla="*/ 2 h 460"/>
              <a:gd name="T72" fmla="*/ 110 w 424"/>
              <a:gd name="T73" fmla="*/ 10 h 460"/>
              <a:gd name="T74" fmla="*/ 104 w 424"/>
              <a:gd name="T75" fmla="*/ 12 h 4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24" h="460">
                <a:moveTo>
                  <a:pt x="104" y="12"/>
                </a:moveTo>
                <a:cubicBezTo>
                  <a:pt x="119" y="0"/>
                  <a:pt x="110" y="13"/>
                  <a:pt x="108" y="22"/>
                </a:cubicBezTo>
                <a:cubicBezTo>
                  <a:pt x="104" y="53"/>
                  <a:pt x="97" y="92"/>
                  <a:pt x="78" y="118"/>
                </a:cubicBezTo>
                <a:cubicBezTo>
                  <a:pt x="69" y="142"/>
                  <a:pt x="49" y="157"/>
                  <a:pt x="34" y="176"/>
                </a:cubicBezTo>
                <a:cubicBezTo>
                  <a:pt x="18" y="194"/>
                  <a:pt x="7" y="211"/>
                  <a:pt x="0" y="234"/>
                </a:cubicBezTo>
                <a:cubicBezTo>
                  <a:pt x="0" y="238"/>
                  <a:pt x="2" y="243"/>
                  <a:pt x="2" y="248"/>
                </a:cubicBezTo>
                <a:cubicBezTo>
                  <a:pt x="2" y="250"/>
                  <a:pt x="0" y="251"/>
                  <a:pt x="0" y="254"/>
                </a:cubicBezTo>
                <a:cubicBezTo>
                  <a:pt x="0" y="274"/>
                  <a:pt x="11" y="295"/>
                  <a:pt x="18" y="314"/>
                </a:cubicBezTo>
                <a:cubicBezTo>
                  <a:pt x="14" y="332"/>
                  <a:pt x="14" y="337"/>
                  <a:pt x="16" y="358"/>
                </a:cubicBezTo>
                <a:cubicBezTo>
                  <a:pt x="11" y="372"/>
                  <a:pt x="11" y="388"/>
                  <a:pt x="10" y="404"/>
                </a:cubicBezTo>
                <a:cubicBezTo>
                  <a:pt x="13" y="413"/>
                  <a:pt x="12" y="408"/>
                  <a:pt x="8" y="422"/>
                </a:cubicBezTo>
                <a:cubicBezTo>
                  <a:pt x="6" y="426"/>
                  <a:pt x="4" y="434"/>
                  <a:pt x="4" y="434"/>
                </a:cubicBezTo>
                <a:cubicBezTo>
                  <a:pt x="7" y="445"/>
                  <a:pt x="23" y="444"/>
                  <a:pt x="34" y="448"/>
                </a:cubicBezTo>
                <a:cubicBezTo>
                  <a:pt x="56" y="445"/>
                  <a:pt x="78" y="443"/>
                  <a:pt x="102" y="444"/>
                </a:cubicBezTo>
                <a:cubicBezTo>
                  <a:pt x="109" y="444"/>
                  <a:pt x="119" y="456"/>
                  <a:pt x="128" y="458"/>
                </a:cubicBezTo>
                <a:cubicBezTo>
                  <a:pt x="141" y="459"/>
                  <a:pt x="154" y="459"/>
                  <a:pt x="168" y="460"/>
                </a:cubicBezTo>
                <a:cubicBezTo>
                  <a:pt x="196" y="456"/>
                  <a:pt x="223" y="453"/>
                  <a:pt x="252" y="450"/>
                </a:cubicBezTo>
                <a:cubicBezTo>
                  <a:pt x="285" y="453"/>
                  <a:pt x="283" y="454"/>
                  <a:pt x="332" y="450"/>
                </a:cubicBezTo>
                <a:cubicBezTo>
                  <a:pt x="338" y="449"/>
                  <a:pt x="350" y="444"/>
                  <a:pt x="350" y="444"/>
                </a:cubicBezTo>
                <a:cubicBezTo>
                  <a:pt x="349" y="442"/>
                  <a:pt x="347" y="439"/>
                  <a:pt x="348" y="438"/>
                </a:cubicBezTo>
                <a:cubicBezTo>
                  <a:pt x="348" y="435"/>
                  <a:pt x="352" y="435"/>
                  <a:pt x="354" y="434"/>
                </a:cubicBezTo>
                <a:cubicBezTo>
                  <a:pt x="359" y="426"/>
                  <a:pt x="362" y="414"/>
                  <a:pt x="364" y="406"/>
                </a:cubicBezTo>
                <a:cubicBezTo>
                  <a:pt x="358" y="390"/>
                  <a:pt x="363" y="384"/>
                  <a:pt x="366" y="368"/>
                </a:cubicBezTo>
                <a:cubicBezTo>
                  <a:pt x="365" y="354"/>
                  <a:pt x="363" y="340"/>
                  <a:pt x="364" y="326"/>
                </a:cubicBezTo>
                <a:cubicBezTo>
                  <a:pt x="364" y="321"/>
                  <a:pt x="368" y="314"/>
                  <a:pt x="368" y="314"/>
                </a:cubicBezTo>
                <a:cubicBezTo>
                  <a:pt x="367" y="299"/>
                  <a:pt x="366" y="284"/>
                  <a:pt x="366" y="270"/>
                </a:cubicBezTo>
                <a:cubicBezTo>
                  <a:pt x="364" y="246"/>
                  <a:pt x="366" y="173"/>
                  <a:pt x="396" y="164"/>
                </a:cubicBezTo>
                <a:cubicBezTo>
                  <a:pt x="400" y="157"/>
                  <a:pt x="410" y="144"/>
                  <a:pt x="410" y="144"/>
                </a:cubicBezTo>
                <a:cubicBezTo>
                  <a:pt x="412" y="113"/>
                  <a:pt x="420" y="84"/>
                  <a:pt x="424" y="54"/>
                </a:cubicBezTo>
                <a:cubicBezTo>
                  <a:pt x="418" y="36"/>
                  <a:pt x="354" y="33"/>
                  <a:pt x="338" y="32"/>
                </a:cubicBezTo>
                <a:cubicBezTo>
                  <a:pt x="328" y="28"/>
                  <a:pt x="320" y="24"/>
                  <a:pt x="312" y="22"/>
                </a:cubicBezTo>
                <a:cubicBezTo>
                  <a:pt x="290" y="26"/>
                  <a:pt x="274" y="25"/>
                  <a:pt x="254" y="20"/>
                </a:cubicBezTo>
                <a:cubicBezTo>
                  <a:pt x="246" y="22"/>
                  <a:pt x="241" y="20"/>
                  <a:pt x="234" y="18"/>
                </a:cubicBezTo>
                <a:cubicBezTo>
                  <a:pt x="227" y="16"/>
                  <a:pt x="216" y="12"/>
                  <a:pt x="216" y="12"/>
                </a:cubicBezTo>
                <a:cubicBezTo>
                  <a:pt x="208" y="14"/>
                  <a:pt x="200" y="15"/>
                  <a:pt x="192" y="18"/>
                </a:cubicBezTo>
                <a:cubicBezTo>
                  <a:pt x="171" y="14"/>
                  <a:pt x="150" y="7"/>
                  <a:pt x="130" y="2"/>
                </a:cubicBezTo>
                <a:cubicBezTo>
                  <a:pt x="122" y="4"/>
                  <a:pt x="117" y="8"/>
                  <a:pt x="110" y="10"/>
                </a:cubicBezTo>
                <a:cubicBezTo>
                  <a:pt x="107" y="17"/>
                  <a:pt x="109" y="17"/>
                  <a:pt x="104" y="12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3" name="Text Box 7">
            <a:extLst>
              <a:ext uri="{FF2B5EF4-FFF2-40B4-BE49-F238E27FC236}">
                <a16:creationId xmlns:a16="http://schemas.microsoft.com/office/drawing/2014/main" id="{A073EC87-5656-1941-8F59-596D2A0AE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05200"/>
            <a:ext cx="18288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1">
                <a:latin typeface="Times" pitchFamily="2" charset="0"/>
              </a:rPr>
              <a:t>Mediterranean</a:t>
            </a:r>
          </a:p>
          <a:p>
            <a:pPr algn="ctr">
              <a:spcBef>
                <a:spcPct val="50000"/>
              </a:spcBef>
            </a:pPr>
            <a:r>
              <a:rPr lang="en-US" altLang="en-US" sz="2000" b="1">
                <a:latin typeface="Times" pitchFamily="2" charset="0"/>
              </a:rPr>
              <a:t>Sea</a:t>
            </a:r>
            <a:endParaRPr lang="en-US" altLang="en-US" sz="2400">
              <a:latin typeface="Times" pitchFamily="2" charset="0"/>
            </a:endParaRPr>
          </a:p>
        </p:txBody>
      </p:sp>
      <p:sp>
        <p:nvSpPr>
          <p:cNvPr id="60424" name="Text Box 8">
            <a:extLst>
              <a:ext uri="{FF2B5EF4-FFF2-40B4-BE49-F238E27FC236}">
                <a16:creationId xmlns:a16="http://schemas.microsoft.com/office/drawing/2014/main" id="{91837E3D-2CDA-094F-A2B3-4963C9926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3733800"/>
            <a:ext cx="1295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Aram</a:t>
            </a:r>
            <a:endParaRPr lang="en-US" altLang="en-US" sz="2400">
              <a:effectLst>
                <a:outerShdw blurRad="38100" dist="38100" dir="2700000" algn="tl">
                  <a:srgbClr val="000000"/>
                </a:outerShdw>
              </a:effectLst>
              <a:latin typeface="Times" pitchFamily="2" charset="0"/>
            </a:endParaRPr>
          </a:p>
        </p:txBody>
      </p:sp>
      <p:sp>
        <p:nvSpPr>
          <p:cNvPr id="60425" name="Text Box 9">
            <a:extLst>
              <a:ext uri="{FF2B5EF4-FFF2-40B4-BE49-F238E27FC236}">
                <a16:creationId xmlns:a16="http://schemas.microsoft.com/office/drawing/2014/main" id="{870B33B0-F242-194A-9671-C3288D85A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4876800"/>
            <a:ext cx="1295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Judah</a:t>
            </a:r>
            <a:endParaRPr lang="en-US" altLang="en-US" sz="2400">
              <a:effectLst>
                <a:outerShdw blurRad="38100" dist="38100" dir="2700000" algn="tl">
                  <a:srgbClr val="000000"/>
                </a:outerShdw>
              </a:effectLst>
              <a:latin typeface="Times" pitchFamily="2" charset="0"/>
            </a:endParaRPr>
          </a:p>
        </p:txBody>
      </p:sp>
      <p:sp>
        <p:nvSpPr>
          <p:cNvPr id="60426" name="Text Box 10">
            <a:extLst>
              <a:ext uri="{FF2B5EF4-FFF2-40B4-BE49-F238E27FC236}">
                <a16:creationId xmlns:a16="http://schemas.microsoft.com/office/drawing/2014/main" id="{87C20A52-507F-9848-96C2-D59B2BE62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096000"/>
            <a:ext cx="1447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Egypt</a:t>
            </a:r>
            <a:endParaRPr lang="en-US" altLang="en-US" sz="2400">
              <a:effectLst>
                <a:outerShdw blurRad="38100" dist="38100" dir="2700000" algn="tl">
                  <a:srgbClr val="000000"/>
                </a:outerShdw>
              </a:effectLst>
              <a:latin typeface="Times" pitchFamily="2" charset="0"/>
            </a:endParaRPr>
          </a:p>
        </p:txBody>
      </p:sp>
      <p:sp>
        <p:nvSpPr>
          <p:cNvPr id="60427" name="Freeform 11">
            <a:extLst>
              <a:ext uri="{FF2B5EF4-FFF2-40B4-BE49-F238E27FC236}">
                <a16:creationId xmlns:a16="http://schemas.microsoft.com/office/drawing/2014/main" id="{64CB49C4-B895-7844-A500-008950F09735}"/>
              </a:ext>
            </a:extLst>
          </p:cNvPr>
          <p:cNvSpPr>
            <a:spLocks/>
          </p:cNvSpPr>
          <p:nvPr/>
        </p:nvSpPr>
        <p:spPr bwMode="auto">
          <a:xfrm>
            <a:off x="2357438" y="6350000"/>
            <a:ext cx="277812" cy="676275"/>
          </a:xfrm>
          <a:custGeom>
            <a:avLst/>
            <a:gdLst>
              <a:gd name="T0" fmla="*/ 91 w 175"/>
              <a:gd name="T1" fmla="*/ 340 h 426"/>
              <a:gd name="T2" fmla="*/ 78 w 175"/>
              <a:gd name="T3" fmla="*/ 231 h 426"/>
              <a:gd name="T4" fmla="*/ 127 w 175"/>
              <a:gd name="T5" fmla="*/ 0 h 426"/>
              <a:gd name="T6" fmla="*/ 139 w 175"/>
              <a:gd name="T7" fmla="*/ 109 h 426"/>
              <a:gd name="T8" fmla="*/ 175 w 175"/>
              <a:gd name="T9" fmla="*/ 352 h 426"/>
              <a:gd name="T10" fmla="*/ 91 w 175"/>
              <a:gd name="T11" fmla="*/ 340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5" h="426">
                <a:moveTo>
                  <a:pt x="91" y="340"/>
                </a:moveTo>
                <a:cubicBezTo>
                  <a:pt x="51" y="280"/>
                  <a:pt x="65" y="320"/>
                  <a:pt x="78" y="231"/>
                </a:cubicBezTo>
                <a:cubicBezTo>
                  <a:pt x="89" y="148"/>
                  <a:pt x="101" y="78"/>
                  <a:pt x="127" y="0"/>
                </a:cubicBezTo>
                <a:cubicBezTo>
                  <a:pt x="154" y="85"/>
                  <a:pt x="159" y="48"/>
                  <a:pt x="139" y="109"/>
                </a:cubicBezTo>
                <a:cubicBezTo>
                  <a:pt x="148" y="191"/>
                  <a:pt x="159" y="270"/>
                  <a:pt x="175" y="352"/>
                </a:cubicBezTo>
                <a:cubicBezTo>
                  <a:pt x="174" y="352"/>
                  <a:pt x="0" y="426"/>
                  <a:pt x="91" y="340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8" name="Freeform 12">
            <a:extLst>
              <a:ext uri="{FF2B5EF4-FFF2-40B4-BE49-F238E27FC236}">
                <a16:creationId xmlns:a16="http://schemas.microsoft.com/office/drawing/2014/main" id="{C36E062B-E5CA-744F-B48F-A8F6363B37CE}"/>
              </a:ext>
            </a:extLst>
          </p:cNvPr>
          <p:cNvSpPr>
            <a:spLocks/>
          </p:cNvSpPr>
          <p:nvPr/>
        </p:nvSpPr>
        <p:spPr bwMode="auto">
          <a:xfrm>
            <a:off x="1600200" y="6400800"/>
            <a:ext cx="192088" cy="519113"/>
          </a:xfrm>
          <a:custGeom>
            <a:avLst/>
            <a:gdLst>
              <a:gd name="T0" fmla="*/ 121 w 121"/>
              <a:gd name="T1" fmla="*/ 290 h 327"/>
              <a:gd name="T2" fmla="*/ 48 w 121"/>
              <a:gd name="T3" fmla="*/ 0 h 327"/>
              <a:gd name="T4" fmla="*/ 0 w 121"/>
              <a:gd name="T5" fmla="*/ 157 h 327"/>
              <a:gd name="T6" fmla="*/ 12 w 121"/>
              <a:gd name="T7" fmla="*/ 327 h 327"/>
              <a:gd name="T8" fmla="*/ 85 w 121"/>
              <a:gd name="T9" fmla="*/ 303 h 327"/>
              <a:gd name="T10" fmla="*/ 109 w 121"/>
              <a:gd name="T11" fmla="*/ 278 h 327"/>
              <a:gd name="T12" fmla="*/ 121 w 121"/>
              <a:gd name="T13" fmla="*/ 290 h 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1" h="327">
                <a:moveTo>
                  <a:pt x="121" y="290"/>
                </a:moveTo>
                <a:cubicBezTo>
                  <a:pt x="63" y="203"/>
                  <a:pt x="82" y="96"/>
                  <a:pt x="48" y="0"/>
                </a:cubicBezTo>
                <a:cubicBezTo>
                  <a:pt x="30" y="52"/>
                  <a:pt x="13" y="103"/>
                  <a:pt x="0" y="157"/>
                </a:cubicBezTo>
                <a:cubicBezTo>
                  <a:pt x="14" y="286"/>
                  <a:pt x="12" y="229"/>
                  <a:pt x="12" y="327"/>
                </a:cubicBezTo>
                <a:cubicBezTo>
                  <a:pt x="36" y="319"/>
                  <a:pt x="67" y="321"/>
                  <a:pt x="85" y="303"/>
                </a:cubicBezTo>
                <a:cubicBezTo>
                  <a:pt x="93" y="294"/>
                  <a:pt x="98" y="281"/>
                  <a:pt x="109" y="278"/>
                </a:cubicBezTo>
                <a:cubicBezTo>
                  <a:pt x="114" y="276"/>
                  <a:pt x="117" y="286"/>
                  <a:pt x="121" y="290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9" name="Text Box 13">
            <a:extLst>
              <a:ext uri="{FF2B5EF4-FFF2-40B4-BE49-F238E27FC236}">
                <a16:creationId xmlns:a16="http://schemas.microsoft.com/office/drawing/2014/main" id="{8146E29C-D1F4-2148-9250-94CACEF21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2362200"/>
            <a:ext cx="152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Nineveh</a:t>
            </a:r>
          </a:p>
        </p:txBody>
      </p:sp>
      <p:grpSp>
        <p:nvGrpSpPr>
          <p:cNvPr id="60430" name="Group 14">
            <a:extLst>
              <a:ext uri="{FF2B5EF4-FFF2-40B4-BE49-F238E27FC236}">
                <a16:creationId xmlns:a16="http://schemas.microsoft.com/office/drawing/2014/main" id="{60D747A8-C678-F24D-A493-4E310D8E94BE}"/>
              </a:ext>
            </a:extLst>
          </p:cNvPr>
          <p:cNvGrpSpPr>
            <a:grpSpLocks/>
          </p:cNvGrpSpPr>
          <p:nvPr/>
        </p:nvGrpSpPr>
        <p:grpSpPr bwMode="auto">
          <a:xfrm>
            <a:off x="3178175" y="1574800"/>
            <a:ext cx="5203825" cy="4292600"/>
            <a:chOff x="2002" y="992"/>
            <a:chExt cx="3278" cy="2704"/>
          </a:xfrm>
        </p:grpSpPr>
        <p:sp>
          <p:nvSpPr>
            <p:cNvPr id="60431" name="Freeform 15">
              <a:extLst>
                <a:ext uri="{FF2B5EF4-FFF2-40B4-BE49-F238E27FC236}">
                  <a16:creationId xmlns:a16="http://schemas.microsoft.com/office/drawing/2014/main" id="{78D667F2-2F01-144B-8155-DB0F042A0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4" y="1152"/>
              <a:ext cx="1806" cy="2544"/>
            </a:xfrm>
            <a:custGeom>
              <a:avLst/>
              <a:gdLst>
                <a:gd name="T0" fmla="*/ 1556 w 1556"/>
                <a:gd name="T1" fmla="*/ 2012 h 2012"/>
                <a:gd name="T2" fmla="*/ 1348 w 1556"/>
                <a:gd name="T3" fmla="*/ 1908 h 2012"/>
                <a:gd name="T4" fmla="*/ 1259 w 1556"/>
                <a:gd name="T5" fmla="*/ 1849 h 2012"/>
                <a:gd name="T6" fmla="*/ 1245 w 1556"/>
                <a:gd name="T7" fmla="*/ 1731 h 2012"/>
                <a:gd name="T8" fmla="*/ 1200 w 1556"/>
                <a:gd name="T9" fmla="*/ 1701 h 2012"/>
                <a:gd name="T10" fmla="*/ 1111 w 1556"/>
                <a:gd name="T11" fmla="*/ 1627 h 2012"/>
                <a:gd name="T12" fmla="*/ 1067 w 1556"/>
                <a:gd name="T13" fmla="*/ 1538 h 2012"/>
                <a:gd name="T14" fmla="*/ 978 w 1556"/>
                <a:gd name="T15" fmla="*/ 1390 h 2012"/>
                <a:gd name="T16" fmla="*/ 963 w 1556"/>
                <a:gd name="T17" fmla="*/ 1345 h 2012"/>
                <a:gd name="T18" fmla="*/ 874 w 1556"/>
                <a:gd name="T19" fmla="*/ 1301 h 2012"/>
                <a:gd name="T20" fmla="*/ 726 w 1556"/>
                <a:gd name="T21" fmla="*/ 916 h 2012"/>
                <a:gd name="T22" fmla="*/ 681 w 1556"/>
                <a:gd name="T23" fmla="*/ 857 h 2012"/>
                <a:gd name="T24" fmla="*/ 652 w 1556"/>
                <a:gd name="T25" fmla="*/ 812 h 2012"/>
                <a:gd name="T26" fmla="*/ 563 w 1556"/>
                <a:gd name="T27" fmla="*/ 753 h 2012"/>
                <a:gd name="T28" fmla="*/ 400 w 1556"/>
                <a:gd name="T29" fmla="*/ 634 h 2012"/>
                <a:gd name="T30" fmla="*/ 326 w 1556"/>
                <a:gd name="T31" fmla="*/ 546 h 2012"/>
                <a:gd name="T32" fmla="*/ 267 w 1556"/>
                <a:gd name="T33" fmla="*/ 397 h 2012"/>
                <a:gd name="T34" fmla="*/ 207 w 1556"/>
                <a:gd name="T35" fmla="*/ 309 h 2012"/>
                <a:gd name="T36" fmla="*/ 133 w 1556"/>
                <a:gd name="T37" fmla="*/ 146 h 2012"/>
                <a:gd name="T38" fmla="*/ 0 w 1556"/>
                <a:gd name="T39" fmla="*/ 42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56" h="2012">
                  <a:moveTo>
                    <a:pt x="1556" y="2012"/>
                  </a:moveTo>
                  <a:cubicBezTo>
                    <a:pt x="1487" y="1961"/>
                    <a:pt x="1419" y="1947"/>
                    <a:pt x="1348" y="1908"/>
                  </a:cubicBezTo>
                  <a:cubicBezTo>
                    <a:pt x="1316" y="1890"/>
                    <a:pt x="1259" y="1849"/>
                    <a:pt x="1259" y="1849"/>
                  </a:cubicBezTo>
                  <a:cubicBezTo>
                    <a:pt x="1254" y="1809"/>
                    <a:pt x="1259" y="1767"/>
                    <a:pt x="1245" y="1731"/>
                  </a:cubicBezTo>
                  <a:cubicBezTo>
                    <a:pt x="1238" y="1714"/>
                    <a:pt x="1213" y="1712"/>
                    <a:pt x="1200" y="1701"/>
                  </a:cubicBezTo>
                  <a:cubicBezTo>
                    <a:pt x="1085" y="1605"/>
                    <a:pt x="1223" y="1702"/>
                    <a:pt x="1111" y="1627"/>
                  </a:cubicBezTo>
                  <a:cubicBezTo>
                    <a:pt x="1015" y="1479"/>
                    <a:pt x="1138" y="1676"/>
                    <a:pt x="1067" y="1538"/>
                  </a:cubicBezTo>
                  <a:cubicBezTo>
                    <a:pt x="1041" y="1487"/>
                    <a:pt x="1003" y="1440"/>
                    <a:pt x="978" y="1390"/>
                  </a:cubicBezTo>
                  <a:cubicBezTo>
                    <a:pt x="970" y="1375"/>
                    <a:pt x="975" y="1355"/>
                    <a:pt x="963" y="1345"/>
                  </a:cubicBezTo>
                  <a:cubicBezTo>
                    <a:pt x="937" y="1323"/>
                    <a:pt x="903" y="1315"/>
                    <a:pt x="874" y="1301"/>
                  </a:cubicBezTo>
                  <a:cubicBezTo>
                    <a:pt x="674" y="935"/>
                    <a:pt x="892" y="1364"/>
                    <a:pt x="726" y="916"/>
                  </a:cubicBezTo>
                  <a:cubicBezTo>
                    <a:pt x="717" y="892"/>
                    <a:pt x="695" y="877"/>
                    <a:pt x="681" y="857"/>
                  </a:cubicBezTo>
                  <a:cubicBezTo>
                    <a:pt x="670" y="842"/>
                    <a:pt x="665" y="823"/>
                    <a:pt x="652" y="812"/>
                  </a:cubicBezTo>
                  <a:cubicBezTo>
                    <a:pt x="625" y="788"/>
                    <a:pt x="563" y="753"/>
                    <a:pt x="563" y="753"/>
                  </a:cubicBezTo>
                  <a:cubicBezTo>
                    <a:pt x="521" y="690"/>
                    <a:pt x="468" y="657"/>
                    <a:pt x="400" y="634"/>
                  </a:cubicBezTo>
                  <a:cubicBezTo>
                    <a:pt x="373" y="607"/>
                    <a:pt x="341" y="581"/>
                    <a:pt x="326" y="546"/>
                  </a:cubicBezTo>
                  <a:cubicBezTo>
                    <a:pt x="282" y="450"/>
                    <a:pt x="314" y="475"/>
                    <a:pt x="267" y="397"/>
                  </a:cubicBezTo>
                  <a:cubicBezTo>
                    <a:pt x="248" y="366"/>
                    <a:pt x="207" y="309"/>
                    <a:pt x="207" y="309"/>
                  </a:cubicBezTo>
                  <a:cubicBezTo>
                    <a:pt x="190" y="219"/>
                    <a:pt x="197" y="208"/>
                    <a:pt x="133" y="146"/>
                  </a:cubicBezTo>
                  <a:cubicBezTo>
                    <a:pt x="115" y="74"/>
                    <a:pt x="83" y="0"/>
                    <a:pt x="0" y="42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32" name="Freeform 16">
              <a:extLst>
                <a:ext uri="{FF2B5EF4-FFF2-40B4-BE49-F238E27FC236}">
                  <a16:creationId xmlns:a16="http://schemas.microsoft.com/office/drawing/2014/main" id="{DFF7DC5F-6668-5443-A489-34D80D3AE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2" y="992"/>
              <a:ext cx="2915" cy="2528"/>
            </a:xfrm>
            <a:custGeom>
              <a:avLst/>
              <a:gdLst>
                <a:gd name="T0" fmla="*/ 2915 w 2915"/>
                <a:gd name="T1" fmla="*/ 2528 h 2528"/>
                <a:gd name="T2" fmla="*/ 2809 w 2915"/>
                <a:gd name="T3" fmla="*/ 2475 h 2528"/>
                <a:gd name="T4" fmla="*/ 2723 w 2915"/>
                <a:gd name="T5" fmla="*/ 2400 h 2528"/>
                <a:gd name="T6" fmla="*/ 2691 w 2915"/>
                <a:gd name="T7" fmla="*/ 2389 h 2528"/>
                <a:gd name="T8" fmla="*/ 2553 w 2915"/>
                <a:gd name="T9" fmla="*/ 2315 h 2528"/>
                <a:gd name="T10" fmla="*/ 2499 w 2915"/>
                <a:gd name="T11" fmla="*/ 2283 h 2528"/>
                <a:gd name="T12" fmla="*/ 2435 w 2915"/>
                <a:gd name="T13" fmla="*/ 2240 h 2528"/>
                <a:gd name="T14" fmla="*/ 2318 w 2915"/>
                <a:gd name="T15" fmla="*/ 2069 h 2528"/>
                <a:gd name="T16" fmla="*/ 2243 w 2915"/>
                <a:gd name="T17" fmla="*/ 1931 h 2528"/>
                <a:gd name="T18" fmla="*/ 2201 w 2915"/>
                <a:gd name="T19" fmla="*/ 1771 h 2528"/>
                <a:gd name="T20" fmla="*/ 2179 w 2915"/>
                <a:gd name="T21" fmla="*/ 1707 h 2528"/>
                <a:gd name="T22" fmla="*/ 2073 w 2915"/>
                <a:gd name="T23" fmla="*/ 1579 h 2528"/>
                <a:gd name="T24" fmla="*/ 1987 w 2915"/>
                <a:gd name="T25" fmla="*/ 1504 h 2528"/>
                <a:gd name="T26" fmla="*/ 1891 w 2915"/>
                <a:gd name="T27" fmla="*/ 1376 h 2528"/>
                <a:gd name="T28" fmla="*/ 1753 w 2915"/>
                <a:gd name="T29" fmla="*/ 1365 h 2528"/>
                <a:gd name="T30" fmla="*/ 1603 w 2915"/>
                <a:gd name="T31" fmla="*/ 1323 h 2528"/>
                <a:gd name="T32" fmla="*/ 1347 w 2915"/>
                <a:gd name="T33" fmla="*/ 1216 h 2528"/>
                <a:gd name="T34" fmla="*/ 1017 w 2915"/>
                <a:gd name="T35" fmla="*/ 1077 h 2528"/>
                <a:gd name="T36" fmla="*/ 995 w 2915"/>
                <a:gd name="T37" fmla="*/ 1056 h 2528"/>
                <a:gd name="T38" fmla="*/ 931 w 2915"/>
                <a:gd name="T39" fmla="*/ 1035 h 2528"/>
                <a:gd name="T40" fmla="*/ 729 w 2915"/>
                <a:gd name="T41" fmla="*/ 907 h 2528"/>
                <a:gd name="T42" fmla="*/ 451 w 2915"/>
                <a:gd name="T43" fmla="*/ 853 h 2528"/>
                <a:gd name="T44" fmla="*/ 419 w 2915"/>
                <a:gd name="T45" fmla="*/ 843 h 2528"/>
                <a:gd name="T46" fmla="*/ 398 w 2915"/>
                <a:gd name="T47" fmla="*/ 821 h 2528"/>
                <a:gd name="T48" fmla="*/ 302 w 2915"/>
                <a:gd name="T49" fmla="*/ 789 h 2528"/>
                <a:gd name="T50" fmla="*/ 270 w 2915"/>
                <a:gd name="T51" fmla="*/ 768 h 2528"/>
                <a:gd name="T52" fmla="*/ 46 w 2915"/>
                <a:gd name="T53" fmla="*/ 629 h 2528"/>
                <a:gd name="T54" fmla="*/ 35 w 2915"/>
                <a:gd name="T55" fmla="*/ 363 h 2528"/>
                <a:gd name="T56" fmla="*/ 142 w 2915"/>
                <a:gd name="T57" fmla="*/ 117 h 2528"/>
                <a:gd name="T58" fmla="*/ 195 w 2915"/>
                <a:gd name="T59" fmla="*/ 0 h 2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915" h="2528">
                  <a:moveTo>
                    <a:pt x="2915" y="2528"/>
                  </a:moveTo>
                  <a:cubicBezTo>
                    <a:pt x="2879" y="2510"/>
                    <a:pt x="2840" y="2499"/>
                    <a:pt x="2809" y="2475"/>
                  </a:cubicBezTo>
                  <a:cubicBezTo>
                    <a:pt x="2735" y="2416"/>
                    <a:pt x="2879" y="2504"/>
                    <a:pt x="2723" y="2400"/>
                  </a:cubicBezTo>
                  <a:cubicBezTo>
                    <a:pt x="2713" y="2393"/>
                    <a:pt x="2700" y="2394"/>
                    <a:pt x="2691" y="2389"/>
                  </a:cubicBezTo>
                  <a:cubicBezTo>
                    <a:pt x="2529" y="2299"/>
                    <a:pt x="2729" y="2391"/>
                    <a:pt x="2553" y="2315"/>
                  </a:cubicBezTo>
                  <a:cubicBezTo>
                    <a:pt x="2502" y="2264"/>
                    <a:pt x="2563" y="2318"/>
                    <a:pt x="2499" y="2283"/>
                  </a:cubicBezTo>
                  <a:cubicBezTo>
                    <a:pt x="2476" y="2270"/>
                    <a:pt x="2435" y="2240"/>
                    <a:pt x="2435" y="2240"/>
                  </a:cubicBezTo>
                  <a:cubicBezTo>
                    <a:pt x="2413" y="2171"/>
                    <a:pt x="2357" y="2128"/>
                    <a:pt x="2318" y="2069"/>
                  </a:cubicBezTo>
                  <a:cubicBezTo>
                    <a:pt x="2303" y="2014"/>
                    <a:pt x="2283" y="1970"/>
                    <a:pt x="2243" y="1931"/>
                  </a:cubicBezTo>
                  <a:cubicBezTo>
                    <a:pt x="2217" y="1878"/>
                    <a:pt x="2217" y="1826"/>
                    <a:pt x="2201" y="1771"/>
                  </a:cubicBezTo>
                  <a:cubicBezTo>
                    <a:pt x="2194" y="1749"/>
                    <a:pt x="2194" y="1723"/>
                    <a:pt x="2179" y="1707"/>
                  </a:cubicBezTo>
                  <a:cubicBezTo>
                    <a:pt x="2140" y="1666"/>
                    <a:pt x="2108" y="1621"/>
                    <a:pt x="2073" y="1579"/>
                  </a:cubicBezTo>
                  <a:cubicBezTo>
                    <a:pt x="2048" y="1549"/>
                    <a:pt x="2014" y="1531"/>
                    <a:pt x="1987" y="1504"/>
                  </a:cubicBezTo>
                  <a:cubicBezTo>
                    <a:pt x="1970" y="1454"/>
                    <a:pt x="1955" y="1384"/>
                    <a:pt x="1891" y="1376"/>
                  </a:cubicBezTo>
                  <a:cubicBezTo>
                    <a:pt x="1845" y="1370"/>
                    <a:pt x="1799" y="1368"/>
                    <a:pt x="1753" y="1365"/>
                  </a:cubicBezTo>
                  <a:cubicBezTo>
                    <a:pt x="1700" y="1347"/>
                    <a:pt x="1657" y="1333"/>
                    <a:pt x="1603" y="1323"/>
                  </a:cubicBezTo>
                  <a:cubicBezTo>
                    <a:pt x="1551" y="1268"/>
                    <a:pt x="1420" y="1226"/>
                    <a:pt x="1347" y="1216"/>
                  </a:cubicBezTo>
                  <a:cubicBezTo>
                    <a:pt x="1247" y="1140"/>
                    <a:pt x="1133" y="1116"/>
                    <a:pt x="1017" y="1077"/>
                  </a:cubicBezTo>
                  <a:cubicBezTo>
                    <a:pt x="1009" y="1070"/>
                    <a:pt x="1004" y="1060"/>
                    <a:pt x="995" y="1056"/>
                  </a:cubicBezTo>
                  <a:cubicBezTo>
                    <a:pt x="974" y="1046"/>
                    <a:pt x="931" y="1035"/>
                    <a:pt x="931" y="1035"/>
                  </a:cubicBezTo>
                  <a:cubicBezTo>
                    <a:pt x="874" y="949"/>
                    <a:pt x="822" y="932"/>
                    <a:pt x="729" y="907"/>
                  </a:cubicBezTo>
                  <a:cubicBezTo>
                    <a:pt x="634" y="881"/>
                    <a:pt x="549" y="864"/>
                    <a:pt x="451" y="853"/>
                  </a:cubicBezTo>
                  <a:cubicBezTo>
                    <a:pt x="440" y="849"/>
                    <a:pt x="428" y="848"/>
                    <a:pt x="419" y="843"/>
                  </a:cubicBezTo>
                  <a:cubicBezTo>
                    <a:pt x="410" y="837"/>
                    <a:pt x="407" y="825"/>
                    <a:pt x="398" y="821"/>
                  </a:cubicBezTo>
                  <a:cubicBezTo>
                    <a:pt x="367" y="805"/>
                    <a:pt x="330" y="807"/>
                    <a:pt x="302" y="789"/>
                  </a:cubicBezTo>
                  <a:cubicBezTo>
                    <a:pt x="291" y="782"/>
                    <a:pt x="281" y="773"/>
                    <a:pt x="270" y="768"/>
                  </a:cubicBezTo>
                  <a:cubicBezTo>
                    <a:pt x="183" y="730"/>
                    <a:pt x="100" y="712"/>
                    <a:pt x="46" y="629"/>
                  </a:cubicBezTo>
                  <a:cubicBezTo>
                    <a:pt x="27" y="541"/>
                    <a:pt x="13" y="451"/>
                    <a:pt x="35" y="363"/>
                  </a:cubicBezTo>
                  <a:cubicBezTo>
                    <a:pt x="45" y="162"/>
                    <a:pt x="0" y="165"/>
                    <a:pt x="142" y="117"/>
                  </a:cubicBezTo>
                  <a:cubicBezTo>
                    <a:pt x="173" y="85"/>
                    <a:pt x="219" y="46"/>
                    <a:pt x="195" y="0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0433" name="Freeform 17">
            <a:extLst>
              <a:ext uri="{FF2B5EF4-FFF2-40B4-BE49-F238E27FC236}">
                <a16:creationId xmlns:a16="http://schemas.microsoft.com/office/drawing/2014/main" id="{72E07C19-4B5C-CC47-B628-FFD4794DA9F6}"/>
              </a:ext>
            </a:extLst>
          </p:cNvPr>
          <p:cNvSpPr>
            <a:spLocks/>
          </p:cNvSpPr>
          <p:nvPr/>
        </p:nvSpPr>
        <p:spPr bwMode="auto">
          <a:xfrm>
            <a:off x="3200400" y="1519238"/>
            <a:ext cx="3759200" cy="3114675"/>
          </a:xfrm>
          <a:custGeom>
            <a:avLst/>
            <a:gdLst>
              <a:gd name="T0" fmla="*/ 2240 w 2368"/>
              <a:gd name="T1" fmla="*/ 1944 h 1962"/>
              <a:gd name="T2" fmla="*/ 2336 w 2368"/>
              <a:gd name="T3" fmla="*/ 1784 h 1962"/>
              <a:gd name="T4" fmla="*/ 2368 w 2368"/>
              <a:gd name="T5" fmla="*/ 1688 h 1962"/>
              <a:gd name="T6" fmla="*/ 2357 w 2368"/>
              <a:gd name="T7" fmla="*/ 1582 h 1962"/>
              <a:gd name="T8" fmla="*/ 2325 w 2368"/>
              <a:gd name="T9" fmla="*/ 1486 h 1962"/>
              <a:gd name="T10" fmla="*/ 2293 w 2368"/>
              <a:gd name="T11" fmla="*/ 1411 h 1962"/>
              <a:gd name="T12" fmla="*/ 2133 w 2368"/>
              <a:gd name="T13" fmla="*/ 1326 h 1962"/>
              <a:gd name="T14" fmla="*/ 2016 w 2368"/>
              <a:gd name="T15" fmla="*/ 1208 h 1962"/>
              <a:gd name="T16" fmla="*/ 1877 w 2368"/>
              <a:gd name="T17" fmla="*/ 1134 h 1962"/>
              <a:gd name="T18" fmla="*/ 1781 w 2368"/>
              <a:gd name="T19" fmla="*/ 1027 h 1962"/>
              <a:gd name="T20" fmla="*/ 1749 w 2368"/>
              <a:gd name="T21" fmla="*/ 995 h 1962"/>
              <a:gd name="T22" fmla="*/ 1685 w 2368"/>
              <a:gd name="T23" fmla="*/ 963 h 1962"/>
              <a:gd name="T24" fmla="*/ 1664 w 2368"/>
              <a:gd name="T25" fmla="*/ 931 h 1962"/>
              <a:gd name="T26" fmla="*/ 1632 w 2368"/>
              <a:gd name="T27" fmla="*/ 910 h 1962"/>
              <a:gd name="T28" fmla="*/ 1589 w 2368"/>
              <a:gd name="T29" fmla="*/ 846 h 1962"/>
              <a:gd name="T30" fmla="*/ 1621 w 2368"/>
              <a:gd name="T31" fmla="*/ 707 h 1962"/>
              <a:gd name="T32" fmla="*/ 1643 w 2368"/>
              <a:gd name="T33" fmla="*/ 632 h 1962"/>
              <a:gd name="T34" fmla="*/ 1707 w 2368"/>
              <a:gd name="T35" fmla="*/ 590 h 1962"/>
              <a:gd name="T36" fmla="*/ 1664 w 2368"/>
              <a:gd name="T37" fmla="*/ 504 h 1962"/>
              <a:gd name="T38" fmla="*/ 1632 w 2368"/>
              <a:gd name="T39" fmla="*/ 387 h 1962"/>
              <a:gd name="T40" fmla="*/ 1611 w 2368"/>
              <a:gd name="T41" fmla="*/ 355 h 1962"/>
              <a:gd name="T42" fmla="*/ 1568 w 2368"/>
              <a:gd name="T43" fmla="*/ 312 h 1962"/>
              <a:gd name="T44" fmla="*/ 1557 w 2368"/>
              <a:gd name="T45" fmla="*/ 280 h 1962"/>
              <a:gd name="T46" fmla="*/ 1568 w 2368"/>
              <a:gd name="T47" fmla="*/ 248 h 1962"/>
              <a:gd name="T48" fmla="*/ 1525 w 2368"/>
              <a:gd name="T49" fmla="*/ 238 h 1962"/>
              <a:gd name="T50" fmla="*/ 1440 w 2368"/>
              <a:gd name="T51" fmla="*/ 227 h 1962"/>
              <a:gd name="T52" fmla="*/ 1365 w 2368"/>
              <a:gd name="T53" fmla="*/ 184 h 1962"/>
              <a:gd name="T54" fmla="*/ 1227 w 2368"/>
              <a:gd name="T55" fmla="*/ 142 h 1962"/>
              <a:gd name="T56" fmla="*/ 1163 w 2368"/>
              <a:gd name="T57" fmla="*/ 120 h 1962"/>
              <a:gd name="T58" fmla="*/ 1131 w 2368"/>
              <a:gd name="T59" fmla="*/ 110 h 1962"/>
              <a:gd name="T60" fmla="*/ 1099 w 2368"/>
              <a:gd name="T61" fmla="*/ 88 h 1962"/>
              <a:gd name="T62" fmla="*/ 1056 w 2368"/>
              <a:gd name="T63" fmla="*/ 78 h 1962"/>
              <a:gd name="T64" fmla="*/ 1003 w 2368"/>
              <a:gd name="T65" fmla="*/ 24 h 1962"/>
              <a:gd name="T66" fmla="*/ 971 w 2368"/>
              <a:gd name="T67" fmla="*/ 3 h 1962"/>
              <a:gd name="T68" fmla="*/ 267 w 2368"/>
              <a:gd name="T69" fmla="*/ 35 h 1962"/>
              <a:gd name="T70" fmla="*/ 224 w 2368"/>
              <a:gd name="T71" fmla="*/ 131 h 1962"/>
              <a:gd name="T72" fmla="*/ 85 w 2368"/>
              <a:gd name="T73" fmla="*/ 259 h 1962"/>
              <a:gd name="T74" fmla="*/ 0 w 2368"/>
              <a:gd name="T75" fmla="*/ 451 h 1962"/>
              <a:gd name="T76" fmla="*/ 53 w 2368"/>
              <a:gd name="T77" fmla="*/ 696 h 1962"/>
              <a:gd name="T78" fmla="*/ 149 w 2368"/>
              <a:gd name="T79" fmla="*/ 739 h 1962"/>
              <a:gd name="T80" fmla="*/ 405 w 2368"/>
              <a:gd name="T81" fmla="*/ 867 h 1962"/>
              <a:gd name="T82" fmla="*/ 501 w 2368"/>
              <a:gd name="T83" fmla="*/ 910 h 1962"/>
              <a:gd name="T84" fmla="*/ 608 w 2368"/>
              <a:gd name="T85" fmla="*/ 920 h 1962"/>
              <a:gd name="T86" fmla="*/ 736 w 2368"/>
              <a:gd name="T87" fmla="*/ 952 h 1962"/>
              <a:gd name="T88" fmla="*/ 843 w 2368"/>
              <a:gd name="T89" fmla="*/ 1006 h 1962"/>
              <a:gd name="T90" fmla="*/ 939 w 2368"/>
              <a:gd name="T91" fmla="*/ 1059 h 1962"/>
              <a:gd name="T92" fmla="*/ 1056 w 2368"/>
              <a:gd name="T93" fmla="*/ 1134 h 1962"/>
              <a:gd name="T94" fmla="*/ 1088 w 2368"/>
              <a:gd name="T95" fmla="*/ 1144 h 1962"/>
              <a:gd name="T96" fmla="*/ 1227 w 2368"/>
              <a:gd name="T97" fmla="*/ 1198 h 1962"/>
              <a:gd name="T98" fmla="*/ 1259 w 2368"/>
              <a:gd name="T99" fmla="*/ 1208 h 1962"/>
              <a:gd name="T100" fmla="*/ 1344 w 2368"/>
              <a:gd name="T101" fmla="*/ 1251 h 1962"/>
              <a:gd name="T102" fmla="*/ 1376 w 2368"/>
              <a:gd name="T103" fmla="*/ 1262 h 1962"/>
              <a:gd name="T104" fmla="*/ 1408 w 2368"/>
              <a:gd name="T105" fmla="*/ 1272 h 1962"/>
              <a:gd name="T106" fmla="*/ 1621 w 2368"/>
              <a:gd name="T107" fmla="*/ 1347 h 1962"/>
              <a:gd name="T108" fmla="*/ 1707 w 2368"/>
              <a:gd name="T109" fmla="*/ 1411 h 1962"/>
              <a:gd name="T110" fmla="*/ 1899 w 2368"/>
              <a:gd name="T111" fmla="*/ 1432 h 1962"/>
              <a:gd name="T112" fmla="*/ 1963 w 2368"/>
              <a:gd name="T113" fmla="*/ 1464 h 1962"/>
              <a:gd name="T114" fmla="*/ 1995 w 2368"/>
              <a:gd name="T115" fmla="*/ 1582 h 1962"/>
              <a:gd name="T116" fmla="*/ 2059 w 2368"/>
              <a:gd name="T117" fmla="*/ 1624 h 1962"/>
              <a:gd name="T118" fmla="*/ 2155 w 2368"/>
              <a:gd name="T119" fmla="*/ 1742 h 1962"/>
              <a:gd name="T120" fmla="*/ 2240 w 2368"/>
              <a:gd name="T121" fmla="*/ 1923 h 1962"/>
              <a:gd name="T122" fmla="*/ 2240 w 2368"/>
              <a:gd name="T123" fmla="*/ 1944 h 19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68" h="1962">
                <a:moveTo>
                  <a:pt x="2240" y="1944"/>
                </a:moveTo>
                <a:cubicBezTo>
                  <a:pt x="2287" y="1880"/>
                  <a:pt x="2315" y="1853"/>
                  <a:pt x="2336" y="1784"/>
                </a:cubicBezTo>
                <a:cubicBezTo>
                  <a:pt x="2345" y="1751"/>
                  <a:pt x="2368" y="1688"/>
                  <a:pt x="2368" y="1688"/>
                </a:cubicBezTo>
                <a:cubicBezTo>
                  <a:pt x="2364" y="1652"/>
                  <a:pt x="2363" y="1616"/>
                  <a:pt x="2357" y="1582"/>
                </a:cubicBezTo>
                <a:cubicBezTo>
                  <a:pt x="2350" y="1548"/>
                  <a:pt x="2331" y="1519"/>
                  <a:pt x="2325" y="1486"/>
                </a:cubicBezTo>
                <a:cubicBezTo>
                  <a:pt x="2317" y="1447"/>
                  <a:pt x="2325" y="1430"/>
                  <a:pt x="2293" y="1411"/>
                </a:cubicBezTo>
                <a:cubicBezTo>
                  <a:pt x="2242" y="1381"/>
                  <a:pt x="2175" y="1370"/>
                  <a:pt x="2133" y="1326"/>
                </a:cubicBezTo>
                <a:cubicBezTo>
                  <a:pt x="2094" y="1285"/>
                  <a:pt x="2069" y="1226"/>
                  <a:pt x="2016" y="1208"/>
                </a:cubicBezTo>
                <a:cubicBezTo>
                  <a:pt x="1971" y="1174"/>
                  <a:pt x="1922" y="1164"/>
                  <a:pt x="1877" y="1134"/>
                </a:cubicBezTo>
                <a:cubicBezTo>
                  <a:pt x="1850" y="1092"/>
                  <a:pt x="1815" y="1061"/>
                  <a:pt x="1781" y="1027"/>
                </a:cubicBezTo>
                <a:cubicBezTo>
                  <a:pt x="1770" y="1016"/>
                  <a:pt x="1763" y="999"/>
                  <a:pt x="1749" y="995"/>
                </a:cubicBezTo>
                <a:cubicBezTo>
                  <a:pt x="1704" y="979"/>
                  <a:pt x="1726" y="990"/>
                  <a:pt x="1685" y="963"/>
                </a:cubicBezTo>
                <a:cubicBezTo>
                  <a:pt x="1678" y="952"/>
                  <a:pt x="1673" y="940"/>
                  <a:pt x="1664" y="931"/>
                </a:cubicBezTo>
                <a:cubicBezTo>
                  <a:pt x="1654" y="921"/>
                  <a:pt x="1640" y="919"/>
                  <a:pt x="1632" y="910"/>
                </a:cubicBezTo>
                <a:cubicBezTo>
                  <a:pt x="1614" y="890"/>
                  <a:pt x="1589" y="846"/>
                  <a:pt x="1589" y="846"/>
                </a:cubicBezTo>
                <a:cubicBezTo>
                  <a:pt x="1596" y="792"/>
                  <a:pt x="1607" y="756"/>
                  <a:pt x="1621" y="707"/>
                </a:cubicBezTo>
                <a:cubicBezTo>
                  <a:pt x="1621" y="706"/>
                  <a:pt x="1637" y="637"/>
                  <a:pt x="1643" y="632"/>
                </a:cubicBezTo>
                <a:cubicBezTo>
                  <a:pt x="1661" y="614"/>
                  <a:pt x="1707" y="590"/>
                  <a:pt x="1707" y="590"/>
                </a:cubicBezTo>
                <a:cubicBezTo>
                  <a:pt x="1723" y="536"/>
                  <a:pt x="1706" y="533"/>
                  <a:pt x="1664" y="504"/>
                </a:cubicBezTo>
                <a:cubicBezTo>
                  <a:pt x="1650" y="465"/>
                  <a:pt x="1650" y="423"/>
                  <a:pt x="1632" y="387"/>
                </a:cubicBezTo>
                <a:cubicBezTo>
                  <a:pt x="1626" y="375"/>
                  <a:pt x="1619" y="364"/>
                  <a:pt x="1611" y="355"/>
                </a:cubicBezTo>
                <a:cubicBezTo>
                  <a:pt x="1597" y="339"/>
                  <a:pt x="1568" y="312"/>
                  <a:pt x="1568" y="312"/>
                </a:cubicBezTo>
                <a:cubicBezTo>
                  <a:pt x="1564" y="301"/>
                  <a:pt x="1557" y="291"/>
                  <a:pt x="1557" y="280"/>
                </a:cubicBezTo>
                <a:cubicBezTo>
                  <a:pt x="1557" y="268"/>
                  <a:pt x="1574" y="256"/>
                  <a:pt x="1568" y="248"/>
                </a:cubicBezTo>
                <a:cubicBezTo>
                  <a:pt x="1559" y="236"/>
                  <a:pt x="1539" y="240"/>
                  <a:pt x="1525" y="238"/>
                </a:cubicBezTo>
                <a:cubicBezTo>
                  <a:pt x="1496" y="233"/>
                  <a:pt x="1468" y="230"/>
                  <a:pt x="1440" y="227"/>
                </a:cubicBezTo>
                <a:cubicBezTo>
                  <a:pt x="1363" y="200"/>
                  <a:pt x="1461" y="237"/>
                  <a:pt x="1365" y="184"/>
                </a:cubicBezTo>
                <a:cubicBezTo>
                  <a:pt x="1328" y="163"/>
                  <a:pt x="1266" y="155"/>
                  <a:pt x="1227" y="142"/>
                </a:cubicBezTo>
                <a:cubicBezTo>
                  <a:pt x="1205" y="134"/>
                  <a:pt x="1184" y="127"/>
                  <a:pt x="1163" y="120"/>
                </a:cubicBezTo>
                <a:cubicBezTo>
                  <a:pt x="1152" y="116"/>
                  <a:pt x="1131" y="110"/>
                  <a:pt x="1131" y="110"/>
                </a:cubicBezTo>
                <a:cubicBezTo>
                  <a:pt x="1120" y="102"/>
                  <a:pt x="1110" y="93"/>
                  <a:pt x="1099" y="88"/>
                </a:cubicBezTo>
                <a:cubicBezTo>
                  <a:pt x="1085" y="82"/>
                  <a:pt x="1068" y="86"/>
                  <a:pt x="1056" y="78"/>
                </a:cubicBezTo>
                <a:cubicBezTo>
                  <a:pt x="1035" y="64"/>
                  <a:pt x="1024" y="37"/>
                  <a:pt x="1003" y="24"/>
                </a:cubicBezTo>
                <a:cubicBezTo>
                  <a:pt x="992" y="17"/>
                  <a:pt x="981" y="10"/>
                  <a:pt x="971" y="3"/>
                </a:cubicBezTo>
                <a:cubicBezTo>
                  <a:pt x="736" y="21"/>
                  <a:pt x="499" y="0"/>
                  <a:pt x="267" y="35"/>
                </a:cubicBezTo>
                <a:cubicBezTo>
                  <a:pt x="253" y="73"/>
                  <a:pt x="249" y="101"/>
                  <a:pt x="224" y="131"/>
                </a:cubicBezTo>
                <a:cubicBezTo>
                  <a:pt x="183" y="177"/>
                  <a:pt x="121" y="209"/>
                  <a:pt x="85" y="259"/>
                </a:cubicBezTo>
                <a:cubicBezTo>
                  <a:pt x="24" y="339"/>
                  <a:pt x="31" y="359"/>
                  <a:pt x="0" y="451"/>
                </a:cubicBezTo>
                <a:cubicBezTo>
                  <a:pt x="24" y="521"/>
                  <a:pt x="15" y="647"/>
                  <a:pt x="53" y="696"/>
                </a:cubicBezTo>
                <a:cubicBezTo>
                  <a:pt x="74" y="723"/>
                  <a:pt x="149" y="739"/>
                  <a:pt x="149" y="739"/>
                </a:cubicBezTo>
                <a:cubicBezTo>
                  <a:pt x="235" y="825"/>
                  <a:pt x="291" y="833"/>
                  <a:pt x="405" y="867"/>
                </a:cubicBezTo>
                <a:cubicBezTo>
                  <a:pt x="439" y="877"/>
                  <a:pt x="465" y="904"/>
                  <a:pt x="501" y="910"/>
                </a:cubicBezTo>
                <a:cubicBezTo>
                  <a:pt x="536" y="915"/>
                  <a:pt x="572" y="916"/>
                  <a:pt x="608" y="920"/>
                </a:cubicBezTo>
                <a:cubicBezTo>
                  <a:pt x="692" y="949"/>
                  <a:pt x="649" y="938"/>
                  <a:pt x="736" y="952"/>
                </a:cubicBezTo>
                <a:cubicBezTo>
                  <a:pt x="813" y="927"/>
                  <a:pt x="794" y="967"/>
                  <a:pt x="843" y="1006"/>
                </a:cubicBezTo>
                <a:cubicBezTo>
                  <a:pt x="872" y="1029"/>
                  <a:pt x="907" y="1038"/>
                  <a:pt x="939" y="1059"/>
                </a:cubicBezTo>
                <a:cubicBezTo>
                  <a:pt x="971" y="1108"/>
                  <a:pt x="997" y="1114"/>
                  <a:pt x="1056" y="1134"/>
                </a:cubicBezTo>
                <a:cubicBezTo>
                  <a:pt x="1066" y="1137"/>
                  <a:pt x="1088" y="1144"/>
                  <a:pt x="1088" y="1144"/>
                </a:cubicBezTo>
                <a:cubicBezTo>
                  <a:pt x="1121" y="1179"/>
                  <a:pt x="1180" y="1182"/>
                  <a:pt x="1227" y="1198"/>
                </a:cubicBezTo>
                <a:cubicBezTo>
                  <a:pt x="1237" y="1201"/>
                  <a:pt x="1259" y="1208"/>
                  <a:pt x="1259" y="1208"/>
                </a:cubicBezTo>
                <a:cubicBezTo>
                  <a:pt x="1295" y="1246"/>
                  <a:pt x="1269" y="1226"/>
                  <a:pt x="1344" y="1251"/>
                </a:cubicBezTo>
                <a:cubicBezTo>
                  <a:pt x="1354" y="1254"/>
                  <a:pt x="1365" y="1258"/>
                  <a:pt x="1376" y="1262"/>
                </a:cubicBezTo>
                <a:cubicBezTo>
                  <a:pt x="1386" y="1265"/>
                  <a:pt x="1408" y="1272"/>
                  <a:pt x="1408" y="1272"/>
                </a:cubicBezTo>
                <a:cubicBezTo>
                  <a:pt x="1481" y="1345"/>
                  <a:pt x="1515" y="1336"/>
                  <a:pt x="1621" y="1347"/>
                </a:cubicBezTo>
                <a:cubicBezTo>
                  <a:pt x="1642" y="1361"/>
                  <a:pt x="1681" y="1406"/>
                  <a:pt x="1707" y="1411"/>
                </a:cubicBezTo>
                <a:cubicBezTo>
                  <a:pt x="1770" y="1422"/>
                  <a:pt x="1835" y="1425"/>
                  <a:pt x="1899" y="1432"/>
                </a:cubicBezTo>
                <a:cubicBezTo>
                  <a:pt x="1918" y="1438"/>
                  <a:pt x="1948" y="1446"/>
                  <a:pt x="1963" y="1464"/>
                </a:cubicBezTo>
                <a:cubicBezTo>
                  <a:pt x="1987" y="1494"/>
                  <a:pt x="1967" y="1554"/>
                  <a:pt x="1995" y="1582"/>
                </a:cubicBezTo>
                <a:cubicBezTo>
                  <a:pt x="2013" y="1599"/>
                  <a:pt x="2041" y="1605"/>
                  <a:pt x="2059" y="1624"/>
                </a:cubicBezTo>
                <a:cubicBezTo>
                  <a:pt x="2093" y="1660"/>
                  <a:pt x="2125" y="1701"/>
                  <a:pt x="2155" y="1742"/>
                </a:cubicBezTo>
                <a:cubicBezTo>
                  <a:pt x="2180" y="1823"/>
                  <a:pt x="2176" y="1859"/>
                  <a:pt x="2240" y="1923"/>
                </a:cubicBezTo>
                <a:cubicBezTo>
                  <a:pt x="2252" y="1959"/>
                  <a:pt x="2258" y="1962"/>
                  <a:pt x="2240" y="1944"/>
                </a:cubicBezTo>
                <a:close/>
              </a:path>
            </a:pathLst>
          </a:custGeom>
          <a:solidFill>
            <a:srgbClr val="FF66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34" name="Freeform 18">
            <a:extLst>
              <a:ext uri="{FF2B5EF4-FFF2-40B4-BE49-F238E27FC236}">
                <a16:creationId xmlns:a16="http://schemas.microsoft.com/office/drawing/2014/main" id="{09F7AA84-B99D-8E44-BD7A-55A2E4D334FD}"/>
              </a:ext>
            </a:extLst>
          </p:cNvPr>
          <p:cNvSpPr>
            <a:spLocks/>
          </p:cNvSpPr>
          <p:nvPr/>
        </p:nvSpPr>
        <p:spPr bwMode="auto">
          <a:xfrm>
            <a:off x="990600" y="1346200"/>
            <a:ext cx="2235200" cy="2286000"/>
          </a:xfrm>
          <a:custGeom>
            <a:avLst/>
            <a:gdLst>
              <a:gd name="T0" fmla="*/ 1384 w 1408"/>
              <a:gd name="T1" fmla="*/ 536 h 1440"/>
              <a:gd name="T2" fmla="*/ 1320 w 1408"/>
              <a:gd name="T3" fmla="*/ 496 h 1440"/>
              <a:gd name="T4" fmla="*/ 1288 w 1408"/>
              <a:gd name="T5" fmla="*/ 448 h 1440"/>
              <a:gd name="T6" fmla="*/ 1272 w 1408"/>
              <a:gd name="T7" fmla="*/ 424 h 1440"/>
              <a:gd name="T8" fmla="*/ 1312 w 1408"/>
              <a:gd name="T9" fmla="*/ 264 h 1440"/>
              <a:gd name="T10" fmla="*/ 1392 w 1408"/>
              <a:gd name="T11" fmla="*/ 80 h 1440"/>
              <a:gd name="T12" fmla="*/ 1336 w 1408"/>
              <a:gd name="T13" fmla="*/ 16 h 1440"/>
              <a:gd name="T14" fmla="*/ 1152 w 1408"/>
              <a:gd name="T15" fmla="*/ 0 h 1440"/>
              <a:gd name="T16" fmla="*/ 1088 w 1408"/>
              <a:gd name="T17" fmla="*/ 32 h 1440"/>
              <a:gd name="T18" fmla="*/ 1080 w 1408"/>
              <a:gd name="T19" fmla="*/ 56 h 1440"/>
              <a:gd name="T20" fmla="*/ 1056 w 1408"/>
              <a:gd name="T21" fmla="*/ 64 h 1440"/>
              <a:gd name="T22" fmla="*/ 944 w 1408"/>
              <a:gd name="T23" fmla="*/ 128 h 1440"/>
              <a:gd name="T24" fmla="*/ 888 w 1408"/>
              <a:gd name="T25" fmla="*/ 144 h 1440"/>
              <a:gd name="T26" fmla="*/ 792 w 1408"/>
              <a:gd name="T27" fmla="*/ 248 h 1440"/>
              <a:gd name="T28" fmla="*/ 760 w 1408"/>
              <a:gd name="T29" fmla="*/ 320 h 1440"/>
              <a:gd name="T30" fmla="*/ 712 w 1408"/>
              <a:gd name="T31" fmla="*/ 368 h 1440"/>
              <a:gd name="T32" fmla="*/ 688 w 1408"/>
              <a:gd name="T33" fmla="*/ 392 h 1440"/>
              <a:gd name="T34" fmla="*/ 656 w 1408"/>
              <a:gd name="T35" fmla="*/ 464 h 1440"/>
              <a:gd name="T36" fmla="*/ 488 w 1408"/>
              <a:gd name="T37" fmla="*/ 584 h 1440"/>
              <a:gd name="T38" fmla="*/ 408 w 1408"/>
              <a:gd name="T39" fmla="*/ 688 h 1440"/>
              <a:gd name="T40" fmla="*/ 200 w 1408"/>
              <a:gd name="T41" fmla="*/ 728 h 1440"/>
              <a:gd name="T42" fmla="*/ 120 w 1408"/>
              <a:gd name="T43" fmla="*/ 760 h 1440"/>
              <a:gd name="T44" fmla="*/ 72 w 1408"/>
              <a:gd name="T45" fmla="*/ 792 h 1440"/>
              <a:gd name="T46" fmla="*/ 16 w 1408"/>
              <a:gd name="T47" fmla="*/ 912 h 1440"/>
              <a:gd name="T48" fmla="*/ 8 w 1408"/>
              <a:gd name="T49" fmla="*/ 960 h 1440"/>
              <a:gd name="T50" fmla="*/ 96 w 1408"/>
              <a:gd name="T51" fmla="*/ 952 h 1440"/>
              <a:gd name="T52" fmla="*/ 296 w 1408"/>
              <a:gd name="T53" fmla="*/ 952 h 1440"/>
              <a:gd name="T54" fmla="*/ 368 w 1408"/>
              <a:gd name="T55" fmla="*/ 928 h 1440"/>
              <a:gd name="T56" fmla="*/ 392 w 1408"/>
              <a:gd name="T57" fmla="*/ 920 h 1440"/>
              <a:gd name="T58" fmla="*/ 440 w 1408"/>
              <a:gd name="T59" fmla="*/ 928 h 1440"/>
              <a:gd name="T60" fmla="*/ 464 w 1408"/>
              <a:gd name="T61" fmla="*/ 952 h 1440"/>
              <a:gd name="T62" fmla="*/ 536 w 1408"/>
              <a:gd name="T63" fmla="*/ 976 h 1440"/>
              <a:gd name="T64" fmla="*/ 560 w 1408"/>
              <a:gd name="T65" fmla="*/ 992 h 1440"/>
              <a:gd name="T66" fmla="*/ 648 w 1408"/>
              <a:gd name="T67" fmla="*/ 1200 h 1440"/>
              <a:gd name="T68" fmla="*/ 672 w 1408"/>
              <a:gd name="T69" fmla="*/ 1328 h 1440"/>
              <a:gd name="T70" fmla="*/ 704 w 1408"/>
              <a:gd name="T71" fmla="*/ 1376 h 1440"/>
              <a:gd name="T72" fmla="*/ 744 w 1408"/>
              <a:gd name="T73" fmla="*/ 1440 h 1440"/>
              <a:gd name="T74" fmla="*/ 768 w 1408"/>
              <a:gd name="T75" fmla="*/ 1432 h 1440"/>
              <a:gd name="T76" fmla="*/ 792 w 1408"/>
              <a:gd name="T77" fmla="*/ 1408 h 1440"/>
              <a:gd name="T78" fmla="*/ 896 w 1408"/>
              <a:gd name="T79" fmla="*/ 1400 h 1440"/>
              <a:gd name="T80" fmla="*/ 992 w 1408"/>
              <a:gd name="T81" fmla="*/ 1368 h 1440"/>
              <a:gd name="T82" fmla="*/ 928 w 1408"/>
              <a:gd name="T83" fmla="*/ 1224 h 1440"/>
              <a:gd name="T84" fmla="*/ 904 w 1408"/>
              <a:gd name="T85" fmla="*/ 1088 h 1440"/>
              <a:gd name="T86" fmla="*/ 960 w 1408"/>
              <a:gd name="T87" fmla="*/ 848 h 1440"/>
              <a:gd name="T88" fmla="*/ 1176 w 1408"/>
              <a:gd name="T89" fmla="*/ 728 h 1440"/>
              <a:gd name="T90" fmla="*/ 1312 w 1408"/>
              <a:gd name="T91" fmla="*/ 712 h 1440"/>
              <a:gd name="T92" fmla="*/ 1408 w 1408"/>
              <a:gd name="T93" fmla="*/ 688 h 1440"/>
              <a:gd name="T94" fmla="*/ 1384 w 1408"/>
              <a:gd name="T95" fmla="*/ 576 h 1440"/>
              <a:gd name="T96" fmla="*/ 1384 w 1408"/>
              <a:gd name="T97" fmla="*/ 536 h 1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408" h="1440">
                <a:moveTo>
                  <a:pt x="1384" y="536"/>
                </a:moveTo>
                <a:cubicBezTo>
                  <a:pt x="1362" y="525"/>
                  <a:pt x="1336" y="514"/>
                  <a:pt x="1320" y="496"/>
                </a:cubicBezTo>
                <a:cubicBezTo>
                  <a:pt x="1307" y="481"/>
                  <a:pt x="1298" y="464"/>
                  <a:pt x="1288" y="448"/>
                </a:cubicBezTo>
                <a:cubicBezTo>
                  <a:pt x="1282" y="440"/>
                  <a:pt x="1272" y="424"/>
                  <a:pt x="1272" y="424"/>
                </a:cubicBezTo>
                <a:cubicBezTo>
                  <a:pt x="1278" y="362"/>
                  <a:pt x="1284" y="318"/>
                  <a:pt x="1312" y="264"/>
                </a:cubicBezTo>
                <a:cubicBezTo>
                  <a:pt x="1327" y="188"/>
                  <a:pt x="1335" y="136"/>
                  <a:pt x="1392" y="80"/>
                </a:cubicBezTo>
                <a:cubicBezTo>
                  <a:pt x="1354" y="23"/>
                  <a:pt x="1376" y="42"/>
                  <a:pt x="1336" y="16"/>
                </a:cubicBezTo>
                <a:cubicBezTo>
                  <a:pt x="1251" y="22"/>
                  <a:pt x="1224" y="24"/>
                  <a:pt x="1152" y="0"/>
                </a:cubicBezTo>
                <a:cubicBezTo>
                  <a:pt x="1116" y="7"/>
                  <a:pt x="1108" y="0"/>
                  <a:pt x="1088" y="32"/>
                </a:cubicBezTo>
                <a:cubicBezTo>
                  <a:pt x="1083" y="39"/>
                  <a:pt x="1085" y="50"/>
                  <a:pt x="1080" y="56"/>
                </a:cubicBezTo>
                <a:cubicBezTo>
                  <a:pt x="1074" y="61"/>
                  <a:pt x="1063" y="59"/>
                  <a:pt x="1056" y="64"/>
                </a:cubicBezTo>
                <a:cubicBezTo>
                  <a:pt x="1017" y="85"/>
                  <a:pt x="989" y="116"/>
                  <a:pt x="944" y="128"/>
                </a:cubicBezTo>
                <a:cubicBezTo>
                  <a:pt x="933" y="130"/>
                  <a:pt x="899" y="138"/>
                  <a:pt x="888" y="144"/>
                </a:cubicBezTo>
                <a:cubicBezTo>
                  <a:pt x="847" y="164"/>
                  <a:pt x="815" y="213"/>
                  <a:pt x="792" y="248"/>
                </a:cubicBezTo>
                <a:cubicBezTo>
                  <a:pt x="777" y="269"/>
                  <a:pt x="778" y="301"/>
                  <a:pt x="760" y="320"/>
                </a:cubicBezTo>
                <a:cubicBezTo>
                  <a:pt x="744" y="336"/>
                  <a:pt x="728" y="352"/>
                  <a:pt x="712" y="368"/>
                </a:cubicBezTo>
                <a:cubicBezTo>
                  <a:pt x="704" y="376"/>
                  <a:pt x="688" y="392"/>
                  <a:pt x="688" y="392"/>
                </a:cubicBezTo>
                <a:cubicBezTo>
                  <a:pt x="680" y="415"/>
                  <a:pt x="675" y="444"/>
                  <a:pt x="656" y="464"/>
                </a:cubicBezTo>
                <a:cubicBezTo>
                  <a:pt x="617" y="502"/>
                  <a:pt x="535" y="552"/>
                  <a:pt x="488" y="584"/>
                </a:cubicBezTo>
                <a:cubicBezTo>
                  <a:pt x="470" y="609"/>
                  <a:pt x="438" y="676"/>
                  <a:pt x="408" y="688"/>
                </a:cubicBezTo>
                <a:cubicBezTo>
                  <a:pt x="343" y="712"/>
                  <a:pt x="266" y="711"/>
                  <a:pt x="200" y="728"/>
                </a:cubicBezTo>
                <a:cubicBezTo>
                  <a:pt x="170" y="735"/>
                  <a:pt x="150" y="752"/>
                  <a:pt x="120" y="760"/>
                </a:cubicBezTo>
                <a:cubicBezTo>
                  <a:pt x="104" y="770"/>
                  <a:pt x="78" y="773"/>
                  <a:pt x="72" y="792"/>
                </a:cubicBezTo>
                <a:cubicBezTo>
                  <a:pt x="58" y="832"/>
                  <a:pt x="35" y="873"/>
                  <a:pt x="16" y="912"/>
                </a:cubicBezTo>
                <a:cubicBezTo>
                  <a:pt x="13" y="928"/>
                  <a:pt x="0" y="945"/>
                  <a:pt x="8" y="960"/>
                </a:cubicBezTo>
                <a:cubicBezTo>
                  <a:pt x="28" y="1000"/>
                  <a:pt x="73" y="959"/>
                  <a:pt x="96" y="952"/>
                </a:cubicBezTo>
                <a:cubicBezTo>
                  <a:pt x="181" y="957"/>
                  <a:pt x="217" y="966"/>
                  <a:pt x="296" y="952"/>
                </a:cubicBezTo>
                <a:cubicBezTo>
                  <a:pt x="296" y="951"/>
                  <a:pt x="355" y="932"/>
                  <a:pt x="368" y="928"/>
                </a:cubicBezTo>
                <a:cubicBezTo>
                  <a:pt x="376" y="925"/>
                  <a:pt x="392" y="920"/>
                  <a:pt x="392" y="920"/>
                </a:cubicBezTo>
                <a:cubicBezTo>
                  <a:pt x="408" y="922"/>
                  <a:pt x="425" y="921"/>
                  <a:pt x="440" y="928"/>
                </a:cubicBezTo>
                <a:cubicBezTo>
                  <a:pt x="450" y="932"/>
                  <a:pt x="453" y="946"/>
                  <a:pt x="464" y="952"/>
                </a:cubicBezTo>
                <a:cubicBezTo>
                  <a:pt x="486" y="963"/>
                  <a:pt x="512" y="968"/>
                  <a:pt x="536" y="976"/>
                </a:cubicBezTo>
                <a:cubicBezTo>
                  <a:pt x="545" y="979"/>
                  <a:pt x="552" y="986"/>
                  <a:pt x="560" y="992"/>
                </a:cubicBezTo>
                <a:cubicBezTo>
                  <a:pt x="586" y="1071"/>
                  <a:pt x="585" y="1137"/>
                  <a:pt x="648" y="1200"/>
                </a:cubicBezTo>
                <a:cubicBezTo>
                  <a:pt x="651" y="1235"/>
                  <a:pt x="652" y="1293"/>
                  <a:pt x="672" y="1328"/>
                </a:cubicBezTo>
                <a:cubicBezTo>
                  <a:pt x="681" y="1344"/>
                  <a:pt x="697" y="1357"/>
                  <a:pt x="704" y="1376"/>
                </a:cubicBezTo>
                <a:cubicBezTo>
                  <a:pt x="723" y="1433"/>
                  <a:pt x="705" y="1414"/>
                  <a:pt x="744" y="1440"/>
                </a:cubicBezTo>
                <a:cubicBezTo>
                  <a:pt x="752" y="1437"/>
                  <a:pt x="760" y="1436"/>
                  <a:pt x="768" y="1432"/>
                </a:cubicBezTo>
                <a:cubicBezTo>
                  <a:pt x="777" y="1425"/>
                  <a:pt x="781" y="1410"/>
                  <a:pt x="792" y="1408"/>
                </a:cubicBezTo>
                <a:cubicBezTo>
                  <a:pt x="825" y="1399"/>
                  <a:pt x="861" y="1402"/>
                  <a:pt x="896" y="1400"/>
                </a:cubicBezTo>
                <a:cubicBezTo>
                  <a:pt x="937" y="1393"/>
                  <a:pt x="958" y="1390"/>
                  <a:pt x="992" y="1368"/>
                </a:cubicBezTo>
                <a:cubicBezTo>
                  <a:pt x="982" y="1312"/>
                  <a:pt x="957" y="1272"/>
                  <a:pt x="928" y="1224"/>
                </a:cubicBezTo>
                <a:cubicBezTo>
                  <a:pt x="918" y="1178"/>
                  <a:pt x="918" y="1131"/>
                  <a:pt x="904" y="1088"/>
                </a:cubicBezTo>
                <a:cubicBezTo>
                  <a:pt x="890" y="994"/>
                  <a:pt x="890" y="917"/>
                  <a:pt x="960" y="848"/>
                </a:cubicBezTo>
                <a:cubicBezTo>
                  <a:pt x="997" y="736"/>
                  <a:pt x="1067" y="735"/>
                  <a:pt x="1176" y="728"/>
                </a:cubicBezTo>
                <a:cubicBezTo>
                  <a:pt x="1237" y="703"/>
                  <a:pt x="1238" y="703"/>
                  <a:pt x="1312" y="712"/>
                </a:cubicBezTo>
                <a:cubicBezTo>
                  <a:pt x="1353" y="725"/>
                  <a:pt x="1391" y="738"/>
                  <a:pt x="1408" y="688"/>
                </a:cubicBezTo>
                <a:cubicBezTo>
                  <a:pt x="1395" y="651"/>
                  <a:pt x="1390" y="614"/>
                  <a:pt x="1384" y="576"/>
                </a:cubicBezTo>
                <a:cubicBezTo>
                  <a:pt x="1376" y="533"/>
                  <a:pt x="1362" y="536"/>
                  <a:pt x="1384" y="536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35" name="Freeform 19">
            <a:extLst>
              <a:ext uri="{FF2B5EF4-FFF2-40B4-BE49-F238E27FC236}">
                <a16:creationId xmlns:a16="http://schemas.microsoft.com/office/drawing/2014/main" id="{58867416-B746-2849-B2AA-84702DD5A3BD}"/>
              </a:ext>
            </a:extLst>
          </p:cNvPr>
          <p:cNvSpPr>
            <a:spLocks/>
          </p:cNvSpPr>
          <p:nvPr/>
        </p:nvSpPr>
        <p:spPr bwMode="auto">
          <a:xfrm>
            <a:off x="2362200" y="2432050"/>
            <a:ext cx="895350" cy="996950"/>
          </a:xfrm>
          <a:custGeom>
            <a:avLst/>
            <a:gdLst>
              <a:gd name="T0" fmla="*/ 532 w 564"/>
              <a:gd name="T1" fmla="*/ 80 h 628"/>
              <a:gd name="T2" fmla="*/ 420 w 564"/>
              <a:gd name="T3" fmla="*/ 160 h 628"/>
              <a:gd name="T4" fmla="*/ 316 w 564"/>
              <a:gd name="T5" fmla="*/ 296 h 628"/>
              <a:gd name="T6" fmla="*/ 300 w 564"/>
              <a:gd name="T7" fmla="*/ 320 h 628"/>
              <a:gd name="T8" fmla="*/ 236 w 564"/>
              <a:gd name="T9" fmla="*/ 352 h 628"/>
              <a:gd name="T10" fmla="*/ 76 w 564"/>
              <a:gd name="T11" fmla="*/ 600 h 628"/>
              <a:gd name="T12" fmla="*/ 84 w 564"/>
              <a:gd name="T13" fmla="*/ 624 h 628"/>
              <a:gd name="T14" fmla="*/ 60 w 564"/>
              <a:gd name="T15" fmla="*/ 608 h 628"/>
              <a:gd name="T16" fmla="*/ 36 w 564"/>
              <a:gd name="T17" fmla="*/ 536 h 628"/>
              <a:gd name="T18" fmla="*/ 20 w 564"/>
              <a:gd name="T19" fmla="*/ 488 h 628"/>
              <a:gd name="T20" fmla="*/ 20 w 564"/>
              <a:gd name="T21" fmla="*/ 392 h 628"/>
              <a:gd name="T22" fmla="*/ 4 w 564"/>
              <a:gd name="T23" fmla="*/ 344 h 628"/>
              <a:gd name="T24" fmla="*/ 20 w 564"/>
              <a:gd name="T25" fmla="*/ 240 h 628"/>
              <a:gd name="T26" fmla="*/ 76 w 564"/>
              <a:gd name="T27" fmla="*/ 200 h 628"/>
              <a:gd name="T28" fmla="*/ 84 w 564"/>
              <a:gd name="T29" fmla="*/ 152 h 628"/>
              <a:gd name="T30" fmla="*/ 164 w 564"/>
              <a:gd name="T31" fmla="*/ 80 h 628"/>
              <a:gd name="T32" fmla="*/ 244 w 564"/>
              <a:gd name="T33" fmla="*/ 24 h 628"/>
              <a:gd name="T34" fmla="*/ 292 w 564"/>
              <a:gd name="T35" fmla="*/ 8 h 628"/>
              <a:gd name="T36" fmla="*/ 316 w 564"/>
              <a:gd name="T37" fmla="*/ 0 h 628"/>
              <a:gd name="T38" fmla="*/ 348 w 564"/>
              <a:gd name="T39" fmla="*/ 8 h 628"/>
              <a:gd name="T40" fmla="*/ 396 w 564"/>
              <a:gd name="T41" fmla="*/ 40 h 628"/>
              <a:gd name="T42" fmla="*/ 532 w 564"/>
              <a:gd name="T43" fmla="*/ 32 h 628"/>
              <a:gd name="T44" fmla="*/ 532 w 564"/>
              <a:gd name="T45" fmla="*/ 80 h 6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564" h="628">
                <a:moveTo>
                  <a:pt x="532" y="80"/>
                </a:moveTo>
                <a:cubicBezTo>
                  <a:pt x="498" y="113"/>
                  <a:pt x="458" y="134"/>
                  <a:pt x="420" y="160"/>
                </a:cubicBezTo>
                <a:cubicBezTo>
                  <a:pt x="387" y="208"/>
                  <a:pt x="352" y="252"/>
                  <a:pt x="316" y="296"/>
                </a:cubicBezTo>
                <a:cubicBezTo>
                  <a:pt x="309" y="303"/>
                  <a:pt x="307" y="314"/>
                  <a:pt x="300" y="320"/>
                </a:cubicBezTo>
                <a:cubicBezTo>
                  <a:pt x="280" y="333"/>
                  <a:pt x="257" y="341"/>
                  <a:pt x="236" y="352"/>
                </a:cubicBezTo>
                <a:cubicBezTo>
                  <a:pt x="173" y="429"/>
                  <a:pt x="130" y="518"/>
                  <a:pt x="76" y="600"/>
                </a:cubicBezTo>
                <a:cubicBezTo>
                  <a:pt x="78" y="608"/>
                  <a:pt x="91" y="620"/>
                  <a:pt x="84" y="624"/>
                </a:cubicBezTo>
                <a:cubicBezTo>
                  <a:pt x="75" y="628"/>
                  <a:pt x="65" y="616"/>
                  <a:pt x="60" y="608"/>
                </a:cubicBezTo>
                <a:cubicBezTo>
                  <a:pt x="59" y="607"/>
                  <a:pt x="40" y="548"/>
                  <a:pt x="36" y="536"/>
                </a:cubicBezTo>
                <a:cubicBezTo>
                  <a:pt x="30" y="520"/>
                  <a:pt x="20" y="488"/>
                  <a:pt x="20" y="488"/>
                </a:cubicBezTo>
                <a:cubicBezTo>
                  <a:pt x="34" y="445"/>
                  <a:pt x="33" y="458"/>
                  <a:pt x="20" y="392"/>
                </a:cubicBezTo>
                <a:cubicBezTo>
                  <a:pt x="16" y="375"/>
                  <a:pt x="4" y="344"/>
                  <a:pt x="4" y="344"/>
                </a:cubicBezTo>
                <a:cubicBezTo>
                  <a:pt x="9" y="309"/>
                  <a:pt x="0" y="269"/>
                  <a:pt x="20" y="240"/>
                </a:cubicBezTo>
                <a:cubicBezTo>
                  <a:pt x="32" y="220"/>
                  <a:pt x="57" y="213"/>
                  <a:pt x="76" y="200"/>
                </a:cubicBezTo>
                <a:cubicBezTo>
                  <a:pt x="109" y="150"/>
                  <a:pt x="84" y="201"/>
                  <a:pt x="84" y="152"/>
                </a:cubicBezTo>
                <a:cubicBezTo>
                  <a:pt x="84" y="112"/>
                  <a:pt x="133" y="90"/>
                  <a:pt x="164" y="80"/>
                </a:cubicBezTo>
                <a:cubicBezTo>
                  <a:pt x="200" y="49"/>
                  <a:pt x="205" y="39"/>
                  <a:pt x="244" y="24"/>
                </a:cubicBezTo>
                <a:cubicBezTo>
                  <a:pt x="259" y="17"/>
                  <a:pt x="276" y="13"/>
                  <a:pt x="292" y="8"/>
                </a:cubicBezTo>
                <a:cubicBezTo>
                  <a:pt x="300" y="5"/>
                  <a:pt x="316" y="0"/>
                  <a:pt x="316" y="0"/>
                </a:cubicBezTo>
                <a:cubicBezTo>
                  <a:pt x="326" y="2"/>
                  <a:pt x="338" y="3"/>
                  <a:pt x="348" y="8"/>
                </a:cubicBezTo>
                <a:cubicBezTo>
                  <a:pt x="365" y="16"/>
                  <a:pt x="396" y="40"/>
                  <a:pt x="396" y="40"/>
                </a:cubicBezTo>
                <a:cubicBezTo>
                  <a:pt x="447" y="33"/>
                  <a:pt x="482" y="22"/>
                  <a:pt x="532" y="32"/>
                </a:cubicBezTo>
                <a:cubicBezTo>
                  <a:pt x="564" y="64"/>
                  <a:pt x="564" y="48"/>
                  <a:pt x="532" y="80"/>
                </a:cubicBezTo>
                <a:close/>
              </a:path>
            </a:pathLst>
          </a:cu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36" name="Text Box 20">
            <a:extLst>
              <a:ext uri="{FF2B5EF4-FFF2-40B4-BE49-F238E27FC236}">
                <a16:creationId xmlns:a16="http://schemas.microsoft.com/office/drawing/2014/main" id="{9FF6B9EB-4330-1C44-B71B-3C9A5E51E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209800"/>
            <a:ext cx="4191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Assyrian Expansion</a:t>
            </a:r>
            <a:endParaRPr lang="en-US" altLang="en-US" sz="240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2" charset="0"/>
            </a:endParaRPr>
          </a:p>
        </p:txBody>
      </p:sp>
      <p:sp>
        <p:nvSpPr>
          <p:cNvPr id="60437" name="Freeform 21">
            <a:extLst>
              <a:ext uri="{FF2B5EF4-FFF2-40B4-BE49-F238E27FC236}">
                <a16:creationId xmlns:a16="http://schemas.microsoft.com/office/drawing/2014/main" id="{3214BAEB-E5A5-9944-9945-5D10C198FF6C}"/>
              </a:ext>
            </a:extLst>
          </p:cNvPr>
          <p:cNvSpPr>
            <a:spLocks/>
          </p:cNvSpPr>
          <p:nvPr/>
        </p:nvSpPr>
        <p:spPr bwMode="auto">
          <a:xfrm>
            <a:off x="2006600" y="4203700"/>
            <a:ext cx="558800" cy="800100"/>
          </a:xfrm>
          <a:custGeom>
            <a:avLst/>
            <a:gdLst>
              <a:gd name="T0" fmla="*/ 352 w 352"/>
              <a:gd name="T1" fmla="*/ 504 h 504"/>
              <a:gd name="T2" fmla="*/ 324 w 352"/>
              <a:gd name="T3" fmla="*/ 428 h 504"/>
              <a:gd name="T4" fmla="*/ 316 w 352"/>
              <a:gd name="T5" fmla="*/ 336 h 504"/>
              <a:gd name="T6" fmla="*/ 336 w 352"/>
              <a:gd name="T7" fmla="*/ 260 h 504"/>
              <a:gd name="T8" fmla="*/ 316 w 352"/>
              <a:gd name="T9" fmla="*/ 220 h 504"/>
              <a:gd name="T10" fmla="*/ 308 w 352"/>
              <a:gd name="T11" fmla="*/ 208 h 504"/>
              <a:gd name="T12" fmla="*/ 296 w 352"/>
              <a:gd name="T13" fmla="*/ 204 h 504"/>
              <a:gd name="T14" fmla="*/ 276 w 352"/>
              <a:gd name="T15" fmla="*/ 168 h 504"/>
              <a:gd name="T16" fmla="*/ 324 w 352"/>
              <a:gd name="T17" fmla="*/ 112 h 504"/>
              <a:gd name="T18" fmla="*/ 352 w 352"/>
              <a:gd name="T19" fmla="*/ 80 h 504"/>
              <a:gd name="T20" fmla="*/ 232 w 352"/>
              <a:gd name="T21" fmla="*/ 48 h 504"/>
              <a:gd name="T22" fmla="*/ 156 w 352"/>
              <a:gd name="T23" fmla="*/ 72 h 504"/>
              <a:gd name="T24" fmla="*/ 92 w 352"/>
              <a:gd name="T25" fmla="*/ 36 h 504"/>
              <a:gd name="T26" fmla="*/ 76 w 352"/>
              <a:gd name="T27" fmla="*/ 12 h 504"/>
              <a:gd name="T28" fmla="*/ 68 w 352"/>
              <a:gd name="T29" fmla="*/ 0 h 504"/>
              <a:gd name="T30" fmla="*/ 40 w 352"/>
              <a:gd name="T31" fmla="*/ 60 h 504"/>
              <a:gd name="T32" fmla="*/ 8 w 352"/>
              <a:gd name="T33" fmla="*/ 112 h 504"/>
              <a:gd name="T34" fmla="*/ 0 w 352"/>
              <a:gd name="T35" fmla="*/ 136 h 504"/>
              <a:gd name="T36" fmla="*/ 4 w 352"/>
              <a:gd name="T37" fmla="*/ 232 h 504"/>
              <a:gd name="T38" fmla="*/ 16 w 352"/>
              <a:gd name="T39" fmla="*/ 276 h 504"/>
              <a:gd name="T40" fmla="*/ 36 w 352"/>
              <a:gd name="T41" fmla="*/ 436 h 504"/>
              <a:gd name="T42" fmla="*/ 112 w 352"/>
              <a:gd name="T43" fmla="*/ 468 h 504"/>
              <a:gd name="T44" fmla="*/ 172 w 352"/>
              <a:gd name="T45" fmla="*/ 480 h 504"/>
              <a:gd name="T46" fmla="*/ 264 w 352"/>
              <a:gd name="T47" fmla="*/ 492 h 504"/>
              <a:gd name="T48" fmla="*/ 352 w 352"/>
              <a:gd name="T49" fmla="*/ 504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52" h="504">
                <a:moveTo>
                  <a:pt x="352" y="504"/>
                </a:moveTo>
                <a:cubicBezTo>
                  <a:pt x="343" y="477"/>
                  <a:pt x="334" y="454"/>
                  <a:pt x="324" y="428"/>
                </a:cubicBezTo>
                <a:cubicBezTo>
                  <a:pt x="329" y="397"/>
                  <a:pt x="323" y="366"/>
                  <a:pt x="316" y="336"/>
                </a:cubicBezTo>
                <a:cubicBezTo>
                  <a:pt x="321" y="306"/>
                  <a:pt x="323" y="285"/>
                  <a:pt x="336" y="260"/>
                </a:cubicBezTo>
                <a:cubicBezTo>
                  <a:pt x="332" y="239"/>
                  <a:pt x="335" y="226"/>
                  <a:pt x="316" y="220"/>
                </a:cubicBezTo>
                <a:cubicBezTo>
                  <a:pt x="313" y="216"/>
                  <a:pt x="311" y="211"/>
                  <a:pt x="308" y="208"/>
                </a:cubicBezTo>
                <a:cubicBezTo>
                  <a:pt x="304" y="205"/>
                  <a:pt x="298" y="206"/>
                  <a:pt x="296" y="204"/>
                </a:cubicBezTo>
                <a:cubicBezTo>
                  <a:pt x="282" y="190"/>
                  <a:pt x="281" y="183"/>
                  <a:pt x="276" y="168"/>
                </a:cubicBezTo>
                <a:cubicBezTo>
                  <a:pt x="282" y="136"/>
                  <a:pt x="299" y="128"/>
                  <a:pt x="324" y="112"/>
                </a:cubicBezTo>
                <a:cubicBezTo>
                  <a:pt x="332" y="98"/>
                  <a:pt x="343" y="93"/>
                  <a:pt x="352" y="80"/>
                </a:cubicBezTo>
                <a:cubicBezTo>
                  <a:pt x="333" y="24"/>
                  <a:pt x="311" y="51"/>
                  <a:pt x="232" y="48"/>
                </a:cubicBezTo>
                <a:cubicBezTo>
                  <a:pt x="201" y="37"/>
                  <a:pt x="182" y="63"/>
                  <a:pt x="156" y="72"/>
                </a:cubicBezTo>
                <a:cubicBezTo>
                  <a:pt x="109" y="66"/>
                  <a:pt x="125" y="58"/>
                  <a:pt x="92" y="36"/>
                </a:cubicBezTo>
                <a:cubicBezTo>
                  <a:pt x="86" y="28"/>
                  <a:pt x="81" y="20"/>
                  <a:pt x="76" y="12"/>
                </a:cubicBezTo>
                <a:cubicBezTo>
                  <a:pt x="73" y="8"/>
                  <a:pt x="68" y="0"/>
                  <a:pt x="68" y="0"/>
                </a:cubicBezTo>
                <a:cubicBezTo>
                  <a:pt x="42" y="8"/>
                  <a:pt x="51" y="38"/>
                  <a:pt x="40" y="60"/>
                </a:cubicBezTo>
                <a:cubicBezTo>
                  <a:pt x="30" y="77"/>
                  <a:pt x="16" y="93"/>
                  <a:pt x="8" y="112"/>
                </a:cubicBezTo>
                <a:cubicBezTo>
                  <a:pt x="4" y="119"/>
                  <a:pt x="0" y="136"/>
                  <a:pt x="0" y="136"/>
                </a:cubicBezTo>
                <a:cubicBezTo>
                  <a:pt x="1" y="168"/>
                  <a:pt x="1" y="200"/>
                  <a:pt x="4" y="232"/>
                </a:cubicBezTo>
                <a:cubicBezTo>
                  <a:pt x="5" y="247"/>
                  <a:pt x="16" y="276"/>
                  <a:pt x="16" y="276"/>
                </a:cubicBezTo>
                <a:cubicBezTo>
                  <a:pt x="19" y="326"/>
                  <a:pt x="6" y="391"/>
                  <a:pt x="36" y="436"/>
                </a:cubicBezTo>
                <a:cubicBezTo>
                  <a:pt x="47" y="481"/>
                  <a:pt x="39" y="463"/>
                  <a:pt x="112" y="468"/>
                </a:cubicBezTo>
                <a:cubicBezTo>
                  <a:pt x="133" y="471"/>
                  <a:pt x="151" y="475"/>
                  <a:pt x="172" y="480"/>
                </a:cubicBezTo>
                <a:cubicBezTo>
                  <a:pt x="196" y="471"/>
                  <a:pt x="237" y="489"/>
                  <a:pt x="264" y="492"/>
                </a:cubicBezTo>
                <a:cubicBezTo>
                  <a:pt x="290" y="500"/>
                  <a:pt x="323" y="504"/>
                  <a:pt x="352" y="504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0438" name="Group 22">
            <a:extLst>
              <a:ext uri="{FF2B5EF4-FFF2-40B4-BE49-F238E27FC236}">
                <a16:creationId xmlns:a16="http://schemas.microsoft.com/office/drawing/2014/main" id="{6EEAC815-A883-DA4E-9244-789B57E657ED}"/>
              </a:ext>
            </a:extLst>
          </p:cNvPr>
          <p:cNvGrpSpPr>
            <a:grpSpLocks/>
          </p:cNvGrpSpPr>
          <p:nvPr/>
        </p:nvGrpSpPr>
        <p:grpSpPr bwMode="auto">
          <a:xfrm>
            <a:off x="2422525" y="4384675"/>
            <a:ext cx="168275" cy="1227138"/>
            <a:chOff x="1046" y="2763"/>
            <a:chExt cx="106" cy="773"/>
          </a:xfrm>
        </p:grpSpPr>
        <p:sp>
          <p:nvSpPr>
            <p:cNvPr id="60439" name="Freeform 23">
              <a:extLst>
                <a:ext uri="{FF2B5EF4-FFF2-40B4-BE49-F238E27FC236}">
                  <a16:creationId xmlns:a16="http://schemas.microsoft.com/office/drawing/2014/main" id="{66F554AC-1246-C24D-887E-A55E6CD19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3" y="2864"/>
              <a:ext cx="31" cy="392"/>
            </a:xfrm>
            <a:custGeom>
              <a:avLst/>
              <a:gdLst>
                <a:gd name="T0" fmla="*/ 15 w 31"/>
                <a:gd name="T1" fmla="*/ 0 h 392"/>
                <a:gd name="T2" fmla="*/ 31 w 31"/>
                <a:gd name="T3" fmla="*/ 280 h 392"/>
                <a:gd name="T4" fmla="*/ 15 w 31"/>
                <a:gd name="T5" fmla="*/ 39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392">
                  <a:moveTo>
                    <a:pt x="15" y="0"/>
                  </a:moveTo>
                  <a:cubicBezTo>
                    <a:pt x="7" y="93"/>
                    <a:pt x="0" y="189"/>
                    <a:pt x="31" y="280"/>
                  </a:cubicBezTo>
                  <a:cubicBezTo>
                    <a:pt x="29" y="296"/>
                    <a:pt x="15" y="363"/>
                    <a:pt x="15" y="39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40" name="Freeform 24">
              <a:extLst>
                <a:ext uri="{FF2B5EF4-FFF2-40B4-BE49-F238E27FC236}">
                  <a16:creationId xmlns:a16="http://schemas.microsoft.com/office/drawing/2014/main" id="{CED85BB0-1827-2C4A-9AA1-629EDBF63F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" y="3256"/>
              <a:ext cx="106" cy="280"/>
            </a:xfrm>
            <a:custGeom>
              <a:avLst/>
              <a:gdLst>
                <a:gd name="T0" fmla="*/ 82 w 106"/>
                <a:gd name="T1" fmla="*/ 0 h 280"/>
                <a:gd name="T2" fmla="*/ 34 w 106"/>
                <a:gd name="T3" fmla="*/ 264 h 280"/>
                <a:gd name="T4" fmla="*/ 106 w 106"/>
                <a:gd name="T5" fmla="*/ 216 h 280"/>
                <a:gd name="T6" fmla="*/ 74 w 106"/>
                <a:gd name="T7" fmla="*/ 112 h 280"/>
                <a:gd name="T8" fmla="*/ 74 w 106"/>
                <a:gd name="T9" fmla="*/ 48 h 280"/>
                <a:gd name="T10" fmla="*/ 58 w 106"/>
                <a:gd name="T11" fmla="*/ 24 h 280"/>
                <a:gd name="T12" fmla="*/ 82 w 106"/>
                <a:gd name="T13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280">
                  <a:moveTo>
                    <a:pt x="82" y="0"/>
                  </a:moveTo>
                  <a:cubicBezTo>
                    <a:pt x="0" y="54"/>
                    <a:pt x="56" y="175"/>
                    <a:pt x="34" y="264"/>
                  </a:cubicBezTo>
                  <a:cubicBezTo>
                    <a:pt x="83" y="280"/>
                    <a:pt x="91" y="259"/>
                    <a:pt x="106" y="216"/>
                  </a:cubicBezTo>
                  <a:cubicBezTo>
                    <a:pt x="94" y="180"/>
                    <a:pt x="82" y="147"/>
                    <a:pt x="74" y="112"/>
                  </a:cubicBezTo>
                  <a:cubicBezTo>
                    <a:pt x="83" y="82"/>
                    <a:pt x="87" y="84"/>
                    <a:pt x="74" y="48"/>
                  </a:cubicBezTo>
                  <a:cubicBezTo>
                    <a:pt x="70" y="38"/>
                    <a:pt x="56" y="33"/>
                    <a:pt x="58" y="24"/>
                  </a:cubicBezTo>
                  <a:cubicBezTo>
                    <a:pt x="59" y="12"/>
                    <a:pt x="74" y="8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41" name="Freeform 25">
              <a:extLst>
                <a:ext uri="{FF2B5EF4-FFF2-40B4-BE49-F238E27FC236}">
                  <a16:creationId xmlns:a16="http://schemas.microsoft.com/office/drawing/2014/main" id="{12D0AF29-B10E-B049-9827-24CCA21964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0" y="2763"/>
              <a:ext cx="80" cy="114"/>
            </a:xfrm>
            <a:custGeom>
              <a:avLst/>
              <a:gdLst>
                <a:gd name="T0" fmla="*/ 58 w 80"/>
                <a:gd name="T1" fmla="*/ 105 h 114"/>
                <a:gd name="T2" fmla="*/ 22 w 80"/>
                <a:gd name="T3" fmla="*/ 87 h 114"/>
                <a:gd name="T4" fmla="*/ 6 w 80"/>
                <a:gd name="T5" fmla="*/ 61 h 114"/>
                <a:gd name="T6" fmla="*/ 0 w 80"/>
                <a:gd name="T7" fmla="*/ 35 h 114"/>
                <a:gd name="T8" fmla="*/ 16 w 80"/>
                <a:gd name="T9" fmla="*/ 25 h 114"/>
                <a:gd name="T10" fmla="*/ 36 w 80"/>
                <a:gd name="T11" fmla="*/ 1 h 114"/>
                <a:gd name="T12" fmla="*/ 78 w 80"/>
                <a:gd name="T13" fmla="*/ 23 h 114"/>
                <a:gd name="T14" fmla="*/ 62 w 80"/>
                <a:gd name="T15" fmla="*/ 93 h 114"/>
                <a:gd name="T16" fmla="*/ 58 w 80"/>
                <a:gd name="T17" fmla="*/ 105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114">
                  <a:moveTo>
                    <a:pt x="58" y="105"/>
                  </a:moveTo>
                  <a:cubicBezTo>
                    <a:pt x="47" y="97"/>
                    <a:pt x="34" y="91"/>
                    <a:pt x="22" y="87"/>
                  </a:cubicBezTo>
                  <a:cubicBezTo>
                    <a:pt x="16" y="78"/>
                    <a:pt x="10" y="70"/>
                    <a:pt x="6" y="61"/>
                  </a:cubicBezTo>
                  <a:cubicBezTo>
                    <a:pt x="4" y="51"/>
                    <a:pt x="2" y="43"/>
                    <a:pt x="0" y="35"/>
                  </a:cubicBezTo>
                  <a:cubicBezTo>
                    <a:pt x="2" y="26"/>
                    <a:pt x="7" y="27"/>
                    <a:pt x="16" y="25"/>
                  </a:cubicBezTo>
                  <a:cubicBezTo>
                    <a:pt x="22" y="16"/>
                    <a:pt x="27" y="6"/>
                    <a:pt x="36" y="1"/>
                  </a:cubicBezTo>
                  <a:cubicBezTo>
                    <a:pt x="62" y="9"/>
                    <a:pt x="62" y="0"/>
                    <a:pt x="78" y="23"/>
                  </a:cubicBezTo>
                  <a:cubicBezTo>
                    <a:pt x="80" y="45"/>
                    <a:pt x="75" y="73"/>
                    <a:pt x="62" y="93"/>
                  </a:cubicBezTo>
                  <a:cubicBezTo>
                    <a:pt x="57" y="110"/>
                    <a:pt x="58" y="114"/>
                    <a:pt x="58" y="105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0442" name="Text Box 26">
            <a:extLst>
              <a:ext uri="{FF2B5EF4-FFF2-40B4-BE49-F238E27FC236}">
                <a16:creationId xmlns:a16="http://schemas.microsoft.com/office/drawing/2014/main" id="{4857D918-780E-964F-8E56-502F2C8FB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4343400"/>
            <a:ext cx="1219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Israel</a:t>
            </a:r>
            <a:endParaRPr lang="en-US" altLang="en-US" sz="2400">
              <a:effectLst>
                <a:outerShdw blurRad="38100" dist="38100" dir="2700000" algn="tl">
                  <a:srgbClr val="000000"/>
                </a:outerShdw>
              </a:effectLst>
              <a:latin typeface="Times" pitchFamily="2" charset="0"/>
            </a:endParaRPr>
          </a:p>
        </p:txBody>
      </p:sp>
      <p:sp>
        <p:nvSpPr>
          <p:cNvPr id="60443" name="Freeform 27">
            <a:extLst>
              <a:ext uri="{FF2B5EF4-FFF2-40B4-BE49-F238E27FC236}">
                <a16:creationId xmlns:a16="http://schemas.microsoft.com/office/drawing/2014/main" id="{2BF3159E-B262-BA4D-94D8-5C868E3E3D04}"/>
              </a:ext>
            </a:extLst>
          </p:cNvPr>
          <p:cNvSpPr>
            <a:spLocks/>
          </p:cNvSpPr>
          <p:nvPr/>
        </p:nvSpPr>
        <p:spPr bwMode="auto">
          <a:xfrm>
            <a:off x="7848600" y="5334000"/>
            <a:ext cx="1430338" cy="1755775"/>
          </a:xfrm>
          <a:custGeom>
            <a:avLst/>
            <a:gdLst>
              <a:gd name="T0" fmla="*/ 691 w 757"/>
              <a:gd name="T1" fmla="*/ 229 h 1106"/>
              <a:gd name="T2" fmla="*/ 594 w 757"/>
              <a:gd name="T3" fmla="*/ 144 h 1106"/>
              <a:gd name="T4" fmla="*/ 533 w 757"/>
              <a:gd name="T5" fmla="*/ 95 h 1106"/>
              <a:gd name="T6" fmla="*/ 473 w 757"/>
              <a:gd name="T7" fmla="*/ 83 h 1106"/>
              <a:gd name="T8" fmla="*/ 364 w 757"/>
              <a:gd name="T9" fmla="*/ 47 h 1106"/>
              <a:gd name="T10" fmla="*/ 327 w 757"/>
              <a:gd name="T11" fmla="*/ 35 h 1106"/>
              <a:gd name="T12" fmla="*/ 303 w 757"/>
              <a:gd name="T13" fmla="*/ 10 h 1106"/>
              <a:gd name="T14" fmla="*/ 279 w 757"/>
              <a:gd name="T15" fmla="*/ 120 h 1106"/>
              <a:gd name="T16" fmla="*/ 133 w 757"/>
              <a:gd name="T17" fmla="*/ 277 h 1106"/>
              <a:gd name="T18" fmla="*/ 85 w 757"/>
              <a:gd name="T19" fmla="*/ 386 h 1106"/>
              <a:gd name="T20" fmla="*/ 73 w 757"/>
              <a:gd name="T21" fmla="*/ 423 h 1106"/>
              <a:gd name="T22" fmla="*/ 0 w 757"/>
              <a:gd name="T23" fmla="*/ 471 h 1106"/>
              <a:gd name="T24" fmla="*/ 97 w 757"/>
              <a:gd name="T25" fmla="*/ 568 h 1106"/>
              <a:gd name="T26" fmla="*/ 182 w 757"/>
              <a:gd name="T27" fmla="*/ 714 h 1106"/>
              <a:gd name="T28" fmla="*/ 255 w 757"/>
              <a:gd name="T29" fmla="*/ 762 h 1106"/>
              <a:gd name="T30" fmla="*/ 242 w 757"/>
              <a:gd name="T31" fmla="*/ 811 h 1106"/>
              <a:gd name="T32" fmla="*/ 267 w 757"/>
              <a:gd name="T33" fmla="*/ 835 h 1106"/>
              <a:gd name="T34" fmla="*/ 315 w 757"/>
              <a:gd name="T35" fmla="*/ 895 h 1106"/>
              <a:gd name="T36" fmla="*/ 339 w 757"/>
              <a:gd name="T37" fmla="*/ 968 h 1106"/>
              <a:gd name="T38" fmla="*/ 351 w 757"/>
              <a:gd name="T39" fmla="*/ 1004 h 1106"/>
              <a:gd name="T40" fmla="*/ 424 w 757"/>
              <a:gd name="T41" fmla="*/ 1029 h 1106"/>
              <a:gd name="T42" fmla="*/ 509 w 757"/>
              <a:gd name="T43" fmla="*/ 1017 h 1106"/>
              <a:gd name="T44" fmla="*/ 727 w 757"/>
              <a:gd name="T45" fmla="*/ 980 h 1106"/>
              <a:gd name="T46" fmla="*/ 751 w 757"/>
              <a:gd name="T47" fmla="*/ 811 h 1106"/>
              <a:gd name="T48" fmla="*/ 715 w 757"/>
              <a:gd name="T49" fmla="*/ 580 h 1106"/>
              <a:gd name="T50" fmla="*/ 703 w 757"/>
              <a:gd name="T51" fmla="*/ 350 h 1106"/>
              <a:gd name="T52" fmla="*/ 691 w 757"/>
              <a:gd name="T53" fmla="*/ 265 h 1106"/>
              <a:gd name="T54" fmla="*/ 679 w 757"/>
              <a:gd name="T55" fmla="*/ 229 h 1106"/>
              <a:gd name="T56" fmla="*/ 691 w 757"/>
              <a:gd name="T57" fmla="*/ 229 h 1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757" h="1106">
                <a:moveTo>
                  <a:pt x="691" y="229"/>
                </a:moveTo>
                <a:cubicBezTo>
                  <a:pt x="668" y="159"/>
                  <a:pt x="691" y="201"/>
                  <a:pt x="594" y="144"/>
                </a:cubicBezTo>
                <a:cubicBezTo>
                  <a:pt x="571" y="130"/>
                  <a:pt x="556" y="105"/>
                  <a:pt x="533" y="95"/>
                </a:cubicBezTo>
                <a:cubicBezTo>
                  <a:pt x="514" y="86"/>
                  <a:pt x="492" y="88"/>
                  <a:pt x="473" y="83"/>
                </a:cubicBezTo>
                <a:cubicBezTo>
                  <a:pt x="463" y="80"/>
                  <a:pt x="387" y="54"/>
                  <a:pt x="364" y="47"/>
                </a:cubicBezTo>
                <a:cubicBezTo>
                  <a:pt x="351" y="42"/>
                  <a:pt x="327" y="35"/>
                  <a:pt x="327" y="35"/>
                </a:cubicBezTo>
                <a:cubicBezTo>
                  <a:pt x="319" y="26"/>
                  <a:pt x="309" y="0"/>
                  <a:pt x="303" y="10"/>
                </a:cubicBezTo>
                <a:cubicBezTo>
                  <a:pt x="280" y="40"/>
                  <a:pt x="295" y="86"/>
                  <a:pt x="279" y="120"/>
                </a:cubicBezTo>
                <a:cubicBezTo>
                  <a:pt x="258" y="161"/>
                  <a:pt x="175" y="249"/>
                  <a:pt x="133" y="277"/>
                </a:cubicBezTo>
                <a:cubicBezTo>
                  <a:pt x="94" y="334"/>
                  <a:pt x="113" y="299"/>
                  <a:pt x="85" y="386"/>
                </a:cubicBezTo>
                <a:cubicBezTo>
                  <a:pt x="80" y="398"/>
                  <a:pt x="82" y="414"/>
                  <a:pt x="73" y="423"/>
                </a:cubicBezTo>
                <a:cubicBezTo>
                  <a:pt x="35" y="459"/>
                  <a:pt x="58" y="441"/>
                  <a:pt x="0" y="471"/>
                </a:cubicBezTo>
                <a:cubicBezTo>
                  <a:pt x="18" y="525"/>
                  <a:pt x="45" y="550"/>
                  <a:pt x="97" y="568"/>
                </a:cubicBezTo>
                <a:cubicBezTo>
                  <a:pt x="129" y="616"/>
                  <a:pt x="131" y="676"/>
                  <a:pt x="182" y="714"/>
                </a:cubicBezTo>
                <a:cubicBezTo>
                  <a:pt x="205" y="731"/>
                  <a:pt x="255" y="762"/>
                  <a:pt x="255" y="762"/>
                </a:cubicBezTo>
                <a:cubicBezTo>
                  <a:pt x="250" y="778"/>
                  <a:pt x="239" y="794"/>
                  <a:pt x="242" y="811"/>
                </a:cubicBezTo>
                <a:cubicBezTo>
                  <a:pt x="243" y="822"/>
                  <a:pt x="260" y="825"/>
                  <a:pt x="267" y="835"/>
                </a:cubicBezTo>
                <a:cubicBezTo>
                  <a:pt x="307" y="900"/>
                  <a:pt x="241" y="845"/>
                  <a:pt x="315" y="895"/>
                </a:cubicBezTo>
                <a:cubicBezTo>
                  <a:pt x="323" y="919"/>
                  <a:pt x="330" y="943"/>
                  <a:pt x="339" y="968"/>
                </a:cubicBezTo>
                <a:cubicBezTo>
                  <a:pt x="342" y="980"/>
                  <a:pt x="339" y="999"/>
                  <a:pt x="351" y="1004"/>
                </a:cubicBezTo>
                <a:cubicBezTo>
                  <a:pt x="375" y="1012"/>
                  <a:pt x="424" y="1029"/>
                  <a:pt x="424" y="1029"/>
                </a:cubicBezTo>
                <a:cubicBezTo>
                  <a:pt x="452" y="1025"/>
                  <a:pt x="480" y="1017"/>
                  <a:pt x="509" y="1017"/>
                </a:cubicBezTo>
                <a:cubicBezTo>
                  <a:pt x="752" y="1017"/>
                  <a:pt x="757" y="1106"/>
                  <a:pt x="727" y="980"/>
                </a:cubicBezTo>
                <a:cubicBezTo>
                  <a:pt x="735" y="923"/>
                  <a:pt x="748" y="867"/>
                  <a:pt x="751" y="811"/>
                </a:cubicBezTo>
                <a:cubicBezTo>
                  <a:pt x="754" y="736"/>
                  <a:pt x="727" y="653"/>
                  <a:pt x="715" y="580"/>
                </a:cubicBezTo>
                <a:cubicBezTo>
                  <a:pt x="733" y="505"/>
                  <a:pt x="712" y="426"/>
                  <a:pt x="703" y="350"/>
                </a:cubicBezTo>
                <a:cubicBezTo>
                  <a:pt x="699" y="321"/>
                  <a:pt x="696" y="293"/>
                  <a:pt x="691" y="265"/>
                </a:cubicBezTo>
                <a:cubicBezTo>
                  <a:pt x="688" y="252"/>
                  <a:pt x="679" y="241"/>
                  <a:pt x="679" y="229"/>
                </a:cubicBezTo>
                <a:cubicBezTo>
                  <a:pt x="679" y="225"/>
                  <a:pt x="687" y="229"/>
                  <a:pt x="691" y="229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44" name="Text Box 28">
            <a:extLst>
              <a:ext uri="{FF2B5EF4-FFF2-40B4-BE49-F238E27FC236}">
                <a16:creationId xmlns:a16="http://schemas.microsoft.com/office/drawing/2014/main" id="{73DF50F4-E1A0-3E48-9D9A-3ABB1BB86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5791200"/>
            <a:ext cx="10668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1">
                <a:latin typeface="Times" pitchFamily="2" charset="0"/>
              </a:rPr>
              <a:t>Persian</a:t>
            </a:r>
          </a:p>
          <a:p>
            <a:pPr algn="ctr">
              <a:spcBef>
                <a:spcPct val="50000"/>
              </a:spcBef>
            </a:pPr>
            <a:r>
              <a:rPr lang="en-US" altLang="en-US" sz="2000" b="1">
                <a:latin typeface="Times" pitchFamily="2" charset="0"/>
              </a:rPr>
              <a:t>Gulf</a:t>
            </a:r>
            <a:endParaRPr lang="en-US" altLang="en-US" sz="2400">
              <a:latin typeface="Times" pitchFamily="2" charset="0"/>
            </a:endParaRPr>
          </a:p>
        </p:txBody>
      </p:sp>
      <p:sp>
        <p:nvSpPr>
          <p:cNvPr id="60448" name="AutoShape 32">
            <a:extLst>
              <a:ext uri="{FF2B5EF4-FFF2-40B4-BE49-F238E27FC236}">
                <a16:creationId xmlns:a16="http://schemas.microsoft.com/office/drawing/2014/main" id="{01964857-9D84-7A42-9E78-75AA9CA33A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667000"/>
            <a:ext cx="533400" cy="533400"/>
          </a:xfrm>
          <a:prstGeom prst="irregularSeal2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275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775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60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275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775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60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275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60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775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60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275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60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775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60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275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60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775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0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6275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60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775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7275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60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autoUpdateAnimBg="0"/>
      <p:bldP spid="60424" grpId="0" autoUpdateAnimBg="0"/>
      <p:bldP spid="60425" grpId="0" autoUpdateAnimBg="0"/>
      <p:bldP spid="60429" grpId="0" autoUpdateAnimBg="0"/>
      <p:bldP spid="60436" grpId="0" autoUpdateAnimBg="0"/>
      <p:bldP spid="60442" grpId="0" autoUpdateAnimBg="0"/>
    </p:bldLst>
  </p:timing>
</p:sld>
</file>

<file path=ppt/theme/theme1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ulse">
  <a:themeElements>
    <a:clrScheme name="Pulse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Puls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Pulse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3143</TotalTime>
  <Words>449</Words>
  <Application>Microsoft Macintosh PowerPoint</Application>
  <PresentationFormat>On-screen Show (4:3)</PresentationFormat>
  <Paragraphs>90</Paragraphs>
  <Slides>45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60" baseType="lpstr">
      <vt:lpstr>Arial</vt:lpstr>
      <vt:lpstr>Times New Roman</vt:lpstr>
      <vt:lpstr>Wingdings</vt:lpstr>
      <vt:lpstr>SimSun</vt:lpstr>
      <vt:lpstr>Times</vt:lpstr>
      <vt:lpstr>Helvetica</vt:lpstr>
      <vt:lpstr>Impact</vt:lpstr>
      <vt:lpstr>ＭＳ Ｐゴシック</vt:lpstr>
      <vt:lpstr>Beam</vt:lpstr>
      <vt:lpstr>Default Design</vt:lpstr>
      <vt:lpstr>Pulse</vt:lpstr>
      <vt:lpstr>Textured</vt:lpstr>
      <vt:lpstr>Orbit</vt:lpstr>
      <vt:lpstr>Microsoft Clip Gallery</vt:lpstr>
      <vt:lpstr>Microsoft Photo Editor 3.0 Photo</vt:lpstr>
      <vt:lpstr>Endure!</vt:lpstr>
      <vt:lpstr>Black Slide</vt:lpstr>
      <vt:lpstr>No Mike</vt:lpstr>
      <vt:lpstr>Dr. &amp; Mrs. Poulson</vt:lpstr>
      <vt:lpstr>Black Slide</vt:lpstr>
      <vt:lpstr>PowerPoint Presentation</vt:lpstr>
      <vt:lpstr>But how can you run the marathon— serve Christ for the long haul?</vt:lpstr>
      <vt:lpstr>Isaiah’s 65 Year Ministry (745-680 BC)</vt:lpstr>
      <vt:lpstr>The Assyrian Threat</vt:lpstr>
      <vt:lpstr>Black Slide</vt:lpstr>
      <vt:lpstr>I. Realize that running the marathon is not easy </vt:lpstr>
      <vt:lpstr>Call of Isaiah (6:1-8)</vt:lpstr>
      <vt:lpstr>God called Isaiah to a life of rejection and hardship (6:9-10)</vt:lpstr>
      <vt:lpstr>Black Slide</vt:lpstr>
      <vt:lpstr>God to Isaiah: “Preach in hardship until no one is left” (6:11-13)</vt:lpstr>
      <vt:lpstr>Black Slide</vt:lpstr>
      <vt:lpstr>PowerPoint Presentation</vt:lpstr>
      <vt:lpstr>Captain Kurt</vt:lpstr>
      <vt:lpstr>Service for Christ now is not easy either.</vt:lpstr>
      <vt:lpstr>Vietnam</vt:lpstr>
      <vt:lpstr>Communist N. Vietnam</vt:lpstr>
      <vt:lpstr>Vietnamese Hmong Churches</vt:lpstr>
      <vt:lpstr>Black Slide</vt:lpstr>
      <vt:lpstr>“Everyone who wants to live a godly life in Christ Jesus will be persecuted” (2 Tim. 3:12)</vt:lpstr>
      <vt:lpstr>Beautiful Downtown Singapore</vt:lpstr>
      <vt:lpstr>Multi-cultural Singapore has its challenges</vt:lpstr>
      <vt:lpstr>Ministry Alphabet Soup</vt:lpstr>
      <vt:lpstr>Black Slide</vt:lpstr>
      <vt:lpstr>Black Slide</vt:lpstr>
      <vt:lpstr>Black Slide</vt:lpstr>
      <vt:lpstr>II.  Run with your eyes on your future hope </vt:lpstr>
      <vt:lpstr>Black Slide</vt:lpstr>
      <vt:lpstr>Christ will have a Spirit-led and righteous rule (11:1-5)</vt:lpstr>
      <vt:lpstr>Black Slide</vt:lpstr>
      <vt:lpstr>Animals</vt:lpstr>
      <vt:lpstr>Wanna pet?</vt:lpstr>
      <vt:lpstr>Black Slide</vt:lpstr>
      <vt:lpstr>Why know what God says about the future?</vt:lpstr>
      <vt:lpstr>Why know what God says about the future?</vt:lpstr>
      <vt:lpstr>PowerPoint Presentation</vt:lpstr>
      <vt:lpstr>PowerPoint Presentation</vt:lpstr>
      <vt:lpstr>The Main Idea: Endurance comes from seeing your present difficulties in light of your fantastic future</vt:lpstr>
      <vt:lpstr>PowerPoint Presentation</vt:lpstr>
      <vt:lpstr>Black</vt:lpstr>
      <vt:lpstr>OT Preaching link at BibleStudyDownloads.org</vt:lpstr>
    </vt:vector>
  </TitlesOfParts>
  <Company>SBC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can you run the race successfully for the long haul?</dc:title>
  <dc:creator>Rick Griffith</dc:creator>
  <cp:lastModifiedBy>Rick Griffith</cp:lastModifiedBy>
  <cp:revision>97</cp:revision>
  <dcterms:created xsi:type="dcterms:W3CDTF">2003-06-25T17:23:04Z</dcterms:created>
  <dcterms:modified xsi:type="dcterms:W3CDTF">2019-12-21T08:07:09Z</dcterms:modified>
</cp:coreProperties>
</file>