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3.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4.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5.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 id="2147483655" r:id="rId3"/>
    <p:sldMasterId id="2147483657" r:id="rId4"/>
    <p:sldMasterId id="2147483659" r:id="rId5"/>
    <p:sldMasterId id="2147484124" r:id="rId6"/>
    <p:sldMasterId id="2147484137" r:id="rId7"/>
    <p:sldMasterId id="2147484285" r:id="rId8"/>
    <p:sldMasterId id="2147484444" r:id="rId9"/>
    <p:sldMasterId id="2147484456" r:id="rId10"/>
    <p:sldMasterId id="2147484637" r:id="rId11"/>
    <p:sldMasterId id="2147484639" r:id="rId12"/>
    <p:sldMasterId id="2147484642" r:id="rId13"/>
    <p:sldMasterId id="2147484654" r:id="rId14"/>
    <p:sldMasterId id="2147484666" r:id="rId15"/>
    <p:sldMasterId id="2147485116" r:id="rId16"/>
  </p:sldMasterIdLst>
  <p:notesMasterIdLst>
    <p:notesMasterId r:id="rId79"/>
  </p:notesMasterIdLst>
  <p:sldIdLst>
    <p:sldId id="326" r:id="rId17"/>
    <p:sldId id="327" r:id="rId18"/>
    <p:sldId id="378" r:id="rId19"/>
    <p:sldId id="328" r:id="rId20"/>
    <p:sldId id="329" r:id="rId21"/>
    <p:sldId id="330" r:id="rId22"/>
    <p:sldId id="331" r:id="rId23"/>
    <p:sldId id="332" r:id="rId24"/>
    <p:sldId id="333" r:id="rId25"/>
    <p:sldId id="337" r:id="rId26"/>
    <p:sldId id="339" r:id="rId27"/>
    <p:sldId id="338" r:id="rId28"/>
    <p:sldId id="371" r:id="rId29"/>
    <p:sldId id="372" r:id="rId30"/>
    <p:sldId id="370" r:id="rId31"/>
    <p:sldId id="342" r:id="rId32"/>
    <p:sldId id="341" r:id="rId33"/>
    <p:sldId id="340" r:id="rId34"/>
    <p:sldId id="343" r:id="rId35"/>
    <p:sldId id="334" r:id="rId36"/>
    <p:sldId id="335" r:id="rId37"/>
    <p:sldId id="295" r:id="rId38"/>
    <p:sldId id="294" r:id="rId39"/>
    <p:sldId id="285" r:id="rId40"/>
    <p:sldId id="258" r:id="rId41"/>
    <p:sldId id="257" r:id="rId42"/>
    <p:sldId id="344" r:id="rId43"/>
    <p:sldId id="336" r:id="rId44"/>
    <p:sldId id="366" r:id="rId45"/>
    <p:sldId id="345" r:id="rId46"/>
    <p:sldId id="346" r:id="rId47"/>
    <p:sldId id="348" r:id="rId48"/>
    <p:sldId id="347" r:id="rId49"/>
    <p:sldId id="349" r:id="rId50"/>
    <p:sldId id="376" r:id="rId51"/>
    <p:sldId id="377" r:id="rId52"/>
    <p:sldId id="353" r:id="rId53"/>
    <p:sldId id="354" r:id="rId54"/>
    <p:sldId id="350" r:id="rId55"/>
    <p:sldId id="351" r:id="rId56"/>
    <p:sldId id="375" r:id="rId57"/>
    <p:sldId id="352" r:id="rId58"/>
    <p:sldId id="367" r:id="rId59"/>
    <p:sldId id="355" r:id="rId60"/>
    <p:sldId id="356" r:id="rId61"/>
    <p:sldId id="357" r:id="rId62"/>
    <p:sldId id="358" r:id="rId63"/>
    <p:sldId id="359" r:id="rId64"/>
    <p:sldId id="360" r:id="rId65"/>
    <p:sldId id="361" r:id="rId66"/>
    <p:sldId id="321" r:id="rId67"/>
    <p:sldId id="322" r:id="rId68"/>
    <p:sldId id="362" r:id="rId69"/>
    <p:sldId id="363" r:id="rId70"/>
    <p:sldId id="364" r:id="rId71"/>
    <p:sldId id="365" r:id="rId72"/>
    <p:sldId id="369" r:id="rId73"/>
    <p:sldId id="368" r:id="rId74"/>
    <p:sldId id="310" r:id="rId75"/>
    <p:sldId id="374" r:id="rId76"/>
    <p:sldId id="379" r:id="rId77"/>
    <p:sldId id="380" r:id="rId78"/>
  </p:sldIdLst>
  <p:sldSz cx="9144000" cy="6858000" type="screen4x3"/>
  <p:notesSz cx="6858000" cy="9144000"/>
  <p:defaultTextStyle>
    <a:defPPr>
      <a:defRPr lang="en-US"/>
    </a:defPPr>
    <a:lvl1pPr algn="l" rtl="0" fontAlgn="base">
      <a:spcBef>
        <a:spcPct val="0"/>
      </a:spcBef>
      <a:spcAft>
        <a:spcPct val="0"/>
      </a:spcAft>
      <a:defRPr kumimoji="1" sz="2400" b="1" kern="1200">
        <a:solidFill>
          <a:schemeClr val="tx1"/>
        </a:solidFill>
        <a:latin typeface="Arial Narrow" charset="0"/>
        <a:ea typeface="ＭＳ Ｐゴシック" charset="0"/>
        <a:cs typeface="ＭＳ Ｐゴシック" charset="0"/>
      </a:defRPr>
    </a:lvl1pPr>
    <a:lvl2pPr marL="457200" algn="l" rtl="0" fontAlgn="base">
      <a:spcBef>
        <a:spcPct val="0"/>
      </a:spcBef>
      <a:spcAft>
        <a:spcPct val="0"/>
      </a:spcAft>
      <a:defRPr kumimoji="1" sz="2400" b="1" kern="1200">
        <a:solidFill>
          <a:schemeClr val="tx1"/>
        </a:solidFill>
        <a:latin typeface="Arial Narrow" charset="0"/>
        <a:ea typeface="ＭＳ Ｐゴシック" charset="0"/>
        <a:cs typeface="ＭＳ Ｐゴシック" charset="0"/>
      </a:defRPr>
    </a:lvl2pPr>
    <a:lvl3pPr marL="914400" algn="l" rtl="0" fontAlgn="base">
      <a:spcBef>
        <a:spcPct val="0"/>
      </a:spcBef>
      <a:spcAft>
        <a:spcPct val="0"/>
      </a:spcAft>
      <a:defRPr kumimoji="1" sz="2400" b="1" kern="1200">
        <a:solidFill>
          <a:schemeClr val="tx1"/>
        </a:solidFill>
        <a:latin typeface="Arial Narrow" charset="0"/>
        <a:ea typeface="ＭＳ Ｐゴシック" charset="0"/>
        <a:cs typeface="ＭＳ Ｐゴシック" charset="0"/>
      </a:defRPr>
    </a:lvl3pPr>
    <a:lvl4pPr marL="1371600" algn="l" rtl="0" fontAlgn="base">
      <a:spcBef>
        <a:spcPct val="0"/>
      </a:spcBef>
      <a:spcAft>
        <a:spcPct val="0"/>
      </a:spcAft>
      <a:defRPr kumimoji="1" sz="2400" b="1" kern="1200">
        <a:solidFill>
          <a:schemeClr val="tx1"/>
        </a:solidFill>
        <a:latin typeface="Arial Narrow" charset="0"/>
        <a:ea typeface="ＭＳ Ｐゴシック" charset="0"/>
        <a:cs typeface="ＭＳ Ｐゴシック" charset="0"/>
      </a:defRPr>
    </a:lvl4pPr>
    <a:lvl5pPr marL="1828800" algn="l" rtl="0" fontAlgn="base">
      <a:spcBef>
        <a:spcPct val="0"/>
      </a:spcBef>
      <a:spcAft>
        <a:spcPct val="0"/>
      </a:spcAft>
      <a:defRPr kumimoji="1" sz="2400" b="1" kern="1200">
        <a:solidFill>
          <a:schemeClr val="tx1"/>
        </a:solidFill>
        <a:latin typeface="Arial Narrow" charset="0"/>
        <a:ea typeface="ＭＳ Ｐゴシック" charset="0"/>
        <a:cs typeface="ＭＳ Ｐゴシック" charset="0"/>
      </a:defRPr>
    </a:lvl5pPr>
    <a:lvl6pPr marL="2286000" algn="l" defTabSz="457200" rtl="0" eaLnBrk="1" latinLnBrk="0" hangingPunct="1">
      <a:defRPr kumimoji="1" sz="2400" b="1" kern="1200">
        <a:solidFill>
          <a:schemeClr val="tx1"/>
        </a:solidFill>
        <a:latin typeface="Arial Narrow" charset="0"/>
        <a:ea typeface="ＭＳ Ｐゴシック" charset="0"/>
        <a:cs typeface="ＭＳ Ｐゴシック" charset="0"/>
      </a:defRPr>
    </a:lvl6pPr>
    <a:lvl7pPr marL="2743200" algn="l" defTabSz="457200" rtl="0" eaLnBrk="1" latinLnBrk="0" hangingPunct="1">
      <a:defRPr kumimoji="1" sz="2400" b="1" kern="1200">
        <a:solidFill>
          <a:schemeClr val="tx1"/>
        </a:solidFill>
        <a:latin typeface="Arial Narrow" charset="0"/>
        <a:ea typeface="ＭＳ Ｐゴシック" charset="0"/>
        <a:cs typeface="ＭＳ Ｐゴシック" charset="0"/>
      </a:defRPr>
    </a:lvl7pPr>
    <a:lvl8pPr marL="3200400" algn="l" defTabSz="457200" rtl="0" eaLnBrk="1" latinLnBrk="0" hangingPunct="1">
      <a:defRPr kumimoji="1" sz="2400" b="1" kern="1200">
        <a:solidFill>
          <a:schemeClr val="tx1"/>
        </a:solidFill>
        <a:latin typeface="Arial Narrow" charset="0"/>
        <a:ea typeface="ＭＳ Ｐゴシック" charset="0"/>
        <a:cs typeface="ＭＳ Ｐゴシック" charset="0"/>
      </a:defRPr>
    </a:lvl8pPr>
    <a:lvl9pPr marL="3657600" algn="l" defTabSz="457200" rtl="0" eaLnBrk="1" latinLnBrk="0" hangingPunct="1">
      <a:defRPr kumimoji="1" sz="2400" b="1" kern="1200">
        <a:solidFill>
          <a:schemeClr val="tx1"/>
        </a:solidFill>
        <a:latin typeface="Arial Narrow"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9" d="100"/>
          <a:sy n="129" d="100"/>
        </p:scale>
        <p:origin x="-1136" y="-96"/>
      </p:cViewPr>
      <p:guideLst>
        <p:guide orient="horz" pos="2160"/>
        <p:guide pos="2880"/>
      </p:guideLst>
    </p:cSldViewPr>
  </p:slideViewPr>
  <p:outlineViewPr>
    <p:cViewPr>
      <p:scale>
        <a:sx n="33" d="100"/>
        <a:sy n="33" d="100"/>
      </p:scale>
      <p:origin x="0" y="40"/>
    </p:cViewPr>
  </p:outlineViewPr>
  <p:notesTextViewPr>
    <p:cViewPr>
      <p:scale>
        <a:sx n="100" d="100"/>
        <a:sy n="100" d="100"/>
      </p:scale>
      <p:origin x="0" y="0"/>
    </p:cViewPr>
  </p:notesTextViewPr>
  <p:sorterViewPr>
    <p:cViewPr>
      <p:scale>
        <a:sx n="100" d="100"/>
        <a:sy n="100" d="100"/>
      </p:scale>
      <p:origin x="0" y="6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63" Type="http://schemas.openxmlformats.org/officeDocument/2006/relationships/slide" Target="slides/slide47.xml"/><Relationship Id="rId64" Type="http://schemas.openxmlformats.org/officeDocument/2006/relationships/slide" Target="slides/slide48.xml"/><Relationship Id="rId65" Type="http://schemas.openxmlformats.org/officeDocument/2006/relationships/slide" Target="slides/slide49.xml"/><Relationship Id="rId66" Type="http://schemas.openxmlformats.org/officeDocument/2006/relationships/slide" Target="slides/slide50.xml"/><Relationship Id="rId67" Type="http://schemas.openxmlformats.org/officeDocument/2006/relationships/slide" Target="slides/slide51.xml"/><Relationship Id="rId68" Type="http://schemas.openxmlformats.org/officeDocument/2006/relationships/slide" Target="slides/slide52.xml"/><Relationship Id="rId69" Type="http://schemas.openxmlformats.org/officeDocument/2006/relationships/slide" Target="slides/slide53.xml"/><Relationship Id="rId50" Type="http://schemas.openxmlformats.org/officeDocument/2006/relationships/slide" Target="slides/slide34.xml"/><Relationship Id="rId51" Type="http://schemas.openxmlformats.org/officeDocument/2006/relationships/slide" Target="slides/slide35.xml"/><Relationship Id="rId52" Type="http://schemas.openxmlformats.org/officeDocument/2006/relationships/slide" Target="slides/slide36.xml"/><Relationship Id="rId53" Type="http://schemas.openxmlformats.org/officeDocument/2006/relationships/slide" Target="slides/slide37.xml"/><Relationship Id="rId54" Type="http://schemas.openxmlformats.org/officeDocument/2006/relationships/slide" Target="slides/slide38.xml"/><Relationship Id="rId55" Type="http://schemas.openxmlformats.org/officeDocument/2006/relationships/slide" Target="slides/slide39.xml"/><Relationship Id="rId56" Type="http://schemas.openxmlformats.org/officeDocument/2006/relationships/slide" Target="slides/slide40.xml"/><Relationship Id="rId57" Type="http://schemas.openxmlformats.org/officeDocument/2006/relationships/slide" Target="slides/slide41.xml"/><Relationship Id="rId58" Type="http://schemas.openxmlformats.org/officeDocument/2006/relationships/slide" Target="slides/slide42.xml"/><Relationship Id="rId59" Type="http://schemas.openxmlformats.org/officeDocument/2006/relationships/slide" Target="slides/slide43.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slide" Target="slides/slide28.xml"/><Relationship Id="rId45" Type="http://schemas.openxmlformats.org/officeDocument/2006/relationships/slide" Target="slides/slide29.xml"/><Relationship Id="rId46" Type="http://schemas.openxmlformats.org/officeDocument/2006/relationships/slide" Target="slides/slide30.xml"/><Relationship Id="rId47" Type="http://schemas.openxmlformats.org/officeDocument/2006/relationships/slide" Target="slides/slide31.xml"/><Relationship Id="rId48" Type="http://schemas.openxmlformats.org/officeDocument/2006/relationships/slide" Target="slides/slide32.xml"/><Relationship Id="rId49" Type="http://schemas.openxmlformats.org/officeDocument/2006/relationships/slide" Target="slides/slide3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54.xml"/><Relationship Id="rId71" Type="http://schemas.openxmlformats.org/officeDocument/2006/relationships/slide" Target="slides/slide55.xml"/><Relationship Id="rId72" Type="http://schemas.openxmlformats.org/officeDocument/2006/relationships/slide" Target="slides/slide56.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73" Type="http://schemas.openxmlformats.org/officeDocument/2006/relationships/slide" Target="slides/slide57.xml"/><Relationship Id="rId74" Type="http://schemas.openxmlformats.org/officeDocument/2006/relationships/slide" Target="slides/slide58.xml"/><Relationship Id="rId75" Type="http://schemas.openxmlformats.org/officeDocument/2006/relationships/slide" Target="slides/slide59.xml"/><Relationship Id="rId76" Type="http://schemas.openxmlformats.org/officeDocument/2006/relationships/slide" Target="slides/slide60.xml"/><Relationship Id="rId77" Type="http://schemas.openxmlformats.org/officeDocument/2006/relationships/slide" Target="slides/slide61.xml"/><Relationship Id="rId78" Type="http://schemas.openxmlformats.org/officeDocument/2006/relationships/slide" Target="slides/slide62.xml"/><Relationship Id="rId79" Type="http://schemas.openxmlformats.org/officeDocument/2006/relationships/notesMaster" Target="notesMasters/notesMaster1.xml"/><Relationship Id="rId60" Type="http://schemas.openxmlformats.org/officeDocument/2006/relationships/slide" Target="slides/slide44.xml"/><Relationship Id="rId61" Type="http://schemas.openxmlformats.org/officeDocument/2006/relationships/slide" Target="slides/slide45.xml"/><Relationship Id="rId62" Type="http://schemas.openxmlformats.org/officeDocument/2006/relationships/slide" Target="slides/slide4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kumimoji="0" sz="1200" b="0">
                <a:latin typeface="Times New Roman" pitchFamily="-105" charset="0"/>
                <a:ea typeface="Times New Roman" pitchFamily="-105" charset="0"/>
                <a:cs typeface="Times New Roman" pitchFamily="-105" charset="0"/>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kumimoji="0" sz="1200" b="0">
                <a:latin typeface="Times New Roman" pitchFamily="-105" charset="0"/>
                <a:ea typeface="Times New Roman" pitchFamily="-105" charset="0"/>
                <a:cs typeface="Times New Roman" pitchFamily="-105" charset="0"/>
              </a:defRPr>
            </a:lvl1pPr>
          </a:lstStyle>
          <a:p>
            <a:pPr>
              <a:defRPr/>
            </a:pPr>
            <a:endParaRPr lang="en-US"/>
          </a:p>
        </p:txBody>
      </p:sp>
      <p:sp>
        <p:nvSpPr>
          <p:cNvPr id="144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FontTx/>
              <a:buNone/>
              <a:defRPr kumimoji="0" sz="1200" b="0">
                <a:latin typeface="Times New Roman" pitchFamily="-105" charset="0"/>
                <a:ea typeface="Times New Roman" pitchFamily="-105" charset="0"/>
                <a:cs typeface="Times New Roman" pitchFamily="-105" charset="0"/>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FontTx/>
              <a:buNone/>
              <a:defRPr kumimoji="0" sz="1200" b="0">
                <a:latin typeface="Times New Roman" charset="0"/>
                <a:cs typeface="Times New Roman" charset="0"/>
              </a:defRPr>
            </a:lvl1pPr>
          </a:lstStyle>
          <a:p>
            <a:pPr>
              <a:defRPr/>
            </a:pPr>
            <a:fld id="{9BF6C1F6-7503-4344-B420-08630E029E63}" type="slidenum">
              <a:rPr lang="en-US"/>
              <a:pPr>
                <a:defRPr/>
              </a:pPr>
              <a:t>‹#›</a:t>
            </a:fld>
            <a:endParaRPr lang="en-US"/>
          </a:p>
        </p:txBody>
      </p:sp>
    </p:spTree>
    <p:extLst>
      <p:ext uri="{BB962C8B-B14F-4D97-AF65-F5344CB8AC3E}">
        <p14:creationId xmlns:p14="http://schemas.microsoft.com/office/powerpoint/2010/main" val="194742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60366BEC-3217-6548-A632-9DF09DCE16A0}" type="slidenum">
              <a:rPr kumimoji="0" lang="en-US" sz="1200" b="0">
                <a:solidFill>
                  <a:srgbClr val="000000"/>
                </a:solidFill>
                <a:latin typeface="Arial" charset="0"/>
              </a:rPr>
              <a:pPr eaLnBrk="1" hangingPunct="1"/>
              <a:t>1</a:t>
            </a:fld>
            <a:endParaRPr kumimoji="0" lang="en-US" sz="1200" b="0">
              <a:solidFill>
                <a:srgbClr val="000000"/>
              </a:solidFill>
              <a:latin typeface="Arial"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B0C749DF-20C8-E44B-B39F-00A0BE06DAAE}" type="slidenum">
              <a:rPr kumimoji="0" lang="en-US" sz="1200" b="0">
                <a:solidFill>
                  <a:srgbClr val="000000"/>
                </a:solidFill>
                <a:latin typeface="Arial" charset="0"/>
              </a:rPr>
              <a:pPr eaLnBrk="1" hangingPunct="1"/>
              <a:t>10</a:t>
            </a:fld>
            <a:endParaRPr kumimoji="0" lang="en-US" sz="1200" b="0">
              <a:solidFill>
                <a:srgbClr val="000000"/>
              </a:solidFill>
              <a:latin typeface="Arial" charset="0"/>
            </a:endParaRPr>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E30BD306-366F-6F48-A300-5630BEA0C6A1}" type="slidenum">
              <a:rPr kumimoji="0" lang="en-US" sz="1200" b="0">
                <a:solidFill>
                  <a:srgbClr val="000000"/>
                </a:solidFill>
                <a:latin typeface="Tahoma" charset="0"/>
              </a:rPr>
              <a:pPr eaLnBrk="1" hangingPunct="1"/>
              <a:t>20</a:t>
            </a:fld>
            <a:endParaRPr kumimoji="0" lang="en-US" sz="1200" b="0">
              <a:solidFill>
                <a:srgbClr val="000000"/>
              </a:solidFill>
              <a:latin typeface="Tahoma"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9DB3BF30-5AAB-4842-AD85-393F46E47E65}" type="slidenum">
              <a:rPr kumimoji="0" lang="en-US" sz="1200" b="0">
                <a:solidFill>
                  <a:srgbClr val="000000"/>
                </a:solidFill>
                <a:latin typeface="Tahoma" charset="0"/>
              </a:rPr>
              <a:pPr eaLnBrk="1" hangingPunct="1"/>
              <a:t>21</a:t>
            </a:fld>
            <a:endParaRPr kumimoji="0" lang="en-US" sz="1200" b="0">
              <a:solidFill>
                <a:srgbClr val="000000"/>
              </a:solidFill>
              <a:latin typeface="Tahoma" charset="0"/>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D1DEBC43-0614-3E41-ACA4-0461FC0CFB81}" type="slidenum">
              <a:rPr kumimoji="0" lang="en-US" sz="1200" b="0">
                <a:solidFill>
                  <a:srgbClr val="000000"/>
                </a:solidFill>
                <a:latin typeface="Times" charset="0"/>
              </a:rPr>
              <a:pPr eaLnBrk="1" hangingPunct="1"/>
              <a:t>28</a:t>
            </a:fld>
            <a:endParaRPr kumimoji="0" lang="en-US" sz="1200" b="0">
              <a:solidFill>
                <a:srgbClr val="000000"/>
              </a:solidFill>
              <a:latin typeface="Times"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It may sound confusing, but there were two kings who lived at the same time in the northern and southern kingdoms who were named Jehoram and two named also Ahaziah—Ahaziah of Israel on the left and Ahaziah of Judah on the right.  In 2 Kings 11:2 (cf. 2 Chron. 22:11), we read how the Davidic line was all wiped out by the mother of Ahaziah of Judah—all except one of her grandsons named Joash.  God</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promise of an eternal king through David (2 Sam. 7:14) would have been unfulfilled had it not been through the courage of Jehoshebah, Ahaziah</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sister, who saved the life of the infant nephew, Joash.  In fact, the line dwindled to only one living descendant of David the preceding two generations also!</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C1436C56-7349-CC4B-B025-6DB208FA13FD}" type="slidenum">
              <a:rPr kumimoji="0" lang="en-US" sz="1200" b="0">
                <a:solidFill>
                  <a:srgbClr val="000000"/>
                </a:solidFill>
                <a:latin typeface="Times" charset="0"/>
              </a:rPr>
              <a:pPr eaLnBrk="1" hangingPunct="1"/>
              <a:t>29</a:t>
            </a:fld>
            <a:endParaRPr kumimoji="0" lang="en-US" sz="1200" b="0">
              <a:solidFill>
                <a:srgbClr val="000000"/>
              </a:solidFill>
              <a:latin typeface="Times" charset="0"/>
            </a:endParaRPr>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It may sound confusing, but there were two kings who lived at the same time in the northern and southern kingdoms who were named Jehoram and two named also Ahaziah—Ahaziah of Israel on the left and Ahaziah of Judah on the right.  In 2 Kings 11:2 (cf. 2 Chron. 22:11), we read how the Davidic line was all wiped out by the mother of Ahaziah of Judah—all except one of her grandsons named Joash.  God</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promise of an eternal king through David (2 Sam. 7:14) would have been unfulfilled had it not been through the courage of Jehoshebah, Ahaziah</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sister, who saved the life of the infant nephew, Joash.  In fact, the line dwindled to only one living descendant of David the preceding two generations also!</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ED03C743-91C2-9C4E-B9E5-4EB376571030}" type="slidenum">
              <a:rPr kumimoji="0" lang="en-US" sz="1200" b="0">
                <a:latin typeface="Arial" charset="0"/>
              </a:rPr>
              <a:pPr eaLnBrk="1" hangingPunct="1"/>
              <a:t>37</a:t>
            </a:fld>
            <a:endParaRPr kumimoji="0" lang="en-US" sz="1200" b="0">
              <a:latin typeface="Arial" charset="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25936BA4-F774-D142-AE0E-FA691FF7FECF}" type="slidenum">
              <a:rPr kumimoji="0" lang="en-US" sz="1200" b="0">
                <a:latin typeface="Arial" charset="0"/>
              </a:rPr>
              <a:pPr eaLnBrk="1" hangingPunct="1"/>
              <a:t>38</a:t>
            </a:fld>
            <a:endParaRPr kumimoji="0" lang="en-US" sz="1200" b="0">
              <a:latin typeface="Arial" charset="0"/>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C5CEE64A-A1EC-274A-8AF5-4F98041C1490}" type="slidenum">
              <a:rPr kumimoji="0" lang="en-US" sz="1200" b="0">
                <a:solidFill>
                  <a:srgbClr val="000000"/>
                </a:solidFill>
                <a:latin typeface="Times" charset="0"/>
              </a:rPr>
              <a:pPr eaLnBrk="1" hangingPunct="1"/>
              <a:t>43</a:t>
            </a:fld>
            <a:endParaRPr kumimoji="0" lang="en-US" sz="1200" b="0">
              <a:solidFill>
                <a:srgbClr val="000000"/>
              </a:solidFill>
              <a:latin typeface="Times" charset="0"/>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In 2 Kings 11:2 (cf. 2 Chron. 22:11), we read how the Davidic line was all wiped out by the mother of Ahaziah of Judah—all except one of her grandsons named Joash.  God</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promise of an eternal king through David (2 Sam. 7:14) would have been unfulfilled had it not been through the courage of Jehoshebah, Ahaziah</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s sister and husband of Jehoiada the priest. Jehoshebah saved the life of her infant nephew, Joash, with the courageous help of his unnamed nurse who raised him for 6 years in the temple out of the murderous eye of Athaliah.</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D77D9D39-5ECF-DB40-AF45-A8A85FA7FD55}" type="slidenum">
              <a:rPr kumimoji="0" lang="en-GB" sz="1200" b="0">
                <a:solidFill>
                  <a:srgbClr val="FFFFFF"/>
                </a:solidFill>
                <a:latin typeface="Comic Sans MS" charset="0"/>
              </a:rPr>
              <a:pPr eaLnBrk="1" hangingPunct="1"/>
              <a:t>49</a:t>
            </a:fld>
            <a:endParaRPr kumimoji="0" lang="en-GB" sz="1200" b="0">
              <a:solidFill>
                <a:srgbClr val="FFFFFF"/>
              </a:solidFill>
              <a:latin typeface="Comic Sans MS" charset="0"/>
            </a:endParaRPr>
          </a:p>
        </p:txBody>
      </p:sp>
      <p:sp>
        <p:nvSpPr>
          <p:cNvPr id="212994" name="Rectangle 2"/>
          <p:cNvSpPr>
            <a:spLocks noChangeArrowheads="1" noTextEdit="1"/>
          </p:cNvSpPr>
          <p:nvPr>
            <p:ph type="sldImg"/>
          </p:nvPr>
        </p:nvSpPr>
        <p:spPr>
          <a:ln/>
        </p:spPr>
      </p:sp>
      <p:sp>
        <p:nvSpPr>
          <p:cNvPr id="212995" name="Rectangle 3"/>
          <p:cNvSpPr>
            <a:spLocks noGrp="1" noChangeArrowheads="1"/>
          </p:cNvSpPr>
          <p:nvPr>
            <p:ph type="body" idx="1"/>
          </p:nvPr>
        </p:nvSpPr>
        <p:spPr>
          <a:xfrm>
            <a:off x="914400" y="4338638"/>
            <a:ext cx="5029200" cy="137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008503DF-56A6-A04A-83F3-129D16DC57BF}" type="slidenum">
              <a:rPr kumimoji="0" lang="en-GB" sz="1200" b="0">
                <a:solidFill>
                  <a:srgbClr val="FFFFFF"/>
                </a:solidFill>
                <a:latin typeface="Comic Sans MS" charset="0"/>
              </a:rPr>
              <a:pPr eaLnBrk="1" hangingPunct="1"/>
              <a:t>50</a:t>
            </a:fld>
            <a:endParaRPr kumimoji="0" lang="en-GB" sz="1200" b="0">
              <a:solidFill>
                <a:srgbClr val="FFFFFF"/>
              </a:solidFill>
              <a:latin typeface="Comic Sans MS" charset="0"/>
            </a:endParaRPr>
          </a:p>
        </p:txBody>
      </p:sp>
      <p:sp>
        <p:nvSpPr>
          <p:cNvPr id="215042" name="Rectangle 2"/>
          <p:cNvSpPr>
            <a:spLocks noChangeArrowheads="1" noTextEdit="1"/>
          </p:cNvSpPr>
          <p:nvPr>
            <p:ph type="sldImg"/>
          </p:nvPr>
        </p:nvSpPr>
        <p:spPr>
          <a:ln/>
        </p:spPr>
      </p:sp>
      <p:sp>
        <p:nvSpPr>
          <p:cNvPr id="215043" name="Rectangle 3"/>
          <p:cNvSpPr>
            <a:spLocks noGrp="1" noChangeArrowheads="1"/>
          </p:cNvSpPr>
          <p:nvPr>
            <p:ph type="body" idx="1"/>
          </p:nvPr>
        </p:nvSpPr>
        <p:spPr>
          <a:xfrm>
            <a:off x="914400" y="4338638"/>
            <a:ext cx="5029200" cy="1370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 uri="{FAA26D3D-D897-4be2-8F04-BA451C77F1D7}">
              <ma14:placeholderFlag xmlns:ma14="http://schemas.microsoft.com/office/mac/drawingml/2011/main" val="1"/>
            </a:ext>
          </a:extLst>
        </p:spPr>
        <p:txBody>
          <a:bodyPr/>
          <a:lstStyle/>
          <a:p>
            <a:endParaRPr lang="en-GB">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B1A4DF67-0DB7-7944-BDB2-F62704109E92}" type="slidenum">
              <a:rPr kumimoji="0" lang="en-US" sz="1200" b="0">
                <a:solidFill>
                  <a:srgbClr val="000000"/>
                </a:solidFill>
                <a:latin typeface="Arial" charset="0"/>
              </a:rPr>
              <a:pPr eaLnBrk="1" hangingPunct="1"/>
              <a:t>2</a:t>
            </a:fld>
            <a:endParaRPr kumimoji="0" lang="en-US" sz="1200" b="0">
              <a:solidFill>
                <a:srgbClr val="000000"/>
              </a:solidFill>
              <a:latin typeface="Arial"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CB7E3BCE-18EC-D249-BEBC-83848C6D78BE}" type="slidenum">
              <a:rPr kumimoji="0" lang="en-US" sz="1200" b="0">
                <a:solidFill>
                  <a:srgbClr val="000000"/>
                </a:solidFill>
                <a:latin typeface="Arial" charset="0"/>
              </a:rPr>
              <a:pPr eaLnBrk="1" hangingPunct="1"/>
              <a:t>51</a:t>
            </a:fld>
            <a:endParaRPr kumimoji="0" lang="en-US" sz="1200" b="0">
              <a:solidFill>
                <a:srgbClr val="000000"/>
              </a:solidFill>
              <a:latin typeface="Arial" charset="0"/>
            </a:endParaRPr>
          </a:p>
        </p:txBody>
      </p:sp>
      <p:sp>
        <p:nvSpPr>
          <p:cNvPr id="217090" name="Rectangle 2"/>
          <p:cNvSpPr>
            <a:spLocks noGrp="1" noRot="1" noChangeAspect="1" noChangeArrowheads="1"/>
          </p:cNvSpPr>
          <p:nvPr>
            <p:ph type="sldImg"/>
          </p:nvPr>
        </p:nvSpPr>
        <p:spPr>
          <a:solidFill>
            <a:srgbClr val="FFFFFF"/>
          </a:solidFill>
          <a:ln/>
        </p:spPr>
      </p:sp>
      <p:sp>
        <p:nvSpPr>
          <p:cNvPr id="217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D114B233-201F-F443-918F-46E425DB5BBF}" type="slidenum">
              <a:rPr kumimoji="0" lang="en-US" sz="1200" b="0">
                <a:solidFill>
                  <a:srgbClr val="000000"/>
                </a:solidFill>
                <a:latin typeface="Arial" charset="0"/>
              </a:rPr>
              <a:pPr eaLnBrk="1" hangingPunct="1"/>
              <a:t>52</a:t>
            </a:fld>
            <a:endParaRPr kumimoji="0" lang="en-US" sz="1200" b="0">
              <a:solidFill>
                <a:srgbClr val="000000"/>
              </a:solidFill>
              <a:latin typeface="Arial" charset="0"/>
            </a:endParaRPr>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11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kumimoji="1" sz="2400" b="1">
                <a:solidFill>
                  <a:schemeClr val="tx1"/>
                </a:solidFill>
                <a:latin typeface="Arial Narrow"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2pPr>
            <a:lvl3pPr marL="11430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3pPr>
            <a:lvl4pPr marL="16002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4pPr>
            <a:lvl5pPr marL="20574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9pPr>
          </a:lstStyle>
          <a:p>
            <a:pPr eaLnBrk="1" hangingPunct="1"/>
            <a:r>
              <a:rPr kumimoji="0" lang="en-GB" sz="1200" b="0">
                <a:solidFill>
                  <a:srgbClr val="000000"/>
                </a:solidFill>
                <a:latin typeface="Calibri" charset="0"/>
              </a:rPr>
              <a:t>10/06/10</a:t>
            </a:r>
          </a:p>
        </p:txBody>
      </p:sp>
      <p:sp>
        <p:nvSpPr>
          <p:cNvPr id="221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kumimoji="1" sz="2400" b="1">
                <a:solidFill>
                  <a:schemeClr val="tx1"/>
                </a:solidFill>
                <a:latin typeface="Arial Narrow"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2pPr>
            <a:lvl3pPr marL="11430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3pPr>
            <a:lvl4pPr marL="16002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4pPr>
            <a:lvl5pPr marL="20574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9pPr>
          </a:lstStyle>
          <a:p>
            <a:pPr eaLnBrk="1" hangingPunct="1"/>
            <a:fld id="{2F593E31-0DF9-A743-8B34-D9551F567A72}" type="slidenum">
              <a:rPr kumimoji="0" lang="en-GB" sz="1200" b="0">
                <a:solidFill>
                  <a:srgbClr val="000000"/>
                </a:solidFill>
                <a:latin typeface="Calibri" charset="0"/>
              </a:rPr>
              <a:pPr eaLnBrk="1" hangingPunct="1"/>
              <a:t>53</a:t>
            </a:fld>
            <a:endParaRPr kumimoji="0" lang="en-GB" sz="1200" b="0">
              <a:solidFill>
                <a:srgbClr val="000000"/>
              </a:solidFill>
              <a:latin typeface="Calibri" charset="0"/>
            </a:endParaRPr>
          </a:p>
        </p:txBody>
      </p:sp>
      <p:sp>
        <p:nvSpPr>
          <p:cNvPr id="22118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9pPr>
          </a:lstStyle>
          <a:p>
            <a:pPr algn="r" eaLnBrk="1" hangingPunct="1">
              <a:buClr>
                <a:srgbClr val="000000"/>
              </a:buClr>
              <a:buSzPct val="100000"/>
              <a:buFont typeface="Calibri" charset="0"/>
              <a:buNone/>
            </a:pPr>
            <a:fld id="{F4C489C5-83D8-A14C-9760-0D757F2EEB4C}" type="slidenum">
              <a:rPr kumimoji="0" lang="en-GB" sz="1200" b="0">
                <a:solidFill>
                  <a:srgbClr val="000000"/>
                </a:solidFill>
                <a:latin typeface="Calibri" charset="0"/>
              </a:rPr>
              <a:pPr algn="r" eaLnBrk="1" hangingPunct="1">
                <a:buClr>
                  <a:srgbClr val="000000"/>
                </a:buClr>
                <a:buSzPct val="100000"/>
                <a:buFont typeface="Calibri" charset="0"/>
                <a:buNone/>
              </a:pPr>
              <a:t>53</a:t>
            </a:fld>
            <a:endParaRPr kumimoji="0" lang="en-GB" sz="1200" b="0">
              <a:solidFill>
                <a:srgbClr val="000000"/>
              </a:solidFill>
              <a:latin typeface="Calibri" charset="0"/>
            </a:endParaRPr>
          </a:p>
        </p:txBody>
      </p:sp>
      <p:sp>
        <p:nvSpPr>
          <p:cNvPr id="22118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49263" eaLnBrk="0" hangingPunct="0">
              <a:defRPr kumimoji="1" sz="2400" b="1">
                <a:solidFill>
                  <a:schemeClr val="tx1"/>
                </a:solidFill>
                <a:latin typeface="Arial Narrow" charset="0"/>
                <a:ea typeface="ＭＳ Ｐゴシック" charset="0"/>
                <a:cs typeface="ＭＳ Ｐゴシック" charset="0"/>
              </a:defRPr>
            </a:lvl1pPr>
            <a:lvl2pPr marL="742950" indent="-285750" defTabSz="449263" eaLnBrk="0" hangingPunct="0">
              <a:defRPr kumimoji="1" sz="2400" b="1">
                <a:solidFill>
                  <a:schemeClr val="tx1"/>
                </a:solidFill>
                <a:latin typeface="Arial Narrow" charset="0"/>
                <a:ea typeface="ＭＳ Ｐゴシック" charset="0"/>
              </a:defRPr>
            </a:lvl2pPr>
            <a:lvl3pPr marL="1143000" indent="-228600" defTabSz="449263" eaLnBrk="0" hangingPunct="0">
              <a:defRPr kumimoji="1" sz="2400" b="1">
                <a:solidFill>
                  <a:schemeClr val="tx1"/>
                </a:solidFill>
                <a:latin typeface="Arial Narrow" charset="0"/>
                <a:ea typeface="ＭＳ Ｐゴシック" charset="0"/>
              </a:defRPr>
            </a:lvl3pPr>
            <a:lvl4pPr marL="1600200" indent="-228600" defTabSz="449263" eaLnBrk="0" hangingPunct="0">
              <a:defRPr kumimoji="1" sz="2400" b="1">
                <a:solidFill>
                  <a:schemeClr val="tx1"/>
                </a:solidFill>
                <a:latin typeface="Arial Narrow" charset="0"/>
                <a:ea typeface="ＭＳ Ｐゴシック" charset="0"/>
              </a:defRPr>
            </a:lvl4pPr>
            <a:lvl5pPr marL="2057400" indent="-228600" defTabSz="449263" eaLnBrk="0" hangingPunct="0">
              <a:defRPr kumimoji="1" sz="2400" b="1">
                <a:solidFill>
                  <a:schemeClr val="tx1"/>
                </a:solidFill>
                <a:latin typeface="Arial Narrow" charset="0"/>
                <a:ea typeface="ＭＳ Ｐゴシック" charset="0"/>
              </a:defRPr>
            </a:lvl5pPr>
            <a:lvl6pPr marL="25146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lnSpc>
                <a:spcPct val="93000"/>
              </a:lnSpc>
              <a:buClr>
                <a:srgbClr val="FFFFFF"/>
              </a:buClr>
              <a:buSzPct val="100000"/>
              <a:buFont typeface="Arial" charset="0"/>
              <a:buNone/>
            </a:pPr>
            <a:endParaRPr kumimoji="0" lang="en-US" b="0">
              <a:solidFill>
                <a:srgbClr val="FFFFFF"/>
              </a:solidFill>
              <a:latin typeface="Arial" charset="0"/>
            </a:endParaRPr>
          </a:p>
        </p:txBody>
      </p:sp>
      <p:sp>
        <p:nvSpPr>
          <p:cNvPr id="221190"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32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kumimoji="1" sz="2400" b="1">
                <a:solidFill>
                  <a:schemeClr val="tx1"/>
                </a:solidFill>
                <a:latin typeface="Arial Narrow"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2pPr>
            <a:lvl3pPr marL="11430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3pPr>
            <a:lvl4pPr marL="16002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4pPr>
            <a:lvl5pPr marL="20574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9pPr>
          </a:lstStyle>
          <a:p>
            <a:pPr eaLnBrk="1" hangingPunct="1"/>
            <a:r>
              <a:rPr kumimoji="0" lang="en-GB" sz="1200" b="0">
                <a:solidFill>
                  <a:srgbClr val="000000"/>
                </a:solidFill>
                <a:latin typeface="Calibri" charset="0"/>
              </a:rPr>
              <a:t>10/06/10</a:t>
            </a:r>
          </a:p>
        </p:txBody>
      </p:sp>
      <p:sp>
        <p:nvSpPr>
          <p:cNvPr id="2232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kumimoji="1" sz="2400" b="1">
                <a:solidFill>
                  <a:schemeClr val="tx1"/>
                </a:solidFill>
                <a:latin typeface="Arial Narrow"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2pPr>
            <a:lvl3pPr marL="11430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3pPr>
            <a:lvl4pPr marL="16002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4pPr>
            <a:lvl5pPr marL="20574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9pPr>
          </a:lstStyle>
          <a:p>
            <a:pPr eaLnBrk="1" hangingPunct="1"/>
            <a:fld id="{20683212-9A78-414D-858D-15A31019FE44}" type="slidenum">
              <a:rPr kumimoji="0" lang="en-GB" sz="1200" b="0">
                <a:solidFill>
                  <a:srgbClr val="000000"/>
                </a:solidFill>
                <a:latin typeface="Calibri" charset="0"/>
              </a:rPr>
              <a:pPr eaLnBrk="1" hangingPunct="1"/>
              <a:t>54</a:t>
            </a:fld>
            <a:endParaRPr kumimoji="0" lang="en-GB" sz="1200" b="0">
              <a:solidFill>
                <a:srgbClr val="000000"/>
              </a:solidFill>
              <a:latin typeface="Calibri" charset="0"/>
            </a:endParaRPr>
          </a:p>
        </p:txBody>
      </p:sp>
      <p:sp>
        <p:nvSpPr>
          <p:cNvPr id="223236"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9pPr>
          </a:lstStyle>
          <a:p>
            <a:pPr algn="r" eaLnBrk="1" hangingPunct="1">
              <a:buClr>
                <a:srgbClr val="000000"/>
              </a:buClr>
              <a:buSzPct val="100000"/>
              <a:buFont typeface="Calibri" charset="0"/>
              <a:buNone/>
            </a:pPr>
            <a:fld id="{0BC590A6-B8E1-E44B-B906-8EB0C2027415}" type="slidenum">
              <a:rPr kumimoji="0" lang="en-GB" sz="1200" b="0">
                <a:solidFill>
                  <a:srgbClr val="000000"/>
                </a:solidFill>
                <a:latin typeface="Calibri" charset="0"/>
              </a:rPr>
              <a:pPr algn="r" eaLnBrk="1" hangingPunct="1">
                <a:buClr>
                  <a:srgbClr val="000000"/>
                </a:buClr>
                <a:buSzPct val="100000"/>
                <a:buFont typeface="Calibri" charset="0"/>
                <a:buNone/>
              </a:pPr>
              <a:t>54</a:t>
            </a:fld>
            <a:endParaRPr kumimoji="0" lang="en-GB" sz="1200" b="0">
              <a:solidFill>
                <a:srgbClr val="000000"/>
              </a:solidFill>
              <a:latin typeface="Calibri" charset="0"/>
            </a:endParaRPr>
          </a:p>
        </p:txBody>
      </p:sp>
      <p:sp>
        <p:nvSpPr>
          <p:cNvPr id="22323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49263" eaLnBrk="0" hangingPunct="0">
              <a:defRPr kumimoji="1" sz="2400" b="1">
                <a:solidFill>
                  <a:schemeClr val="tx1"/>
                </a:solidFill>
                <a:latin typeface="Arial Narrow" charset="0"/>
                <a:ea typeface="ＭＳ Ｐゴシック" charset="0"/>
                <a:cs typeface="ＭＳ Ｐゴシック" charset="0"/>
              </a:defRPr>
            </a:lvl1pPr>
            <a:lvl2pPr marL="742950" indent="-285750" defTabSz="449263" eaLnBrk="0" hangingPunct="0">
              <a:defRPr kumimoji="1" sz="2400" b="1">
                <a:solidFill>
                  <a:schemeClr val="tx1"/>
                </a:solidFill>
                <a:latin typeface="Arial Narrow" charset="0"/>
                <a:ea typeface="ＭＳ Ｐゴシック" charset="0"/>
              </a:defRPr>
            </a:lvl2pPr>
            <a:lvl3pPr marL="1143000" indent="-228600" defTabSz="449263" eaLnBrk="0" hangingPunct="0">
              <a:defRPr kumimoji="1" sz="2400" b="1">
                <a:solidFill>
                  <a:schemeClr val="tx1"/>
                </a:solidFill>
                <a:latin typeface="Arial Narrow" charset="0"/>
                <a:ea typeface="ＭＳ Ｐゴシック" charset="0"/>
              </a:defRPr>
            </a:lvl3pPr>
            <a:lvl4pPr marL="1600200" indent="-228600" defTabSz="449263" eaLnBrk="0" hangingPunct="0">
              <a:defRPr kumimoji="1" sz="2400" b="1">
                <a:solidFill>
                  <a:schemeClr val="tx1"/>
                </a:solidFill>
                <a:latin typeface="Arial Narrow" charset="0"/>
                <a:ea typeface="ＭＳ Ｐゴシック" charset="0"/>
              </a:defRPr>
            </a:lvl4pPr>
            <a:lvl5pPr marL="2057400" indent="-228600" defTabSz="449263" eaLnBrk="0" hangingPunct="0">
              <a:defRPr kumimoji="1" sz="2400" b="1">
                <a:solidFill>
                  <a:schemeClr val="tx1"/>
                </a:solidFill>
                <a:latin typeface="Arial Narrow" charset="0"/>
                <a:ea typeface="ＭＳ Ｐゴシック" charset="0"/>
              </a:defRPr>
            </a:lvl5pPr>
            <a:lvl6pPr marL="25146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lnSpc>
                <a:spcPct val="93000"/>
              </a:lnSpc>
              <a:buClr>
                <a:srgbClr val="FFFFFF"/>
              </a:buClr>
              <a:buSzPct val="100000"/>
              <a:buFont typeface="Arial" charset="0"/>
              <a:buNone/>
            </a:pPr>
            <a:endParaRPr kumimoji="0" lang="en-US" b="0">
              <a:solidFill>
                <a:srgbClr val="FFFFFF"/>
              </a:solidFill>
              <a:latin typeface="Arial" charset="0"/>
            </a:endParaRPr>
          </a:p>
        </p:txBody>
      </p:sp>
      <p:sp>
        <p:nvSpPr>
          <p:cNvPr id="223238"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kumimoji="1" sz="2400" b="1">
                <a:solidFill>
                  <a:schemeClr val="tx1"/>
                </a:solidFill>
                <a:latin typeface="Arial Narrow"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2pPr>
            <a:lvl3pPr marL="11430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3pPr>
            <a:lvl4pPr marL="16002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4pPr>
            <a:lvl5pPr marL="20574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9pPr>
          </a:lstStyle>
          <a:p>
            <a:pPr eaLnBrk="1" hangingPunct="1"/>
            <a:r>
              <a:rPr kumimoji="0" lang="en-GB" sz="1200" b="0">
                <a:solidFill>
                  <a:srgbClr val="000000"/>
                </a:solidFill>
                <a:latin typeface="Calibri" charset="0"/>
              </a:rPr>
              <a:t>10/06/10</a:t>
            </a:r>
          </a:p>
        </p:txBody>
      </p:sp>
      <p:sp>
        <p:nvSpPr>
          <p:cNvPr id="2252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kumimoji="1" sz="2400" b="1">
                <a:solidFill>
                  <a:schemeClr val="tx1"/>
                </a:solidFill>
                <a:latin typeface="Arial Narrow"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2pPr>
            <a:lvl3pPr marL="11430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3pPr>
            <a:lvl4pPr marL="16002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4pPr>
            <a:lvl5pPr marL="2057400" indent="-228600" eaLnBrk="0" hangingPunct="0">
              <a:tabLst>
                <a:tab pos="723900" algn="l"/>
                <a:tab pos="1447800" algn="l"/>
                <a:tab pos="2171700" algn="l"/>
                <a:tab pos="2895600" algn="l"/>
              </a:tabLst>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kumimoji="1" sz="2400" b="1">
                <a:solidFill>
                  <a:schemeClr val="tx1"/>
                </a:solidFill>
                <a:latin typeface="Arial Narrow" charset="0"/>
                <a:ea typeface="ＭＳ Ｐゴシック" charset="0"/>
              </a:defRPr>
            </a:lvl9pPr>
          </a:lstStyle>
          <a:p>
            <a:pPr eaLnBrk="1" hangingPunct="1"/>
            <a:fld id="{B819FA76-D24B-8B4A-92CF-DA051EEC9B01}" type="slidenum">
              <a:rPr kumimoji="0" lang="en-GB" sz="1200" b="0">
                <a:solidFill>
                  <a:srgbClr val="000000"/>
                </a:solidFill>
                <a:latin typeface="Calibri" charset="0"/>
              </a:rPr>
              <a:pPr eaLnBrk="1" hangingPunct="1"/>
              <a:t>55</a:t>
            </a:fld>
            <a:endParaRPr kumimoji="0" lang="en-GB" sz="1200" b="0">
              <a:solidFill>
                <a:srgbClr val="000000"/>
              </a:solidFill>
              <a:latin typeface="Calibri" charset="0"/>
            </a:endParaRPr>
          </a:p>
        </p:txBody>
      </p:sp>
      <p:sp>
        <p:nvSpPr>
          <p:cNvPr id="22528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cs typeface="ＭＳ Ｐゴシック" charset="0"/>
              </a:defRPr>
            </a:lvl1pPr>
            <a:lvl2pPr marL="742950" indent="-28575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2pPr>
            <a:lvl3pPr marL="11430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3pPr>
            <a:lvl4pPr marL="16002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4pPr>
            <a:lvl5pPr marL="2057400" indent="-228600" defTabSz="449263"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b="1">
                <a:solidFill>
                  <a:schemeClr val="tx1"/>
                </a:solidFill>
                <a:latin typeface="Arial Narrow" charset="0"/>
                <a:ea typeface="ＭＳ Ｐゴシック" charset="0"/>
              </a:defRPr>
            </a:lvl9pPr>
          </a:lstStyle>
          <a:p>
            <a:pPr algn="r" eaLnBrk="1" hangingPunct="1">
              <a:buClr>
                <a:srgbClr val="000000"/>
              </a:buClr>
              <a:buSzPct val="100000"/>
              <a:buFont typeface="Calibri" charset="0"/>
              <a:buNone/>
            </a:pPr>
            <a:fld id="{58AE324C-5F5F-4046-A2B5-95E79072D1E5}" type="slidenum">
              <a:rPr kumimoji="0" lang="en-GB" sz="1200" b="0">
                <a:solidFill>
                  <a:srgbClr val="000000"/>
                </a:solidFill>
                <a:latin typeface="Calibri" charset="0"/>
              </a:rPr>
              <a:pPr algn="r" eaLnBrk="1" hangingPunct="1">
                <a:buClr>
                  <a:srgbClr val="000000"/>
                </a:buClr>
                <a:buSzPct val="100000"/>
                <a:buFont typeface="Calibri" charset="0"/>
                <a:buNone/>
              </a:pPr>
              <a:t>55</a:t>
            </a:fld>
            <a:endParaRPr kumimoji="0" lang="en-GB" sz="1200" b="0">
              <a:solidFill>
                <a:srgbClr val="000000"/>
              </a:solidFill>
              <a:latin typeface="Calibri" charset="0"/>
            </a:endParaRPr>
          </a:p>
        </p:txBody>
      </p:sp>
      <p:sp>
        <p:nvSpPr>
          <p:cNvPr id="22528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49263" eaLnBrk="0" hangingPunct="0">
              <a:defRPr kumimoji="1" sz="2400" b="1">
                <a:solidFill>
                  <a:schemeClr val="tx1"/>
                </a:solidFill>
                <a:latin typeface="Arial Narrow" charset="0"/>
                <a:ea typeface="ＭＳ Ｐゴシック" charset="0"/>
                <a:cs typeface="ＭＳ Ｐゴシック" charset="0"/>
              </a:defRPr>
            </a:lvl1pPr>
            <a:lvl2pPr marL="742950" indent="-285750" defTabSz="449263" eaLnBrk="0" hangingPunct="0">
              <a:defRPr kumimoji="1" sz="2400" b="1">
                <a:solidFill>
                  <a:schemeClr val="tx1"/>
                </a:solidFill>
                <a:latin typeface="Arial Narrow" charset="0"/>
                <a:ea typeface="ＭＳ Ｐゴシック" charset="0"/>
              </a:defRPr>
            </a:lvl2pPr>
            <a:lvl3pPr marL="1143000" indent="-228600" defTabSz="449263" eaLnBrk="0" hangingPunct="0">
              <a:defRPr kumimoji="1" sz="2400" b="1">
                <a:solidFill>
                  <a:schemeClr val="tx1"/>
                </a:solidFill>
                <a:latin typeface="Arial Narrow" charset="0"/>
                <a:ea typeface="ＭＳ Ｐゴシック" charset="0"/>
              </a:defRPr>
            </a:lvl3pPr>
            <a:lvl4pPr marL="1600200" indent="-228600" defTabSz="449263" eaLnBrk="0" hangingPunct="0">
              <a:defRPr kumimoji="1" sz="2400" b="1">
                <a:solidFill>
                  <a:schemeClr val="tx1"/>
                </a:solidFill>
                <a:latin typeface="Arial Narrow" charset="0"/>
                <a:ea typeface="ＭＳ Ｐゴシック" charset="0"/>
              </a:defRPr>
            </a:lvl4pPr>
            <a:lvl5pPr marL="2057400" indent="-228600" defTabSz="449263" eaLnBrk="0" hangingPunct="0">
              <a:defRPr kumimoji="1" sz="2400" b="1">
                <a:solidFill>
                  <a:schemeClr val="tx1"/>
                </a:solidFill>
                <a:latin typeface="Arial Narrow" charset="0"/>
                <a:ea typeface="ＭＳ Ｐゴシック" charset="0"/>
              </a:defRPr>
            </a:lvl5pPr>
            <a:lvl6pPr marL="25146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defTabSz="449263"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lnSpc>
                <a:spcPct val="93000"/>
              </a:lnSpc>
              <a:buClr>
                <a:srgbClr val="FFFFFF"/>
              </a:buClr>
              <a:buSzPct val="100000"/>
              <a:buFont typeface="Arial" charset="0"/>
              <a:buNone/>
            </a:pPr>
            <a:endParaRPr kumimoji="0" lang="en-US" b="0">
              <a:solidFill>
                <a:srgbClr val="FFFFFF"/>
              </a:solidFill>
              <a:latin typeface="Arial" charset="0"/>
            </a:endParaRPr>
          </a:p>
        </p:txBody>
      </p:sp>
      <p:sp>
        <p:nvSpPr>
          <p:cNvPr id="225286"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2F087066-BE6A-944F-BE72-D1861B1E3751}" type="slidenum">
              <a:rPr kumimoji="0" lang="en-US" sz="1200" b="0">
                <a:solidFill>
                  <a:srgbClr val="000000"/>
                </a:solidFill>
                <a:latin typeface="Arial" charset="0"/>
              </a:rPr>
              <a:pPr eaLnBrk="1" hangingPunct="1"/>
              <a:t>3</a:t>
            </a:fld>
            <a:endParaRPr kumimoji="0" lang="en-US" sz="1200" b="0">
              <a:solidFill>
                <a:srgbClr val="000000"/>
              </a:solidFill>
              <a:latin typeface="Arial" charset="0"/>
            </a:endParaRPr>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2851866F-D6D5-DA44-8349-DF688E71E854}" type="slidenum">
              <a:rPr kumimoji="0" lang="en-US" sz="1200" b="0">
                <a:solidFill>
                  <a:srgbClr val="000000"/>
                </a:solidFill>
                <a:latin typeface="Arial" charset="0"/>
              </a:rPr>
              <a:pPr eaLnBrk="1" hangingPunct="1"/>
              <a:t>4</a:t>
            </a:fld>
            <a:endParaRPr kumimoji="0" lang="en-US" sz="1200" b="0">
              <a:solidFill>
                <a:srgbClr val="000000"/>
              </a:solidFill>
              <a:latin typeface="Arial" charset="0"/>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8C0AD687-8685-6A4B-AE37-83220E9A2DF5}" type="slidenum">
              <a:rPr kumimoji="0" lang="en-US" sz="1200" b="0">
                <a:solidFill>
                  <a:srgbClr val="000000"/>
                </a:solidFill>
                <a:latin typeface="Arial" charset="0"/>
              </a:rPr>
              <a:pPr eaLnBrk="1" hangingPunct="1"/>
              <a:t>5</a:t>
            </a:fld>
            <a:endParaRPr kumimoji="0" lang="en-US" sz="1200" b="0">
              <a:solidFill>
                <a:srgbClr val="000000"/>
              </a:solidFill>
              <a:latin typeface="Arial"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3C402286-AC21-6344-BD3A-B953F8EE1EDD}" type="slidenum">
              <a:rPr kumimoji="0" lang="en-US" sz="1200" b="0">
                <a:solidFill>
                  <a:srgbClr val="000000"/>
                </a:solidFill>
                <a:latin typeface="Arial" charset="0"/>
              </a:rPr>
              <a:pPr eaLnBrk="1" hangingPunct="1"/>
              <a:t>6</a:t>
            </a:fld>
            <a:endParaRPr kumimoji="0" lang="en-US" sz="1200" b="0">
              <a:solidFill>
                <a:srgbClr val="000000"/>
              </a:solidFill>
              <a:latin typeface="Arial"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63605FB1-8A4B-444D-BC44-043DCC17F7CD}" type="slidenum">
              <a:rPr kumimoji="0" lang="en-US" sz="1200" b="0">
                <a:solidFill>
                  <a:srgbClr val="000000"/>
                </a:solidFill>
                <a:latin typeface="Arial" charset="0"/>
              </a:rPr>
              <a:pPr eaLnBrk="1" hangingPunct="1"/>
              <a:t>7</a:t>
            </a:fld>
            <a:endParaRPr kumimoji="0" lang="en-US" sz="1200" b="0">
              <a:solidFill>
                <a:srgbClr val="000000"/>
              </a:solidFill>
              <a:latin typeface="Arial"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49A29F5F-7944-E841-859E-D66338D187DE}" type="slidenum">
              <a:rPr kumimoji="0" lang="en-US" sz="1200" b="0">
                <a:solidFill>
                  <a:srgbClr val="000000"/>
                </a:solidFill>
                <a:latin typeface="Arial" charset="0"/>
              </a:rPr>
              <a:pPr eaLnBrk="1" hangingPunct="1"/>
              <a:t>8</a:t>
            </a:fld>
            <a:endParaRPr kumimoji="0" lang="en-US" sz="1200" b="0">
              <a:solidFill>
                <a:srgbClr val="000000"/>
              </a:solidFill>
              <a:latin typeface="Arial"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fld id="{371520C8-FB10-0C49-B6FE-E2D042470901}" type="slidenum">
              <a:rPr kumimoji="0" lang="en-US" sz="1200" b="0">
                <a:solidFill>
                  <a:srgbClr val="000000"/>
                </a:solidFill>
                <a:latin typeface="Arial" charset="0"/>
              </a:rPr>
              <a:pPr eaLnBrk="1" hangingPunct="1"/>
              <a:t>9</a:t>
            </a:fld>
            <a:endParaRPr kumimoji="0" lang="en-US" sz="1200" b="0">
              <a:solidFill>
                <a:srgbClr val="000000"/>
              </a:solidFill>
              <a:latin typeface="Arial" charset="0"/>
            </a:endParaRPr>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sp>
        <p:nvSpPr>
          <p:cNvPr id="7196"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7197"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solidFill>
                  <a:srgbClr val="FFFFFF"/>
                </a:solidFill>
                <a:cs typeface="Times New Roman" charset="0"/>
              </a:defRPr>
            </a:lvl1pPr>
          </a:lstStyle>
          <a:p>
            <a:pPr>
              <a:defRPr/>
            </a:pPr>
            <a:endParaRPr lang="en-US"/>
          </a:p>
        </p:txBody>
      </p:sp>
      <p:sp>
        <p:nvSpPr>
          <p:cNvPr id="31" name="Rectangle 31"/>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solidFill>
                  <a:srgbClr val="FFFFFF"/>
                </a:solidFill>
                <a:cs typeface="Times New Roman" charset="0"/>
              </a:defRPr>
            </a:lvl1pPr>
          </a:lstStyle>
          <a:p>
            <a:pPr>
              <a:defRPr/>
            </a:pPr>
            <a:endParaRPr lang="en-US"/>
          </a:p>
        </p:txBody>
      </p:sp>
      <p:sp>
        <p:nvSpPr>
          <p:cNvPr id="32" name="Rectangle 32"/>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solidFill>
                  <a:srgbClr val="FFFFFF"/>
                </a:solidFill>
                <a:cs typeface="Times New Roman" charset="0"/>
              </a:defRPr>
            </a:lvl1pPr>
          </a:lstStyle>
          <a:p>
            <a:pPr>
              <a:defRPr/>
            </a:pPr>
            <a:fld id="{E4708FB1-07B9-A345-8F68-FB2B98B3E738}" type="slidenum">
              <a:rPr lang="en-US"/>
              <a:pPr>
                <a:defRPr/>
              </a:pPr>
              <a:t>‹#›</a:t>
            </a:fld>
            <a:endParaRPr lang="en-US"/>
          </a:p>
        </p:txBody>
      </p:sp>
    </p:spTree>
    <p:extLst>
      <p:ext uri="{BB962C8B-B14F-4D97-AF65-F5344CB8AC3E}">
        <p14:creationId xmlns:p14="http://schemas.microsoft.com/office/powerpoint/2010/main" val="476016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5"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6"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28AA95E8-E657-D64D-89FC-3DF94B744481}" type="slidenum">
              <a:rPr lang="en-US"/>
              <a:pPr>
                <a:defRPr/>
              </a:pPr>
              <a:t>‹#›</a:t>
            </a:fld>
            <a:endParaRPr lang="en-US"/>
          </a:p>
        </p:txBody>
      </p:sp>
    </p:spTree>
    <p:extLst>
      <p:ext uri="{BB962C8B-B14F-4D97-AF65-F5344CB8AC3E}">
        <p14:creationId xmlns:p14="http://schemas.microsoft.com/office/powerpoint/2010/main" val="20866989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1AAE1EC4-C79F-3643-ADB7-CB2D365C8CBE}" type="slidenum">
              <a:rPr lang="en-US"/>
              <a:pPr>
                <a:defRPr/>
              </a:pPr>
              <a:t>‹#›</a:t>
            </a:fld>
            <a:endParaRPr lang="en-US"/>
          </a:p>
        </p:txBody>
      </p:sp>
    </p:spTree>
    <p:extLst>
      <p:ext uri="{BB962C8B-B14F-4D97-AF65-F5344CB8AC3E}">
        <p14:creationId xmlns:p14="http://schemas.microsoft.com/office/powerpoint/2010/main" val="1310699787"/>
      </p:ext>
    </p:extLst>
  </p:cSld>
  <p:clrMapOvr>
    <a:masterClrMapping/>
  </p:clrMapOvr>
  <p:transition xmlns:p14="http://schemas.microsoft.com/office/powerpoint/2010/main" spd="med">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45145175"/>
      </p:ext>
    </p:extLst>
  </p:cSld>
  <p:clrMapOvr>
    <a:masterClrMapping/>
  </p:clrMapOvr>
  <p:transition xmlns:p14="http://schemas.microsoft.com/office/powerpoint/2010/main">
    <p:wheel spokes="0"/>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2177373"/>
      </p:ext>
    </p:extLst>
  </p:cSld>
  <p:clrMapOvr>
    <a:masterClrMapping/>
  </p:clrMapOvr>
  <p:transition xmlns:p14="http://schemas.microsoft.com/office/powerpoint/2010/main">
    <p:wheel spokes="0"/>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06571455"/>
      </p:ext>
    </p:extLst>
  </p:cSld>
  <p:clrMapOvr>
    <a:masterClrMapping/>
  </p:clrMapOvr>
  <p:transition xmlns:p14="http://schemas.microsoft.com/office/powerpoint/2010/main">
    <p:wheel spokes="0"/>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35986"/>
      </p:ext>
    </p:extLst>
  </p:cSld>
  <p:clrMapOvr>
    <a:masterClrMapping/>
  </p:clrMapOvr>
  <p:transition xmlns:p14="http://schemas.microsoft.com/office/powerpoint/2010/main">
    <p:wheel spokes="0"/>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199840"/>
      </p:ext>
    </p:extLst>
  </p:cSld>
  <p:clrMapOvr>
    <a:masterClrMapping/>
  </p:clrMapOvr>
  <p:transition xmlns:p14="http://schemas.microsoft.com/office/powerpoint/2010/main">
    <p:wheel spokes="0"/>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092812106"/>
      </p:ext>
    </p:extLst>
  </p:cSld>
  <p:clrMapOvr>
    <a:masterClrMapping/>
  </p:clrMapOvr>
  <p:transition xmlns:p14="http://schemas.microsoft.com/office/powerpoint/2010/main">
    <p:wheel spokes="0"/>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343097"/>
      </p:ext>
    </p:extLst>
  </p:cSld>
  <p:clrMapOvr>
    <a:masterClrMapping/>
  </p:clrMapOvr>
  <p:transition xmlns:p14="http://schemas.microsoft.com/office/powerpoint/2010/main">
    <p:wheel spokes="0"/>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1118067"/>
      </p:ext>
    </p:extLst>
  </p:cSld>
  <p:clrMapOvr>
    <a:masterClrMapping/>
  </p:clrMapOvr>
  <p:transition xmlns:p14="http://schemas.microsoft.com/office/powerpoint/2010/main">
    <p:wheel spokes="0"/>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1030842"/>
      </p:ext>
    </p:extLst>
  </p:cSld>
  <p:clrMapOvr>
    <a:masterClrMapping/>
  </p:clrMapOvr>
  <p:transition xmlns:p14="http://schemas.microsoft.com/office/powerpoint/2010/main">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5"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6"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F54F45E4-484E-A544-A2C7-D9A17890FC28}" type="slidenum">
              <a:rPr lang="en-US"/>
              <a:pPr>
                <a:defRPr/>
              </a:pPr>
              <a:t>‹#›</a:t>
            </a:fld>
            <a:endParaRPr lang="en-US"/>
          </a:p>
        </p:txBody>
      </p:sp>
    </p:spTree>
    <p:extLst>
      <p:ext uri="{BB962C8B-B14F-4D97-AF65-F5344CB8AC3E}">
        <p14:creationId xmlns:p14="http://schemas.microsoft.com/office/powerpoint/2010/main" val="6292066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945001"/>
      </p:ext>
    </p:extLst>
  </p:cSld>
  <p:clrMapOvr>
    <a:masterClrMapping/>
  </p:clrMapOvr>
  <p:transition xmlns:p14="http://schemas.microsoft.com/office/powerpoint/2010/main">
    <p:wheel spokes="0"/>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7323888"/>
      </p:ext>
    </p:extLst>
  </p:cSld>
  <p:clrMapOvr>
    <a:masterClrMapping/>
  </p:clrMapOvr>
  <p:transition xmlns:p14="http://schemas.microsoft.com/office/powerpoint/2010/main">
    <p:wheel spokes="0"/>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914400" eaLnBrk="1" fontAlgn="auto" hangingPunct="1">
              <a:spcBef>
                <a:spcPts val="0"/>
              </a:spcBef>
              <a:spcAft>
                <a:spcPts val="0"/>
              </a:spcAft>
              <a:defRPr kumimoji="1" b="1">
                <a:latin typeface="Arial Black"/>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defTabSz="914400" eaLnBrk="1" fontAlgn="auto" hangingPunct="1">
              <a:spcBef>
                <a:spcPts val="0"/>
              </a:spcBef>
              <a:spcAft>
                <a:spcPts val="0"/>
              </a:spcAft>
              <a:defRPr kumimoji="1" b="1">
                <a:latin typeface="Arial Black"/>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defTabSz="914400" eaLnBrk="1" hangingPunct="1">
              <a:defRPr kumimoji="1" b="1"/>
            </a:lvl1pPr>
          </a:lstStyle>
          <a:p>
            <a:pPr>
              <a:defRPr/>
            </a:pPr>
            <a:fld id="{956536F0-1ADE-EC4C-BE3B-72C64AB96224}" type="slidenum">
              <a:rPr lang="en-US"/>
              <a:pPr>
                <a:defRPr/>
              </a:pPr>
              <a:t>‹#›</a:t>
            </a:fld>
            <a:endParaRPr lang="en-US"/>
          </a:p>
        </p:txBody>
      </p:sp>
    </p:spTree>
    <p:extLst>
      <p:ext uri="{BB962C8B-B14F-4D97-AF65-F5344CB8AC3E}">
        <p14:creationId xmlns:p14="http://schemas.microsoft.com/office/powerpoint/2010/main" val="25939128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1" hangingPunct="1">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kumimoji="1" b="1"/>
            </a:lvl1pPr>
          </a:lstStyle>
          <a:p>
            <a:pPr>
              <a:defRPr/>
            </a:pPr>
            <a:fld id="{774836EA-75CE-254C-A245-6D8B414097E2}" type="slidenum">
              <a:rPr lang="en-US"/>
              <a:pPr>
                <a:defRPr/>
              </a:pPr>
              <a:t>‹#›</a:t>
            </a:fld>
            <a:endParaRPr lang="en-US"/>
          </a:p>
        </p:txBody>
      </p:sp>
    </p:spTree>
    <p:extLst>
      <p:ext uri="{BB962C8B-B14F-4D97-AF65-F5344CB8AC3E}">
        <p14:creationId xmlns:p14="http://schemas.microsoft.com/office/powerpoint/2010/main" val="5258235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kumimoji="1" b="1">
                <a:solidFill>
                  <a:srgbClr val="808080"/>
                </a:solidFill>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kumimoji="1" b="1">
                <a:solidFill>
                  <a:srgbClr val="808080"/>
                </a:solidFill>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kumimoji="1" b="1">
                <a:solidFill>
                  <a:srgbClr val="808080"/>
                </a:solidFill>
              </a:defRPr>
            </a:lvl1pPr>
          </a:lstStyle>
          <a:p>
            <a:pPr>
              <a:defRPr/>
            </a:pPr>
            <a:fld id="{FDA951A2-D6E3-F843-B393-9EB3F6ADE442}" type="slidenum">
              <a:rPr lang="en-US"/>
              <a:pPr>
                <a:defRPr/>
              </a:pPr>
              <a:t>‹#›</a:t>
            </a:fld>
            <a:endParaRPr lang="en-US"/>
          </a:p>
        </p:txBody>
      </p:sp>
    </p:spTree>
    <p:extLst>
      <p:ext uri="{BB962C8B-B14F-4D97-AF65-F5344CB8AC3E}">
        <p14:creationId xmlns:p14="http://schemas.microsoft.com/office/powerpoint/2010/main" val="21203630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5"/>
          <p:cNvSpPr>
            <a:spLocks noGrp="1" noChangeArrowheads="1"/>
          </p:cNvSpPr>
          <p:nvPr>
            <p:ph type="sldNum" idx="10"/>
          </p:nvPr>
        </p:nvSpPr>
        <p:spPr/>
        <p:txBody>
          <a:bodyPr/>
          <a:lstStyle>
            <a:lvl1pPr defTabSz="914400">
              <a:defRPr kumimoji="1" b="1"/>
            </a:lvl1pPr>
          </a:lstStyle>
          <a:p>
            <a:pPr>
              <a:defRPr/>
            </a:pPr>
            <a:fld id="{5E14DF3E-082C-1945-BA05-85E9571FB09E}" type="slidenum">
              <a:rPr lang="en-GB"/>
              <a:pPr>
                <a:defRPr/>
              </a:pPr>
              <a:t>‹#›</a:t>
            </a:fld>
            <a:endParaRPr lang="en-GB"/>
          </a:p>
        </p:txBody>
      </p:sp>
    </p:spTree>
    <p:extLst>
      <p:ext uri="{BB962C8B-B14F-4D97-AF65-F5344CB8AC3E}">
        <p14:creationId xmlns:p14="http://schemas.microsoft.com/office/powerpoint/2010/main" val="23808239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5"/>
          <p:cNvSpPr>
            <a:spLocks noGrp="1" noChangeArrowheads="1"/>
          </p:cNvSpPr>
          <p:nvPr>
            <p:ph type="sldNum" idx="10"/>
          </p:nvPr>
        </p:nvSpPr>
        <p:spPr/>
        <p:txBody>
          <a:bodyPr/>
          <a:lstStyle>
            <a:lvl1pPr defTabSz="914400">
              <a:defRPr kumimoji="1" b="1"/>
            </a:lvl1pPr>
          </a:lstStyle>
          <a:p>
            <a:pPr>
              <a:defRPr/>
            </a:pPr>
            <a:fld id="{B1C8B159-35EE-DD4D-B3A0-84A249095EF9}" type="slidenum">
              <a:rPr lang="en-GB"/>
              <a:pPr>
                <a:defRPr/>
              </a:pPr>
              <a:t>‹#›</a:t>
            </a:fld>
            <a:endParaRPr lang="en-GB"/>
          </a:p>
        </p:txBody>
      </p:sp>
    </p:spTree>
    <p:extLst>
      <p:ext uri="{BB962C8B-B14F-4D97-AF65-F5344CB8AC3E}">
        <p14:creationId xmlns:p14="http://schemas.microsoft.com/office/powerpoint/2010/main" val="809519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p:txBody>
          <a:bodyPr/>
          <a:lstStyle>
            <a:lvl1pPr defTabSz="914400">
              <a:defRPr kumimoji="1" b="1"/>
            </a:lvl1pPr>
          </a:lstStyle>
          <a:p>
            <a:pPr>
              <a:defRPr/>
            </a:pPr>
            <a:fld id="{370E2F8D-C059-A14E-BB90-E9CBD06AF185}" type="slidenum">
              <a:rPr lang="en-GB"/>
              <a:pPr>
                <a:defRPr/>
              </a:pPr>
              <a:t>‹#›</a:t>
            </a:fld>
            <a:endParaRPr lang="en-GB"/>
          </a:p>
        </p:txBody>
      </p:sp>
    </p:spTree>
    <p:extLst>
      <p:ext uri="{BB962C8B-B14F-4D97-AF65-F5344CB8AC3E}">
        <p14:creationId xmlns:p14="http://schemas.microsoft.com/office/powerpoint/2010/main" val="9257631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5"/>
          <p:cNvSpPr>
            <a:spLocks noGrp="1" noChangeArrowheads="1"/>
          </p:cNvSpPr>
          <p:nvPr>
            <p:ph type="sldNum" idx="10"/>
          </p:nvPr>
        </p:nvSpPr>
        <p:spPr/>
        <p:txBody>
          <a:bodyPr/>
          <a:lstStyle>
            <a:lvl1pPr defTabSz="914400">
              <a:defRPr kumimoji="1" b="1"/>
            </a:lvl1pPr>
          </a:lstStyle>
          <a:p>
            <a:pPr>
              <a:defRPr/>
            </a:pPr>
            <a:fld id="{D7CE365B-E35C-9144-B732-3C77469C5D8C}" type="slidenum">
              <a:rPr lang="en-GB"/>
              <a:pPr>
                <a:defRPr/>
              </a:pPr>
              <a:t>‹#›</a:t>
            </a:fld>
            <a:endParaRPr lang="en-GB"/>
          </a:p>
        </p:txBody>
      </p:sp>
    </p:spTree>
    <p:extLst>
      <p:ext uri="{BB962C8B-B14F-4D97-AF65-F5344CB8AC3E}">
        <p14:creationId xmlns:p14="http://schemas.microsoft.com/office/powerpoint/2010/main" val="12700388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5"/>
          <p:cNvSpPr>
            <a:spLocks noGrp="1" noChangeArrowheads="1"/>
          </p:cNvSpPr>
          <p:nvPr>
            <p:ph type="sldNum" idx="10"/>
          </p:nvPr>
        </p:nvSpPr>
        <p:spPr/>
        <p:txBody>
          <a:bodyPr/>
          <a:lstStyle>
            <a:lvl1pPr defTabSz="914400">
              <a:defRPr kumimoji="1" b="1"/>
            </a:lvl1pPr>
          </a:lstStyle>
          <a:p>
            <a:pPr>
              <a:defRPr/>
            </a:pPr>
            <a:fld id="{95AA770F-8615-2A43-A4A3-3043D878BB65}" type="slidenum">
              <a:rPr lang="en-GB"/>
              <a:pPr>
                <a:defRPr/>
              </a:pPr>
              <a:t>‹#›</a:t>
            </a:fld>
            <a:endParaRPr lang="en-GB"/>
          </a:p>
        </p:txBody>
      </p:sp>
    </p:spTree>
    <p:extLst>
      <p:ext uri="{BB962C8B-B14F-4D97-AF65-F5344CB8AC3E}">
        <p14:creationId xmlns:p14="http://schemas.microsoft.com/office/powerpoint/2010/main" val="843153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latin typeface="Times New Roman" charset="0"/>
              <a:cs typeface="Times New Roman" charset="0"/>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latin typeface="Times New Roman" charset="0"/>
              <a:cs typeface="Times New Roman" charset="0"/>
            </a:endParaRPr>
          </a:p>
        </p:txBody>
      </p:sp>
      <p:pic>
        <p:nvPicPr>
          <p:cNvPr id="7" name="Picture 5"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46087"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0DAAAA33-25DB-C742-9727-39FBA6164572}" type="slidenum">
              <a:rPr lang="en-US"/>
              <a:pPr>
                <a:defRPr/>
              </a:pPr>
              <a:t>‹#›</a:t>
            </a:fld>
            <a:endParaRPr lang="en-US"/>
          </a:p>
        </p:txBody>
      </p:sp>
    </p:spTree>
    <p:extLst>
      <p:ext uri="{BB962C8B-B14F-4D97-AF65-F5344CB8AC3E}">
        <p14:creationId xmlns:p14="http://schemas.microsoft.com/office/powerpoint/2010/main" val="33640041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5"/>
          <p:cNvSpPr>
            <a:spLocks noGrp="1" noChangeArrowheads="1"/>
          </p:cNvSpPr>
          <p:nvPr>
            <p:ph type="sldNum" idx="10"/>
          </p:nvPr>
        </p:nvSpPr>
        <p:spPr/>
        <p:txBody>
          <a:bodyPr/>
          <a:lstStyle>
            <a:lvl1pPr defTabSz="914400">
              <a:defRPr kumimoji="1" b="1"/>
            </a:lvl1pPr>
          </a:lstStyle>
          <a:p>
            <a:pPr>
              <a:defRPr/>
            </a:pPr>
            <a:fld id="{72C3EFAB-F9A3-8E45-941F-A61C1513B148}" type="slidenum">
              <a:rPr lang="en-GB"/>
              <a:pPr>
                <a:defRPr/>
              </a:pPr>
              <a:t>‹#›</a:t>
            </a:fld>
            <a:endParaRPr lang="en-GB"/>
          </a:p>
        </p:txBody>
      </p:sp>
    </p:spTree>
    <p:extLst>
      <p:ext uri="{BB962C8B-B14F-4D97-AF65-F5344CB8AC3E}">
        <p14:creationId xmlns:p14="http://schemas.microsoft.com/office/powerpoint/2010/main" val="27316282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defTabSz="914400">
              <a:defRPr kumimoji="1" b="1"/>
            </a:lvl1pPr>
          </a:lstStyle>
          <a:p>
            <a:pPr>
              <a:defRPr/>
            </a:pPr>
            <a:fld id="{AF94E21D-FA34-8745-A66E-BBBFA171D91D}" type="slidenum">
              <a:rPr lang="en-GB"/>
              <a:pPr>
                <a:defRPr/>
              </a:pPr>
              <a:t>‹#›</a:t>
            </a:fld>
            <a:endParaRPr lang="en-GB"/>
          </a:p>
        </p:txBody>
      </p:sp>
    </p:spTree>
    <p:extLst>
      <p:ext uri="{BB962C8B-B14F-4D97-AF65-F5344CB8AC3E}">
        <p14:creationId xmlns:p14="http://schemas.microsoft.com/office/powerpoint/2010/main" val="9984486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defTabSz="914400">
              <a:defRPr kumimoji="1" b="1"/>
            </a:lvl1pPr>
          </a:lstStyle>
          <a:p>
            <a:pPr>
              <a:defRPr/>
            </a:pPr>
            <a:fld id="{AFD10DDF-4C07-734B-881F-96F354DE5D7A}" type="slidenum">
              <a:rPr lang="en-GB"/>
              <a:pPr>
                <a:defRPr/>
              </a:pPr>
              <a:t>‹#›</a:t>
            </a:fld>
            <a:endParaRPr lang="en-GB"/>
          </a:p>
        </p:txBody>
      </p:sp>
    </p:spTree>
    <p:extLst>
      <p:ext uri="{BB962C8B-B14F-4D97-AF65-F5344CB8AC3E}">
        <p14:creationId xmlns:p14="http://schemas.microsoft.com/office/powerpoint/2010/main" val="13273457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p:txBody>
          <a:bodyPr/>
          <a:lstStyle>
            <a:lvl1pPr defTabSz="914400">
              <a:defRPr kumimoji="1" b="1"/>
            </a:lvl1pPr>
          </a:lstStyle>
          <a:p>
            <a:pPr>
              <a:defRPr/>
            </a:pPr>
            <a:fld id="{A5A156E5-F352-F848-AF41-8EE65CD825C6}" type="slidenum">
              <a:rPr lang="en-GB"/>
              <a:pPr>
                <a:defRPr/>
              </a:pPr>
              <a:t>‹#›</a:t>
            </a:fld>
            <a:endParaRPr lang="en-GB"/>
          </a:p>
        </p:txBody>
      </p:sp>
    </p:spTree>
    <p:extLst>
      <p:ext uri="{BB962C8B-B14F-4D97-AF65-F5344CB8AC3E}">
        <p14:creationId xmlns:p14="http://schemas.microsoft.com/office/powerpoint/2010/main" val="32759370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5"/>
          <p:cNvSpPr>
            <a:spLocks noGrp="1" noChangeArrowheads="1"/>
          </p:cNvSpPr>
          <p:nvPr>
            <p:ph type="sldNum" idx="10"/>
          </p:nvPr>
        </p:nvSpPr>
        <p:spPr/>
        <p:txBody>
          <a:bodyPr/>
          <a:lstStyle>
            <a:lvl1pPr defTabSz="914400">
              <a:defRPr kumimoji="1" b="1"/>
            </a:lvl1pPr>
          </a:lstStyle>
          <a:p>
            <a:pPr>
              <a:defRPr/>
            </a:pPr>
            <a:fld id="{23386BC0-49C4-B049-9FED-F726EA5424A8}" type="slidenum">
              <a:rPr lang="en-GB"/>
              <a:pPr>
                <a:defRPr/>
              </a:pPr>
              <a:t>‹#›</a:t>
            </a:fld>
            <a:endParaRPr lang="en-GB"/>
          </a:p>
        </p:txBody>
      </p:sp>
    </p:spTree>
    <p:extLst>
      <p:ext uri="{BB962C8B-B14F-4D97-AF65-F5344CB8AC3E}">
        <p14:creationId xmlns:p14="http://schemas.microsoft.com/office/powerpoint/2010/main" val="21351529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5"/>
          <p:cNvSpPr>
            <a:spLocks noGrp="1" noChangeArrowheads="1"/>
          </p:cNvSpPr>
          <p:nvPr>
            <p:ph type="sldNum" idx="10"/>
          </p:nvPr>
        </p:nvSpPr>
        <p:spPr/>
        <p:txBody>
          <a:bodyPr/>
          <a:lstStyle>
            <a:lvl1pPr defTabSz="914400">
              <a:defRPr kumimoji="1" b="1"/>
            </a:lvl1pPr>
          </a:lstStyle>
          <a:p>
            <a:pPr>
              <a:defRPr/>
            </a:pPr>
            <a:fld id="{32F92A83-80F3-5A4E-89F8-3088E84C18C8}" type="slidenum">
              <a:rPr lang="en-GB"/>
              <a:pPr>
                <a:defRPr/>
              </a:pPr>
              <a:t>‹#›</a:t>
            </a:fld>
            <a:endParaRPr lang="en-GB"/>
          </a:p>
        </p:txBody>
      </p:sp>
    </p:spTree>
    <p:extLst>
      <p:ext uri="{BB962C8B-B14F-4D97-AF65-F5344CB8AC3E}">
        <p14:creationId xmlns:p14="http://schemas.microsoft.com/office/powerpoint/2010/main" val="16070193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66ADC5-E749-A347-93C3-3C30A6BE68A7}" type="slidenum">
              <a:rPr lang="en-US"/>
              <a:pPr>
                <a:defRPr/>
              </a:pPr>
              <a:t>‹#›</a:t>
            </a:fld>
            <a:endParaRPr lang="en-US"/>
          </a:p>
        </p:txBody>
      </p:sp>
    </p:spTree>
    <p:extLst>
      <p:ext uri="{BB962C8B-B14F-4D97-AF65-F5344CB8AC3E}">
        <p14:creationId xmlns:p14="http://schemas.microsoft.com/office/powerpoint/2010/main" val="14908082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C267B-9BE9-084F-99B3-552A8BACD259}" type="slidenum">
              <a:rPr lang="en-US"/>
              <a:pPr>
                <a:defRPr/>
              </a:pPr>
              <a:t>‹#›</a:t>
            </a:fld>
            <a:endParaRPr lang="en-US"/>
          </a:p>
        </p:txBody>
      </p:sp>
    </p:spTree>
    <p:extLst>
      <p:ext uri="{BB962C8B-B14F-4D97-AF65-F5344CB8AC3E}">
        <p14:creationId xmlns:p14="http://schemas.microsoft.com/office/powerpoint/2010/main" val="17934298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AE331-40D2-C44B-B374-FDCC2002E735}" type="slidenum">
              <a:rPr lang="en-US"/>
              <a:pPr>
                <a:defRPr/>
              </a:pPr>
              <a:t>‹#›</a:t>
            </a:fld>
            <a:endParaRPr lang="en-US"/>
          </a:p>
        </p:txBody>
      </p:sp>
    </p:spTree>
    <p:extLst>
      <p:ext uri="{BB962C8B-B14F-4D97-AF65-F5344CB8AC3E}">
        <p14:creationId xmlns:p14="http://schemas.microsoft.com/office/powerpoint/2010/main" val="1917793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9AB427-678F-EF42-80CE-01BFB05CDF2F}" type="slidenum">
              <a:rPr lang="en-US"/>
              <a:pPr>
                <a:defRPr/>
              </a:pPr>
              <a:t>‹#›</a:t>
            </a:fld>
            <a:endParaRPr lang="en-US"/>
          </a:p>
        </p:txBody>
      </p:sp>
    </p:spTree>
    <p:extLst>
      <p:ext uri="{BB962C8B-B14F-4D97-AF65-F5344CB8AC3E}">
        <p14:creationId xmlns:p14="http://schemas.microsoft.com/office/powerpoint/2010/main" val="1279014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DFE6C44-90FB-5044-963E-49E954AB05D1}" type="slidenum">
              <a:rPr lang="en-US"/>
              <a:pPr>
                <a:defRPr/>
              </a:pPr>
              <a:t>‹#›</a:t>
            </a:fld>
            <a:endParaRPr lang="en-US"/>
          </a:p>
        </p:txBody>
      </p:sp>
    </p:spTree>
    <p:extLst>
      <p:ext uri="{BB962C8B-B14F-4D97-AF65-F5344CB8AC3E}">
        <p14:creationId xmlns:p14="http://schemas.microsoft.com/office/powerpoint/2010/main" val="37705037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69474C-79AA-5E40-A8F1-F51909D5F17D}" type="slidenum">
              <a:rPr lang="en-US"/>
              <a:pPr>
                <a:defRPr/>
              </a:pPr>
              <a:t>‹#›</a:t>
            </a:fld>
            <a:endParaRPr lang="en-US"/>
          </a:p>
        </p:txBody>
      </p:sp>
    </p:spTree>
    <p:extLst>
      <p:ext uri="{BB962C8B-B14F-4D97-AF65-F5344CB8AC3E}">
        <p14:creationId xmlns:p14="http://schemas.microsoft.com/office/powerpoint/2010/main" val="36021922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6940F2-3EC4-1D41-88AF-332E6C3A2F79}" type="slidenum">
              <a:rPr lang="en-US"/>
              <a:pPr>
                <a:defRPr/>
              </a:pPr>
              <a:t>‹#›</a:t>
            </a:fld>
            <a:endParaRPr lang="en-US"/>
          </a:p>
        </p:txBody>
      </p:sp>
    </p:spTree>
    <p:extLst>
      <p:ext uri="{BB962C8B-B14F-4D97-AF65-F5344CB8AC3E}">
        <p14:creationId xmlns:p14="http://schemas.microsoft.com/office/powerpoint/2010/main" val="16877382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1AF66C-0A63-C344-B2C2-25E02E2DD12F}" type="slidenum">
              <a:rPr lang="en-US"/>
              <a:pPr>
                <a:defRPr/>
              </a:pPr>
              <a:t>‹#›</a:t>
            </a:fld>
            <a:endParaRPr lang="en-US"/>
          </a:p>
        </p:txBody>
      </p:sp>
    </p:spTree>
    <p:extLst>
      <p:ext uri="{BB962C8B-B14F-4D97-AF65-F5344CB8AC3E}">
        <p14:creationId xmlns:p14="http://schemas.microsoft.com/office/powerpoint/2010/main" val="8773535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8ADF64-612A-A74D-BE64-D889846C8BA7}" type="slidenum">
              <a:rPr lang="en-US"/>
              <a:pPr>
                <a:defRPr/>
              </a:pPr>
              <a:t>‹#›</a:t>
            </a:fld>
            <a:endParaRPr lang="en-US"/>
          </a:p>
        </p:txBody>
      </p:sp>
    </p:spTree>
    <p:extLst>
      <p:ext uri="{BB962C8B-B14F-4D97-AF65-F5344CB8AC3E}">
        <p14:creationId xmlns:p14="http://schemas.microsoft.com/office/powerpoint/2010/main" val="20666506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7B8AC7-E294-B845-AE77-94003D28C729}" type="slidenum">
              <a:rPr lang="en-US"/>
              <a:pPr>
                <a:defRPr/>
              </a:pPr>
              <a:t>‹#›</a:t>
            </a:fld>
            <a:endParaRPr lang="en-US"/>
          </a:p>
        </p:txBody>
      </p:sp>
    </p:spTree>
    <p:extLst>
      <p:ext uri="{BB962C8B-B14F-4D97-AF65-F5344CB8AC3E}">
        <p14:creationId xmlns:p14="http://schemas.microsoft.com/office/powerpoint/2010/main" val="27612950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DC4CC4-8E67-F749-AD43-D55381AB40CD}" type="slidenum">
              <a:rPr lang="en-US"/>
              <a:pPr>
                <a:defRPr/>
              </a:pPr>
              <a:t>‹#›</a:t>
            </a:fld>
            <a:endParaRPr lang="en-US"/>
          </a:p>
        </p:txBody>
      </p:sp>
    </p:spTree>
    <p:extLst>
      <p:ext uri="{BB962C8B-B14F-4D97-AF65-F5344CB8AC3E}">
        <p14:creationId xmlns:p14="http://schemas.microsoft.com/office/powerpoint/2010/main" val="13337326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E7F284-29AE-ED4D-BAB4-BB4E4D7C03C4}" type="slidenum">
              <a:rPr lang="en-US"/>
              <a:pPr>
                <a:defRPr/>
              </a:pPr>
              <a:t>‹#›</a:t>
            </a:fld>
            <a:endParaRPr lang="en-US"/>
          </a:p>
        </p:txBody>
      </p:sp>
    </p:spTree>
    <p:extLst>
      <p:ext uri="{BB962C8B-B14F-4D97-AF65-F5344CB8AC3E}">
        <p14:creationId xmlns:p14="http://schemas.microsoft.com/office/powerpoint/2010/main" val="19198949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2C5E5B-140C-F14D-A172-33EE6A050546}" type="slidenum">
              <a:rPr lang="en-US"/>
              <a:pPr>
                <a:defRPr/>
              </a:pPr>
              <a:t>‹#›</a:t>
            </a:fld>
            <a:endParaRPr lang="en-US"/>
          </a:p>
        </p:txBody>
      </p:sp>
    </p:spTree>
    <p:extLst>
      <p:ext uri="{BB962C8B-B14F-4D97-AF65-F5344CB8AC3E}">
        <p14:creationId xmlns:p14="http://schemas.microsoft.com/office/powerpoint/2010/main" val="10871535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65682B-EC48-634B-B8A0-FEDE576D9CF5}" type="slidenum">
              <a:rPr lang="en-US"/>
              <a:pPr>
                <a:defRPr/>
              </a:pPr>
              <a:t>‹#›</a:t>
            </a:fld>
            <a:endParaRPr lang="en-US"/>
          </a:p>
        </p:txBody>
      </p:sp>
    </p:spTree>
    <p:extLst>
      <p:ext uri="{BB962C8B-B14F-4D97-AF65-F5344CB8AC3E}">
        <p14:creationId xmlns:p14="http://schemas.microsoft.com/office/powerpoint/2010/main" val="21976791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C0FC9-85B5-3147-B3C2-B8BE70083F66}" type="slidenum">
              <a:rPr lang="en-US"/>
              <a:pPr>
                <a:defRPr/>
              </a:pPr>
              <a:t>‹#›</a:t>
            </a:fld>
            <a:endParaRPr lang="en-US"/>
          </a:p>
        </p:txBody>
      </p:sp>
    </p:spTree>
    <p:extLst>
      <p:ext uri="{BB962C8B-B14F-4D97-AF65-F5344CB8AC3E}">
        <p14:creationId xmlns:p14="http://schemas.microsoft.com/office/powerpoint/2010/main" val="879635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1A90D3A-BD8F-8C42-A482-C678930F5C2E}" type="slidenum">
              <a:rPr lang="en-US"/>
              <a:pPr>
                <a:defRPr/>
              </a:pPr>
              <a:t>‹#›</a:t>
            </a:fld>
            <a:endParaRPr lang="en-US"/>
          </a:p>
        </p:txBody>
      </p:sp>
    </p:spTree>
    <p:extLst>
      <p:ext uri="{BB962C8B-B14F-4D97-AF65-F5344CB8AC3E}">
        <p14:creationId xmlns:p14="http://schemas.microsoft.com/office/powerpoint/2010/main" val="9846333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E20CAD-E828-0F4C-A09C-CCF7853852E4}" type="slidenum">
              <a:rPr lang="en-US"/>
              <a:pPr>
                <a:defRPr/>
              </a:pPr>
              <a:t>‹#›</a:t>
            </a:fld>
            <a:endParaRPr lang="en-US"/>
          </a:p>
        </p:txBody>
      </p:sp>
    </p:spTree>
    <p:extLst>
      <p:ext uri="{BB962C8B-B14F-4D97-AF65-F5344CB8AC3E}">
        <p14:creationId xmlns:p14="http://schemas.microsoft.com/office/powerpoint/2010/main" val="126195291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CF4BF4-74EF-FB4D-8CAE-AABFEA44FC25}" type="slidenum">
              <a:rPr lang="en-US"/>
              <a:pPr>
                <a:defRPr/>
              </a:pPr>
              <a:t>‹#›</a:t>
            </a:fld>
            <a:endParaRPr lang="en-US"/>
          </a:p>
        </p:txBody>
      </p:sp>
    </p:spTree>
    <p:extLst>
      <p:ext uri="{BB962C8B-B14F-4D97-AF65-F5344CB8AC3E}">
        <p14:creationId xmlns:p14="http://schemas.microsoft.com/office/powerpoint/2010/main" val="9089211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EABAB1E-A2CE-7E48-8684-1EFD509E62B4}" type="slidenum">
              <a:rPr lang="en-US"/>
              <a:pPr>
                <a:defRPr/>
              </a:pPr>
              <a:t>‹#›</a:t>
            </a:fld>
            <a:endParaRPr lang="en-US"/>
          </a:p>
        </p:txBody>
      </p:sp>
    </p:spTree>
    <p:extLst>
      <p:ext uri="{BB962C8B-B14F-4D97-AF65-F5344CB8AC3E}">
        <p14:creationId xmlns:p14="http://schemas.microsoft.com/office/powerpoint/2010/main" val="140460273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C2995D-0FFB-2047-90BC-E13EDCC5C24C}" type="slidenum">
              <a:rPr lang="en-US"/>
              <a:pPr>
                <a:defRPr/>
              </a:pPr>
              <a:t>‹#›</a:t>
            </a:fld>
            <a:endParaRPr lang="en-US"/>
          </a:p>
        </p:txBody>
      </p:sp>
    </p:spTree>
    <p:extLst>
      <p:ext uri="{BB962C8B-B14F-4D97-AF65-F5344CB8AC3E}">
        <p14:creationId xmlns:p14="http://schemas.microsoft.com/office/powerpoint/2010/main" val="40174345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B6B033-C7D4-E34E-8EE2-B8D2416EDC4E}" type="slidenum">
              <a:rPr lang="en-US"/>
              <a:pPr>
                <a:defRPr/>
              </a:pPr>
              <a:t>‹#›</a:t>
            </a:fld>
            <a:endParaRPr lang="en-US"/>
          </a:p>
        </p:txBody>
      </p:sp>
    </p:spTree>
    <p:extLst>
      <p:ext uri="{BB962C8B-B14F-4D97-AF65-F5344CB8AC3E}">
        <p14:creationId xmlns:p14="http://schemas.microsoft.com/office/powerpoint/2010/main" val="5960371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942D14-A29B-744D-B360-4AA270FC880C}" type="slidenum">
              <a:rPr lang="en-US"/>
              <a:pPr>
                <a:defRPr/>
              </a:pPr>
              <a:t>‹#›</a:t>
            </a:fld>
            <a:endParaRPr lang="en-US"/>
          </a:p>
        </p:txBody>
      </p:sp>
    </p:spTree>
    <p:extLst>
      <p:ext uri="{BB962C8B-B14F-4D97-AF65-F5344CB8AC3E}">
        <p14:creationId xmlns:p14="http://schemas.microsoft.com/office/powerpoint/2010/main" val="109468940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7E76E8-10EE-C14A-AB90-46B44134806A}" type="slidenum">
              <a:rPr lang="en-US"/>
              <a:pPr>
                <a:defRPr/>
              </a:pPr>
              <a:t>‹#›</a:t>
            </a:fld>
            <a:endParaRPr lang="en-US"/>
          </a:p>
        </p:txBody>
      </p:sp>
    </p:spTree>
    <p:extLst>
      <p:ext uri="{BB962C8B-B14F-4D97-AF65-F5344CB8AC3E}">
        <p14:creationId xmlns:p14="http://schemas.microsoft.com/office/powerpoint/2010/main" val="6164890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83E079-BD9E-5A45-97C5-ED9BDDB52C10}" type="slidenum">
              <a:rPr lang="en-US"/>
              <a:pPr>
                <a:defRPr/>
              </a:pPr>
              <a:t>‹#›</a:t>
            </a:fld>
            <a:endParaRPr lang="en-US"/>
          </a:p>
        </p:txBody>
      </p:sp>
    </p:spTree>
    <p:extLst>
      <p:ext uri="{BB962C8B-B14F-4D97-AF65-F5344CB8AC3E}">
        <p14:creationId xmlns:p14="http://schemas.microsoft.com/office/powerpoint/2010/main" val="14151468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825AE983-F2DC-4542-88E5-0D93BF5A1159}" type="slidenum">
              <a:rPr lang="en-US"/>
              <a:pPr>
                <a:defRPr/>
              </a:pPr>
              <a:t>‹#›</a:t>
            </a:fld>
            <a:endParaRPr lang="en-US"/>
          </a:p>
        </p:txBody>
      </p:sp>
    </p:spTree>
    <p:extLst>
      <p:ext uri="{BB962C8B-B14F-4D97-AF65-F5344CB8AC3E}">
        <p14:creationId xmlns:p14="http://schemas.microsoft.com/office/powerpoint/2010/main" val="3850376919"/>
      </p:ext>
    </p:extLst>
  </p:cSld>
  <p:clrMapOvr>
    <a:masterClrMapping/>
  </p:clrMapOvr>
  <p:transition xmlns:p14="http://schemas.microsoft.com/office/powerpoint/2010/main" spd="med">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253DA4C4-FCDA-2448-BC37-78BEE8E6F8B5}" type="slidenum">
              <a:rPr lang="en-US"/>
              <a:pPr>
                <a:defRPr/>
              </a:pPr>
              <a:t>‹#›</a:t>
            </a:fld>
            <a:endParaRPr lang="en-US"/>
          </a:p>
        </p:txBody>
      </p:sp>
    </p:spTree>
    <p:extLst>
      <p:ext uri="{BB962C8B-B14F-4D97-AF65-F5344CB8AC3E}">
        <p14:creationId xmlns:p14="http://schemas.microsoft.com/office/powerpoint/2010/main" val="55758899"/>
      </p:ext>
    </p:extLst>
  </p:cSld>
  <p:clrMapOvr>
    <a:masterClrMapping/>
  </p:clrMapOvr>
  <p:transition xmlns:p14="http://schemas.microsoft.com/office/powerpoint/2010/main" spd="med">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5BE3481-A2F8-A34B-8FA3-25689D317A2D}" type="slidenum">
              <a:rPr lang="en-US"/>
              <a:pPr>
                <a:defRPr/>
              </a:pPr>
              <a:t>‹#›</a:t>
            </a:fld>
            <a:endParaRPr lang="en-US"/>
          </a:p>
        </p:txBody>
      </p:sp>
    </p:spTree>
    <p:extLst>
      <p:ext uri="{BB962C8B-B14F-4D97-AF65-F5344CB8AC3E}">
        <p14:creationId xmlns:p14="http://schemas.microsoft.com/office/powerpoint/2010/main" val="151797655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04C744F0-DC22-8B44-9840-F85B16DC91B6}" type="slidenum">
              <a:rPr lang="en-US"/>
              <a:pPr>
                <a:defRPr/>
              </a:pPr>
              <a:t>‹#›</a:t>
            </a:fld>
            <a:endParaRPr lang="en-US"/>
          </a:p>
        </p:txBody>
      </p:sp>
    </p:spTree>
    <p:extLst>
      <p:ext uri="{BB962C8B-B14F-4D97-AF65-F5344CB8AC3E}">
        <p14:creationId xmlns:p14="http://schemas.microsoft.com/office/powerpoint/2010/main" val="3806189883"/>
      </p:ext>
    </p:extLst>
  </p:cSld>
  <p:clrMapOvr>
    <a:masterClrMapping/>
  </p:clrMapOvr>
  <p:transition xmlns:p14="http://schemas.microsoft.com/office/powerpoint/2010/main" spd="med">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4E58C9DD-8C44-F245-839D-10F9FE3F3811}" type="slidenum">
              <a:rPr lang="en-US"/>
              <a:pPr>
                <a:defRPr/>
              </a:pPr>
              <a:t>‹#›</a:t>
            </a:fld>
            <a:endParaRPr lang="en-US"/>
          </a:p>
        </p:txBody>
      </p:sp>
    </p:spTree>
    <p:extLst>
      <p:ext uri="{BB962C8B-B14F-4D97-AF65-F5344CB8AC3E}">
        <p14:creationId xmlns:p14="http://schemas.microsoft.com/office/powerpoint/2010/main" val="3168990386"/>
      </p:ext>
    </p:extLst>
  </p:cSld>
  <p:clrMapOvr>
    <a:masterClrMapping/>
  </p:clrMapOvr>
  <p:transition xmlns:p14="http://schemas.microsoft.com/office/powerpoint/2010/main" spd="med">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CF7F716E-9D11-6345-9C47-C40E320C533E}" type="slidenum">
              <a:rPr lang="en-US"/>
              <a:pPr>
                <a:defRPr/>
              </a:pPr>
              <a:t>‹#›</a:t>
            </a:fld>
            <a:endParaRPr lang="en-US"/>
          </a:p>
        </p:txBody>
      </p:sp>
    </p:spTree>
    <p:extLst>
      <p:ext uri="{BB962C8B-B14F-4D97-AF65-F5344CB8AC3E}">
        <p14:creationId xmlns:p14="http://schemas.microsoft.com/office/powerpoint/2010/main" val="1518069178"/>
      </p:ext>
    </p:extLst>
  </p:cSld>
  <p:clrMapOvr>
    <a:masterClrMapping/>
  </p:clrMapOvr>
  <p:transition xmlns:p14="http://schemas.microsoft.com/office/powerpoint/2010/main" spd="med">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0925E6A7-EB35-A54A-8B93-D585C7D04074}" type="slidenum">
              <a:rPr lang="en-US"/>
              <a:pPr>
                <a:defRPr/>
              </a:pPr>
              <a:t>‹#›</a:t>
            </a:fld>
            <a:endParaRPr lang="en-US"/>
          </a:p>
        </p:txBody>
      </p:sp>
    </p:spTree>
    <p:extLst>
      <p:ext uri="{BB962C8B-B14F-4D97-AF65-F5344CB8AC3E}">
        <p14:creationId xmlns:p14="http://schemas.microsoft.com/office/powerpoint/2010/main" val="1023225096"/>
      </p:ext>
    </p:extLst>
  </p:cSld>
  <p:clrMapOvr>
    <a:masterClrMapping/>
  </p:clrMapOvr>
  <p:transition xmlns:p14="http://schemas.microsoft.com/office/powerpoint/2010/main" spd="med">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76F94063-C7BD-BA43-974C-A85FCBBEEB72}" type="slidenum">
              <a:rPr lang="en-US"/>
              <a:pPr>
                <a:defRPr/>
              </a:pPr>
              <a:t>‹#›</a:t>
            </a:fld>
            <a:endParaRPr lang="en-US"/>
          </a:p>
        </p:txBody>
      </p:sp>
    </p:spTree>
    <p:extLst>
      <p:ext uri="{BB962C8B-B14F-4D97-AF65-F5344CB8AC3E}">
        <p14:creationId xmlns:p14="http://schemas.microsoft.com/office/powerpoint/2010/main" val="2350553782"/>
      </p:ext>
    </p:extLst>
  </p:cSld>
  <p:clrMapOvr>
    <a:masterClrMapping/>
  </p:clrMapOvr>
  <p:transition xmlns:p14="http://schemas.microsoft.com/office/powerpoint/2010/main" spd="med">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16EE9BB8-F978-8643-95A8-D004FFFA0996}" type="slidenum">
              <a:rPr lang="en-US"/>
              <a:pPr>
                <a:defRPr/>
              </a:pPr>
              <a:t>‹#›</a:t>
            </a:fld>
            <a:endParaRPr lang="en-US"/>
          </a:p>
        </p:txBody>
      </p:sp>
    </p:spTree>
    <p:extLst>
      <p:ext uri="{BB962C8B-B14F-4D97-AF65-F5344CB8AC3E}">
        <p14:creationId xmlns:p14="http://schemas.microsoft.com/office/powerpoint/2010/main" val="4015414756"/>
      </p:ext>
    </p:extLst>
  </p:cSld>
  <p:clrMapOvr>
    <a:masterClrMapping/>
  </p:clrMapOvr>
  <p:transition xmlns:p14="http://schemas.microsoft.com/office/powerpoint/2010/main" spd="med">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AC5639E3-3F89-304F-8309-0CD2D99507D7}" type="slidenum">
              <a:rPr lang="en-US"/>
              <a:pPr>
                <a:defRPr/>
              </a:pPr>
              <a:t>‹#›</a:t>
            </a:fld>
            <a:endParaRPr lang="en-US"/>
          </a:p>
        </p:txBody>
      </p:sp>
    </p:spTree>
    <p:extLst>
      <p:ext uri="{BB962C8B-B14F-4D97-AF65-F5344CB8AC3E}">
        <p14:creationId xmlns:p14="http://schemas.microsoft.com/office/powerpoint/2010/main" val="2549126210"/>
      </p:ext>
    </p:extLst>
  </p:cSld>
  <p:clrMapOvr>
    <a:masterClrMapping/>
  </p:clrMapOvr>
  <p:transition xmlns:p14="http://schemas.microsoft.com/office/powerpoint/2010/main" spd="med">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D7E4AB61-6C36-EB47-A67D-F56D2AE5C22A}" type="slidenum">
              <a:rPr lang="en-US"/>
              <a:pPr>
                <a:defRPr/>
              </a:pPr>
              <a:t>‹#›</a:t>
            </a:fld>
            <a:endParaRPr lang="en-US"/>
          </a:p>
        </p:txBody>
      </p:sp>
    </p:spTree>
    <p:extLst>
      <p:ext uri="{BB962C8B-B14F-4D97-AF65-F5344CB8AC3E}">
        <p14:creationId xmlns:p14="http://schemas.microsoft.com/office/powerpoint/2010/main" val="2219081523"/>
      </p:ext>
    </p:extLst>
  </p:cSld>
  <p:clrMapOvr>
    <a:masterClrMapping/>
  </p:clrMapOvr>
  <p:transition xmlns:p14="http://schemas.microsoft.com/office/powerpoint/2010/main" spd="med">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B9E0CE9C-AD37-2F40-AC34-0A7BF6D36FB1}" type="slidenum">
              <a:rPr lang="en-US"/>
              <a:pPr>
                <a:defRPr/>
              </a:pPr>
              <a:t>‹#›</a:t>
            </a:fld>
            <a:endParaRPr lang="en-US"/>
          </a:p>
        </p:txBody>
      </p:sp>
    </p:spTree>
    <p:extLst>
      <p:ext uri="{BB962C8B-B14F-4D97-AF65-F5344CB8AC3E}">
        <p14:creationId xmlns:p14="http://schemas.microsoft.com/office/powerpoint/2010/main" val="3446052596"/>
      </p:ext>
    </p:extLst>
  </p:cSld>
  <p:clrMapOvr>
    <a:masterClrMapping/>
  </p:clrMapOvr>
  <p:transition xmlns:p14="http://schemas.microsoft.com/office/powerpoint/2010/main" spd="med">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15D51CE9-582B-9C4B-9C88-63701DCF6FD6}" type="slidenum">
              <a:rPr lang="en-US"/>
              <a:pPr>
                <a:defRPr/>
              </a:pPr>
              <a:t>‹#›</a:t>
            </a:fld>
            <a:endParaRPr lang="en-US"/>
          </a:p>
        </p:txBody>
      </p:sp>
    </p:spTree>
    <p:extLst>
      <p:ext uri="{BB962C8B-B14F-4D97-AF65-F5344CB8AC3E}">
        <p14:creationId xmlns:p14="http://schemas.microsoft.com/office/powerpoint/2010/main" val="712757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1FF129AF-F2D1-C841-BF99-83C2D6FFA8BD}" type="slidenum">
              <a:rPr lang="en-US"/>
              <a:pPr>
                <a:defRPr/>
              </a:pPr>
              <a:t>‹#›</a:t>
            </a:fld>
            <a:endParaRPr lang="en-US"/>
          </a:p>
        </p:txBody>
      </p:sp>
    </p:spTree>
    <p:extLst>
      <p:ext uri="{BB962C8B-B14F-4D97-AF65-F5344CB8AC3E}">
        <p14:creationId xmlns:p14="http://schemas.microsoft.com/office/powerpoint/2010/main" val="993503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47C48E73-6066-AB40-9992-1CA7D419B396}" type="slidenum">
              <a:rPr lang="en-US"/>
              <a:pPr>
                <a:defRPr/>
              </a:pPr>
              <a:t>‹#›</a:t>
            </a:fld>
            <a:endParaRPr lang="en-US"/>
          </a:p>
        </p:txBody>
      </p:sp>
    </p:spTree>
    <p:extLst>
      <p:ext uri="{BB962C8B-B14F-4D97-AF65-F5344CB8AC3E}">
        <p14:creationId xmlns:p14="http://schemas.microsoft.com/office/powerpoint/2010/main" val="1445276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FAD53D1-316F-5C45-BF7B-AA499EED5587}" type="slidenum">
              <a:rPr lang="en-US"/>
              <a:pPr>
                <a:defRPr/>
              </a:pPr>
              <a:t>‹#›</a:t>
            </a:fld>
            <a:endParaRPr lang="en-US"/>
          </a:p>
        </p:txBody>
      </p:sp>
    </p:spTree>
    <p:extLst>
      <p:ext uri="{BB962C8B-B14F-4D97-AF65-F5344CB8AC3E}">
        <p14:creationId xmlns:p14="http://schemas.microsoft.com/office/powerpoint/2010/main" val="2452701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5"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6"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6BBF73F7-D71A-6847-9DE8-1A7BDE393388}" type="slidenum">
              <a:rPr lang="en-US"/>
              <a:pPr>
                <a:defRPr/>
              </a:pPr>
              <a:t>‹#›</a:t>
            </a:fld>
            <a:endParaRPr lang="en-US"/>
          </a:p>
        </p:txBody>
      </p:sp>
    </p:spTree>
    <p:extLst>
      <p:ext uri="{BB962C8B-B14F-4D97-AF65-F5344CB8AC3E}">
        <p14:creationId xmlns:p14="http://schemas.microsoft.com/office/powerpoint/2010/main" val="179672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D5857E78-4C79-DF46-8F46-E6185ABE9E79}" type="slidenum">
              <a:rPr lang="en-US"/>
              <a:pPr>
                <a:defRPr/>
              </a:pPr>
              <a:t>‹#›</a:t>
            </a:fld>
            <a:endParaRPr lang="en-US"/>
          </a:p>
        </p:txBody>
      </p:sp>
    </p:spTree>
    <p:extLst>
      <p:ext uri="{BB962C8B-B14F-4D97-AF65-F5344CB8AC3E}">
        <p14:creationId xmlns:p14="http://schemas.microsoft.com/office/powerpoint/2010/main" val="426492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0504C5F1-367A-FB40-8896-F79F48B92A55}" type="slidenum">
              <a:rPr lang="en-US"/>
              <a:pPr>
                <a:defRPr/>
              </a:pPr>
              <a:t>‹#›</a:t>
            </a:fld>
            <a:endParaRPr lang="en-US"/>
          </a:p>
        </p:txBody>
      </p:sp>
    </p:spTree>
    <p:extLst>
      <p:ext uri="{BB962C8B-B14F-4D97-AF65-F5344CB8AC3E}">
        <p14:creationId xmlns:p14="http://schemas.microsoft.com/office/powerpoint/2010/main" val="90121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698CBA92-B4B8-E443-8EE7-7A8A559A8763}" type="slidenum">
              <a:rPr lang="en-US"/>
              <a:pPr>
                <a:defRPr/>
              </a:pPr>
              <a:t>‹#›</a:t>
            </a:fld>
            <a:endParaRPr lang="en-US"/>
          </a:p>
        </p:txBody>
      </p:sp>
    </p:spTree>
    <p:extLst>
      <p:ext uri="{BB962C8B-B14F-4D97-AF65-F5344CB8AC3E}">
        <p14:creationId xmlns:p14="http://schemas.microsoft.com/office/powerpoint/2010/main" val="2909884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73382E-1EAE-EE46-9D5B-95C7AC8E1418}" type="slidenum">
              <a:rPr lang="en-US"/>
              <a:pPr>
                <a:defRPr/>
              </a:pPr>
              <a:t>‹#›</a:t>
            </a:fld>
            <a:endParaRPr lang="en-US"/>
          </a:p>
        </p:txBody>
      </p:sp>
    </p:spTree>
    <p:extLst>
      <p:ext uri="{BB962C8B-B14F-4D97-AF65-F5344CB8AC3E}">
        <p14:creationId xmlns:p14="http://schemas.microsoft.com/office/powerpoint/2010/main" val="331483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06A96-5160-7349-BF4D-7746B0185268}" type="slidenum">
              <a:rPr lang="en-US"/>
              <a:pPr>
                <a:defRPr/>
              </a:pPr>
              <a:t>‹#›</a:t>
            </a:fld>
            <a:endParaRPr lang="en-US"/>
          </a:p>
        </p:txBody>
      </p:sp>
    </p:spTree>
    <p:extLst>
      <p:ext uri="{BB962C8B-B14F-4D97-AF65-F5344CB8AC3E}">
        <p14:creationId xmlns:p14="http://schemas.microsoft.com/office/powerpoint/2010/main" val="137370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5DE60-476F-A740-A54F-9F809A9C1E6B}" type="slidenum">
              <a:rPr lang="en-US"/>
              <a:pPr>
                <a:defRPr/>
              </a:pPr>
              <a:t>‹#›</a:t>
            </a:fld>
            <a:endParaRPr lang="en-US"/>
          </a:p>
        </p:txBody>
      </p:sp>
    </p:spTree>
    <p:extLst>
      <p:ext uri="{BB962C8B-B14F-4D97-AF65-F5344CB8AC3E}">
        <p14:creationId xmlns:p14="http://schemas.microsoft.com/office/powerpoint/2010/main" val="2131872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5985F1-DABB-E345-829A-BA10D9CBAEB5}" type="slidenum">
              <a:rPr lang="en-US"/>
              <a:pPr>
                <a:defRPr/>
              </a:pPr>
              <a:t>‹#›</a:t>
            </a:fld>
            <a:endParaRPr lang="en-US"/>
          </a:p>
        </p:txBody>
      </p:sp>
    </p:spTree>
    <p:extLst>
      <p:ext uri="{BB962C8B-B14F-4D97-AF65-F5344CB8AC3E}">
        <p14:creationId xmlns:p14="http://schemas.microsoft.com/office/powerpoint/2010/main" val="3158314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125DFF-050C-BA4C-B37D-0F2DB63151AC}" type="slidenum">
              <a:rPr lang="en-US"/>
              <a:pPr>
                <a:defRPr/>
              </a:pPr>
              <a:t>‹#›</a:t>
            </a:fld>
            <a:endParaRPr lang="en-US"/>
          </a:p>
        </p:txBody>
      </p:sp>
    </p:spTree>
    <p:extLst>
      <p:ext uri="{BB962C8B-B14F-4D97-AF65-F5344CB8AC3E}">
        <p14:creationId xmlns:p14="http://schemas.microsoft.com/office/powerpoint/2010/main" val="1330095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AB05FE-1CB1-E549-B603-122229E4EAFC}" type="slidenum">
              <a:rPr lang="en-US"/>
              <a:pPr>
                <a:defRPr/>
              </a:pPr>
              <a:t>‹#›</a:t>
            </a:fld>
            <a:endParaRPr lang="en-US"/>
          </a:p>
        </p:txBody>
      </p:sp>
    </p:spTree>
    <p:extLst>
      <p:ext uri="{BB962C8B-B14F-4D97-AF65-F5344CB8AC3E}">
        <p14:creationId xmlns:p14="http://schemas.microsoft.com/office/powerpoint/2010/main" val="670931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F50AB3-F364-6845-8FC3-3DB1E7EB7342}" type="slidenum">
              <a:rPr lang="en-US"/>
              <a:pPr>
                <a:defRPr/>
              </a:pPr>
              <a:t>‹#›</a:t>
            </a:fld>
            <a:endParaRPr lang="en-US"/>
          </a:p>
        </p:txBody>
      </p:sp>
    </p:spTree>
    <p:extLst>
      <p:ext uri="{BB962C8B-B14F-4D97-AF65-F5344CB8AC3E}">
        <p14:creationId xmlns:p14="http://schemas.microsoft.com/office/powerpoint/2010/main" val="299639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5"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6"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98CE1617-CC9E-2840-BB2B-880A820D9983}" type="slidenum">
              <a:rPr lang="en-US"/>
              <a:pPr>
                <a:defRPr/>
              </a:pPr>
              <a:t>‹#›</a:t>
            </a:fld>
            <a:endParaRPr lang="en-US"/>
          </a:p>
        </p:txBody>
      </p:sp>
    </p:spTree>
    <p:extLst>
      <p:ext uri="{BB962C8B-B14F-4D97-AF65-F5344CB8AC3E}">
        <p14:creationId xmlns:p14="http://schemas.microsoft.com/office/powerpoint/2010/main" val="3231947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D26D89-ED1C-174F-A9F6-7CACA4065408}" type="slidenum">
              <a:rPr lang="en-US"/>
              <a:pPr>
                <a:defRPr/>
              </a:pPr>
              <a:t>‹#›</a:t>
            </a:fld>
            <a:endParaRPr lang="en-US"/>
          </a:p>
        </p:txBody>
      </p:sp>
    </p:spTree>
    <p:extLst>
      <p:ext uri="{BB962C8B-B14F-4D97-AF65-F5344CB8AC3E}">
        <p14:creationId xmlns:p14="http://schemas.microsoft.com/office/powerpoint/2010/main" val="3767796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C3BB86-A4CF-8E42-A03E-0E57E2B5BD65}" type="slidenum">
              <a:rPr lang="en-US"/>
              <a:pPr>
                <a:defRPr/>
              </a:pPr>
              <a:t>‹#›</a:t>
            </a:fld>
            <a:endParaRPr lang="en-US"/>
          </a:p>
        </p:txBody>
      </p:sp>
    </p:spTree>
    <p:extLst>
      <p:ext uri="{BB962C8B-B14F-4D97-AF65-F5344CB8AC3E}">
        <p14:creationId xmlns:p14="http://schemas.microsoft.com/office/powerpoint/2010/main" val="2395103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524EA3-757F-7345-B5B1-87CBF49AFC5B}" type="slidenum">
              <a:rPr lang="en-US"/>
              <a:pPr>
                <a:defRPr/>
              </a:pPr>
              <a:t>‹#›</a:t>
            </a:fld>
            <a:endParaRPr lang="en-US"/>
          </a:p>
        </p:txBody>
      </p:sp>
    </p:spTree>
    <p:extLst>
      <p:ext uri="{BB962C8B-B14F-4D97-AF65-F5344CB8AC3E}">
        <p14:creationId xmlns:p14="http://schemas.microsoft.com/office/powerpoint/2010/main" val="3174886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149EE6-CC1A-1043-8D34-A4B6FA809B4A}" type="slidenum">
              <a:rPr lang="en-US"/>
              <a:pPr>
                <a:defRPr/>
              </a:pPr>
              <a:t>‹#›</a:t>
            </a:fld>
            <a:endParaRPr lang="en-US"/>
          </a:p>
        </p:txBody>
      </p:sp>
    </p:spTree>
    <p:extLst>
      <p:ext uri="{BB962C8B-B14F-4D97-AF65-F5344CB8AC3E}">
        <p14:creationId xmlns:p14="http://schemas.microsoft.com/office/powerpoint/2010/main" val="1422972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grpSp>
      </p:grpSp>
      <p:sp>
        <p:nvSpPr>
          <p:cNvPr id="72732"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72733"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pPr>
              <a:defRPr/>
            </a:pPr>
            <a:fld id="{FE462C19-7F3B-EE4D-9BD3-BDC68024489A}" type="slidenum">
              <a:rPr lang="en-US"/>
              <a:pPr>
                <a:defRPr/>
              </a:pPr>
              <a:t>‹#›</a:t>
            </a:fld>
            <a:endParaRPr lang="en-US"/>
          </a:p>
        </p:txBody>
      </p:sp>
    </p:spTree>
    <p:extLst>
      <p:ext uri="{BB962C8B-B14F-4D97-AF65-F5344CB8AC3E}">
        <p14:creationId xmlns:p14="http://schemas.microsoft.com/office/powerpoint/2010/main" val="2975285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FCF9CE8-F22B-2649-A88B-D896C58B327F}" type="slidenum">
              <a:rPr lang="en-US"/>
              <a:pPr>
                <a:defRPr/>
              </a:pPr>
              <a:t>‹#›</a:t>
            </a:fld>
            <a:endParaRPr lang="en-US"/>
          </a:p>
        </p:txBody>
      </p:sp>
    </p:spTree>
    <p:extLst>
      <p:ext uri="{BB962C8B-B14F-4D97-AF65-F5344CB8AC3E}">
        <p14:creationId xmlns:p14="http://schemas.microsoft.com/office/powerpoint/2010/main" val="2412694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56E140C9-F4FC-B740-8B76-6AFC56F0F140}" type="slidenum">
              <a:rPr lang="en-US"/>
              <a:pPr>
                <a:defRPr/>
              </a:pPr>
              <a:t>‹#›</a:t>
            </a:fld>
            <a:endParaRPr lang="en-US"/>
          </a:p>
        </p:txBody>
      </p:sp>
    </p:spTree>
    <p:extLst>
      <p:ext uri="{BB962C8B-B14F-4D97-AF65-F5344CB8AC3E}">
        <p14:creationId xmlns:p14="http://schemas.microsoft.com/office/powerpoint/2010/main" val="1939830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21512DD-1386-9741-AFEC-EC525945DB9C}" type="slidenum">
              <a:rPr lang="en-US"/>
              <a:pPr>
                <a:defRPr/>
              </a:pPr>
              <a:t>‹#›</a:t>
            </a:fld>
            <a:endParaRPr lang="en-US"/>
          </a:p>
        </p:txBody>
      </p:sp>
    </p:spTree>
    <p:extLst>
      <p:ext uri="{BB962C8B-B14F-4D97-AF65-F5344CB8AC3E}">
        <p14:creationId xmlns:p14="http://schemas.microsoft.com/office/powerpoint/2010/main" val="430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52A529E7-3996-2149-8DC8-7F1E172BB1F7}" type="slidenum">
              <a:rPr lang="en-US"/>
              <a:pPr>
                <a:defRPr/>
              </a:pPr>
              <a:t>‹#›</a:t>
            </a:fld>
            <a:endParaRPr lang="en-US"/>
          </a:p>
        </p:txBody>
      </p:sp>
    </p:spTree>
    <p:extLst>
      <p:ext uri="{BB962C8B-B14F-4D97-AF65-F5344CB8AC3E}">
        <p14:creationId xmlns:p14="http://schemas.microsoft.com/office/powerpoint/2010/main" val="3479334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04957F6F-3B00-6C4E-9B08-77B272E6F388}" type="slidenum">
              <a:rPr lang="en-US"/>
              <a:pPr>
                <a:defRPr/>
              </a:pPr>
              <a:t>‹#›</a:t>
            </a:fld>
            <a:endParaRPr lang="en-US"/>
          </a:p>
        </p:txBody>
      </p:sp>
    </p:spTree>
    <p:extLst>
      <p:ext uri="{BB962C8B-B14F-4D97-AF65-F5344CB8AC3E}">
        <p14:creationId xmlns:p14="http://schemas.microsoft.com/office/powerpoint/2010/main" val="328873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6"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7"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8BD54398-4E69-F949-A527-5C32ACEA06C3}" type="slidenum">
              <a:rPr lang="en-US"/>
              <a:pPr>
                <a:defRPr/>
              </a:pPr>
              <a:t>‹#›</a:t>
            </a:fld>
            <a:endParaRPr lang="en-US"/>
          </a:p>
        </p:txBody>
      </p:sp>
    </p:spTree>
    <p:extLst>
      <p:ext uri="{BB962C8B-B14F-4D97-AF65-F5344CB8AC3E}">
        <p14:creationId xmlns:p14="http://schemas.microsoft.com/office/powerpoint/2010/main" val="1320567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1192B7A8-BC32-A143-9AEB-C872C88F968F}" type="slidenum">
              <a:rPr lang="en-US"/>
              <a:pPr>
                <a:defRPr/>
              </a:pPr>
              <a:t>‹#›</a:t>
            </a:fld>
            <a:endParaRPr lang="en-US"/>
          </a:p>
        </p:txBody>
      </p:sp>
    </p:spTree>
    <p:extLst>
      <p:ext uri="{BB962C8B-B14F-4D97-AF65-F5344CB8AC3E}">
        <p14:creationId xmlns:p14="http://schemas.microsoft.com/office/powerpoint/2010/main" val="3497354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031727A-7A3F-A54A-A51A-9C6AD89C26BD}" type="slidenum">
              <a:rPr lang="en-US"/>
              <a:pPr>
                <a:defRPr/>
              </a:pPr>
              <a:t>‹#›</a:t>
            </a:fld>
            <a:endParaRPr lang="en-US"/>
          </a:p>
        </p:txBody>
      </p:sp>
    </p:spTree>
    <p:extLst>
      <p:ext uri="{BB962C8B-B14F-4D97-AF65-F5344CB8AC3E}">
        <p14:creationId xmlns:p14="http://schemas.microsoft.com/office/powerpoint/2010/main" val="5788594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6995D8F-93B4-6440-B461-7A3CD3B286CF}" type="slidenum">
              <a:rPr lang="en-US"/>
              <a:pPr>
                <a:defRPr/>
              </a:pPr>
              <a:t>‹#›</a:t>
            </a:fld>
            <a:endParaRPr lang="en-US"/>
          </a:p>
        </p:txBody>
      </p:sp>
    </p:spTree>
    <p:extLst>
      <p:ext uri="{BB962C8B-B14F-4D97-AF65-F5344CB8AC3E}">
        <p14:creationId xmlns:p14="http://schemas.microsoft.com/office/powerpoint/2010/main" val="34750522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6FFE704-8248-1B4B-AEE6-DCAAA2F43688}" type="slidenum">
              <a:rPr lang="en-US"/>
              <a:pPr>
                <a:defRPr/>
              </a:pPr>
              <a:t>‹#›</a:t>
            </a:fld>
            <a:endParaRPr lang="en-US"/>
          </a:p>
        </p:txBody>
      </p:sp>
    </p:spTree>
    <p:extLst>
      <p:ext uri="{BB962C8B-B14F-4D97-AF65-F5344CB8AC3E}">
        <p14:creationId xmlns:p14="http://schemas.microsoft.com/office/powerpoint/2010/main" val="4057401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AB22E6C-763F-844E-A3F2-632A9C6BA3EB}" type="slidenum">
              <a:rPr lang="en-US"/>
              <a:pPr>
                <a:defRPr/>
              </a:pPr>
              <a:t>‹#›</a:t>
            </a:fld>
            <a:endParaRPr lang="en-US"/>
          </a:p>
        </p:txBody>
      </p:sp>
    </p:spTree>
    <p:extLst>
      <p:ext uri="{BB962C8B-B14F-4D97-AF65-F5344CB8AC3E}">
        <p14:creationId xmlns:p14="http://schemas.microsoft.com/office/powerpoint/2010/main" val="2419439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6832591"/>
      </p:ext>
    </p:extLst>
  </p:cSld>
  <p:clrMapOvr>
    <a:masterClrMapping/>
  </p:clrMapOvr>
  <p:transition xmlns:p14="http://schemas.microsoft.com/office/powerpoint/2010/main">
    <p:wheel spokes="0"/>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698296"/>
      </p:ext>
    </p:extLst>
  </p:cSld>
  <p:clrMapOvr>
    <a:masterClrMapping/>
  </p:clrMapOvr>
  <p:transition xmlns:p14="http://schemas.microsoft.com/office/powerpoint/2010/main">
    <p:wheel spokes="0"/>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2826983"/>
      </p:ext>
    </p:extLst>
  </p:cSld>
  <p:clrMapOvr>
    <a:masterClrMapping/>
  </p:clrMapOvr>
  <p:transition xmlns:p14="http://schemas.microsoft.com/office/powerpoint/2010/main">
    <p:wheel spokes="0"/>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5258030"/>
      </p:ext>
    </p:extLst>
  </p:cSld>
  <p:clrMapOvr>
    <a:masterClrMapping/>
  </p:clrMapOvr>
  <p:transition xmlns:p14="http://schemas.microsoft.com/office/powerpoint/2010/main">
    <p:wheel spokes="0"/>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0899717"/>
      </p:ext>
    </p:extLst>
  </p:cSld>
  <p:clrMapOvr>
    <a:masterClrMapping/>
  </p:clrMapOvr>
  <p:transition xmlns:p14="http://schemas.microsoft.com/office/powerpoint/2010/main">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8"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9"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98201E84-6762-A54E-B51A-3B84B5AE1830}" type="slidenum">
              <a:rPr lang="en-US"/>
              <a:pPr>
                <a:defRPr/>
              </a:pPr>
              <a:t>‹#›</a:t>
            </a:fld>
            <a:endParaRPr lang="en-US"/>
          </a:p>
        </p:txBody>
      </p:sp>
    </p:spTree>
    <p:extLst>
      <p:ext uri="{BB962C8B-B14F-4D97-AF65-F5344CB8AC3E}">
        <p14:creationId xmlns:p14="http://schemas.microsoft.com/office/powerpoint/2010/main" val="5575787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09181872"/>
      </p:ext>
    </p:extLst>
  </p:cSld>
  <p:clrMapOvr>
    <a:masterClrMapping/>
  </p:clrMapOvr>
  <p:transition xmlns:p14="http://schemas.microsoft.com/office/powerpoint/2010/main">
    <p:wheel spokes="0"/>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082180"/>
      </p:ext>
    </p:extLst>
  </p:cSld>
  <p:clrMapOvr>
    <a:masterClrMapping/>
  </p:clrMapOvr>
  <p:transition xmlns:p14="http://schemas.microsoft.com/office/powerpoint/2010/main">
    <p:wheel spokes="0"/>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7866863"/>
      </p:ext>
    </p:extLst>
  </p:cSld>
  <p:clrMapOvr>
    <a:masterClrMapping/>
  </p:clrMapOvr>
  <p:transition xmlns:p14="http://schemas.microsoft.com/office/powerpoint/2010/main">
    <p:wheel spokes="0"/>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0106904"/>
      </p:ext>
    </p:extLst>
  </p:cSld>
  <p:clrMapOvr>
    <a:masterClrMapping/>
  </p:clrMapOvr>
  <p:transition xmlns:p14="http://schemas.microsoft.com/office/powerpoint/2010/main">
    <p:wheel spokes="0"/>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9072023"/>
      </p:ext>
    </p:extLst>
  </p:cSld>
  <p:clrMapOvr>
    <a:masterClrMapping/>
  </p:clrMapOvr>
  <p:transition xmlns:p14="http://schemas.microsoft.com/office/powerpoint/2010/main">
    <p:wheel spokes="0"/>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6797343"/>
      </p:ext>
    </p:extLst>
  </p:cSld>
  <p:clrMapOvr>
    <a:masterClrMapping/>
  </p:clrMapOvr>
  <p:transition xmlns:p14="http://schemas.microsoft.com/office/powerpoint/2010/main">
    <p:wheel spokes="0"/>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A824151A-F94B-7747-BCEC-63584A876B0D}" type="slidenum">
              <a:rPr lang="en-US"/>
              <a:pPr>
                <a:defRPr/>
              </a:pPr>
              <a:t>‹#›</a:t>
            </a:fld>
            <a:endParaRPr lang="en-US"/>
          </a:p>
        </p:txBody>
      </p:sp>
    </p:spTree>
    <p:extLst>
      <p:ext uri="{BB962C8B-B14F-4D97-AF65-F5344CB8AC3E}">
        <p14:creationId xmlns:p14="http://schemas.microsoft.com/office/powerpoint/2010/main" val="2767484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064ACC5D-EA9D-3A48-BF8B-D21BE045CEDD}" type="slidenum">
              <a:rPr lang="en-US"/>
              <a:pPr>
                <a:defRPr/>
              </a:pPr>
              <a:t>‹#›</a:t>
            </a:fld>
            <a:endParaRPr lang="en-US"/>
          </a:p>
        </p:txBody>
      </p:sp>
    </p:spTree>
    <p:extLst>
      <p:ext uri="{BB962C8B-B14F-4D97-AF65-F5344CB8AC3E}">
        <p14:creationId xmlns:p14="http://schemas.microsoft.com/office/powerpoint/2010/main" val="1885371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BF267BF9-434E-0140-88E6-8736CF8AEE7A}" type="slidenum">
              <a:rPr lang="en-US"/>
              <a:pPr>
                <a:defRPr/>
              </a:pPr>
              <a:t>‹#›</a:t>
            </a:fld>
            <a:endParaRPr lang="en-US"/>
          </a:p>
        </p:txBody>
      </p:sp>
    </p:spTree>
    <p:extLst>
      <p:ext uri="{BB962C8B-B14F-4D97-AF65-F5344CB8AC3E}">
        <p14:creationId xmlns:p14="http://schemas.microsoft.com/office/powerpoint/2010/main" val="3875273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FD52A3BA-24C0-E844-B25F-F61B6AE0FD74}" type="slidenum">
              <a:rPr lang="en-US"/>
              <a:pPr>
                <a:defRPr/>
              </a:pPr>
              <a:t>‹#›</a:t>
            </a:fld>
            <a:endParaRPr lang="en-US"/>
          </a:p>
        </p:txBody>
      </p:sp>
    </p:spTree>
    <p:extLst>
      <p:ext uri="{BB962C8B-B14F-4D97-AF65-F5344CB8AC3E}">
        <p14:creationId xmlns:p14="http://schemas.microsoft.com/office/powerpoint/2010/main" val="44092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4"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5"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9BA158DE-DA16-294C-A613-7B33832821DD}" type="slidenum">
              <a:rPr lang="en-US"/>
              <a:pPr>
                <a:defRPr/>
              </a:pPr>
              <a:t>‹#›</a:t>
            </a:fld>
            <a:endParaRPr lang="en-US"/>
          </a:p>
        </p:txBody>
      </p:sp>
    </p:spTree>
    <p:extLst>
      <p:ext uri="{BB962C8B-B14F-4D97-AF65-F5344CB8AC3E}">
        <p14:creationId xmlns:p14="http://schemas.microsoft.com/office/powerpoint/2010/main" val="29584739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8"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A3EC66C1-67A4-5547-B28D-6284F5180858}" type="slidenum">
              <a:rPr lang="en-US"/>
              <a:pPr>
                <a:defRPr/>
              </a:pPr>
              <a:t>‹#›</a:t>
            </a:fld>
            <a:endParaRPr lang="en-US"/>
          </a:p>
        </p:txBody>
      </p:sp>
    </p:spTree>
    <p:extLst>
      <p:ext uri="{BB962C8B-B14F-4D97-AF65-F5344CB8AC3E}">
        <p14:creationId xmlns:p14="http://schemas.microsoft.com/office/powerpoint/2010/main" val="27365939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4"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D4172087-1FC4-A449-84AF-B3F4E6DB0A09}" type="slidenum">
              <a:rPr lang="en-US"/>
              <a:pPr>
                <a:defRPr/>
              </a:pPr>
              <a:t>‹#›</a:t>
            </a:fld>
            <a:endParaRPr lang="en-US"/>
          </a:p>
        </p:txBody>
      </p:sp>
    </p:spTree>
    <p:extLst>
      <p:ext uri="{BB962C8B-B14F-4D97-AF65-F5344CB8AC3E}">
        <p14:creationId xmlns:p14="http://schemas.microsoft.com/office/powerpoint/2010/main" val="95699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3"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D5DB9224-7B98-8341-AF21-F51872813D5F}" type="slidenum">
              <a:rPr lang="en-US"/>
              <a:pPr>
                <a:defRPr/>
              </a:pPr>
              <a:t>‹#›</a:t>
            </a:fld>
            <a:endParaRPr lang="en-US"/>
          </a:p>
        </p:txBody>
      </p:sp>
    </p:spTree>
    <p:extLst>
      <p:ext uri="{BB962C8B-B14F-4D97-AF65-F5344CB8AC3E}">
        <p14:creationId xmlns:p14="http://schemas.microsoft.com/office/powerpoint/2010/main" val="13579964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2E84E71D-AE30-AD41-8B6A-D42BE251A37D}" type="slidenum">
              <a:rPr lang="en-US"/>
              <a:pPr>
                <a:defRPr/>
              </a:pPr>
              <a:t>‹#›</a:t>
            </a:fld>
            <a:endParaRPr lang="en-US"/>
          </a:p>
        </p:txBody>
      </p:sp>
    </p:spTree>
    <p:extLst>
      <p:ext uri="{BB962C8B-B14F-4D97-AF65-F5344CB8AC3E}">
        <p14:creationId xmlns:p14="http://schemas.microsoft.com/office/powerpoint/2010/main" val="31010133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8A8E78EB-0921-E44F-A904-0F05F4BB6A6A}" type="slidenum">
              <a:rPr lang="en-US"/>
              <a:pPr>
                <a:defRPr/>
              </a:pPr>
              <a:t>‹#›</a:t>
            </a:fld>
            <a:endParaRPr lang="en-US"/>
          </a:p>
        </p:txBody>
      </p:sp>
    </p:spTree>
    <p:extLst>
      <p:ext uri="{BB962C8B-B14F-4D97-AF65-F5344CB8AC3E}">
        <p14:creationId xmlns:p14="http://schemas.microsoft.com/office/powerpoint/2010/main" val="11835815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AA65B06D-5995-9F4E-9391-1E4521A9CEDD}" type="slidenum">
              <a:rPr lang="en-US"/>
              <a:pPr>
                <a:defRPr/>
              </a:pPr>
              <a:t>‹#›</a:t>
            </a:fld>
            <a:endParaRPr lang="en-US"/>
          </a:p>
        </p:txBody>
      </p:sp>
    </p:spTree>
    <p:extLst>
      <p:ext uri="{BB962C8B-B14F-4D97-AF65-F5344CB8AC3E}">
        <p14:creationId xmlns:p14="http://schemas.microsoft.com/office/powerpoint/2010/main" val="21848260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200BA98A-CAB6-3340-A65B-AEDD1E133F85}" type="slidenum">
              <a:rPr lang="en-US"/>
              <a:pPr>
                <a:defRPr/>
              </a:pPr>
              <a:t>‹#›</a:t>
            </a:fld>
            <a:endParaRPr lang="en-US"/>
          </a:p>
        </p:txBody>
      </p:sp>
    </p:spTree>
    <p:extLst>
      <p:ext uri="{BB962C8B-B14F-4D97-AF65-F5344CB8AC3E}">
        <p14:creationId xmlns:p14="http://schemas.microsoft.com/office/powerpoint/2010/main" val="26857705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atin typeface="Arial Narrow"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Times New Roman" charset="0"/>
              </a:defRPr>
            </a:lvl1pPr>
          </a:lstStyle>
          <a:p>
            <a:pPr>
              <a:defRPr/>
            </a:pPr>
            <a:fld id="{C57BC66F-2719-364E-AD22-4CA130DEE14C}" type="slidenum">
              <a:rPr lang="en-US"/>
              <a:pPr>
                <a:defRPr/>
              </a:pPr>
              <a:t>‹#›</a:t>
            </a:fld>
            <a:endParaRPr lang="en-US"/>
          </a:p>
        </p:txBody>
      </p:sp>
    </p:spTree>
    <p:extLst>
      <p:ext uri="{BB962C8B-B14F-4D97-AF65-F5344CB8AC3E}">
        <p14:creationId xmlns:p14="http://schemas.microsoft.com/office/powerpoint/2010/main" val="28959166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2084388" y="296863"/>
            <a:ext cx="6823075" cy="5353050"/>
            <a:chOff x="1313" y="187"/>
            <a:chExt cx="4298" cy="3372"/>
          </a:xfrm>
        </p:grpSpPr>
        <p:grpSp>
          <p:nvGrpSpPr>
            <p:cNvPr id="5" name="Group 1027"/>
            <p:cNvGrpSpPr>
              <a:grpSpLocks/>
            </p:cNvGrpSpPr>
            <p:nvPr/>
          </p:nvGrpSpPr>
          <p:grpSpPr bwMode="auto">
            <a:xfrm>
              <a:off x="2194" y="601"/>
              <a:ext cx="596" cy="447"/>
              <a:chOff x="0" y="0"/>
              <a:chExt cx="768" cy="576"/>
            </a:xfrm>
          </p:grpSpPr>
          <p:sp>
            <p:nvSpPr>
              <p:cNvPr id="135" name="Oval 1028"/>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sp>
            <p:nvSpPr>
              <p:cNvPr id="136" name="Oval 1029"/>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grpSp>
        <p:grpSp>
          <p:nvGrpSpPr>
            <p:cNvPr id="6" name="Group 1030"/>
            <p:cNvGrpSpPr>
              <a:grpSpLocks/>
            </p:cNvGrpSpPr>
            <p:nvPr/>
          </p:nvGrpSpPr>
          <p:grpSpPr bwMode="auto">
            <a:xfrm>
              <a:off x="1312" y="185"/>
              <a:ext cx="4299" cy="3369"/>
              <a:chOff x="0" y="5"/>
              <a:chExt cx="5533" cy="4336"/>
            </a:xfrm>
          </p:grpSpPr>
          <p:grpSp>
            <p:nvGrpSpPr>
              <p:cNvPr id="22" name="Group 1031"/>
              <p:cNvGrpSpPr>
                <a:grpSpLocks/>
              </p:cNvGrpSpPr>
              <p:nvPr/>
            </p:nvGrpSpPr>
            <p:grpSpPr bwMode="auto">
              <a:xfrm>
                <a:off x="0" y="5"/>
                <a:ext cx="5470" cy="4336"/>
                <a:chOff x="0" y="5"/>
                <a:chExt cx="5470" cy="4336"/>
              </a:xfrm>
            </p:grpSpPr>
            <p:grpSp>
              <p:nvGrpSpPr>
                <p:cNvPr id="33" name="Group 1032"/>
                <p:cNvGrpSpPr>
                  <a:grpSpLocks/>
                </p:cNvGrpSpPr>
                <p:nvPr/>
              </p:nvGrpSpPr>
              <p:grpSpPr bwMode="auto">
                <a:xfrm>
                  <a:off x="1339" y="788"/>
                  <a:ext cx="2919" cy="2149"/>
                  <a:chOff x="1265" y="816"/>
                  <a:chExt cx="2919" cy="2149"/>
                </a:xfrm>
              </p:grpSpPr>
              <p:sp>
                <p:nvSpPr>
                  <p:cNvPr id="133" name="Oval 1033"/>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sp>
                <p:nvSpPr>
                  <p:cNvPr id="134" name="Oval 1034"/>
                  <p:cNvSpPr>
                    <a:spLocks noChangeArrowheads="1"/>
                  </p:cNvSpPr>
                  <p:nvPr/>
                </p:nvSpPr>
                <p:spPr bwMode="hidden">
                  <a:xfrm>
                    <a:off x="2379" y="1603"/>
                    <a:ext cx="578" cy="404"/>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grpSp>
            <p:grpSp>
              <p:nvGrpSpPr>
                <p:cNvPr id="34" name="Group 1035"/>
                <p:cNvGrpSpPr>
                  <a:grpSpLocks/>
                </p:cNvGrpSpPr>
                <p:nvPr/>
              </p:nvGrpSpPr>
              <p:grpSpPr bwMode="auto">
                <a:xfrm>
                  <a:off x="0" y="5"/>
                  <a:ext cx="5470" cy="4336"/>
                  <a:chOff x="0" y="5"/>
                  <a:chExt cx="5470" cy="4336"/>
                </a:xfrm>
              </p:grpSpPr>
              <p:grpSp>
                <p:nvGrpSpPr>
                  <p:cNvPr id="35" name="Group 1036"/>
                  <p:cNvGrpSpPr>
                    <a:grpSpLocks/>
                  </p:cNvGrpSpPr>
                  <p:nvPr/>
                </p:nvGrpSpPr>
                <p:grpSpPr bwMode="auto">
                  <a:xfrm>
                    <a:off x="3544" y="1504"/>
                    <a:ext cx="1259" cy="2323"/>
                    <a:chOff x="3470" y="1532"/>
                    <a:chExt cx="1259" cy="2323"/>
                  </a:xfrm>
                </p:grpSpPr>
                <p:sp>
                  <p:nvSpPr>
                    <p:cNvPr id="131" name="Freeform 1037"/>
                    <p:cNvSpPr>
                      <a:spLocks/>
                    </p:cNvSpPr>
                    <p:nvPr/>
                  </p:nvSpPr>
                  <p:spPr bwMode="hidden">
                    <a:xfrm rot="2711884">
                      <a:off x="2765" y="2238"/>
                      <a:ext cx="1725" cy="313"/>
                    </a:xfrm>
                    <a:custGeom>
                      <a:avLst/>
                      <a:gdLst>
                        <a:gd name="T0" fmla="*/ 0 w 2736"/>
                        <a:gd name="T1" fmla="*/ 11 h 504"/>
                        <a:gd name="T2" fmla="*/ 21 w 2736"/>
                        <a:gd name="T3" fmla="*/ 4 h 504"/>
                        <a:gd name="T4" fmla="*/ 45 w 2736"/>
                        <a:gd name="T5" fmla="*/ 1 h 504"/>
                        <a:gd name="T6" fmla="*/ 68 w 2736"/>
                        <a:gd name="T7" fmla="*/ 1 h 504"/>
                        <a:gd name="T8" fmla="*/ 68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038"/>
                    <p:cNvSpPr>
                      <a:spLocks/>
                    </p:cNvSpPr>
                    <p:nvPr/>
                  </p:nvSpPr>
                  <p:spPr bwMode="hidden">
                    <a:xfrm rot="2711884">
                      <a:off x="4022" y="3148"/>
                      <a:ext cx="924"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039"/>
                  <p:cNvGrpSpPr>
                    <a:grpSpLocks/>
                  </p:cNvGrpSpPr>
                  <p:nvPr/>
                </p:nvGrpSpPr>
                <p:grpSpPr bwMode="auto">
                  <a:xfrm>
                    <a:off x="2938" y="1990"/>
                    <a:ext cx="2462" cy="1332"/>
                    <a:chOff x="2864" y="2018"/>
                    <a:chExt cx="2462" cy="1332"/>
                  </a:xfrm>
                </p:grpSpPr>
                <p:sp>
                  <p:nvSpPr>
                    <p:cNvPr id="129" name="Freeform 1040"/>
                    <p:cNvSpPr>
                      <a:spLocks/>
                    </p:cNvSpPr>
                    <p:nvPr/>
                  </p:nvSpPr>
                  <p:spPr bwMode="hidden">
                    <a:xfrm rot="2104081">
                      <a:off x="2864" y="2018"/>
                      <a:ext cx="1813" cy="346"/>
                    </a:xfrm>
                    <a:custGeom>
                      <a:avLst/>
                      <a:gdLst>
                        <a:gd name="T0" fmla="*/ 0 w 2736"/>
                        <a:gd name="T1" fmla="*/ 25 h 504"/>
                        <a:gd name="T2" fmla="*/ 32 w 2736"/>
                        <a:gd name="T3" fmla="*/ 8 h 504"/>
                        <a:gd name="T4" fmla="*/ 66 w 2736"/>
                        <a:gd name="T5" fmla="*/ 1 h 504"/>
                        <a:gd name="T6" fmla="*/ 101 w 2736"/>
                        <a:gd name="T7" fmla="*/ 1 h 504"/>
                        <a:gd name="T8" fmla="*/ 101 w 2736"/>
                        <a:gd name="T9" fmla="*/ 5 h 504"/>
                        <a:gd name="T10" fmla="*/ 66 w 2736"/>
                        <a:gd name="T11" fmla="*/ 5 h 504"/>
                        <a:gd name="T12" fmla="*/ 24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041"/>
                    <p:cNvSpPr>
                      <a:spLocks/>
                    </p:cNvSpPr>
                    <p:nvPr/>
                  </p:nvSpPr>
                  <p:spPr bwMode="hidden">
                    <a:xfrm rot="2104081">
                      <a:off x="4352" y="2805"/>
                      <a:ext cx="974" cy="544"/>
                    </a:xfrm>
                    <a:custGeom>
                      <a:avLst/>
                      <a:gdLst>
                        <a:gd name="T0" fmla="*/ 1 w 1769"/>
                        <a:gd name="T1" fmla="*/ 1 h 791"/>
                        <a:gd name="T2" fmla="*/ 4 w 1769"/>
                        <a:gd name="T3" fmla="*/ 3 h 791"/>
                        <a:gd name="T4" fmla="*/ 10 w 1769"/>
                        <a:gd name="T5" fmla="*/ 10 h 791"/>
                        <a:gd name="T6" fmla="*/ 14 w 1769"/>
                        <a:gd name="T7" fmla="*/ 21 h 791"/>
                        <a:gd name="T8" fmla="*/ 15 w 1769"/>
                        <a:gd name="T9" fmla="*/ 31 h 791"/>
                        <a:gd name="T10" fmla="*/ 14 w 1769"/>
                        <a:gd name="T11" fmla="*/ 39 h 791"/>
                        <a:gd name="T12" fmla="*/ 13 w 1769"/>
                        <a:gd name="T13" fmla="*/ 32 h 791"/>
                        <a:gd name="T14" fmla="*/ 12 w 1769"/>
                        <a:gd name="T15" fmla="*/ 23 h 791"/>
                        <a:gd name="T16" fmla="*/ 9 w 1769"/>
                        <a:gd name="T17" fmla="*/ 14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042"/>
                  <p:cNvGrpSpPr>
                    <a:grpSpLocks/>
                  </p:cNvGrpSpPr>
                  <p:nvPr/>
                </p:nvGrpSpPr>
                <p:grpSpPr bwMode="auto">
                  <a:xfrm>
                    <a:off x="2970" y="1802"/>
                    <a:ext cx="2478" cy="1065"/>
                    <a:chOff x="2896" y="1830"/>
                    <a:chExt cx="2478" cy="1065"/>
                  </a:xfrm>
                </p:grpSpPr>
                <p:sp>
                  <p:nvSpPr>
                    <p:cNvPr id="127" name="Freeform 1043"/>
                    <p:cNvSpPr>
                      <a:spLocks/>
                    </p:cNvSpPr>
                    <p:nvPr/>
                  </p:nvSpPr>
                  <p:spPr bwMode="hidden">
                    <a:xfrm rot="1582915">
                      <a:off x="2896" y="1830"/>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1044"/>
                    <p:cNvSpPr>
                      <a:spLocks/>
                    </p:cNvSpPr>
                    <p:nvPr/>
                  </p:nvSpPr>
                  <p:spPr bwMode="hidden">
                    <a:xfrm rot="1582915">
                      <a:off x="4442" y="2419"/>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1045"/>
                  <p:cNvGrpSpPr>
                    <a:grpSpLocks/>
                  </p:cNvGrpSpPr>
                  <p:nvPr/>
                </p:nvGrpSpPr>
                <p:grpSpPr bwMode="auto">
                  <a:xfrm>
                    <a:off x="2998" y="1608"/>
                    <a:ext cx="2472" cy="927"/>
                    <a:chOff x="2924" y="1636"/>
                    <a:chExt cx="2472" cy="927"/>
                  </a:xfrm>
                </p:grpSpPr>
                <p:sp>
                  <p:nvSpPr>
                    <p:cNvPr id="125" name="Freeform 1046"/>
                    <p:cNvSpPr>
                      <a:spLocks/>
                    </p:cNvSpPr>
                    <p:nvPr/>
                  </p:nvSpPr>
                  <p:spPr bwMode="hidden">
                    <a:xfrm rot="1080363">
                      <a:off x="2924" y="1637"/>
                      <a:ext cx="1677" cy="336"/>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1047"/>
                    <p:cNvSpPr>
                      <a:spLocks/>
                    </p:cNvSpPr>
                    <p:nvPr/>
                  </p:nvSpPr>
                  <p:spPr bwMode="hidden">
                    <a:xfrm rot="1080363">
                      <a:off x="4495" y="2037"/>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1048"/>
                  <p:cNvGrpSpPr>
                    <a:grpSpLocks/>
                  </p:cNvGrpSpPr>
                  <p:nvPr/>
                </p:nvGrpSpPr>
                <p:grpSpPr bwMode="auto">
                  <a:xfrm>
                    <a:off x="3032" y="1385"/>
                    <a:ext cx="2341" cy="657"/>
                    <a:chOff x="2958" y="1413"/>
                    <a:chExt cx="2341" cy="657"/>
                  </a:xfrm>
                </p:grpSpPr>
                <p:sp>
                  <p:nvSpPr>
                    <p:cNvPr id="123" name="Freeform 1049"/>
                    <p:cNvSpPr>
                      <a:spLocks/>
                    </p:cNvSpPr>
                    <p:nvPr/>
                  </p:nvSpPr>
                  <p:spPr bwMode="hidden">
                    <a:xfrm rot="463793">
                      <a:off x="2958" y="1413"/>
                      <a:ext cx="1544" cy="313"/>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1050"/>
                    <p:cNvSpPr>
                      <a:spLocks/>
                    </p:cNvSpPr>
                    <p:nvPr/>
                  </p:nvSpPr>
                  <p:spPr bwMode="hidden">
                    <a:xfrm rot="463793">
                      <a:off x="4469" y="1581"/>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1051"/>
                  <p:cNvGrpSpPr>
                    <a:grpSpLocks/>
                  </p:cNvGrpSpPr>
                  <p:nvPr/>
                </p:nvGrpSpPr>
                <p:grpSpPr bwMode="auto">
                  <a:xfrm>
                    <a:off x="3057" y="1242"/>
                    <a:ext cx="2150" cy="341"/>
                    <a:chOff x="2983" y="1270"/>
                    <a:chExt cx="2150" cy="341"/>
                  </a:xfrm>
                </p:grpSpPr>
                <p:sp>
                  <p:nvSpPr>
                    <p:cNvPr id="121" name="Freeform 1052"/>
                    <p:cNvSpPr>
                      <a:spLocks/>
                    </p:cNvSpPr>
                    <p:nvPr/>
                  </p:nvSpPr>
                  <p:spPr bwMode="hidden">
                    <a:xfrm rot="-84182">
                      <a:off x="2983" y="1290"/>
                      <a:ext cx="1404" cy="220"/>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1053"/>
                    <p:cNvSpPr>
                      <a:spLocks/>
                    </p:cNvSpPr>
                    <p:nvPr/>
                  </p:nvSpPr>
                  <p:spPr bwMode="hidden">
                    <a:xfrm rot="-84182">
                      <a:off x="4379" y="1270"/>
                      <a:ext cx="754" cy="341"/>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1054"/>
                  <p:cNvGrpSpPr>
                    <a:grpSpLocks/>
                  </p:cNvGrpSpPr>
                  <p:nvPr/>
                </p:nvGrpSpPr>
                <p:grpSpPr bwMode="auto">
                  <a:xfrm>
                    <a:off x="3012" y="891"/>
                    <a:ext cx="1879" cy="424"/>
                    <a:chOff x="2938" y="919"/>
                    <a:chExt cx="1879" cy="424"/>
                  </a:xfrm>
                </p:grpSpPr>
                <p:sp>
                  <p:nvSpPr>
                    <p:cNvPr id="119" name="Freeform 1055"/>
                    <p:cNvSpPr>
                      <a:spLocks/>
                    </p:cNvSpPr>
                    <p:nvPr/>
                  </p:nvSpPr>
                  <p:spPr bwMode="hidden">
                    <a:xfrm rot="-802576">
                      <a:off x="2938" y="1128"/>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1056"/>
                    <p:cNvSpPr>
                      <a:spLocks/>
                    </p:cNvSpPr>
                    <p:nvPr/>
                  </p:nvSpPr>
                  <p:spPr bwMode="hidden">
                    <a:xfrm rot="-802576">
                      <a:off x="4155" y="918"/>
                      <a:ext cx="662" cy="337"/>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1057"/>
                  <p:cNvGrpSpPr>
                    <a:grpSpLocks/>
                  </p:cNvGrpSpPr>
                  <p:nvPr/>
                </p:nvGrpSpPr>
                <p:grpSpPr bwMode="auto">
                  <a:xfrm>
                    <a:off x="710" y="1627"/>
                    <a:ext cx="1257" cy="2321"/>
                    <a:chOff x="636" y="1655"/>
                    <a:chExt cx="1257" cy="2321"/>
                  </a:xfrm>
                </p:grpSpPr>
                <p:sp>
                  <p:nvSpPr>
                    <p:cNvPr id="117" name="Freeform 1058"/>
                    <p:cNvSpPr>
                      <a:spLocks/>
                    </p:cNvSpPr>
                    <p:nvPr/>
                  </p:nvSpPr>
                  <p:spPr bwMode="hidden">
                    <a:xfrm rot="18888116" flipH="1">
                      <a:off x="875" y="2359"/>
                      <a:ext cx="1722" cy="313"/>
                    </a:xfrm>
                    <a:custGeom>
                      <a:avLst/>
                      <a:gdLst>
                        <a:gd name="T0" fmla="*/ 0 w 2736"/>
                        <a:gd name="T1" fmla="*/ 11 h 504"/>
                        <a:gd name="T2" fmla="*/ 21 w 2736"/>
                        <a:gd name="T3" fmla="*/ 4 h 504"/>
                        <a:gd name="T4" fmla="*/ 44 w 2736"/>
                        <a:gd name="T5" fmla="*/ 1 h 504"/>
                        <a:gd name="T6" fmla="*/ 67 w 2736"/>
                        <a:gd name="T7" fmla="*/ 1 h 504"/>
                        <a:gd name="T8" fmla="*/ 67 w 2736"/>
                        <a:gd name="T9" fmla="*/ 2 h 504"/>
                        <a:gd name="T10" fmla="*/ 43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1059"/>
                    <p:cNvSpPr>
                      <a:spLocks/>
                    </p:cNvSpPr>
                    <p:nvPr/>
                  </p:nvSpPr>
                  <p:spPr bwMode="hidden">
                    <a:xfrm rot="18888116" flipH="1">
                      <a:off x="419" y="3270"/>
                      <a:ext cx="924" cy="489"/>
                    </a:xfrm>
                    <a:custGeom>
                      <a:avLst/>
                      <a:gdLst>
                        <a:gd name="T0" fmla="*/ 1 w 1769"/>
                        <a:gd name="T1" fmla="*/ 1 h 791"/>
                        <a:gd name="T2" fmla="*/ 3 w 1769"/>
                        <a:gd name="T3" fmla="*/ 1 h 791"/>
                        <a:gd name="T4" fmla="*/ 7 w 1769"/>
                        <a:gd name="T5" fmla="*/ 4 h 791"/>
                        <a:gd name="T6" fmla="*/ 9 w 1769"/>
                        <a:gd name="T7" fmla="*/ 9 h 791"/>
                        <a:gd name="T8" fmla="*/ 10 w 1769"/>
                        <a:gd name="T9" fmla="*/ 12 h 791"/>
                        <a:gd name="T10" fmla="*/ 9 w 1769"/>
                        <a:gd name="T11" fmla="*/ 17 h 791"/>
                        <a:gd name="T12" fmla="*/ 9 w 1769"/>
                        <a:gd name="T13" fmla="*/ 14 h 791"/>
                        <a:gd name="T14" fmla="*/ 8 w 1769"/>
                        <a:gd name="T15" fmla="*/ 9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1060"/>
                  <p:cNvGrpSpPr>
                    <a:grpSpLocks/>
                  </p:cNvGrpSpPr>
                  <p:nvPr/>
                </p:nvGrpSpPr>
                <p:grpSpPr bwMode="auto">
                  <a:xfrm>
                    <a:off x="69" y="2169"/>
                    <a:ext cx="2461" cy="1333"/>
                    <a:chOff x="-5" y="2197"/>
                    <a:chExt cx="2461" cy="1333"/>
                  </a:xfrm>
                </p:grpSpPr>
                <p:sp>
                  <p:nvSpPr>
                    <p:cNvPr id="115" name="Freeform 1061"/>
                    <p:cNvSpPr>
                      <a:spLocks/>
                    </p:cNvSpPr>
                    <p:nvPr/>
                  </p:nvSpPr>
                  <p:spPr bwMode="hidden">
                    <a:xfrm rot="19495919" flipH="1">
                      <a:off x="644" y="2196"/>
                      <a:ext cx="1812" cy="346"/>
                    </a:xfrm>
                    <a:custGeom>
                      <a:avLst/>
                      <a:gdLst>
                        <a:gd name="T0" fmla="*/ 0 w 2736"/>
                        <a:gd name="T1" fmla="*/ 25 h 504"/>
                        <a:gd name="T2" fmla="*/ 32 w 2736"/>
                        <a:gd name="T3" fmla="*/ 8 h 504"/>
                        <a:gd name="T4" fmla="*/ 66 w 2736"/>
                        <a:gd name="T5" fmla="*/ 1 h 504"/>
                        <a:gd name="T6" fmla="*/ 101 w 2736"/>
                        <a:gd name="T7" fmla="*/ 1 h 504"/>
                        <a:gd name="T8" fmla="*/ 101 w 2736"/>
                        <a:gd name="T9" fmla="*/ 5 h 504"/>
                        <a:gd name="T10" fmla="*/ 66 w 2736"/>
                        <a:gd name="T11" fmla="*/ 5 h 504"/>
                        <a:gd name="T12" fmla="*/ 24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1062"/>
                    <p:cNvSpPr>
                      <a:spLocks/>
                    </p:cNvSpPr>
                    <p:nvPr/>
                  </p:nvSpPr>
                  <p:spPr bwMode="hidden">
                    <a:xfrm rot="19495919" flipH="1">
                      <a:off x="-5" y="2984"/>
                      <a:ext cx="973" cy="546"/>
                    </a:xfrm>
                    <a:custGeom>
                      <a:avLst/>
                      <a:gdLst>
                        <a:gd name="T0" fmla="*/ 1 w 1769"/>
                        <a:gd name="T1" fmla="*/ 1 h 791"/>
                        <a:gd name="T2" fmla="*/ 4 w 1769"/>
                        <a:gd name="T3" fmla="*/ 3 h 791"/>
                        <a:gd name="T4" fmla="*/ 10 w 1769"/>
                        <a:gd name="T5" fmla="*/ 10 h 791"/>
                        <a:gd name="T6" fmla="*/ 14 w 1769"/>
                        <a:gd name="T7" fmla="*/ 22 h 791"/>
                        <a:gd name="T8" fmla="*/ 15 w 1769"/>
                        <a:gd name="T9" fmla="*/ 32 h 791"/>
                        <a:gd name="T10" fmla="*/ 14 w 1769"/>
                        <a:gd name="T11" fmla="*/ 41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1063"/>
                  <p:cNvGrpSpPr>
                    <a:grpSpLocks/>
                  </p:cNvGrpSpPr>
                  <p:nvPr/>
                </p:nvGrpSpPr>
                <p:grpSpPr bwMode="auto">
                  <a:xfrm>
                    <a:off x="22" y="1979"/>
                    <a:ext cx="2477" cy="1063"/>
                    <a:chOff x="-52" y="2007"/>
                    <a:chExt cx="2477" cy="1063"/>
                  </a:xfrm>
                </p:grpSpPr>
                <p:sp>
                  <p:nvSpPr>
                    <p:cNvPr id="113" name="Freeform 1064"/>
                    <p:cNvSpPr>
                      <a:spLocks/>
                    </p:cNvSpPr>
                    <p:nvPr/>
                  </p:nvSpPr>
                  <p:spPr bwMode="hidden">
                    <a:xfrm rot="20017085" flipH="1">
                      <a:off x="689" y="2007"/>
                      <a:ext cx="1736" cy="304"/>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1065"/>
                    <p:cNvSpPr>
                      <a:spLocks/>
                    </p:cNvSpPr>
                    <p:nvPr/>
                  </p:nvSpPr>
                  <p:spPr bwMode="hidden">
                    <a:xfrm rot="20017085" flipH="1">
                      <a:off x="-52" y="2594"/>
                      <a:ext cx="932" cy="476"/>
                    </a:xfrm>
                    <a:custGeom>
                      <a:avLst/>
                      <a:gdLst>
                        <a:gd name="T0" fmla="*/ 1 w 1769"/>
                        <a:gd name="T1" fmla="*/ 1 h 791"/>
                        <a:gd name="T2" fmla="*/ 3 w 1769"/>
                        <a:gd name="T3" fmla="*/ 1 h 791"/>
                        <a:gd name="T4" fmla="*/ 7 w 1769"/>
                        <a:gd name="T5" fmla="*/ 4 h 791"/>
                        <a:gd name="T6" fmla="*/ 9 w 1769"/>
                        <a:gd name="T7" fmla="*/ 7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1066"/>
                  <p:cNvGrpSpPr>
                    <a:grpSpLocks/>
                  </p:cNvGrpSpPr>
                  <p:nvPr/>
                </p:nvGrpSpPr>
                <p:grpSpPr bwMode="auto">
                  <a:xfrm>
                    <a:off x="0" y="1784"/>
                    <a:ext cx="2472" cy="928"/>
                    <a:chOff x="-74" y="1812"/>
                    <a:chExt cx="2472" cy="928"/>
                  </a:xfrm>
                </p:grpSpPr>
                <p:sp>
                  <p:nvSpPr>
                    <p:cNvPr id="111" name="Freeform 1067"/>
                    <p:cNvSpPr>
                      <a:spLocks/>
                    </p:cNvSpPr>
                    <p:nvPr/>
                  </p:nvSpPr>
                  <p:spPr bwMode="hidden">
                    <a:xfrm rot="20519637" flipH="1">
                      <a:off x="721" y="1812"/>
                      <a:ext cx="1677" cy="336"/>
                    </a:xfrm>
                    <a:custGeom>
                      <a:avLst/>
                      <a:gdLst>
                        <a:gd name="T0" fmla="*/ 0 w 2736"/>
                        <a:gd name="T1" fmla="*/ 19 h 504"/>
                        <a:gd name="T2" fmla="*/ 17 w 2736"/>
                        <a:gd name="T3" fmla="*/ 7 h 504"/>
                        <a:gd name="T4" fmla="*/ 36 w 2736"/>
                        <a:gd name="T5" fmla="*/ 1 h 504"/>
                        <a:gd name="T6" fmla="*/ 55 w 2736"/>
                        <a:gd name="T7" fmla="*/ 1 h 504"/>
                        <a:gd name="T8" fmla="*/ 54 w 2736"/>
                        <a:gd name="T9" fmla="*/ 4 h 504"/>
                        <a:gd name="T10" fmla="*/ 36 w 2736"/>
                        <a:gd name="T11" fmla="*/ 4 h 504"/>
                        <a:gd name="T12" fmla="*/ 13 w 2736"/>
                        <a:gd name="T13" fmla="*/ 11 h 504"/>
                        <a:gd name="T14" fmla="*/ 0 w 2736"/>
                        <a:gd name="T15" fmla="*/ 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1068"/>
                    <p:cNvSpPr>
                      <a:spLocks/>
                    </p:cNvSpPr>
                    <p:nvPr/>
                  </p:nvSpPr>
                  <p:spPr bwMode="hidden">
                    <a:xfrm rot="20519637" flipH="1">
                      <a:off x="-74" y="2213"/>
                      <a:ext cx="901" cy="526"/>
                    </a:xfrm>
                    <a:custGeom>
                      <a:avLst/>
                      <a:gdLst>
                        <a:gd name="T0" fmla="*/ 1 w 1769"/>
                        <a:gd name="T1" fmla="*/ 1 h 791"/>
                        <a:gd name="T2" fmla="*/ 3 w 1769"/>
                        <a:gd name="T3" fmla="*/ 2 h 791"/>
                        <a:gd name="T4" fmla="*/ 5 w 1769"/>
                        <a:gd name="T5" fmla="*/ 7 h 791"/>
                        <a:gd name="T6" fmla="*/ 7 w 1769"/>
                        <a:gd name="T7" fmla="*/ 17 h 791"/>
                        <a:gd name="T8" fmla="*/ 8 w 1769"/>
                        <a:gd name="T9" fmla="*/ 23 h 791"/>
                        <a:gd name="T10" fmla="*/ 8 w 1769"/>
                        <a:gd name="T11" fmla="*/ 30 h 791"/>
                        <a:gd name="T12" fmla="*/ 7 w 1769"/>
                        <a:gd name="T13" fmla="*/ 25 h 791"/>
                        <a:gd name="T14" fmla="*/ 6 w 1769"/>
                        <a:gd name="T15" fmla="*/ 17 h 791"/>
                        <a:gd name="T16" fmla="*/ 5 w 1769"/>
                        <a:gd name="T17" fmla="*/ 11 h 791"/>
                        <a:gd name="T18" fmla="*/ 3 w 1769"/>
                        <a:gd name="T19" fmla="*/ 6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069"/>
                  <p:cNvGrpSpPr>
                    <a:grpSpLocks/>
                  </p:cNvGrpSpPr>
                  <p:nvPr/>
                </p:nvGrpSpPr>
                <p:grpSpPr bwMode="auto">
                  <a:xfrm>
                    <a:off x="97" y="1562"/>
                    <a:ext cx="2339" cy="657"/>
                    <a:chOff x="23" y="1590"/>
                    <a:chExt cx="2339" cy="657"/>
                  </a:xfrm>
                </p:grpSpPr>
                <p:sp>
                  <p:nvSpPr>
                    <p:cNvPr id="109" name="Freeform 1070"/>
                    <p:cNvSpPr>
                      <a:spLocks/>
                    </p:cNvSpPr>
                    <p:nvPr/>
                  </p:nvSpPr>
                  <p:spPr bwMode="hidden">
                    <a:xfrm rot="21136207" flipH="1">
                      <a:off x="818" y="1590"/>
                      <a:ext cx="1544" cy="313"/>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1071"/>
                    <p:cNvSpPr>
                      <a:spLocks/>
                    </p:cNvSpPr>
                    <p:nvPr/>
                  </p:nvSpPr>
                  <p:spPr bwMode="hidden">
                    <a:xfrm rot="21136207" flipH="1">
                      <a:off x="23" y="1758"/>
                      <a:ext cx="830" cy="489"/>
                    </a:xfrm>
                    <a:custGeom>
                      <a:avLst/>
                      <a:gdLst>
                        <a:gd name="T0" fmla="*/ 0 w 1769"/>
                        <a:gd name="T1" fmla="*/ 1 h 791"/>
                        <a:gd name="T2" fmla="*/ 1 w 1769"/>
                        <a:gd name="T3" fmla="*/ 1 h 791"/>
                        <a:gd name="T4" fmla="*/ 3 w 1769"/>
                        <a:gd name="T5" fmla="*/ 4 h 791"/>
                        <a:gd name="T6" fmla="*/ 4 w 1769"/>
                        <a:gd name="T7" fmla="*/ 9 h 791"/>
                        <a:gd name="T8" fmla="*/ 4 w 1769"/>
                        <a:gd name="T9" fmla="*/ 12 h 791"/>
                        <a:gd name="T10" fmla="*/ 4 w 1769"/>
                        <a:gd name="T11" fmla="*/ 17 h 791"/>
                        <a:gd name="T12" fmla="*/ 4 w 1769"/>
                        <a:gd name="T13" fmla="*/ 14 h 791"/>
                        <a:gd name="T14" fmla="*/ 3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1072"/>
                  <p:cNvGrpSpPr>
                    <a:grpSpLocks/>
                  </p:cNvGrpSpPr>
                  <p:nvPr/>
                </p:nvGrpSpPr>
                <p:grpSpPr bwMode="auto">
                  <a:xfrm>
                    <a:off x="263" y="1416"/>
                    <a:ext cx="2150" cy="345"/>
                    <a:chOff x="189" y="1444"/>
                    <a:chExt cx="2150" cy="345"/>
                  </a:xfrm>
                </p:grpSpPr>
                <p:sp>
                  <p:nvSpPr>
                    <p:cNvPr id="107" name="Freeform 1073"/>
                    <p:cNvSpPr>
                      <a:spLocks/>
                    </p:cNvSpPr>
                    <p:nvPr/>
                  </p:nvSpPr>
                  <p:spPr bwMode="hidden">
                    <a:xfrm rot="84182" flipH="1">
                      <a:off x="935" y="1464"/>
                      <a:ext cx="1404" cy="219"/>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1074"/>
                    <p:cNvSpPr>
                      <a:spLocks/>
                    </p:cNvSpPr>
                    <p:nvPr/>
                  </p:nvSpPr>
                  <p:spPr bwMode="hidden">
                    <a:xfrm rot="84182" flipH="1">
                      <a:off x="189" y="1444"/>
                      <a:ext cx="754" cy="345"/>
                    </a:xfrm>
                    <a:custGeom>
                      <a:avLst/>
                      <a:gdLst>
                        <a:gd name="T0" fmla="*/ 0 w 1769"/>
                        <a:gd name="T1" fmla="*/ 0 h 791"/>
                        <a:gd name="T2" fmla="*/ 0 w 1769"/>
                        <a:gd name="T3" fmla="*/ 0 h 791"/>
                        <a:gd name="T4" fmla="*/ 1 w 1769"/>
                        <a:gd name="T5" fmla="*/ 0 h 791"/>
                        <a:gd name="T6" fmla="*/ 2 w 1769"/>
                        <a:gd name="T7" fmla="*/ 0 h 791"/>
                        <a:gd name="T8" fmla="*/ 2 w 1769"/>
                        <a:gd name="T9" fmla="*/ 1 h 791"/>
                        <a:gd name="T10" fmla="*/ 2 w 1769"/>
                        <a:gd name="T11" fmla="*/ 1 h 791"/>
                        <a:gd name="T12" fmla="*/ 2 w 1769"/>
                        <a:gd name="T13" fmla="*/ 1 h 791"/>
                        <a:gd name="T14" fmla="*/ 2 w 1769"/>
                        <a:gd name="T15" fmla="*/ 0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1075"/>
                  <p:cNvGrpSpPr>
                    <a:grpSpLocks/>
                  </p:cNvGrpSpPr>
                  <p:nvPr/>
                </p:nvGrpSpPr>
                <p:grpSpPr bwMode="auto">
                  <a:xfrm>
                    <a:off x="579" y="1066"/>
                    <a:ext cx="1879" cy="427"/>
                    <a:chOff x="505" y="1094"/>
                    <a:chExt cx="1879" cy="427"/>
                  </a:xfrm>
                </p:grpSpPr>
                <p:sp>
                  <p:nvSpPr>
                    <p:cNvPr id="105" name="Freeform 1076"/>
                    <p:cNvSpPr>
                      <a:spLocks/>
                    </p:cNvSpPr>
                    <p:nvPr/>
                  </p:nvSpPr>
                  <p:spPr bwMode="hidden">
                    <a:xfrm rot="802576" flipH="1">
                      <a:off x="1151" y="1306"/>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1077"/>
                    <p:cNvSpPr>
                      <a:spLocks/>
                    </p:cNvSpPr>
                    <p:nvPr/>
                  </p:nvSpPr>
                  <p:spPr bwMode="hidden">
                    <a:xfrm rot="802576" flipH="1">
                      <a:off x="505" y="1094"/>
                      <a:ext cx="662" cy="341"/>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1078"/>
                  <p:cNvGrpSpPr>
                    <a:grpSpLocks/>
                  </p:cNvGrpSpPr>
                  <p:nvPr/>
                </p:nvGrpSpPr>
                <p:grpSpPr bwMode="auto">
                  <a:xfrm>
                    <a:off x="690" y="873"/>
                    <a:ext cx="1849" cy="552"/>
                    <a:chOff x="616" y="901"/>
                    <a:chExt cx="1849" cy="552"/>
                  </a:xfrm>
                </p:grpSpPr>
                <p:sp>
                  <p:nvSpPr>
                    <p:cNvPr id="103" name="Freeform 1079"/>
                    <p:cNvSpPr>
                      <a:spLocks/>
                    </p:cNvSpPr>
                    <p:nvPr/>
                  </p:nvSpPr>
                  <p:spPr bwMode="hidden">
                    <a:xfrm rot="1277471" flipH="1">
                      <a:off x="1232" y="1238"/>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1080"/>
                    <p:cNvSpPr>
                      <a:spLocks/>
                    </p:cNvSpPr>
                    <p:nvPr/>
                  </p:nvSpPr>
                  <p:spPr bwMode="hidden">
                    <a:xfrm rot="1277471" flipH="1">
                      <a:off x="616" y="900"/>
                      <a:ext cx="662" cy="336"/>
                    </a:xfrm>
                    <a:custGeom>
                      <a:avLst/>
                      <a:gdLst>
                        <a:gd name="T0" fmla="*/ 0 w 1769"/>
                        <a:gd name="T1" fmla="*/ 0 h 791"/>
                        <a:gd name="T2" fmla="*/ 0 w 1769"/>
                        <a:gd name="T3" fmla="*/ 0 h 791"/>
                        <a:gd name="T4" fmla="*/ 0 w 1769"/>
                        <a:gd name="T5" fmla="*/ 0 h 791"/>
                        <a:gd name="T6" fmla="*/ 0 w 1769"/>
                        <a:gd name="T7" fmla="*/ 0 h 791"/>
                        <a:gd name="T8" fmla="*/ 1 w 1769"/>
                        <a:gd name="T9" fmla="*/ 0 h 791"/>
                        <a:gd name="T10" fmla="*/ 0 w 1769"/>
                        <a:gd name="T11" fmla="*/ 1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1081"/>
                  <p:cNvGrpSpPr>
                    <a:grpSpLocks/>
                  </p:cNvGrpSpPr>
                  <p:nvPr/>
                </p:nvGrpSpPr>
                <p:grpSpPr bwMode="auto">
                  <a:xfrm>
                    <a:off x="911" y="590"/>
                    <a:ext cx="1767" cy="741"/>
                    <a:chOff x="911" y="590"/>
                    <a:chExt cx="1767" cy="741"/>
                  </a:xfrm>
                </p:grpSpPr>
                <p:sp>
                  <p:nvSpPr>
                    <p:cNvPr id="101" name="Freeform 1082"/>
                    <p:cNvSpPr>
                      <a:spLocks/>
                    </p:cNvSpPr>
                    <p:nvPr/>
                  </p:nvSpPr>
                  <p:spPr bwMode="hidden">
                    <a:xfrm rot="2028410" flipH="1">
                      <a:off x="1445" y="1116"/>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1083"/>
                    <p:cNvSpPr>
                      <a:spLocks/>
                    </p:cNvSpPr>
                    <p:nvPr/>
                  </p:nvSpPr>
                  <p:spPr bwMode="hidden">
                    <a:xfrm rot="2028410" flipH="1">
                      <a:off x="911" y="591"/>
                      <a:ext cx="662" cy="337"/>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1084"/>
                  <p:cNvGrpSpPr>
                    <a:grpSpLocks/>
                  </p:cNvGrpSpPr>
                  <p:nvPr/>
                </p:nvGrpSpPr>
                <p:grpSpPr bwMode="auto">
                  <a:xfrm>
                    <a:off x="1120" y="303"/>
                    <a:ext cx="1693" cy="889"/>
                    <a:chOff x="1120" y="303"/>
                    <a:chExt cx="1693" cy="889"/>
                  </a:xfrm>
                </p:grpSpPr>
                <p:sp>
                  <p:nvSpPr>
                    <p:cNvPr id="99" name="Freeform 1085"/>
                    <p:cNvSpPr>
                      <a:spLocks/>
                    </p:cNvSpPr>
                    <p:nvPr/>
                  </p:nvSpPr>
                  <p:spPr bwMode="hidden">
                    <a:xfrm rot="2664424" flipH="1">
                      <a:off x="1562" y="977"/>
                      <a:ext cx="1251" cy="215"/>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1086"/>
                    <p:cNvSpPr>
                      <a:spLocks/>
                    </p:cNvSpPr>
                    <p:nvPr/>
                  </p:nvSpPr>
                  <p:spPr bwMode="hidden">
                    <a:xfrm rot="2664424" flipH="1">
                      <a:off x="1120" y="304"/>
                      <a:ext cx="672" cy="338"/>
                    </a:xfrm>
                    <a:custGeom>
                      <a:avLst/>
                      <a:gdLst>
                        <a:gd name="T0" fmla="*/ 0 w 1769"/>
                        <a:gd name="T1" fmla="*/ 0 h 791"/>
                        <a:gd name="T2" fmla="*/ 0 w 1769"/>
                        <a:gd name="T3" fmla="*/ 0 h 791"/>
                        <a:gd name="T4" fmla="*/ 0 w 1769"/>
                        <a:gd name="T5" fmla="*/ 0 h 791"/>
                        <a:gd name="T6" fmla="*/ 1 w 1769"/>
                        <a:gd name="T7" fmla="*/ 0 h 791"/>
                        <a:gd name="T8" fmla="*/ 1 w 1769"/>
                        <a:gd name="T9" fmla="*/ 1 h 791"/>
                        <a:gd name="T10" fmla="*/ 1 w 1769"/>
                        <a:gd name="T11" fmla="*/ 1 h 791"/>
                        <a:gd name="T12" fmla="*/ 1 w 1769"/>
                        <a:gd name="T13" fmla="*/ 1 h 791"/>
                        <a:gd name="T14" fmla="*/ 1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1087"/>
                  <p:cNvGrpSpPr>
                    <a:grpSpLocks/>
                  </p:cNvGrpSpPr>
                  <p:nvPr/>
                </p:nvGrpSpPr>
                <p:grpSpPr bwMode="auto">
                  <a:xfrm>
                    <a:off x="1709" y="70"/>
                    <a:ext cx="777" cy="1521"/>
                    <a:chOff x="1635" y="98"/>
                    <a:chExt cx="777" cy="1521"/>
                  </a:xfrm>
                </p:grpSpPr>
                <p:sp>
                  <p:nvSpPr>
                    <p:cNvPr id="97" name="Freeform 1088"/>
                    <p:cNvSpPr>
                      <a:spLocks/>
                    </p:cNvSpPr>
                    <p:nvPr/>
                  </p:nvSpPr>
                  <p:spPr bwMode="hidden">
                    <a:xfrm rot="3473776" flipH="1">
                      <a:off x="1754" y="960"/>
                      <a:ext cx="1102" cy="215"/>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1089"/>
                    <p:cNvSpPr>
                      <a:spLocks/>
                    </p:cNvSpPr>
                    <p:nvPr/>
                  </p:nvSpPr>
                  <p:spPr bwMode="hidden">
                    <a:xfrm rot="3473776" flipH="1">
                      <a:off x="1509" y="225"/>
                      <a:ext cx="591"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1090"/>
                  <p:cNvGrpSpPr>
                    <a:grpSpLocks/>
                  </p:cNvGrpSpPr>
                  <p:nvPr/>
                </p:nvGrpSpPr>
                <p:grpSpPr bwMode="auto">
                  <a:xfrm>
                    <a:off x="2009" y="5"/>
                    <a:ext cx="635" cy="1534"/>
                    <a:chOff x="1935" y="33"/>
                    <a:chExt cx="635" cy="1534"/>
                  </a:xfrm>
                </p:grpSpPr>
                <p:sp>
                  <p:nvSpPr>
                    <p:cNvPr id="95" name="Freeform 1091"/>
                    <p:cNvSpPr>
                      <a:spLocks/>
                    </p:cNvSpPr>
                    <p:nvPr/>
                  </p:nvSpPr>
                  <p:spPr bwMode="hidden">
                    <a:xfrm rot="4126480" flipH="1">
                      <a:off x="1932" y="929"/>
                      <a:ext cx="1061" cy="215"/>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1092"/>
                    <p:cNvSpPr>
                      <a:spLocks/>
                    </p:cNvSpPr>
                    <p:nvPr/>
                  </p:nvSpPr>
                  <p:spPr bwMode="hidden">
                    <a:xfrm rot="4126480" flipH="1">
                      <a:off x="1819" y="149"/>
                      <a:ext cx="570" cy="337"/>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1093"/>
                  <p:cNvGrpSpPr>
                    <a:grpSpLocks/>
                  </p:cNvGrpSpPr>
                  <p:nvPr/>
                </p:nvGrpSpPr>
                <p:grpSpPr bwMode="auto">
                  <a:xfrm>
                    <a:off x="2896" y="644"/>
                    <a:ext cx="1846" cy="566"/>
                    <a:chOff x="2822" y="672"/>
                    <a:chExt cx="1846" cy="566"/>
                  </a:xfrm>
                </p:grpSpPr>
                <p:sp>
                  <p:nvSpPr>
                    <p:cNvPr id="93" name="Freeform 1094"/>
                    <p:cNvSpPr>
                      <a:spLocks/>
                    </p:cNvSpPr>
                    <p:nvPr/>
                  </p:nvSpPr>
                  <p:spPr bwMode="hidden">
                    <a:xfrm rot="-1325434">
                      <a:off x="2822" y="1023"/>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1095"/>
                    <p:cNvSpPr>
                      <a:spLocks/>
                    </p:cNvSpPr>
                    <p:nvPr/>
                  </p:nvSpPr>
                  <p:spPr bwMode="hidden">
                    <a:xfrm rot="-1325434">
                      <a:off x="4005" y="671"/>
                      <a:ext cx="663" cy="340"/>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1096"/>
                  <p:cNvGrpSpPr>
                    <a:grpSpLocks/>
                  </p:cNvGrpSpPr>
                  <p:nvPr/>
                </p:nvGrpSpPr>
                <p:grpSpPr bwMode="auto">
                  <a:xfrm>
                    <a:off x="2757" y="416"/>
                    <a:ext cx="1783" cy="717"/>
                    <a:chOff x="2683" y="444"/>
                    <a:chExt cx="1783" cy="717"/>
                  </a:xfrm>
                </p:grpSpPr>
                <p:sp>
                  <p:nvSpPr>
                    <p:cNvPr id="91" name="Freeform 1097"/>
                    <p:cNvSpPr>
                      <a:spLocks/>
                    </p:cNvSpPr>
                    <p:nvPr/>
                  </p:nvSpPr>
                  <p:spPr bwMode="hidden">
                    <a:xfrm rot="-1921064">
                      <a:off x="2683" y="946"/>
                      <a:ext cx="1233" cy="215"/>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1098"/>
                    <p:cNvSpPr>
                      <a:spLocks/>
                    </p:cNvSpPr>
                    <p:nvPr/>
                  </p:nvSpPr>
                  <p:spPr bwMode="hidden">
                    <a:xfrm rot="-1921064">
                      <a:off x="3803" y="444"/>
                      <a:ext cx="663" cy="338"/>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1099"/>
                  <p:cNvSpPr>
                    <a:spLocks/>
                  </p:cNvSpPr>
                  <p:nvPr/>
                </p:nvSpPr>
                <p:spPr bwMode="hidden">
                  <a:xfrm rot="4578755" flipH="1">
                    <a:off x="2176" y="948"/>
                    <a:ext cx="1026" cy="144"/>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1100"/>
                  <p:cNvSpPr>
                    <a:spLocks/>
                  </p:cNvSpPr>
                  <p:nvPr/>
                </p:nvSpPr>
                <p:spPr bwMode="hidden">
                  <a:xfrm rot="4578755" flipH="1">
                    <a:off x="2200" y="195"/>
                    <a:ext cx="551"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1101"/>
                  <p:cNvGrpSpPr>
                    <a:grpSpLocks/>
                  </p:cNvGrpSpPr>
                  <p:nvPr/>
                </p:nvGrpSpPr>
                <p:grpSpPr bwMode="auto">
                  <a:xfrm>
                    <a:off x="2877" y="16"/>
                    <a:ext cx="635" cy="1514"/>
                    <a:chOff x="2803" y="44"/>
                    <a:chExt cx="635" cy="1514"/>
                  </a:xfrm>
                </p:grpSpPr>
                <p:sp>
                  <p:nvSpPr>
                    <p:cNvPr id="89" name="Freeform 1102"/>
                    <p:cNvSpPr>
                      <a:spLocks/>
                    </p:cNvSpPr>
                    <p:nvPr/>
                  </p:nvSpPr>
                  <p:spPr bwMode="hidden">
                    <a:xfrm rot="-3857755">
                      <a:off x="2365" y="936"/>
                      <a:ext cx="1059" cy="184"/>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1103"/>
                    <p:cNvSpPr>
                      <a:spLocks/>
                    </p:cNvSpPr>
                    <p:nvPr/>
                  </p:nvSpPr>
                  <p:spPr bwMode="hidden">
                    <a:xfrm rot="-3857755">
                      <a:off x="3009" y="186"/>
                      <a:ext cx="570"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1104"/>
                  <p:cNvGrpSpPr>
                    <a:grpSpLocks/>
                  </p:cNvGrpSpPr>
                  <p:nvPr/>
                </p:nvGrpSpPr>
                <p:grpSpPr bwMode="auto">
                  <a:xfrm>
                    <a:off x="3011" y="131"/>
                    <a:ext cx="1014" cy="1465"/>
                    <a:chOff x="2937" y="159"/>
                    <a:chExt cx="1014" cy="1465"/>
                  </a:xfrm>
                </p:grpSpPr>
                <p:sp>
                  <p:nvSpPr>
                    <p:cNvPr id="87" name="Freeform 1105"/>
                    <p:cNvSpPr>
                      <a:spLocks/>
                    </p:cNvSpPr>
                    <p:nvPr/>
                  </p:nvSpPr>
                  <p:spPr bwMode="hidden">
                    <a:xfrm rot="-2777260">
                      <a:off x="2493" y="910"/>
                      <a:ext cx="1157" cy="270"/>
                    </a:xfrm>
                    <a:custGeom>
                      <a:avLst/>
                      <a:gdLst>
                        <a:gd name="T0" fmla="*/ 0 w 2736"/>
                        <a:gd name="T1" fmla="*/ 3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1106"/>
                    <p:cNvSpPr>
                      <a:spLocks/>
                    </p:cNvSpPr>
                    <p:nvPr/>
                  </p:nvSpPr>
                  <p:spPr bwMode="hidden">
                    <a:xfrm rot="-2777260">
                      <a:off x="3429" y="259"/>
                      <a:ext cx="622" cy="422"/>
                    </a:xfrm>
                    <a:custGeom>
                      <a:avLst/>
                      <a:gdLst>
                        <a:gd name="T0" fmla="*/ 0 w 1769"/>
                        <a:gd name="T1" fmla="*/ 1 h 791"/>
                        <a:gd name="T2" fmla="*/ 0 w 1769"/>
                        <a:gd name="T3" fmla="*/ 1 h 791"/>
                        <a:gd name="T4" fmla="*/ 0 w 1769"/>
                        <a:gd name="T5" fmla="*/ 2 h 791"/>
                        <a:gd name="T6" fmla="*/ 0 w 1769"/>
                        <a:gd name="T7" fmla="*/ 3 h 791"/>
                        <a:gd name="T8" fmla="*/ 0 w 1769"/>
                        <a:gd name="T9" fmla="*/ 4 h 791"/>
                        <a:gd name="T10" fmla="*/ 0 w 1769"/>
                        <a:gd name="T11" fmla="*/ 5 h 791"/>
                        <a:gd name="T12" fmla="*/ 0 w 1769"/>
                        <a:gd name="T13" fmla="*/ 4 h 791"/>
                        <a:gd name="T14" fmla="*/ 0 w 1769"/>
                        <a:gd name="T15" fmla="*/ 3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1107"/>
                  <p:cNvGrpSpPr>
                    <a:grpSpLocks/>
                  </p:cNvGrpSpPr>
                  <p:nvPr/>
                </p:nvGrpSpPr>
                <p:grpSpPr bwMode="auto">
                  <a:xfrm>
                    <a:off x="2805" y="7"/>
                    <a:ext cx="241" cy="1445"/>
                    <a:chOff x="2731" y="35"/>
                    <a:chExt cx="241" cy="1445"/>
                  </a:xfrm>
                </p:grpSpPr>
                <p:sp>
                  <p:nvSpPr>
                    <p:cNvPr id="85" name="Freeform 1108"/>
                    <p:cNvSpPr>
                      <a:spLocks/>
                    </p:cNvSpPr>
                    <p:nvPr/>
                  </p:nvSpPr>
                  <p:spPr bwMode="hidden">
                    <a:xfrm rot="-4903748">
                      <a:off x="2297" y="960"/>
                      <a:ext cx="954" cy="86"/>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1109"/>
                    <p:cNvSpPr>
                      <a:spLocks/>
                    </p:cNvSpPr>
                    <p:nvPr/>
                  </p:nvSpPr>
                  <p:spPr bwMode="hidden">
                    <a:xfrm rot="-4903748">
                      <a:off x="2649" y="223"/>
                      <a:ext cx="511"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1110"/>
                  <p:cNvGrpSpPr>
                    <a:grpSpLocks/>
                  </p:cNvGrpSpPr>
                  <p:nvPr/>
                </p:nvGrpSpPr>
                <p:grpSpPr bwMode="auto">
                  <a:xfrm>
                    <a:off x="1017" y="1741"/>
                    <a:ext cx="1083" cy="2449"/>
                    <a:chOff x="943" y="1769"/>
                    <a:chExt cx="1083" cy="2449"/>
                  </a:xfrm>
                </p:grpSpPr>
                <p:sp>
                  <p:nvSpPr>
                    <p:cNvPr id="83" name="Freeform 1111"/>
                    <p:cNvSpPr>
                      <a:spLocks/>
                    </p:cNvSpPr>
                    <p:nvPr/>
                  </p:nvSpPr>
                  <p:spPr bwMode="hidden">
                    <a:xfrm rot="18335692" flipH="1">
                      <a:off x="1008" y="2476"/>
                      <a:ext cx="1726" cy="311"/>
                    </a:xfrm>
                    <a:custGeom>
                      <a:avLst/>
                      <a:gdLst>
                        <a:gd name="T0" fmla="*/ 0 w 2736"/>
                        <a:gd name="T1" fmla="*/ 10 h 504"/>
                        <a:gd name="T2" fmla="*/ 21 w 2736"/>
                        <a:gd name="T3" fmla="*/ 4 h 504"/>
                        <a:gd name="T4" fmla="*/ 45 w 2736"/>
                        <a:gd name="T5" fmla="*/ 1 h 504"/>
                        <a:gd name="T6" fmla="*/ 69 w 2736"/>
                        <a:gd name="T7" fmla="*/ 1 h 504"/>
                        <a:gd name="T8" fmla="*/ 69 w 2736"/>
                        <a:gd name="T9" fmla="*/ 2 h 504"/>
                        <a:gd name="T10" fmla="*/ 44 w 2736"/>
                        <a:gd name="T11" fmla="*/ 2 h 504"/>
                        <a:gd name="T12" fmla="*/ 16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1112"/>
                    <p:cNvSpPr>
                      <a:spLocks/>
                    </p:cNvSpPr>
                    <p:nvPr/>
                  </p:nvSpPr>
                  <p:spPr bwMode="hidden">
                    <a:xfrm rot="18335692" flipH="1">
                      <a:off x="726" y="3511"/>
                      <a:ext cx="924"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1113"/>
                  <p:cNvGrpSpPr>
                    <a:grpSpLocks/>
                  </p:cNvGrpSpPr>
                  <p:nvPr/>
                </p:nvGrpSpPr>
                <p:grpSpPr bwMode="auto">
                  <a:xfrm>
                    <a:off x="1529" y="1906"/>
                    <a:ext cx="765" cy="2375"/>
                    <a:chOff x="1455" y="1934"/>
                    <a:chExt cx="765" cy="2375"/>
                  </a:xfrm>
                </p:grpSpPr>
                <p:sp>
                  <p:nvSpPr>
                    <p:cNvPr id="81" name="Freeform 1114"/>
                    <p:cNvSpPr>
                      <a:spLocks/>
                    </p:cNvSpPr>
                    <p:nvPr/>
                  </p:nvSpPr>
                  <p:spPr bwMode="hidden">
                    <a:xfrm rot="17542885" flipH="1">
                      <a:off x="1267" y="2576"/>
                      <a:ext cx="1595" cy="310"/>
                    </a:xfrm>
                    <a:custGeom>
                      <a:avLst/>
                      <a:gdLst>
                        <a:gd name="T0" fmla="*/ 0 w 2736"/>
                        <a:gd name="T1" fmla="*/ 10 h 504"/>
                        <a:gd name="T2" fmla="*/ 12 w 2736"/>
                        <a:gd name="T3" fmla="*/ 4 h 504"/>
                        <a:gd name="T4" fmla="*/ 24 w 2736"/>
                        <a:gd name="T5" fmla="*/ 1 h 504"/>
                        <a:gd name="T6" fmla="*/ 36 w 2736"/>
                        <a:gd name="T7" fmla="*/ 1 h 504"/>
                        <a:gd name="T8" fmla="*/ 36 w 2736"/>
                        <a:gd name="T9" fmla="*/ 2 h 504"/>
                        <a:gd name="T10" fmla="*/ 23 w 2736"/>
                        <a:gd name="T11" fmla="*/ 2 h 504"/>
                        <a:gd name="T12" fmla="*/ 9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1115"/>
                    <p:cNvSpPr>
                      <a:spLocks/>
                    </p:cNvSpPr>
                    <p:nvPr/>
                  </p:nvSpPr>
                  <p:spPr bwMode="hidden">
                    <a:xfrm rot="17542885" flipH="1">
                      <a:off x="1272" y="3636"/>
                      <a:ext cx="856" cy="489"/>
                    </a:xfrm>
                    <a:custGeom>
                      <a:avLst/>
                      <a:gdLst>
                        <a:gd name="T0" fmla="*/ 0 w 1769"/>
                        <a:gd name="T1" fmla="*/ 1 h 791"/>
                        <a:gd name="T2" fmla="*/ 1 w 1769"/>
                        <a:gd name="T3" fmla="*/ 1 h 791"/>
                        <a:gd name="T4" fmla="*/ 3 w 1769"/>
                        <a:gd name="T5" fmla="*/ 4 h 791"/>
                        <a:gd name="T6" fmla="*/ 5 w 1769"/>
                        <a:gd name="T7" fmla="*/ 9 h 791"/>
                        <a:gd name="T8" fmla="*/ 5 w 1769"/>
                        <a:gd name="T9" fmla="*/ 12 h 791"/>
                        <a:gd name="T10" fmla="*/ 5 w 1769"/>
                        <a:gd name="T11" fmla="*/ 17 h 791"/>
                        <a:gd name="T12" fmla="*/ 5 w 1769"/>
                        <a:gd name="T13" fmla="*/ 14 h 791"/>
                        <a:gd name="T14" fmla="*/ 4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1116"/>
                  <p:cNvGrpSpPr>
                    <a:grpSpLocks/>
                  </p:cNvGrpSpPr>
                  <p:nvPr/>
                </p:nvGrpSpPr>
                <p:grpSpPr bwMode="auto">
                  <a:xfrm rot="88588">
                    <a:off x="2059" y="1956"/>
                    <a:ext cx="459" cy="2333"/>
                    <a:chOff x="1948" y="1983"/>
                    <a:chExt cx="492" cy="2608"/>
                  </a:xfrm>
                </p:grpSpPr>
                <p:sp>
                  <p:nvSpPr>
                    <p:cNvPr id="79" name="Freeform 1117"/>
                    <p:cNvSpPr>
                      <a:spLocks/>
                    </p:cNvSpPr>
                    <p:nvPr/>
                  </p:nvSpPr>
                  <p:spPr bwMode="hidden">
                    <a:xfrm rot="16782062" flipH="1">
                      <a:off x="1430" y="2689"/>
                      <a:ext cx="1715" cy="301"/>
                    </a:xfrm>
                    <a:custGeom>
                      <a:avLst/>
                      <a:gdLst>
                        <a:gd name="T0" fmla="*/ 0 w 2736"/>
                        <a:gd name="T1" fmla="*/ 8 h 504"/>
                        <a:gd name="T2" fmla="*/ 21 w 2736"/>
                        <a:gd name="T3" fmla="*/ 3 h 504"/>
                        <a:gd name="T4" fmla="*/ 43 w 2736"/>
                        <a:gd name="T5" fmla="*/ 1 h 504"/>
                        <a:gd name="T6" fmla="*/ 65 w 2736"/>
                        <a:gd name="T7" fmla="*/ 1 h 504"/>
                        <a:gd name="T8" fmla="*/ 65 w 2736"/>
                        <a:gd name="T9" fmla="*/ 2 h 504"/>
                        <a:gd name="T10" fmla="*/ 42 w 2736"/>
                        <a:gd name="T11" fmla="*/ 2 h 504"/>
                        <a:gd name="T12" fmla="*/ 15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1118"/>
                    <p:cNvSpPr>
                      <a:spLocks/>
                    </p:cNvSpPr>
                    <p:nvPr/>
                  </p:nvSpPr>
                  <p:spPr bwMode="hidden">
                    <a:xfrm rot="16782062" flipH="1">
                      <a:off x="1724" y="3896"/>
                      <a:ext cx="918" cy="472"/>
                    </a:xfrm>
                    <a:custGeom>
                      <a:avLst/>
                      <a:gdLst>
                        <a:gd name="T0" fmla="*/ 1 w 1769"/>
                        <a:gd name="T1" fmla="*/ 1 h 791"/>
                        <a:gd name="T2" fmla="*/ 3 w 1769"/>
                        <a:gd name="T3" fmla="*/ 1 h 791"/>
                        <a:gd name="T4" fmla="*/ 6 w 1769"/>
                        <a:gd name="T5" fmla="*/ 3 h 791"/>
                        <a:gd name="T6" fmla="*/ 9 w 1769"/>
                        <a:gd name="T7" fmla="*/ 7 h 791"/>
                        <a:gd name="T8" fmla="*/ 9 w 1769"/>
                        <a:gd name="T9" fmla="*/ 10 h 791"/>
                        <a:gd name="T10" fmla="*/ 9 w 1769"/>
                        <a:gd name="T11" fmla="*/ 13 h 791"/>
                        <a:gd name="T12" fmla="*/ 8 w 1769"/>
                        <a:gd name="T13" fmla="*/ 10 h 791"/>
                        <a:gd name="T14" fmla="*/ 7 w 1769"/>
                        <a:gd name="T15" fmla="*/ 8 h 791"/>
                        <a:gd name="T16" fmla="*/ 6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1119"/>
                  <p:cNvGrpSpPr>
                    <a:grpSpLocks/>
                  </p:cNvGrpSpPr>
                  <p:nvPr/>
                </p:nvGrpSpPr>
                <p:grpSpPr bwMode="auto">
                  <a:xfrm>
                    <a:off x="3410" y="1688"/>
                    <a:ext cx="1123" cy="2426"/>
                    <a:chOff x="3336" y="1716"/>
                    <a:chExt cx="1123" cy="2426"/>
                  </a:xfrm>
                </p:grpSpPr>
                <p:sp>
                  <p:nvSpPr>
                    <p:cNvPr id="77" name="Freeform 1120"/>
                    <p:cNvSpPr>
                      <a:spLocks/>
                    </p:cNvSpPr>
                    <p:nvPr/>
                  </p:nvSpPr>
                  <p:spPr bwMode="hidden">
                    <a:xfrm rot="3144576">
                      <a:off x="2629" y="2423"/>
                      <a:ext cx="1725" cy="311"/>
                    </a:xfrm>
                    <a:custGeom>
                      <a:avLst/>
                      <a:gdLst>
                        <a:gd name="T0" fmla="*/ 0 w 2736"/>
                        <a:gd name="T1" fmla="*/ 10 h 504"/>
                        <a:gd name="T2" fmla="*/ 21 w 2736"/>
                        <a:gd name="T3" fmla="*/ 4 h 504"/>
                        <a:gd name="T4" fmla="*/ 45 w 2736"/>
                        <a:gd name="T5" fmla="*/ 1 h 504"/>
                        <a:gd name="T6" fmla="*/ 68 w 2736"/>
                        <a:gd name="T7" fmla="*/ 1 h 504"/>
                        <a:gd name="T8" fmla="*/ 68 w 2736"/>
                        <a:gd name="T9" fmla="*/ 2 h 504"/>
                        <a:gd name="T10" fmla="*/ 44 w 2736"/>
                        <a:gd name="T11" fmla="*/ 2 h 504"/>
                        <a:gd name="T12" fmla="*/ 16 w 2736"/>
                        <a:gd name="T13" fmla="*/ 6 h 504"/>
                        <a:gd name="T14" fmla="*/ 0 w 2736"/>
                        <a:gd name="T15" fmla="*/ 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1121"/>
                    <p:cNvSpPr>
                      <a:spLocks/>
                    </p:cNvSpPr>
                    <p:nvPr/>
                  </p:nvSpPr>
                  <p:spPr bwMode="hidden">
                    <a:xfrm rot="3144576">
                      <a:off x="3752" y="3435"/>
                      <a:ext cx="924" cy="490"/>
                    </a:xfrm>
                    <a:custGeom>
                      <a:avLst/>
                      <a:gdLst>
                        <a:gd name="T0" fmla="*/ 1 w 1769"/>
                        <a:gd name="T1" fmla="*/ 1 h 791"/>
                        <a:gd name="T2" fmla="*/ 3 w 1769"/>
                        <a:gd name="T3" fmla="*/ 1 h 791"/>
                        <a:gd name="T4" fmla="*/ 7 w 1769"/>
                        <a:gd name="T5" fmla="*/ 4 h 791"/>
                        <a:gd name="T6" fmla="*/ 9 w 1769"/>
                        <a:gd name="T7" fmla="*/ 9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1122"/>
                  <p:cNvGrpSpPr>
                    <a:grpSpLocks/>
                  </p:cNvGrpSpPr>
                  <p:nvPr/>
                </p:nvGrpSpPr>
                <p:grpSpPr bwMode="auto">
                  <a:xfrm>
                    <a:off x="3254" y="1838"/>
                    <a:ext cx="882" cy="2424"/>
                    <a:chOff x="3180" y="1866"/>
                    <a:chExt cx="882" cy="2424"/>
                  </a:xfrm>
                </p:grpSpPr>
                <p:sp>
                  <p:nvSpPr>
                    <p:cNvPr id="75" name="Freeform 1123"/>
                    <p:cNvSpPr>
                      <a:spLocks/>
                    </p:cNvSpPr>
                    <p:nvPr/>
                  </p:nvSpPr>
                  <p:spPr bwMode="hidden">
                    <a:xfrm rot="3745735">
                      <a:off x="2505" y="2541"/>
                      <a:ext cx="1650" cy="300"/>
                    </a:xfrm>
                    <a:custGeom>
                      <a:avLst/>
                      <a:gdLst>
                        <a:gd name="T0" fmla="*/ 0 w 2736"/>
                        <a:gd name="T1" fmla="*/ 8 h 504"/>
                        <a:gd name="T2" fmla="*/ 15 w 2736"/>
                        <a:gd name="T3" fmla="*/ 3 h 504"/>
                        <a:gd name="T4" fmla="*/ 31 w 2736"/>
                        <a:gd name="T5" fmla="*/ 1 h 504"/>
                        <a:gd name="T6" fmla="*/ 48 w 2736"/>
                        <a:gd name="T7" fmla="*/ 1 h 504"/>
                        <a:gd name="T8" fmla="*/ 48 w 2736"/>
                        <a:gd name="T9" fmla="*/ 2 h 504"/>
                        <a:gd name="T10" fmla="*/ 31 w 2736"/>
                        <a:gd name="T11" fmla="*/ 2 h 504"/>
                        <a:gd name="T12" fmla="*/ 11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124"/>
                    <p:cNvSpPr>
                      <a:spLocks/>
                    </p:cNvSpPr>
                    <p:nvPr/>
                  </p:nvSpPr>
                  <p:spPr bwMode="hidden">
                    <a:xfrm rot="3745735">
                      <a:off x="3388" y="3615"/>
                      <a:ext cx="883" cy="467"/>
                    </a:xfrm>
                    <a:custGeom>
                      <a:avLst/>
                      <a:gdLst>
                        <a:gd name="T0" fmla="*/ 0 w 1769"/>
                        <a:gd name="T1" fmla="*/ 1 h 791"/>
                        <a:gd name="T2" fmla="*/ 1 w 1769"/>
                        <a:gd name="T3" fmla="*/ 1 h 791"/>
                        <a:gd name="T4" fmla="*/ 4 w 1769"/>
                        <a:gd name="T5" fmla="*/ 3 h 791"/>
                        <a:gd name="T6" fmla="*/ 6 w 1769"/>
                        <a:gd name="T7" fmla="*/ 6 h 791"/>
                        <a:gd name="T8" fmla="*/ 6 w 1769"/>
                        <a:gd name="T9" fmla="*/ 9 h 791"/>
                        <a:gd name="T10" fmla="*/ 6 w 1769"/>
                        <a:gd name="T11" fmla="*/ 12 h 791"/>
                        <a:gd name="T12" fmla="*/ 6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125"/>
                  <p:cNvGrpSpPr>
                    <a:grpSpLocks/>
                  </p:cNvGrpSpPr>
                  <p:nvPr/>
                </p:nvGrpSpPr>
                <p:grpSpPr bwMode="auto">
                  <a:xfrm>
                    <a:off x="3080" y="1954"/>
                    <a:ext cx="622" cy="2387"/>
                    <a:chOff x="3006" y="1982"/>
                    <a:chExt cx="622" cy="2387"/>
                  </a:xfrm>
                </p:grpSpPr>
                <p:sp>
                  <p:nvSpPr>
                    <p:cNvPr id="73" name="Freeform 1126"/>
                    <p:cNvSpPr>
                      <a:spLocks/>
                    </p:cNvSpPr>
                    <p:nvPr/>
                  </p:nvSpPr>
                  <p:spPr bwMode="hidden">
                    <a:xfrm rot="4286818">
                      <a:off x="2329" y="2659"/>
                      <a:ext cx="1600" cy="246"/>
                    </a:xfrm>
                    <a:custGeom>
                      <a:avLst/>
                      <a:gdLst>
                        <a:gd name="T0" fmla="*/ 0 w 2736"/>
                        <a:gd name="T1" fmla="*/ 1 h 504"/>
                        <a:gd name="T2" fmla="*/ 12 w 2736"/>
                        <a:gd name="T3" fmla="*/ 0 h 504"/>
                        <a:gd name="T4" fmla="*/ 25 w 2736"/>
                        <a:gd name="T5" fmla="*/ 0 h 504"/>
                        <a:gd name="T6" fmla="*/ 37 w 2736"/>
                        <a:gd name="T7" fmla="*/ 0 h 504"/>
                        <a:gd name="T8" fmla="*/ 37 w 2736"/>
                        <a:gd name="T9" fmla="*/ 0 h 504"/>
                        <a:gd name="T10" fmla="*/ 24 w 2736"/>
                        <a:gd name="T11" fmla="*/ 0 h 504"/>
                        <a:gd name="T12" fmla="*/ 9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127"/>
                    <p:cNvSpPr>
                      <a:spLocks/>
                    </p:cNvSpPr>
                    <p:nvPr/>
                  </p:nvSpPr>
                  <p:spPr bwMode="hidden">
                    <a:xfrm rot="4286818">
                      <a:off x="3005" y="3746"/>
                      <a:ext cx="860" cy="386"/>
                    </a:xfrm>
                    <a:custGeom>
                      <a:avLst/>
                      <a:gdLst>
                        <a:gd name="T0" fmla="*/ 0 w 1769"/>
                        <a:gd name="T1" fmla="*/ 0 h 791"/>
                        <a:gd name="T2" fmla="*/ 1 w 1769"/>
                        <a:gd name="T3" fmla="*/ 0 h 791"/>
                        <a:gd name="T4" fmla="*/ 4 w 1769"/>
                        <a:gd name="T5" fmla="*/ 0 h 791"/>
                        <a:gd name="T6" fmla="*/ 5 w 1769"/>
                        <a:gd name="T7" fmla="*/ 1 h 791"/>
                        <a:gd name="T8" fmla="*/ 5 w 1769"/>
                        <a:gd name="T9" fmla="*/ 2 h 791"/>
                        <a:gd name="T10" fmla="*/ 5 w 1769"/>
                        <a:gd name="T11" fmla="*/ 2 h 791"/>
                        <a:gd name="T12" fmla="*/ 5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128"/>
                  <p:cNvGrpSpPr>
                    <a:grpSpLocks/>
                  </p:cNvGrpSpPr>
                  <p:nvPr/>
                </p:nvGrpSpPr>
                <p:grpSpPr bwMode="auto">
                  <a:xfrm>
                    <a:off x="2893" y="2072"/>
                    <a:ext cx="404" cy="2222"/>
                    <a:chOff x="2819" y="2100"/>
                    <a:chExt cx="404" cy="2222"/>
                  </a:xfrm>
                </p:grpSpPr>
                <p:sp>
                  <p:nvSpPr>
                    <p:cNvPr id="71" name="Freeform 1129"/>
                    <p:cNvSpPr>
                      <a:spLocks/>
                    </p:cNvSpPr>
                    <p:nvPr/>
                  </p:nvSpPr>
                  <p:spPr bwMode="hidden">
                    <a:xfrm rot="4898956">
                      <a:off x="2207" y="2712"/>
                      <a:ext cx="1470" cy="246"/>
                    </a:xfrm>
                    <a:custGeom>
                      <a:avLst/>
                      <a:gdLst>
                        <a:gd name="T0" fmla="*/ 0 w 2736"/>
                        <a:gd name="T1" fmla="*/ 1 h 504"/>
                        <a:gd name="T2" fmla="*/ 6 w 2736"/>
                        <a:gd name="T3" fmla="*/ 0 h 504"/>
                        <a:gd name="T4" fmla="*/ 12 w 2736"/>
                        <a:gd name="T5" fmla="*/ 0 h 504"/>
                        <a:gd name="T6" fmla="*/ 19 w 2736"/>
                        <a:gd name="T7" fmla="*/ 0 h 504"/>
                        <a:gd name="T8" fmla="*/ 19 w 2736"/>
                        <a:gd name="T9" fmla="*/ 0 h 504"/>
                        <a:gd name="T10" fmla="*/ 12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130"/>
                    <p:cNvSpPr>
                      <a:spLocks/>
                    </p:cNvSpPr>
                    <p:nvPr/>
                  </p:nvSpPr>
                  <p:spPr bwMode="hidden">
                    <a:xfrm rot="4898956">
                      <a:off x="2636" y="3734"/>
                      <a:ext cx="790" cy="385"/>
                    </a:xfrm>
                    <a:custGeom>
                      <a:avLst/>
                      <a:gdLst>
                        <a:gd name="T0" fmla="*/ 0 w 1769"/>
                        <a:gd name="T1" fmla="*/ 0 h 791"/>
                        <a:gd name="T2" fmla="*/ 1 w 1769"/>
                        <a:gd name="T3" fmla="*/ 0 h 791"/>
                        <a:gd name="T4" fmla="*/ 2 w 1769"/>
                        <a:gd name="T5" fmla="*/ 0 h 791"/>
                        <a:gd name="T6" fmla="*/ 3 w 1769"/>
                        <a:gd name="T7" fmla="*/ 1 h 791"/>
                        <a:gd name="T8" fmla="*/ 3 w 1769"/>
                        <a:gd name="T9" fmla="*/ 2 h 791"/>
                        <a:gd name="T10" fmla="*/ 3 w 1769"/>
                        <a:gd name="T11" fmla="*/ 2 h 791"/>
                        <a:gd name="T12" fmla="*/ 3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131"/>
                  <p:cNvGrpSpPr>
                    <a:grpSpLocks/>
                  </p:cNvGrpSpPr>
                  <p:nvPr/>
                </p:nvGrpSpPr>
                <p:grpSpPr bwMode="auto">
                  <a:xfrm>
                    <a:off x="2374" y="2105"/>
                    <a:ext cx="427" cy="2185"/>
                    <a:chOff x="2289" y="2133"/>
                    <a:chExt cx="427" cy="2185"/>
                  </a:xfrm>
                </p:grpSpPr>
                <p:sp>
                  <p:nvSpPr>
                    <p:cNvPr id="69" name="Freeform 1132"/>
                    <p:cNvSpPr>
                      <a:spLocks/>
                    </p:cNvSpPr>
                    <p:nvPr/>
                  </p:nvSpPr>
                  <p:spPr bwMode="hidden">
                    <a:xfrm rot="5755659">
                      <a:off x="1902" y="2759"/>
                      <a:ext cx="1439" cy="188"/>
                    </a:xfrm>
                    <a:custGeom>
                      <a:avLst/>
                      <a:gdLst>
                        <a:gd name="T0" fmla="*/ 0 w 2736"/>
                        <a:gd name="T1" fmla="*/ 0 h 504"/>
                        <a:gd name="T2" fmla="*/ 5 w 2736"/>
                        <a:gd name="T3" fmla="*/ 0 h 504"/>
                        <a:gd name="T4" fmla="*/ 11 w 2736"/>
                        <a:gd name="T5" fmla="*/ 0 h 504"/>
                        <a:gd name="T6" fmla="*/ 16 w 2736"/>
                        <a:gd name="T7" fmla="*/ 0 h 504"/>
                        <a:gd name="T8" fmla="*/ 16 w 2736"/>
                        <a:gd name="T9" fmla="*/ 0 h 504"/>
                        <a:gd name="T10" fmla="*/ 10 w 2736"/>
                        <a:gd name="T11" fmla="*/ 0 h 504"/>
                        <a:gd name="T12" fmla="*/ 4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133"/>
                    <p:cNvSpPr>
                      <a:spLocks/>
                    </p:cNvSpPr>
                    <p:nvPr/>
                  </p:nvSpPr>
                  <p:spPr bwMode="hidden">
                    <a:xfrm rot="5755659">
                      <a:off x="2051" y="3785"/>
                      <a:ext cx="771" cy="295"/>
                    </a:xfrm>
                    <a:custGeom>
                      <a:avLst/>
                      <a:gdLst>
                        <a:gd name="T0" fmla="*/ 0 w 1769"/>
                        <a:gd name="T1" fmla="*/ 0 h 791"/>
                        <a:gd name="T2" fmla="*/ 0 w 1769"/>
                        <a:gd name="T3" fmla="*/ 0 h 791"/>
                        <a:gd name="T4" fmla="*/ 1 w 1769"/>
                        <a:gd name="T5" fmla="*/ 0 h 791"/>
                        <a:gd name="T6" fmla="*/ 2 w 1769"/>
                        <a:gd name="T7" fmla="*/ 0 h 791"/>
                        <a:gd name="T8" fmla="*/ 2 w 1769"/>
                        <a:gd name="T9" fmla="*/ 0 h 791"/>
                        <a:gd name="T10" fmla="*/ 2 w 1769"/>
                        <a:gd name="T11" fmla="*/ 0 h 791"/>
                        <a:gd name="T12" fmla="*/ 2 w 1769"/>
                        <a:gd name="T13" fmla="*/ 0 h 791"/>
                        <a:gd name="T14" fmla="*/ 2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34"/>
              <p:cNvGrpSpPr>
                <a:grpSpLocks/>
              </p:cNvGrpSpPr>
              <p:nvPr/>
            </p:nvGrpSpPr>
            <p:grpSpPr bwMode="auto">
              <a:xfrm>
                <a:off x="73" y="313"/>
                <a:ext cx="5460" cy="3668"/>
                <a:chOff x="73" y="313"/>
                <a:chExt cx="5460" cy="3668"/>
              </a:xfrm>
            </p:grpSpPr>
            <p:grpSp>
              <p:nvGrpSpPr>
                <p:cNvPr id="24" name="Group 1135"/>
                <p:cNvGrpSpPr>
                  <a:grpSpLocks/>
                </p:cNvGrpSpPr>
                <p:nvPr/>
              </p:nvGrpSpPr>
              <p:grpSpPr bwMode="auto">
                <a:xfrm>
                  <a:off x="73" y="313"/>
                  <a:ext cx="5460" cy="3668"/>
                  <a:chOff x="73" y="313"/>
                  <a:chExt cx="5460" cy="3668"/>
                </a:xfrm>
              </p:grpSpPr>
              <p:sp>
                <p:nvSpPr>
                  <p:cNvPr id="26" name="Arc 1136"/>
                  <p:cNvSpPr>
                    <a:spLocks/>
                  </p:cNvSpPr>
                  <p:nvPr/>
                </p:nvSpPr>
                <p:spPr bwMode="hidden">
                  <a:xfrm flipV="1">
                    <a:off x="2965" y="454"/>
                    <a:ext cx="2568" cy="2049"/>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7"/>
                  <p:cNvSpPr>
                    <a:spLocks/>
                  </p:cNvSpPr>
                  <p:nvPr/>
                </p:nvSpPr>
                <p:spPr bwMode="hidden">
                  <a:xfrm flipH="1">
                    <a:off x="387" y="1602"/>
                    <a:ext cx="2017" cy="237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38"/>
                  <p:cNvSpPr>
                    <a:spLocks/>
                  </p:cNvSpPr>
                  <p:nvPr/>
                </p:nvSpPr>
                <p:spPr bwMode="hidden">
                  <a:xfrm>
                    <a:off x="3028" y="1180"/>
                    <a:ext cx="1426" cy="2381"/>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39"/>
                  <p:cNvSpPr>
                    <a:spLocks/>
                  </p:cNvSpPr>
                  <p:nvPr/>
                </p:nvSpPr>
                <p:spPr bwMode="hidden">
                  <a:xfrm flipH="1">
                    <a:off x="73" y="812"/>
                    <a:ext cx="2541" cy="2382"/>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40"/>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41"/>
                  <p:cNvSpPr>
                    <a:spLocks/>
                  </p:cNvSpPr>
                  <p:nvPr/>
                </p:nvSpPr>
                <p:spPr bwMode="hidden">
                  <a:xfrm>
                    <a:off x="2763" y="1280"/>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42"/>
                  <p:cNvSpPr>
                    <a:spLocks/>
                  </p:cNvSpPr>
                  <p:nvPr/>
                </p:nvSpPr>
                <p:spPr bwMode="hidden">
                  <a:xfrm flipH="1">
                    <a:off x="1799" y="436"/>
                    <a:ext cx="418" cy="1524"/>
                  </a:xfrm>
                  <a:custGeom>
                    <a:avLst/>
                    <a:gdLst>
                      <a:gd name="T0" fmla="*/ 0 w 776"/>
                      <a:gd name="T1" fmla="*/ 2 h 2368"/>
                      <a:gd name="T2" fmla="*/ 2 w 776"/>
                      <a:gd name="T3" fmla="*/ 1 h 2368"/>
                      <a:gd name="T4" fmla="*/ 1 w 776"/>
                      <a:gd name="T5" fmla="*/ 5 h 2368"/>
                      <a:gd name="T6" fmla="*/ 2 w 776"/>
                      <a:gd name="T7" fmla="*/ 5 h 2368"/>
                      <a:gd name="T8" fmla="*/ 2 w 776"/>
                      <a:gd name="T9" fmla="*/ 9 h 2368"/>
                      <a:gd name="T10" fmla="*/ 3 w 776"/>
                      <a:gd name="T11" fmla="*/ 10 h 2368"/>
                      <a:gd name="T12" fmla="*/ 2 w 776"/>
                      <a:gd name="T13" fmla="*/ 14 h 2368"/>
                      <a:gd name="T14" fmla="*/ 3 w 776"/>
                      <a:gd name="T15" fmla="*/ 15 h 2368"/>
                      <a:gd name="T16" fmla="*/ 3 w 776"/>
                      <a:gd name="T17" fmla="*/ 17 h 2368"/>
                      <a:gd name="T18" fmla="*/ 4 w 776"/>
                      <a:gd name="T19" fmla="*/ 19 h 2368"/>
                      <a:gd name="T20" fmla="*/ 3 w 776"/>
                      <a:gd name="T21" fmla="*/ 21 h 2368"/>
                      <a:gd name="T22" fmla="*/ 4 w 776"/>
                      <a:gd name="T23" fmla="*/ 24 h 2368"/>
                      <a:gd name="T24" fmla="*/ 4 w 776"/>
                      <a:gd name="T25" fmla="*/ 27 h 2368"/>
                      <a:gd name="T26" fmla="*/ 5 w 776"/>
                      <a:gd name="T27" fmla="*/ 32 h 2368"/>
                      <a:gd name="T28" fmla="*/ 4 w 776"/>
                      <a:gd name="T29" fmla="*/ 36 h 2368"/>
                      <a:gd name="T30" fmla="*/ 5 w 776"/>
                      <a:gd name="T31" fmla="*/ 39 h 2368"/>
                      <a:gd name="T32" fmla="*/ 5 w 776"/>
                      <a:gd name="T33" fmla="*/ 43 h 2368"/>
                      <a:gd name="T34" fmla="*/ 5 w 776"/>
                      <a:gd name="T35" fmla="*/ 47 h 2368"/>
                      <a:gd name="T36" fmla="*/ 5 w 776"/>
                      <a:gd name="T37" fmla="*/ 50 h 2368"/>
                      <a:gd name="T38" fmla="*/ 5 w 776"/>
                      <a:gd name="T39" fmla="*/ 54 h 2368"/>
                      <a:gd name="T40" fmla="*/ 5 w 776"/>
                      <a:gd name="T41" fmla="*/ 59 h 2368"/>
                      <a:gd name="T42" fmla="*/ 5 w 776"/>
                      <a:gd name="T43" fmla="*/ 64 h 2368"/>
                      <a:gd name="T44" fmla="*/ 5 w 776"/>
                      <a:gd name="T45" fmla="*/ 66 h 2368"/>
                      <a:gd name="T46" fmla="*/ 5 w 776"/>
                      <a:gd name="T47" fmla="*/ 7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43"/>
                <p:cNvSpPr>
                  <a:spLocks/>
                </p:cNvSpPr>
                <p:nvPr/>
              </p:nvSpPr>
              <p:spPr bwMode="hidden">
                <a:xfrm rot="-1346631">
                  <a:off x="3279" y="1530"/>
                  <a:ext cx="443" cy="838"/>
                </a:xfrm>
                <a:custGeom>
                  <a:avLst/>
                  <a:gdLst>
                    <a:gd name="T0" fmla="*/ 0 w 776"/>
                    <a:gd name="T1" fmla="*/ 0 h 2368"/>
                    <a:gd name="T2" fmla="*/ 3 w 776"/>
                    <a:gd name="T3" fmla="*/ 0 h 2368"/>
                    <a:gd name="T4" fmla="*/ 1 w 776"/>
                    <a:gd name="T5" fmla="*/ 0 h 2368"/>
                    <a:gd name="T6" fmla="*/ 4 w 776"/>
                    <a:gd name="T7" fmla="*/ 0 h 2368"/>
                    <a:gd name="T8" fmla="*/ 2 w 776"/>
                    <a:gd name="T9" fmla="*/ 0 h 2368"/>
                    <a:gd name="T10" fmla="*/ 4 w 776"/>
                    <a:gd name="T11" fmla="*/ 0 h 2368"/>
                    <a:gd name="T12" fmla="*/ 3 w 776"/>
                    <a:gd name="T13" fmla="*/ 0 h 2368"/>
                    <a:gd name="T14" fmla="*/ 6 w 776"/>
                    <a:gd name="T15" fmla="*/ 0 h 2368"/>
                    <a:gd name="T16" fmla="*/ 4 w 776"/>
                    <a:gd name="T17" fmla="*/ 0 h 2368"/>
                    <a:gd name="T18" fmla="*/ 6 w 776"/>
                    <a:gd name="T19" fmla="*/ 0 h 2368"/>
                    <a:gd name="T20" fmla="*/ 6 w 776"/>
                    <a:gd name="T21" fmla="*/ 0 h 2368"/>
                    <a:gd name="T22" fmla="*/ 6 w 776"/>
                    <a:gd name="T23" fmla="*/ 0 h 2368"/>
                    <a:gd name="T24" fmla="*/ 6 w 776"/>
                    <a:gd name="T25" fmla="*/ 0 h 2368"/>
                    <a:gd name="T26" fmla="*/ 7 w 776"/>
                    <a:gd name="T27" fmla="*/ 0 h 2368"/>
                    <a:gd name="T28" fmla="*/ 7 w 776"/>
                    <a:gd name="T29" fmla="*/ 0 h 2368"/>
                    <a:gd name="T30" fmla="*/ 8 w 776"/>
                    <a:gd name="T31" fmla="*/ 0 h 2368"/>
                    <a:gd name="T32" fmla="*/ 7 w 776"/>
                    <a:gd name="T33" fmla="*/ 0 h 2368"/>
                    <a:gd name="T34" fmla="*/ 8 w 776"/>
                    <a:gd name="T35" fmla="*/ 0 h 2368"/>
                    <a:gd name="T36" fmla="*/ 7 w 776"/>
                    <a:gd name="T37" fmla="*/ 0 h 2368"/>
                    <a:gd name="T38" fmla="*/ 9 w 776"/>
                    <a:gd name="T39" fmla="*/ 0 h 2368"/>
                    <a:gd name="T40" fmla="*/ 8 w 776"/>
                    <a:gd name="T41" fmla="*/ 0 h 2368"/>
                    <a:gd name="T42" fmla="*/ 9 w 776"/>
                    <a:gd name="T43" fmla="*/ 0 h 2368"/>
                    <a:gd name="T44" fmla="*/ 8 w 776"/>
                    <a:gd name="T45" fmla="*/ 0 h 2368"/>
                    <a:gd name="T46" fmla="*/ 9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144"/>
            <p:cNvGrpSpPr>
              <a:grpSpLocks/>
            </p:cNvGrpSpPr>
            <p:nvPr/>
          </p:nvGrpSpPr>
          <p:grpSpPr bwMode="auto">
            <a:xfrm>
              <a:off x="1476" y="464"/>
              <a:ext cx="4040" cy="2966"/>
              <a:chOff x="210" y="337"/>
              <a:chExt cx="5198" cy="3818"/>
            </a:xfrm>
          </p:grpSpPr>
          <p:sp>
            <p:nvSpPr>
              <p:cNvPr id="8" name="Freeform 1145"/>
              <p:cNvSpPr>
                <a:spLocks/>
              </p:cNvSpPr>
              <p:nvPr/>
            </p:nvSpPr>
            <p:spPr bwMode="hidden">
              <a:xfrm flipH="1">
                <a:off x="1934" y="2382"/>
                <a:ext cx="485" cy="1479"/>
              </a:xfrm>
              <a:custGeom>
                <a:avLst/>
                <a:gdLst>
                  <a:gd name="T0" fmla="*/ 0 w 776"/>
                  <a:gd name="T1" fmla="*/ 1 h 2368"/>
                  <a:gd name="T2" fmla="*/ 6 w 776"/>
                  <a:gd name="T3" fmla="*/ 1 h 2368"/>
                  <a:gd name="T4" fmla="*/ 3 w 776"/>
                  <a:gd name="T5" fmla="*/ 4 h 2368"/>
                  <a:gd name="T6" fmla="*/ 8 w 776"/>
                  <a:gd name="T7" fmla="*/ 4 h 2368"/>
                  <a:gd name="T8" fmla="*/ 4 w 776"/>
                  <a:gd name="T9" fmla="*/ 7 h 2368"/>
                  <a:gd name="T10" fmla="*/ 9 w 776"/>
                  <a:gd name="T11" fmla="*/ 8 h 2368"/>
                  <a:gd name="T12" fmla="*/ 7 w 776"/>
                  <a:gd name="T13" fmla="*/ 10 h 2368"/>
                  <a:gd name="T14" fmla="*/ 11 w 776"/>
                  <a:gd name="T15" fmla="*/ 11 h 2368"/>
                  <a:gd name="T16" fmla="*/ 9 w 776"/>
                  <a:gd name="T17" fmla="*/ 14 h 2368"/>
                  <a:gd name="T18" fmla="*/ 13 w 776"/>
                  <a:gd name="T19" fmla="*/ 15 h 2368"/>
                  <a:gd name="T20" fmla="*/ 11 w 776"/>
                  <a:gd name="T21" fmla="*/ 17 h 2368"/>
                  <a:gd name="T22" fmla="*/ 13 w 776"/>
                  <a:gd name="T23" fmla="*/ 19 h 2368"/>
                  <a:gd name="T24" fmla="*/ 13 w 776"/>
                  <a:gd name="T25" fmla="*/ 21 h 2368"/>
                  <a:gd name="T26" fmla="*/ 16 w 776"/>
                  <a:gd name="T27" fmla="*/ 25 h 2368"/>
                  <a:gd name="T28" fmla="*/ 15 w 776"/>
                  <a:gd name="T29" fmla="*/ 28 h 2368"/>
                  <a:gd name="T30" fmla="*/ 17 w 776"/>
                  <a:gd name="T31" fmla="*/ 31 h 2368"/>
                  <a:gd name="T32" fmla="*/ 16 w 776"/>
                  <a:gd name="T33" fmla="*/ 34 h 2368"/>
                  <a:gd name="T34" fmla="*/ 17 w 776"/>
                  <a:gd name="T35" fmla="*/ 37 h 2368"/>
                  <a:gd name="T36" fmla="*/ 16 w 776"/>
                  <a:gd name="T37" fmla="*/ 39 h 2368"/>
                  <a:gd name="T38" fmla="*/ 18 w 776"/>
                  <a:gd name="T39" fmla="*/ 42 h 2368"/>
                  <a:gd name="T40" fmla="*/ 17 w 776"/>
                  <a:gd name="T41" fmla="*/ 46 h 2368"/>
                  <a:gd name="T42" fmla="*/ 18 w 776"/>
                  <a:gd name="T43" fmla="*/ 51 h 2368"/>
                  <a:gd name="T44" fmla="*/ 17 w 776"/>
                  <a:gd name="T45" fmla="*/ 51 h 2368"/>
                  <a:gd name="T46" fmla="*/ 18 w 776"/>
                  <a:gd name="T47" fmla="*/ 5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146"/>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147"/>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148"/>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149"/>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150"/>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151"/>
              <p:cNvSpPr>
                <a:spLocks/>
              </p:cNvSpPr>
              <p:nvPr/>
            </p:nvSpPr>
            <p:spPr bwMode="hidden">
              <a:xfrm>
                <a:off x="3300" y="2635"/>
                <a:ext cx="485" cy="1479"/>
              </a:xfrm>
              <a:custGeom>
                <a:avLst/>
                <a:gdLst>
                  <a:gd name="T0" fmla="*/ 0 w 776"/>
                  <a:gd name="T1" fmla="*/ 1 h 2368"/>
                  <a:gd name="T2" fmla="*/ 6 w 776"/>
                  <a:gd name="T3" fmla="*/ 1 h 2368"/>
                  <a:gd name="T4" fmla="*/ 3 w 776"/>
                  <a:gd name="T5" fmla="*/ 4 h 2368"/>
                  <a:gd name="T6" fmla="*/ 8 w 776"/>
                  <a:gd name="T7" fmla="*/ 4 h 2368"/>
                  <a:gd name="T8" fmla="*/ 4 w 776"/>
                  <a:gd name="T9" fmla="*/ 7 h 2368"/>
                  <a:gd name="T10" fmla="*/ 9 w 776"/>
                  <a:gd name="T11" fmla="*/ 8 h 2368"/>
                  <a:gd name="T12" fmla="*/ 7 w 776"/>
                  <a:gd name="T13" fmla="*/ 10 h 2368"/>
                  <a:gd name="T14" fmla="*/ 11 w 776"/>
                  <a:gd name="T15" fmla="*/ 11 h 2368"/>
                  <a:gd name="T16" fmla="*/ 9 w 776"/>
                  <a:gd name="T17" fmla="*/ 14 h 2368"/>
                  <a:gd name="T18" fmla="*/ 13 w 776"/>
                  <a:gd name="T19" fmla="*/ 15 h 2368"/>
                  <a:gd name="T20" fmla="*/ 11 w 776"/>
                  <a:gd name="T21" fmla="*/ 17 h 2368"/>
                  <a:gd name="T22" fmla="*/ 13 w 776"/>
                  <a:gd name="T23" fmla="*/ 19 h 2368"/>
                  <a:gd name="T24" fmla="*/ 13 w 776"/>
                  <a:gd name="T25" fmla="*/ 21 h 2368"/>
                  <a:gd name="T26" fmla="*/ 16 w 776"/>
                  <a:gd name="T27" fmla="*/ 25 h 2368"/>
                  <a:gd name="T28" fmla="*/ 15 w 776"/>
                  <a:gd name="T29" fmla="*/ 28 h 2368"/>
                  <a:gd name="T30" fmla="*/ 17 w 776"/>
                  <a:gd name="T31" fmla="*/ 31 h 2368"/>
                  <a:gd name="T32" fmla="*/ 16 w 776"/>
                  <a:gd name="T33" fmla="*/ 34 h 2368"/>
                  <a:gd name="T34" fmla="*/ 17 w 776"/>
                  <a:gd name="T35" fmla="*/ 37 h 2368"/>
                  <a:gd name="T36" fmla="*/ 16 w 776"/>
                  <a:gd name="T37" fmla="*/ 39 h 2368"/>
                  <a:gd name="T38" fmla="*/ 18 w 776"/>
                  <a:gd name="T39" fmla="*/ 42 h 2368"/>
                  <a:gd name="T40" fmla="*/ 17 w 776"/>
                  <a:gd name="T41" fmla="*/ 46 h 2368"/>
                  <a:gd name="T42" fmla="*/ 18 w 776"/>
                  <a:gd name="T43" fmla="*/ 51 h 2368"/>
                  <a:gd name="T44" fmla="*/ 17 w 776"/>
                  <a:gd name="T45" fmla="*/ 51 h 2368"/>
                  <a:gd name="T46" fmla="*/ 18 w 776"/>
                  <a:gd name="T47" fmla="*/ 5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152"/>
              <p:cNvSpPr>
                <a:spLocks/>
              </p:cNvSpPr>
              <p:nvPr/>
            </p:nvSpPr>
            <p:spPr bwMode="hidden">
              <a:xfrm rot="19660755" flipV="1">
                <a:off x="2547" y="2149"/>
                <a:ext cx="441" cy="838"/>
              </a:xfrm>
              <a:custGeom>
                <a:avLst/>
                <a:gdLst>
                  <a:gd name="T0" fmla="*/ 0 w 776"/>
                  <a:gd name="T1" fmla="*/ 0 h 2368"/>
                  <a:gd name="T2" fmla="*/ 3 w 776"/>
                  <a:gd name="T3" fmla="*/ 0 h 2368"/>
                  <a:gd name="T4" fmla="*/ 1 w 776"/>
                  <a:gd name="T5" fmla="*/ 0 h 2368"/>
                  <a:gd name="T6" fmla="*/ 3 w 776"/>
                  <a:gd name="T7" fmla="*/ 0 h 2368"/>
                  <a:gd name="T8" fmla="*/ 2 w 776"/>
                  <a:gd name="T9" fmla="*/ 0 h 2368"/>
                  <a:gd name="T10" fmla="*/ 4 w 776"/>
                  <a:gd name="T11" fmla="*/ 0 h 2368"/>
                  <a:gd name="T12" fmla="*/ 3 w 776"/>
                  <a:gd name="T13" fmla="*/ 0 h 2368"/>
                  <a:gd name="T14" fmla="*/ 5 w 776"/>
                  <a:gd name="T15" fmla="*/ 0 h 2368"/>
                  <a:gd name="T16" fmla="*/ 4 w 776"/>
                  <a:gd name="T17" fmla="*/ 0 h 2368"/>
                  <a:gd name="T18" fmla="*/ 6 w 776"/>
                  <a:gd name="T19" fmla="*/ 0 h 2368"/>
                  <a:gd name="T20" fmla="*/ 5 w 776"/>
                  <a:gd name="T21" fmla="*/ 0 h 2368"/>
                  <a:gd name="T22" fmla="*/ 6 w 776"/>
                  <a:gd name="T23" fmla="*/ 0 h 2368"/>
                  <a:gd name="T24" fmla="*/ 6 w 776"/>
                  <a:gd name="T25" fmla="*/ 0 h 2368"/>
                  <a:gd name="T26" fmla="*/ 7 w 776"/>
                  <a:gd name="T27" fmla="*/ 0 h 2368"/>
                  <a:gd name="T28" fmla="*/ 7 w 776"/>
                  <a:gd name="T29" fmla="*/ 0 h 2368"/>
                  <a:gd name="T30" fmla="*/ 8 w 776"/>
                  <a:gd name="T31" fmla="*/ 0 h 2368"/>
                  <a:gd name="T32" fmla="*/ 7 w 776"/>
                  <a:gd name="T33" fmla="*/ 0 h 2368"/>
                  <a:gd name="T34" fmla="*/ 8 w 776"/>
                  <a:gd name="T35" fmla="*/ 0 h 2368"/>
                  <a:gd name="T36" fmla="*/ 7 w 776"/>
                  <a:gd name="T37" fmla="*/ 0 h 2368"/>
                  <a:gd name="T38" fmla="*/ 9 w 776"/>
                  <a:gd name="T39" fmla="*/ 0 h 2368"/>
                  <a:gd name="T40" fmla="*/ 8 w 776"/>
                  <a:gd name="T41" fmla="*/ 0 h 2368"/>
                  <a:gd name="T42" fmla="*/ 9 w 776"/>
                  <a:gd name="T43" fmla="*/ 0 h 2368"/>
                  <a:gd name="T44" fmla="*/ 8 w 776"/>
                  <a:gd name="T45" fmla="*/ 0 h 2368"/>
                  <a:gd name="T46" fmla="*/ 9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153"/>
              <p:cNvSpPr>
                <a:spLocks/>
              </p:cNvSpPr>
              <p:nvPr/>
            </p:nvSpPr>
            <p:spPr bwMode="hidden">
              <a:xfrm flipH="1">
                <a:off x="489" y="2503"/>
                <a:ext cx="1085" cy="1524"/>
              </a:xfrm>
              <a:custGeom>
                <a:avLst/>
                <a:gdLst>
                  <a:gd name="T0" fmla="*/ 0 w 776"/>
                  <a:gd name="T1" fmla="*/ 2 h 2368"/>
                  <a:gd name="T2" fmla="*/ 3514 w 776"/>
                  <a:gd name="T3" fmla="*/ 1 h 2368"/>
                  <a:gd name="T4" fmla="*/ 1394 w 776"/>
                  <a:gd name="T5" fmla="*/ 5 h 2368"/>
                  <a:gd name="T6" fmla="*/ 4913 w 776"/>
                  <a:gd name="T7" fmla="*/ 5 h 2368"/>
                  <a:gd name="T8" fmla="*/ 2802 w 776"/>
                  <a:gd name="T9" fmla="*/ 9 h 2368"/>
                  <a:gd name="T10" fmla="*/ 5611 w 776"/>
                  <a:gd name="T11" fmla="*/ 10 h 2368"/>
                  <a:gd name="T12" fmla="*/ 4203 w 776"/>
                  <a:gd name="T13" fmla="*/ 14 h 2368"/>
                  <a:gd name="T14" fmla="*/ 7009 w 776"/>
                  <a:gd name="T15" fmla="*/ 15 h 2368"/>
                  <a:gd name="T16" fmla="*/ 5611 w 776"/>
                  <a:gd name="T17" fmla="*/ 17 h 2368"/>
                  <a:gd name="T18" fmla="*/ 7714 w 776"/>
                  <a:gd name="T19" fmla="*/ 19 h 2368"/>
                  <a:gd name="T20" fmla="*/ 7009 w 776"/>
                  <a:gd name="T21" fmla="*/ 21 h 2368"/>
                  <a:gd name="T22" fmla="*/ 8410 w 776"/>
                  <a:gd name="T23" fmla="*/ 24 h 2368"/>
                  <a:gd name="T24" fmla="*/ 8410 w 776"/>
                  <a:gd name="T25" fmla="*/ 27 h 2368"/>
                  <a:gd name="T26" fmla="*/ 9815 w 776"/>
                  <a:gd name="T27" fmla="*/ 32 h 2368"/>
                  <a:gd name="T28" fmla="*/ 9108 w 776"/>
                  <a:gd name="T29" fmla="*/ 36 h 2368"/>
                  <a:gd name="T30" fmla="*/ 10521 w 776"/>
                  <a:gd name="T31" fmla="*/ 39 h 2368"/>
                  <a:gd name="T32" fmla="*/ 9815 w 776"/>
                  <a:gd name="T33" fmla="*/ 43 h 2368"/>
                  <a:gd name="T34" fmla="*/ 10521 w 776"/>
                  <a:gd name="T35" fmla="*/ 47 h 2368"/>
                  <a:gd name="T36" fmla="*/ 9815 w 776"/>
                  <a:gd name="T37" fmla="*/ 50 h 2368"/>
                  <a:gd name="T38" fmla="*/ 11222 w 776"/>
                  <a:gd name="T39" fmla="*/ 54 h 2368"/>
                  <a:gd name="T40" fmla="*/ 10521 w 776"/>
                  <a:gd name="T41" fmla="*/ 59 h 2368"/>
                  <a:gd name="T42" fmla="*/ 11222 w 776"/>
                  <a:gd name="T43" fmla="*/ 64 h 2368"/>
                  <a:gd name="T44" fmla="*/ 10521 w 776"/>
                  <a:gd name="T45" fmla="*/ 66 h 2368"/>
                  <a:gd name="T46" fmla="*/ 11222 w 776"/>
                  <a:gd name="T47" fmla="*/ 7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154"/>
              <p:cNvSpPr>
                <a:spLocks/>
              </p:cNvSpPr>
              <p:nvPr/>
            </p:nvSpPr>
            <p:spPr bwMode="hidden">
              <a:xfrm flipH="1">
                <a:off x="1000" y="893"/>
                <a:ext cx="696" cy="1524"/>
              </a:xfrm>
              <a:custGeom>
                <a:avLst/>
                <a:gdLst>
                  <a:gd name="T0" fmla="*/ 0 w 776"/>
                  <a:gd name="T1" fmla="*/ 2 h 2368"/>
                  <a:gd name="T2" fmla="*/ 100 w 776"/>
                  <a:gd name="T3" fmla="*/ 1 h 2368"/>
                  <a:gd name="T4" fmla="*/ 40 w 776"/>
                  <a:gd name="T5" fmla="*/ 5 h 2368"/>
                  <a:gd name="T6" fmla="*/ 141 w 776"/>
                  <a:gd name="T7" fmla="*/ 5 h 2368"/>
                  <a:gd name="T8" fmla="*/ 81 w 776"/>
                  <a:gd name="T9" fmla="*/ 9 h 2368"/>
                  <a:gd name="T10" fmla="*/ 160 w 776"/>
                  <a:gd name="T11" fmla="*/ 10 h 2368"/>
                  <a:gd name="T12" fmla="*/ 121 w 776"/>
                  <a:gd name="T13" fmla="*/ 14 h 2368"/>
                  <a:gd name="T14" fmla="*/ 201 w 776"/>
                  <a:gd name="T15" fmla="*/ 15 h 2368"/>
                  <a:gd name="T16" fmla="*/ 160 w 776"/>
                  <a:gd name="T17" fmla="*/ 17 h 2368"/>
                  <a:gd name="T18" fmla="*/ 222 w 776"/>
                  <a:gd name="T19" fmla="*/ 19 h 2368"/>
                  <a:gd name="T20" fmla="*/ 201 w 776"/>
                  <a:gd name="T21" fmla="*/ 21 h 2368"/>
                  <a:gd name="T22" fmla="*/ 241 w 776"/>
                  <a:gd name="T23" fmla="*/ 24 h 2368"/>
                  <a:gd name="T24" fmla="*/ 241 w 776"/>
                  <a:gd name="T25" fmla="*/ 27 h 2368"/>
                  <a:gd name="T26" fmla="*/ 282 w 776"/>
                  <a:gd name="T27" fmla="*/ 32 h 2368"/>
                  <a:gd name="T28" fmla="*/ 261 w 776"/>
                  <a:gd name="T29" fmla="*/ 36 h 2368"/>
                  <a:gd name="T30" fmla="*/ 300 w 776"/>
                  <a:gd name="T31" fmla="*/ 39 h 2368"/>
                  <a:gd name="T32" fmla="*/ 282 w 776"/>
                  <a:gd name="T33" fmla="*/ 43 h 2368"/>
                  <a:gd name="T34" fmla="*/ 300 w 776"/>
                  <a:gd name="T35" fmla="*/ 47 h 2368"/>
                  <a:gd name="T36" fmla="*/ 282 w 776"/>
                  <a:gd name="T37" fmla="*/ 50 h 2368"/>
                  <a:gd name="T38" fmla="*/ 322 w 776"/>
                  <a:gd name="T39" fmla="*/ 54 h 2368"/>
                  <a:gd name="T40" fmla="*/ 300 w 776"/>
                  <a:gd name="T41" fmla="*/ 59 h 2368"/>
                  <a:gd name="T42" fmla="*/ 322 w 776"/>
                  <a:gd name="T43" fmla="*/ 64 h 2368"/>
                  <a:gd name="T44" fmla="*/ 300 w 776"/>
                  <a:gd name="T45" fmla="*/ 66 h 2368"/>
                  <a:gd name="T46" fmla="*/ 322 w 776"/>
                  <a:gd name="T47" fmla="*/ 7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155"/>
              <p:cNvSpPr>
                <a:spLocks/>
              </p:cNvSpPr>
              <p:nvPr/>
            </p:nvSpPr>
            <p:spPr bwMode="hidden">
              <a:xfrm>
                <a:off x="4401" y="2279"/>
                <a:ext cx="1007" cy="1600"/>
              </a:xfrm>
              <a:custGeom>
                <a:avLst/>
                <a:gdLst>
                  <a:gd name="T0" fmla="*/ 0 w 776"/>
                  <a:gd name="T1" fmla="*/ 3 h 2368"/>
                  <a:gd name="T2" fmla="*/ 1928 w 776"/>
                  <a:gd name="T3" fmla="*/ 1 h 2368"/>
                  <a:gd name="T4" fmla="*/ 773 w 776"/>
                  <a:gd name="T5" fmla="*/ 7 h 2368"/>
                  <a:gd name="T6" fmla="*/ 2699 w 776"/>
                  <a:gd name="T7" fmla="*/ 7 h 2368"/>
                  <a:gd name="T8" fmla="*/ 1543 w 776"/>
                  <a:gd name="T9" fmla="*/ 14 h 2368"/>
                  <a:gd name="T10" fmla="*/ 3083 w 776"/>
                  <a:gd name="T11" fmla="*/ 16 h 2368"/>
                  <a:gd name="T12" fmla="*/ 2314 w 776"/>
                  <a:gd name="T13" fmla="*/ 20 h 2368"/>
                  <a:gd name="T14" fmla="*/ 3859 w 776"/>
                  <a:gd name="T15" fmla="*/ 22 h 2368"/>
                  <a:gd name="T16" fmla="*/ 3083 w 776"/>
                  <a:gd name="T17" fmla="*/ 26 h 2368"/>
                  <a:gd name="T18" fmla="*/ 4249 w 776"/>
                  <a:gd name="T19" fmla="*/ 28 h 2368"/>
                  <a:gd name="T20" fmla="*/ 3859 w 776"/>
                  <a:gd name="T21" fmla="*/ 32 h 2368"/>
                  <a:gd name="T22" fmla="*/ 4626 w 776"/>
                  <a:gd name="T23" fmla="*/ 36 h 2368"/>
                  <a:gd name="T24" fmla="*/ 4626 w 776"/>
                  <a:gd name="T25" fmla="*/ 40 h 2368"/>
                  <a:gd name="T26" fmla="*/ 5404 w 776"/>
                  <a:gd name="T27" fmla="*/ 47 h 2368"/>
                  <a:gd name="T28" fmla="*/ 5019 w 776"/>
                  <a:gd name="T29" fmla="*/ 53 h 2368"/>
                  <a:gd name="T30" fmla="*/ 5789 w 776"/>
                  <a:gd name="T31" fmla="*/ 57 h 2368"/>
                  <a:gd name="T32" fmla="*/ 5404 w 776"/>
                  <a:gd name="T33" fmla="*/ 64 h 2368"/>
                  <a:gd name="T34" fmla="*/ 5789 w 776"/>
                  <a:gd name="T35" fmla="*/ 70 h 2368"/>
                  <a:gd name="T36" fmla="*/ 5404 w 776"/>
                  <a:gd name="T37" fmla="*/ 74 h 2368"/>
                  <a:gd name="T38" fmla="*/ 6180 w 776"/>
                  <a:gd name="T39" fmla="*/ 80 h 2368"/>
                  <a:gd name="T40" fmla="*/ 5789 w 776"/>
                  <a:gd name="T41" fmla="*/ 86 h 2368"/>
                  <a:gd name="T42" fmla="*/ 6180 w 776"/>
                  <a:gd name="T43" fmla="*/ 95 h 2368"/>
                  <a:gd name="T44" fmla="*/ 5789 w 776"/>
                  <a:gd name="T45" fmla="*/ 97 h 2368"/>
                  <a:gd name="T46" fmla="*/ 6180 w 776"/>
                  <a:gd name="T47" fmla="*/ 10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156"/>
              <p:cNvSpPr>
                <a:spLocks/>
              </p:cNvSpPr>
              <p:nvPr/>
            </p:nvSpPr>
            <p:spPr bwMode="hidden">
              <a:xfrm>
                <a:off x="3878" y="1470"/>
                <a:ext cx="1518" cy="1067"/>
              </a:xfrm>
              <a:custGeom>
                <a:avLst/>
                <a:gdLst>
                  <a:gd name="T0" fmla="*/ 0 w 776"/>
                  <a:gd name="T1" fmla="*/ 0 h 2368"/>
                  <a:gd name="T2" fmla="*/ 51381 w 776"/>
                  <a:gd name="T3" fmla="*/ 0 h 2368"/>
                  <a:gd name="T4" fmla="*/ 20614 w 776"/>
                  <a:gd name="T5" fmla="*/ 0 h 2368"/>
                  <a:gd name="T6" fmla="*/ 72017 w 776"/>
                  <a:gd name="T7" fmla="*/ 0 h 2368"/>
                  <a:gd name="T8" fmla="*/ 41256 w 776"/>
                  <a:gd name="T9" fmla="*/ 0 h 2368"/>
                  <a:gd name="T10" fmla="*/ 82326 w 776"/>
                  <a:gd name="T11" fmla="*/ 0 h 2368"/>
                  <a:gd name="T12" fmla="*/ 61704 w 776"/>
                  <a:gd name="T13" fmla="*/ 1 h 2368"/>
                  <a:gd name="T14" fmla="*/ 102956 w 776"/>
                  <a:gd name="T15" fmla="*/ 1 h 2368"/>
                  <a:gd name="T16" fmla="*/ 82326 w 776"/>
                  <a:gd name="T17" fmla="*/ 1 h 2368"/>
                  <a:gd name="T18" fmla="*/ 113234 w 776"/>
                  <a:gd name="T19" fmla="*/ 1 h 2368"/>
                  <a:gd name="T20" fmla="*/ 102956 w 776"/>
                  <a:gd name="T21" fmla="*/ 1 h 2368"/>
                  <a:gd name="T22" fmla="*/ 123543 w 776"/>
                  <a:gd name="T23" fmla="*/ 1 h 2368"/>
                  <a:gd name="T24" fmla="*/ 123543 w 776"/>
                  <a:gd name="T25" fmla="*/ 2 h 2368"/>
                  <a:gd name="T26" fmla="*/ 144120 w 776"/>
                  <a:gd name="T27" fmla="*/ 2 h 2368"/>
                  <a:gd name="T28" fmla="*/ 133852 w 776"/>
                  <a:gd name="T29" fmla="*/ 2 h 2368"/>
                  <a:gd name="T30" fmla="*/ 154310 w 776"/>
                  <a:gd name="T31" fmla="*/ 2 h 2368"/>
                  <a:gd name="T32" fmla="*/ 144120 w 776"/>
                  <a:gd name="T33" fmla="*/ 2 h 2368"/>
                  <a:gd name="T34" fmla="*/ 154310 w 776"/>
                  <a:gd name="T35" fmla="*/ 3 h 2368"/>
                  <a:gd name="T36" fmla="*/ 144120 w 776"/>
                  <a:gd name="T37" fmla="*/ 3 h 2368"/>
                  <a:gd name="T38" fmla="*/ 164615 w 776"/>
                  <a:gd name="T39" fmla="*/ 3 h 2368"/>
                  <a:gd name="T40" fmla="*/ 154310 w 776"/>
                  <a:gd name="T41" fmla="*/ 4 h 2368"/>
                  <a:gd name="T42" fmla="*/ 164615 w 776"/>
                  <a:gd name="T43" fmla="*/ 4 h 2368"/>
                  <a:gd name="T44" fmla="*/ 154310 w 776"/>
                  <a:gd name="T45" fmla="*/ 4 h 2368"/>
                  <a:gd name="T46" fmla="*/ 164615 w 776"/>
                  <a:gd name="T47" fmla="*/ 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157"/>
              <p:cNvSpPr>
                <a:spLocks/>
              </p:cNvSpPr>
              <p:nvPr/>
            </p:nvSpPr>
            <p:spPr bwMode="hidden">
              <a:xfrm>
                <a:off x="3934" y="337"/>
                <a:ext cx="664" cy="1434"/>
              </a:xfrm>
              <a:custGeom>
                <a:avLst/>
                <a:gdLst>
                  <a:gd name="T0" fmla="*/ 0 w 776"/>
                  <a:gd name="T1" fmla="*/ 1 h 2368"/>
                  <a:gd name="T2" fmla="*/ 68 w 776"/>
                  <a:gd name="T3" fmla="*/ 1 h 2368"/>
                  <a:gd name="T4" fmla="*/ 28 w 776"/>
                  <a:gd name="T5" fmla="*/ 3 h 2368"/>
                  <a:gd name="T6" fmla="*/ 97 w 776"/>
                  <a:gd name="T7" fmla="*/ 3 h 2368"/>
                  <a:gd name="T8" fmla="*/ 55 w 776"/>
                  <a:gd name="T9" fmla="*/ 5 h 2368"/>
                  <a:gd name="T10" fmla="*/ 110 w 776"/>
                  <a:gd name="T11" fmla="*/ 6 h 2368"/>
                  <a:gd name="T12" fmla="*/ 83 w 776"/>
                  <a:gd name="T13" fmla="*/ 8 h 2368"/>
                  <a:gd name="T14" fmla="*/ 139 w 776"/>
                  <a:gd name="T15" fmla="*/ 9 h 2368"/>
                  <a:gd name="T16" fmla="*/ 110 w 776"/>
                  <a:gd name="T17" fmla="*/ 11 h 2368"/>
                  <a:gd name="T18" fmla="*/ 151 w 776"/>
                  <a:gd name="T19" fmla="*/ 12 h 2368"/>
                  <a:gd name="T20" fmla="*/ 139 w 776"/>
                  <a:gd name="T21" fmla="*/ 13 h 2368"/>
                  <a:gd name="T22" fmla="*/ 165 w 776"/>
                  <a:gd name="T23" fmla="*/ 15 h 2368"/>
                  <a:gd name="T24" fmla="*/ 165 w 776"/>
                  <a:gd name="T25" fmla="*/ 17 h 2368"/>
                  <a:gd name="T26" fmla="*/ 193 w 776"/>
                  <a:gd name="T27" fmla="*/ 19 h 2368"/>
                  <a:gd name="T28" fmla="*/ 180 w 776"/>
                  <a:gd name="T29" fmla="*/ 22 h 2368"/>
                  <a:gd name="T30" fmla="*/ 206 w 776"/>
                  <a:gd name="T31" fmla="*/ 24 h 2368"/>
                  <a:gd name="T32" fmla="*/ 193 w 776"/>
                  <a:gd name="T33" fmla="*/ 27 h 2368"/>
                  <a:gd name="T34" fmla="*/ 206 w 776"/>
                  <a:gd name="T35" fmla="*/ 29 h 2368"/>
                  <a:gd name="T36" fmla="*/ 193 w 776"/>
                  <a:gd name="T37" fmla="*/ 31 h 2368"/>
                  <a:gd name="T38" fmla="*/ 221 w 776"/>
                  <a:gd name="T39" fmla="*/ 33 h 2368"/>
                  <a:gd name="T40" fmla="*/ 206 w 776"/>
                  <a:gd name="T41" fmla="*/ 36 h 2368"/>
                  <a:gd name="T42" fmla="*/ 221 w 776"/>
                  <a:gd name="T43" fmla="*/ 39 h 2368"/>
                  <a:gd name="T44" fmla="*/ 206 w 776"/>
                  <a:gd name="T45" fmla="*/ 41 h 2368"/>
                  <a:gd name="T46" fmla="*/ 221 w 776"/>
                  <a:gd name="T47" fmla="*/ 4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158"/>
              <p:cNvSpPr>
                <a:spLocks/>
              </p:cNvSpPr>
              <p:nvPr/>
            </p:nvSpPr>
            <p:spPr bwMode="hidden">
              <a:xfrm rot="1346631" flipH="1">
                <a:off x="1702" y="1506"/>
                <a:ext cx="440" cy="837"/>
              </a:xfrm>
              <a:custGeom>
                <a:avLst/>
                <a:gdLst>
                  <a:gd name="T0" fmla="*/ 0 w 776"/>
                  <a:gd name="T1" fmla="*/ 0 h 2368"/>
                  <a:gd name="T2" fmla="*/ 3 w 776"/>
                  <a:gd name="T3" fmla="*/ 0 h 2368"/>
                  <a:gd name="T4" fmla="*/ 1 w 776"/>
                  <a:gd name="T5" fmla="*/ 0 h 2368"/>
                  <a:gd name="T6" fmla="*/ 3 w 776"/>
                  <a:gd name="T7" fmla="*/ 0 h 2368"/>
                  <a:gd name="T8" fmla="*/ 2 w 776"/>
                  <a:gd name="T9" fmla="*/ 0 h 2368"/>
                  <a:gd name="T10" fmla="*/ 4 w 776"/>
                  <a:gd name="T11" fmla="*/ 0 h 2368"/>
                  <a:gd name="T12" fmla="*/ 3 w 776"/>
                  <a:gd name="T13" fmla="*/ 0 h 2368"/>
                  <a:gd name="T14" fmla="*/ 5 w 776"/>
                  <a:gd name="T15" fmla="*/ 0 h 2368"/>
                  <a:gd name="T16" fmla="*/ 4 w 776"/>
                  <a:gd name="T17" fmla="*/ 0 h 2368"/>
                  <a:gd name="T18" fmla="*/ 6 w 776"/>
                  <a:gd name="T19" fmla="*/ 0 h 2368"/>
                  <a:gd name="T20" fmla="*/ 5 w 776"/>
                  <a:gd name="T21" fmla="*/ 0 h 2368"/>
                  <a:gd name="T22" fmla="*/ 6 w 776"/>
                  <a:gd name="T23" fmla="*/ 0 h 2368"/>
                  <a:gd name="T24" fmla="*/ 6 w 776"/>
                  <a:gd name="T25" fmla="*/ 0 h 2368"/>
                  <a:gd name="T26" fmla="*/ 7 w 776"/>
                  <a:gd name="T27" fmla="*/ 0 h 2368"/>
                  <a:gd name="T28" fmla="*/ 7 w 776"/>
                  <a:gd name="T29" fmla="*/ 0 h 2368"/>
                  <a:gd name="T30" fmla="*/ 8 w 776"/>
                  <a:gd name="T31" fmla="*/ 0 h 2368"/>
                  <a:gd name="T32" fmla="*/ 7 w 776"/>
                  <a:gd name="T33" fmla="*/ 0 h 2368"/>
                  <a:gd name="T34" fmla="*/ 8 w 776"/>
                  <a:gd name="T35" fmla="*/ 0 h 2368"/>
                  <a:gd name="T36" fmla="*/ 7 w 776"/>
                  <a:gd name="T37" fmla="*/ 0 h 2368"/>
                  <a:gd name="T38" fmla="*/ 9 w 776"/>
                  <a:gd name="T39" fmla="*/ 0 h 2368"/>
                  <a:gd name="T40" fmla="*/ 8 w 776"/>
                  <a:gd name="T41" fmla="*/ 0 h 2368"/>
                  <a:gd name="T42" fmla="*/ 9 w 776"/>
                  <a:gd name="T43" fmla="*/ 0 h 2368"/>
                  <a:gd name="T44" fmla="*/ 8 w 776"/>
                  <a:gd name="T45" fmla="*/ 0 h 2368"/>
                  <a:gd name="T46" fmla="*/ 9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76263" name="Rectangle 1159"/>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76264" name="Rectangle 116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161"/>
          <p:cNvSpPr>
            <a:spLocks noGrp="1" noChangeArrowheads="1"/>
          </p:cNvSpPr>
          <p:nvPr>
            <p:ph type="dt" sz="quarter" idx="10"/>
          </p:nvPr>
        </p:nvSpPr>
        <p:spPr/>
        <p:txBody>
          <a:bodyPr/>
          <a:lstStyle>
            <a:lvl1pPr>
              <a:lnSpc>
                <a:spcPct val="90000"/>
              </a:lnSpc>
              <a:spcBef>
                <a:spcPct val="20000"/>
              </a:spcBef>
              <a:buFontTx/>
              <a:buChar char="•"/>
              <a:defRPr kumimoji="1" b="1"/>
            </a:lvl1pPr>
          </a:lstStyle>
          <a:p>
            <a:pPr>
              <a:defRPr/>
            </a:pPr>
            <a:endParaRPr lang="en-US"/>
          </a:p>
        </p:txBody>
      </p:sp>
      <p:sp>
        <p:nvSpPr>
          <p:cNvPr id="138" name="Rectangle 1162"/>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139" name="Rectangle 1163"/>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B18A17F3-24F5-E84E-B222-32403ED5C71F}" type="slidenum">
              <a:rPr lang="en-US"/>
              <a:pPr>
                <a:defRPr/>
              </a:pPr>
              <a:t>‹#›</a:t>
            </a:fld>
            <a:endParaRPr lang="en-US"/>
          </a:p>
        </p:txBody>
      </p:sp>
    </p:spTree>
    <p:extLst>
      <p:ext uri="{BB962C8B-B14F-4D97-AF65-F5344CB8AC3E}">
        <p14:creationId xmlns:p14="http://schemas.microsoft.com/office/powerpoint/2010/main" val="2384381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B1C4D7BD-BDCE-5F4C-8490-68B5B27BB41A}" type="slidenum">
              <a:rPr lang="en-US"/>
              <a:pPr>
                <a:defRPr/>
              </a:pPr>
              <a:t>‹#›</a:t>
            </a:fld>
            <a:endParaRPr lang="en-US"/>
          </a:p>
        </p:txBody>
      </p:sp>
    </p:spTree>
    <p:extLst>
      <p:ext uri="{BB962C8B-B14F-4D97-AF65-F5344CB8AC3E}">
        <p14:creationId xmlns:p14="http://schemas.microsoft.com/office/powerpoint/2010/main" val="119347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3"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4"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D5930B80-856A-BA4E-B107-8D3DE1F7F1C0}" type="slidenum">
              <a:rPr lang="en-US"/>
              <a:pPr>
                <a:defRPr/>
              </a:pPr>
              <a:t>‹#›</a:t>
            </a:fld>
            <a:endParaRPr lang="en-US"/>
          </a:p>
        </p:txBody>
      </p:sp>
    </p:spTree>
    <p:extLst>
      <p:ext uri="{BB962C8B-B14F-4D97-AF65-F5344CB8AC3E}">
        <p14:creationId xmlns:p14="http://schemas.microsoft.com/office/powerpoint/2010/main" val="5814672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099A9CD0-24D4-4341-8A8E-509759107770}" type="slidenum">
              <a:rPr lang="en-US"/>
              <a:pPr>
                <a:defRPr/>
              </a:pPr>
              <a:t>‹#›</a:t>
            </a:fld>
            <a:endParaRPr lang="en-US"/>
          </a:p>
        </p:txBody>
      </p:sp>
    </p:spTree>
    <p:extLst>
      <p:ext uri="{BB962C8B-B14F-4D97-AF65-F5344CB8AC3E}">
        <p14:creationId xmlns:p14="http://schemas.microsoft.com/office/powerpoint/2010/main" val="7124936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31D8AFCA-019B-1A49-A119-4F8E21E3B2D4}" type="slidenum">
              <a:rPr lang="en-US"/>
              <a:pPr>
                <a:defRPr/>
              </a:pPr>
              <a:t>‹#›</a:t>
            </a:fld>
            <a:endParaRPr lang="en-US"/>
          </a:p>
        </p:txBody>
      </p:sp>
    </p:spTree>
    <p:extLst>
      <p:ext uri="{BB962C8B-B14F-4D97-AF65-F5344CB8AC3E}">
        <p14:creationId xmlns:p14="http://schemas.microsoft.com/office/powerpoint/2010/main" val="38417821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8"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9"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379BCFDB-E481-2D41-B241-2B88995E6A63}" type="slidenum">
              <a:rPr lang="en-US"/>
              <a:pPr>
                <a:defRPr/>
              </a:pPr>
              <a:t>‹#›</a:t>
            </a:fld>
            <a:endParaRPr lang="en-US"/>
          </a:p>
        </p:txBody>
      </p:sp>
    </p:spTree>
    <p:extLst>
      <p:ext uri="{BB962C8B-B14F-4D97-AF65-F5344CB8AC3E}">
        <p14:creationId xmlns:p14="http://schemas.microsoft.com/office/powerpoint/2010/main" val="22735465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4"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5"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A8BA1B16-6C6D-2644-ADD7-77184A290A2B}" type="slidenum">
              <a:rPr lang="en-US"/>
              <a:pPr>
                <a:defRPr/>
              </a:pPr>
              <a:t>‹#›</a:t>
            </a:fld>
            <a:endParaRPr lang="en-US"/>
          </a:p>
        </p:txBody>
      </p:sp>
    </p:spTree>
    <p:extLst>
      <p:ext uri="{BB962C8B-B14F-4D97-AF65-F5344CB8AC3E}">
        <p14:creationId xmlns:p14="http://schemas.microsoft.com/office/powerpoint/2010/main" val="41172718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3"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4"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7E2CBE66-BBB6-1E4D-8B02-EAAF947409A2}" type="slidenum">
              <a:rPr lang="en-US"/>
              <a:pPr>
                <a:defRPr/>
              </a:pPr>
              <a:t>‹#›</a:t>
            </a:fld>
            <a:endParaRPr lang="en-US"/>
          </a:p>
        </p:txBody>
      </p:sp>
    </p:spTree>
    <p:extLst>
      <p:ext uri="{BB962C8B-B14F-4D97-AF65-F5344CB8AC3E}">
        <p14:creationId xmlns:p14="http://schemas.microsoft.com/office/powerpoint/2010/main" val="24202083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D93968A6-F5DB-7140-BDAB-116EDBD26283}" type="slidenum">
              <a:rPr lang="en-US"/>
              <a:pPr>
                <a:defRPr/>
              </a:pPr>
              <a:t>‹#›</a:t>
            </a:fld>
            <a:endParaRPr lang="en-US"/>
          </a:p>
        </p:txBody>
      </p:sp>
    </p:spTree>
    <p:extLst>
      <p:ext uri="{BB962C8B-B14F-4D97-AF65-F5344CB8AC3E}">
        <p14:creationId xmlns:p14="http://schemas.microsoft.com/office/powerpoint/2010/main" val="21647901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B603CAE8-064F-464D-B715-936A18611661}" type="slidenum">
              <a:rPr lang="en-US"/>
              <a:pPr>
                <a:defRPr/>
              </a:pPr>
              <a:t>‹#›</a:t>
            </a:fld>
            <a:endParaRPr lang="en-US"/>
          </a:p>
        </p:txBody>
      </p:sp>
    </p:spTree>
    <p:extLst>
      <p:ext uri="{BB962C8B-B14F-4D97-AF65-F5344CB8AC3E}">
        <p14:creationId xmlns:p14="http://schemas.microsoft.com/office/powerpoint/2010/main" val="19631222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08C82C20-4CE3-B749-B779-D118E33117D7}" type="slidenum">
              <a:rPr lang="en-US"/>
              <a:pPr>
                <a:defRPr/>
              </a:pPr>
              <a:t>‹#›</a:t>
            </a:fld>
            <a:endParaRPr lang="en-US"/>
          </a:p>
        </p:txBody>
      </p:sp>
    </p:spTree>
    <p:extLst>
      <p:ext uri="{BB962C8B-B14F-4D97-AF65-F5344CB8AC3E}">
        <p14:creationId xmlns:p14="http://schemas.microsoft.com/office/powerpoint/2010/main" val="21869400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140"/>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141"/>
          <p:cNvSpPr>
            <a:spLocks noGrp="1" noChangeArrowheads="1"/>
          </p:cNvSpPr>
          <p:nvPr>
            <p:ph type="sldNum" sz="quarter" idx="12"/>
          </p:nvPr>
        </p:nvSpPr>
        <p:spPr/>
        <p:txBody>
          <a:bodyPr/>
          <a:lstStyle>
            <a:lvl1pPr>
              <a:lnSpc>
                <a:spcPct val="90000"/>
              </a:lnSpc>
              <a:spcBef>
                <a:spcPct val="20000"/>
              </a:spcBef>
              <a:buFontTx/>
              <a:buChar char="•"/>
              <a:defRPr kumimoji="1" b="1">
                <a:cs typeface="Times New Roman" charset="0"/>
              </a:defRPr>
            </a:lvl1pPr>
          </a:lstStyle>
          <a:p>
            <a:pPr>
              <a:defRPr/>
            </a:pPr>
            <a:fld id="{D486CC5E-6D87-C84F-B2E6-ADFF18FA3E2E}" type="slidenum">
              <a:rPr lang="en-US"/>
              <a:pPr>
                <a:defRPr/>
              </a:pPr>
              <a:t>‹#›</a:t>
            </a:fld>
            <a:endParaRPr lang="en-US"/>
          </a:p>
        </p:txBody>
      </p:sp>
    </p:spTree>
    <p:extLst>
      <p:ext uri="{BB962C8B-B14F-4D97-AF65-F5344CB8AC3E}">
        <p14:creationId xmlns:p14="http://schemas.microsoft.com/office/powerpoint/2010/main" val="37486520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5"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grpSp>
        <p:nvGrpSpPr>
          <p:cNvPr id="6" name="Group 7"/>
          <p:cNvGrpSpPr>
            <a:grpSpLocks/>
          </p:cNvGrpSpPr>
          <p:nvPr/>
        </p:nvGrpSpPr>
        <p:grpSpPr bwMode="auto">
          <a:xfrm>
            <a:off x="0" y="1905000"/>
            <a:ext cx="6172200" cy="2438400"/>
            <a:chOff x="0" y="1200"/>
            <a:chExt cx="3888" cy="1536"/>
          </a:xfrm>
        </p:grpSpPr>
        <p:sp>
          <p:nvSpPr>
            <p:cNvPr id="7"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8"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9"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10"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11"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grpSp>
      <p:sp>
        <p:nvSpPr>
          <p:cNvPr id="244749" name="Rectangle 13"/>
          <p:cNvSpPr>
            <a:spLocks noGrp="1" noChangeArrowheads="1"/>
          </p:cNvSpPr>
          <p:nvPr>
            <p:ph type="subTitle" idx="1"/>
          </p:nvPr>
        </p:nvSpPr>
        <p:spPr>
          <a:xfrm>
            <a:off x="1371600" y="3886200"/>
            <a:ext cx="6400800" cy="1752600"/>
          </a:xfrm>
        </p:spPr>
        <p:txBody>
          <a:bodyPr/>
          <a:lstStyle>
            <a:lvl1pPr marL="0" indent="0" algn="ctr">
              <a:buFont typeface="Times" pitchFamily="-108" charset="0"/>
              <a:buNone/>
              <a:defRPr/>
            </a:lvl1pPr>
          </a:lstStyle>
          <a:p>
            <a:r>
              <a:rPr lang="en-US"/>
              <a:t>Click to edit Master subtitle style</a:t>
            </a:r>
          </a:p>
        </p:txBody>
      </p:sp>
      <p:sp>
        <p:nvSpPr>
          <p:cNvPr id="244750" name="Rectangle 14"/>
          <p:cNvSpPr>
            <a:spLocks noGrp="1" noChangeArrowheads="1"/>
          </p:cNvSpPr>
          <p:nvPr>
            <p:ph type="ctrTitle"/>
          </p:nvPr>
        </p:nvSpPr>
        <p:spPr>
          <a:xfrm>
            <a:off x="609600" y="990600"/>
            <a:ext cx="8229600" cy="1143000"/>
          </a:xfrm>
        </p:spPr>
        <p:txBody>
          <a:bodyPr/>
          <a:lstStyle>
            <a:lvl1pPr>
              <a:defRPr/>
            </a:lvl1pPr>
          </a:lstStyle>
          <a:p>
            <a:r>
              <a:rPr lang="en-US"/>
              <a:t>Click to edit Master title style</a:t>
            </a:r>
          </a:p>
        </p:txBody>
      </p:sp>
      <p:sp>
        <p:nvSpPr>
          <p:cNvPr id="12" name="Rectangle 4"/>
          <p:cNvSpPr>
            <a:spLocks noGrp="1" noChangeArrowheads="1"/>
          </p:cNvSpPr>
          <p:nvPr>
            <p:ph type="dt" sz="half" idx="10"/>
          </p:nvPr>
        </p:nvSpPr>
        <p:spPr>
          <a:xfrm>
            <a:off x="685800" y="6248400"/>
            <a:ext cx="1905000" cy="457200"/>
          </a:xfrm>
        </p:spPr>
        <p:txBody>
          <a:bodyPr/>
          <a:lstStyle>
            <a:lvl1pPr>
              <a:lnSpc>
                <a:spcPct val="90000"/>
              </a:lnSpc>
              <a:spcBef>
                <a:spcPct val="20000"/>
              </a:spcBef>
              <a:buFontTx/>
              <a:buChar char="•"/>
              <a:defRPr kumimoji="1" b="1"/>
            </a:lvl1pPr>
          </a:lstStyle>
          <a:p>
            <a:pPr>
              <a:defRPr/>
            </a:pPr>
            <a:endParaRPr lang="en-US"/>
          </a:p>
        </p:txBody>
      </p:sp>
      <p:sp>
        <p:nvSpPr>
          <p:cNvPr id="13" name="Rectangle 5"/>
          <p:cNvSpPr>
            <a:spLocks noGrp="1" noChangeArrowheads="1"/>
          </p:cNvSpPr>
          <p:nvPr>
            <p:ph type="ftr" sz="quarter" idx="11"/>
          </p:nvPr>
        </p:nvSpPr>
        <p:spPr>
          <a:xfrm>
            <a:off x="3124200" y="6248400"/>
            <a:ext cx="2895600" cy="457200"/>
          </a:xfrm>
        </p:spPr>
        <p:txBody>
          <a:bodyPr/>
          <a:lstStyle>
            <a:lvl1pPr>
              <a:lnSpc>
                <a:spcPct val="90000"/>
              </a:lnSpc>
              <a:spcBef>
                <a:spcPct val="20000"/>
              </a:spcBef>
              <a:buFontTx/>
              <a:buChar char="•"/>
              <a:defRPr kumimoji="1" b="1"/>
            </a:lvl1pPr>
          </a:lstStyle>
          <a:p>
            <a:pPr>
              <a:defRPr/>
            </a:pPr>
            <a:endParaRPr lang="en-US"/>
          </a:p>
        </p:txBody>
      </p:sp>
      <p:sp>
        <p:nvSpPr>
          <p:cNvPr id="14" name="Rectangle 6"/>
          <p:cNvSpPr>
            <a:spLocks noGrp="1" noChangeArrowheads="1"/>
          </p:cNvSpPr>
          <p:nvPr>
            <p:ph type="sldNum" sz="quarter" idx="12"/>
          </p:nvPr>
        </p:nvSpPr>
        <p:spPr>
          <a:xfrm>
            <a:off x="6553200" y="6248400"/>
            <a:ext cx="1905000" cy="457200"/>
          </a:xfrm>
        </p:spPr>
        <p:txBody>
          <a:bodyPr/>
          <a:lstStyle>
            <a:lvl1pPr>
              <a:lnSpc>
                <a:spcPct val="90000"/>
              </a:lnSpc>
              <a:spcBef>
                <a:spcPct val="20000"/>
              </a:spcBef>
              <a:buFontTx/>
              <a:buChar char="•"/>
              <a:defRPr kumimoji="1" b="1">
                <a:latin typeface="Arial Narrow" charset="0"/>
              </a:defRPr>
            </a:lvl1pPr>
          </a:lstStyle>
          <a:p>
            <a:pPr>
              <a:defRPr/>
            </a:pPr>
            <a:fld id="{AC4CF5F1-AD8C-0447-9ACE-A0DFE18EC300}" type="slidenum">
              <a:rPr lang="en-US"/>
              <a:pPr>
                <a:defRPr/>
              </a:pPr>
              <a:t>‹#›</a:t>
            </a:fld>
            <a:endParaRPr lang="en-US"/>
          </a:p>
        </p:txBody>
      </p:sp>
    </p:spTree>
    <p:extLst>
      <p:ext uri="{BB962C8B-B14F-4D97-AF65-F5344CB8AC3E}">
        <p14:creationId xmlns:p14="http://schemas.microsoft.com/office/powerpoint/2010/main" val="214532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6"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7"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DC0BCEBD-F547-FF48-800E-826F419C0C9C}" type="slidenum">
              <a:rPr lang="en-US"/>
              <a:pPr>
                <a:defRPr/>
              </a:pPr>
              <a:t>‹#›</a:t>
            </a:fld>
            <a:endParaRPr lang="en-US"/>
          </a:p>
        </p:txBody>
      </p:sp>
    </p:spTree>
    <p:extLst>
      <p:ext uri="{BB962C8B-B14F-4D97-AF65-F5344CB8AC3E}">
        <p14:creationId xmlns:p14="http://schemas.microsoft.com/office/powerpoint/2010/main" val="18505058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FB1FB934-7E8B-584C-92DE-29F702C98E1E}" type="slidenum">
              <a:rPr lang="en-US"/>
              <a:pPr>
                <a:defRPr/>
              </a:pPr>
              <a:t>‹#›</a:t>
            </a:fld>
            <a:endParaRPr lang="en-US"/>
          </a:p>
        </p:txBody>
      </p:sp>
    </p:spTree>
    <p:extLst>
      <p:ext uri="{BB962C8B-B14F-4D97-AF65-F5344CB8AC3E}">
        <p14:creationId xmlns:p14="http://schemas.microsoft.com/office/powerpoint/2010/main" val="5902741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BBA88D12-0C62-3842-910A-7AD57E475290}" type="slidenum">
              <a:rPr lang="en-US"/>
              <a:pPr>
                <a:defRPr/>
              </a:pPr>
              <a:t>‹#›</a:t>
            </a:fld>
            <a:endParaRPr lang="en-US"/>
          </a:p>
        </p:txBody>
      </p:sp>
    </p:spTree>
    <p:extLst>
      <p:ext uri="{BB962C8B-B14F-4D97-AF65-F5344CB8AC3E}">
        <p14:creationId xmlns:p14="http://schemas.microsoft.com/office/powerpoint/2010/main" val="33043596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2AC005F2-5BA1-AB45-8469-5BEE05147F6D}" type="slidenum">
              <a:rPr lang="en-US"/>
              <a:pPr>
                <a:defRPr/>
              </a:pPr>
              <a:t>‹#›</a:t>
            </a:fld>
            <a:endParaRPr lang="en-US"/>
          </a:p>
        </p:txBody>
      </p:sp>
    </p:spTree>
    <p:extLst>
      <p:ext uri="{BB962C8B-B14F-4D97-AF65-F5344CB8AC3E}">
        <p14:creationId xmlns:p14="http://schemas.microsoft.com/office/powerpoint/2010/main" val="39811884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8"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9"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74C28A9C-DD5D-8748-9D2D-0B5E0E054DA6}" type="slidenum">
              <a:rPr lang="en-US"/>
              <a:pPr>
                <a:defRPr/>
              </a:pPr>
              <a:t>‹#›</a:t>
            </a:fld>
            <a:endParaRPr lang="en-US"/>
          </a:p>
        </p:txBody>
      </p:sp>
    </p:spTree>
    <p:extLst>
      <p:ext uri="{BB962C8B-B14F-4D97-AF65-F5344CB8AC3E}">
        <p14:creationId xmlns:p14="http://schemas.microsoft.com/office/powerpoint/2010/main" val="29293186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4"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5"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A196701B-AB59-284D-B716-5FEE3BA263C8}" type="slidenum">
              <a:rPr lang="en-US"/>
              <a:pPr>
                <a:defRPr/>
              </a:pPr>
              <a:t>‹#›</a:t>
            </a:fld>
            <a:endParaRPr lang="en-US"/>
          </a:p>
        </p:txBody>
      </p:sp>
    </p:spTree>
    <p:extLst>
      <p:ext uri="{BB962C8B-B14F-4D97-AF65-F5344CB8AC3E}">
        <p14:creationId xmlns:p14="http://schemas.microsoft.com/office/powerpoint/2010/main" val="18770862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3"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4"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0D80B95C-90AE-5B44-8151-88582539A269}" type="slidenum">
              <a:rPr lang="en-US"/>
              <a:pPr>
                <a:defRPr/>
              </a:pPr>
              <a:t>‹#›</a:t>
            </a:fld>
            <a:endParaRPr lang="en-US"/>
          </a:p>
        </p:txBody>
      </p:sp>
    </p:spTree>
    <p:extLst>
      <p:ext uri="{BB962C8B-B14F-4D97-AF65-F5344CB8AC3E}">
        <p14:creationId xmlns:p14="http://schemas.microsoft.com/office/powerpoint/2010/main" val="3000176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3E42F2C4-FD58-1147-9872-446882FCECA3}" type="slidenum">
              <a:rPr lang="en-US"/>
              <a:pPr>
                <a:defRPr/>
              </a:pPr>
              <a:t>‹#›</a:t>
            </a:fld>
            <a:endParaRPr lang="en-US"/>
          </a:p>
        </p:txBody>
      </p:sp>
    </p:spTree>
    <p:extLst>
      <p:ext uri="{BB962C8B-B14F-4D97-AF65-F5344CB8AC3E}">
        <p14:creationId xmlns:p14="http://schemas.microsoft.com/office/powerpoint/2010/main" val="26298540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893B7138-C150-B441-A445-B76201DD82FF}" type="slidenum">
              <a:rPr lang="en-US"/>
              <a:pPr>
                <a:defRPr/>
              </a:pPr>
              <a:t>‹#›</a:t>
            </a:fld>
            <a:endParaRPr lang="en-US"/>
          </a:p>
        </p:txBody>
      </p:sp>
    </p:spTree>
    <p:extLst>
      <p:ext uri="{BB962C8B-B14F-4D97-AF65-F5344CB8AC3E}">
        <p14:creationId xmlns:p14="http://schemas.microsoft.com/office/powerpoint/2010/main" val="16945898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E69E5B83-1DE0-4A4B-9FFD-7F13F62B4447}" type="slidenum">
              <a:rPr lang="en-US"/>
              <a:pPr>
                <a:defRPr/>
              </a:pPr>
              <a:t>‹#›</a:t>
            </a:fld>
            <a:endParaRPr lang="en-US"/>
          </a:p>
        </p:txBody>
      </p:sp>
    </p:spTree>
    <p:extLst>
      <p:ext uri="{BB962C8B-B14F-4D97-AF65-F5344CB8AC3E}">
        <p14:creationId xmlns:p14="http://schemas.microsoft.com/office/powerpoint/2010/main" val="10855791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2288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5341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A34F85FD-4B13-8248-BEBC-E049FB523317}" type="slidenum">
              <a:rPr lang="en-US"/>
              <a:pPr>
                <a:defRPr/>
              </a:pPr>
              <a:t>‹#›</a:t>
            </a:fld>
            <a:endParaRPr lang="en-US"/>
          </a:p>
        </p:txBody>
      </p:sp>
    </p:spTree>
    <p:extLst>
      <p:ext uri="{BB962C8B-B14F-4D97-AF65-F5344CB8AC3E}">
        <p14:creationId xmlns:p14="http://schemas.microsoft.com/office/powerpoint/2010/main" val="389317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xfrm>
            <a:off x="6858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6" name="Rectangle 20"/>
          <p:cNvSpPr>
            <a:spLocks noGrp="1" noChangeArrowheads="1"/>
          </p:cNvSpPr>
          <p:nvPr>
            <p:ph type="ftr" sz="quarter" idx="11"/>
          </p:nvPr>
        </p:nvSpPr>
        <p:spPr>
          <a:xfrm>
            <a:off x="3124200" y="6248400"/>
            <a:ext cx="28956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endParaRPr lang="en-US"/>
          </a:p>
        </p:txBody>
      </p:sp>
      <p:sp>
        <p:nvSpPr>
          <p:cNvPr id="7" name="Rectangle 21"/>
          <p:cNvSpPr>
            <a:spLocks noGrp="1" noChangeArrowheads="1"/>
          </p:cNvSpPr>
          <p:nvPr>
            <p:ph type="sldNum" sz="quarter" idx="12"/>
          </p:nvPr>
        </p:nvSpPr>
        <p:spPr>
          <a:xfrm>
            <a:off x="6553200" y="6248400"/>
            <a:ext cx="1905000" cy="457200"/>
          </a:xfrm>
          <a:prstGeom prst="rect">
            <a:avLst/>
          </a:prstGeom>
        </p:spPr>
        <p:txBody>
          <a:bodyPr/>
          <a:lstStyle>
            <a:lvl1pPr eaLnBrk="0" hangingPunct="0">
              <a:lnSpc>
                <a:spcPct val="90000"/>
              </a:lnSpc>
              <a:spcBef>
                <a:spcPct val="20000"/>
              </a:spcBef>
              <a:buFontTx/>
              <a:buChar char="•"/>
              <a:defRPr>
                <a:cs typeface="Times New Roman" charset="0"/>
              </a:defRPr>
            </a:lvl1pPr>
          </a:lstStyle>
          <a:p>
            <a:pPr>
              <a:defRPr/>
            </a:pPr>
            <a:fld id="{6797A336-9C0A-7942-ACDF-17817DE3814D}" type="slidenum">
              <a:rPr lang="en-US"/>
              <a:pPr>
                <a:defRPr/>
              </a:pPr>
              <a:t>‹#›</a:t>
            </a:fld>
            <a:endParaRPr lang="en-US"/>
          </a:p>
        </p:txBody>
      </p:sp>
    </p:spTree>
    <p:extLst>
      <p:ext uri="{BB962C8B-B14F-4D97-AF65-F5344CB8AC3E}">
        <p14:creationId xmlns:p14="http://schemas.microsoft.com/office/powerpoint/2010/main" val="30789345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46151F52-8841-3740-BC79-8E0C7DBA7419}" type="slidenum">
              <a:rPr lang="en-US"/>
              <a:pPr>
                <a:defRPr/>
              </a:pPr>
              <a:t>‹#›</a:t>
            </a:fld>
            <a:endParaRPr lang="en-US"/>
          </a:p>
        </p:txBody>
      </p:sp>
    </p:spTree>
    <p:extLst>
      <p:ext uri="{BB962C8B-B14F-4D97-AF65-F5344CB8AC3E}">
        <p14:creationId xmlns:p14="http://schemas.microsoft.com/office/powerpoint/2010/main" val="235298196"/>
      </p:ext>
    </p:extLst>
  </p:cSld>
  <p:clrMapOvr>
    <a:masterClrMapping/>
  </p:clrMapOvr>
  <p:transition xmlns:p14="http://schemas.microsoft.com/office/powerpoint/2010/main" spd="med">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43C0A770-F4C0-0245-A585-87D7D2B74339}" type="slidenum">
              <a:rPr lang="en-US"/>
              <a:pPr>
                <a:defRPr/>
              </a:pPr>
              <a:t>‹#›</a:t>
            </a:fld>
            <a:endParaRPr lang="en-US"/>
          </a:p>
        </p:txBody>
      </p:sp>
    </p:spTree>
    <p:extLst>
      <p:ext uri="{BB962C8B-B14F-4D97-AF65-F5344CB8AC3E}">
        <p14:creationId xmlns:p14="http://schemas.microsoft.com/office/powerpoint/2010/main" val="2959436670"/>
      </p:ext>
    </p:extLst>
  </p:cSld>
  <p:clrMapOvr>
    <a:masterClrMapping/>
  </p:clrMapOvr>
  <p:transition xmlns:p14="http://schemas.microsoft.com/office/powerpoint/2010/main" spd="med">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B45313E8-5355-9446-A83B-7488393E1F64}" type="slidenum">
              <a:rPr lang="en-US"/>
              <a:pPr>
                <a:defRPr/>
              </a:pPr>
              <a:t>‹#›</a:t>
            </a:fld>
            <a:endParaRPr lang="en-US"/>
          </a:p>
        </p:txBody>
      </p:sp>
    </p:spTree>
    <p:extLst>
      <p:ext uri="{BB962C8B-B14F-4D97-AF65-F5344CB8AC3E}">
        <p14:creationId xmlns:p14="http://schemas.microsoft.com/office/powerpoint/2010/main" val="897179521"/>
      </p:ext>
    </p:extLst>
  </p:cSld>
  <p:clrMapOvr>
    <a:masterClrMapping/>
  </p:clrMapOvr>
  <p:transition xmlns:p14="http://schemas.microsoft.com/office/powerpoint/2010/main" spd="med">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9F973B39-8E76-1447-8FB7-B82AE9EC1FD6}" type="slidenum">
              <a:rPr lang="en-US"/>
              <a:pPr>
                <a:defRPr/>
              </a:pPr>
              <a:t>‹#›</a:t>
            </a:fld>
            <a:endParaRPr lang="en-US"/>
          </a:p>
        </p:txBody>
      </p:sp>
    </p:spTree>
    <p:extLst>
      <p:ext uri="{BB962C8B-B14F-4D97-AF65-F5344CB8AC3E}">
        <p14:creationId xmlns:p14="http://schemas.microsoft.com/office/powerpoint/2010/main" val="138054190"/>
      </p:ext>
    </p:extLst>
  </p:cSld>
  <p:clrMapOvr>
    <a:masterClrMapping/>
  </p:clrMapOvr>
  <p:transition xmlns:p14="http://schemas.microsoft.com/office/powerpoint/2010/main" spd="med">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7FE2380C-0AF9-534F-93F4-A649102446D7}" type="slidenum">
              <a:rPr lang="en-US"/>
              <a:pPr>
                <a:defRPr/>
              </a:pPr>
              <a:t>‹#›</a:t>
            </a:fld>
            <a:endParaRPr lang="en-US"/>
          </a:p>
        </p:txBody>
      </p:sp>
    </p:spTree>
    <p:extLst>
      <p:ext uri="{BB962C8B-B14F-4D97-AF65-F5344CB8AC3E}">
        <p14:creationId xmlns:p14="http://schemas.microsoft.com/office/powerpoint/2010/main" val="1865436429"/>
      </p:ext>
    </p:extLst>
  </p:cSld>
  <p:clrMapOvr>
    <a:masterClrMapping/>
  </p:clrMapOvr>
  <p:transition xmlns:p14="http://schemas.microsoft.com/office/powerpoint/2010/main" spd="med">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9D370234-808E-4541-9760-01CC0AB49F14}" type="slidenum">
              <a:rPr lang="en-US"/>
              <a:pPr>
                <a:defRPr/>
              </a:pPr>
              <a:t>‹#›</a:t>
            </a:fld>
            <a:endParaRPr lang="en-US"/>
          </a:p>
        </p:txBody>
      </p:sp>
    </p:spTree>
    <p:extLst>
      <p:ext uri="{BB962C8B-B14F-4D97-AF65-F5344CB8AC3E}">
        <p14:creationId xmlns:p14="http://schemas.microsoft.com/office/powerpoint/2010/main" val="4013327156"/>
      </p:ext>
    </p:extLst>
  </p:cSld>
  <p:clrMapOvr>
    <a:masterClrMapping/>
  </p:clrMapOvr>
  <p:transition xmlns:p14="http://schemas.microsoft.com/office/powerpoint/2010/main" spd="med">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3278681D-C121-0847-B9A7-AB9CAFC5588A}" type="slidenum">
              <a:rPr lang="en-US"/>
              <a:pPr>
                <a:defRPr/>
              </a:pPr>
              <a:t>‹#›</a:t>
            </a:fld>
            <a:endParaRPr lang="en-US"/>
          </a:p>
        </p:txBody>
      </p:sp>
    </p:spTree>
    <p:extLst>
      <p:ext uri="{BB962C8B-B14F-4D97-AF65-F5344CB8AC3E}">
        <p14:creationId xmlns:p14="http://schemas.microsoft.com/office/powerpoint/2010/main" val="2452839466"/>
      </p:ext>
    </p:extLst>
  </p:cSld>
  <p:clrMapOvr>
    <a:masterClrMapping/>
  </p:clrMapOvr>
  <p:transition xmlns:p14="http://schemas.microsoft.com/office/powerpoint/2010/main" spd="med">
    <p:randomBar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3AD58C99-4C18-2F42-8124-FC4573AEAF21}" type="slidenum">
              <a:rPr lang="en-US"/>
              <a:pPr>
                <a:defRPr/>
              </a:pPr>
              <a:t>‹#›</a:t>
            </a:fld>
            <a:endParaRPr lang="en-US"/>
          </a:p>
        </p:txBody>
      </p:sp>
    </p:spTree>
    <p:extLst>
      <p:ext uri="{BB962C8B-B14F-4D97-AF65-F5344CB8AC3E}">
        <p14:creationId xmlns:p14="http://schemas.microsoft.com/office/powerpoint/2010/main" val="2459504830"/>
      </p:ext>
    </p:extLst>
  </p:cSld>
  <p:clrMapOvr>
    <a:masterClrMapping/>
  </p:clrMapOvr>
  <p:transition xmlns:p14="http://schemas.microsoft.com/office/powerpoint/2010/main" spd="med">
    <p:randomBar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E83D1E14-1CBF-184C-BE90-70DB76FE26B1}" type="slidenum">
              <a:rPr lang="en-US"/>
              <a:pPr>
                <a:defRPr/>
              </a:pPr>
              <a:t>‹#›</a:t>
            </a:fld>
            <a:endParaRPr lang="en-US"/>
          </a:p>
        </p:txBody>
      </p:sp>
    </p:spTree>
    <p:extLst>
      <p:ext uri="{BB962C8B-B14F-4D97-AF65-F5344CB8AC3E}">
        <p14:creationId xmlns:p14="http://schemas.microsoft.com/office/powerpoint/2010/main" val="3278768339"/>
      </p:ext>
    </p:extLst>
  </p:cSld>
  <p:clrMapOvr>
    <a:masterClrMapping/>
  </p:clrMapOvr>
  <p:transition xmlns:p14="http://schemas.microsoft.com/office/powerpoint/2010/main" spd="med">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A37A5875-7DF5-934E-83E9-4BFA51BFFD4E}" type="slidenum">
              <a:rPr lang="en-US"/>
              <a:pPr>
                <a:defRPr/>
              </a:pPr>
              <a:t>‹#›</a:t>
            </a:fld>
            <a:endParaRPr lang="en-US"/>
          </a:p>
        </p:txBody>
      </p:sp>
    </p:spTree>
    <p:extLst>
      <p:ext uri="{BB962C8B-B14F-4D97-AF65-F5344CB8AC3E}">
        <p14:creationId xmlns:p14="http://schemas.microsoft.com/office/powerpoint/2010/main" val="1353976252"/>
      </p:ext>
    </p:extLst>
  </p:cSld>
  <p:clrMapOvr>
    <a:masterClrMapping/>
  </p:clrMapOvr>
  <p:transition xmlns:p14="http://schemas.microsoft.com/office/powerpoint/2010/main" spd="med">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0.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25.xml"/><Relationship Id="rId12" Type="http://schemas.openxmlformats.org/officeDocument/2006/relationships/theme" Target="../theme/theme13.xml"/><Relationship Id="rId1" Type="http://schemas.openxmlformats.org/officeDocument/2006/relationships/slideLayout" Target="../slideLayouts/slideLayout115.xml"/><Relationship Id="rId2" Type="http://schemas.openxmlformats.org/officeDocument/2006/relationships/slideLayout" Target="../slideLayouts/slideLayout116.xml"/><Relationship Id="rId3" Type="http://schemas.openxmlformats.org/officeDocument/2006/relationships/slideLayout" Target="../slideLayouts/slideLayout117.xml"/><Relationship Id="rId4" Type="http://schemas.openxmlformats.org/officeDocument/2006/relationships/slideLayout" Target="../slideLayouts/slideLayout118.xml"/><Relationship Id="rId5" Type="http://schemas.openxmlformats.org/officeDocument/2006/relationships/slideLayout" Target="../slideLayouts/slideLayout119.xml"/><Relationship Id="rId6" Type="http://schemas.openxmlformats.org/officeDocument/2006/relationships/slideLayout" Target="../slideLayouts/slideLayout120.xml"/><Relationship Id="rId7" Type="http://schemas.openxmlformats.org/officeDocument/2006/relationships/slideLayout" Target="../slideLayouts/slideLayout121.xml"/><Relationship Id="rId8" Type="http://schemas.openxmlformats.org/officeDocument/2006/relationships/slideLayout" Target="../slideLayouts/slideLayout122.xml"/><Relationship Id="rId9" Type="http://schemas.openxmlformats.org/officeDocument/2006/relationships/slideLayout" Target="../slideLayouts/slideLayout123.xml"/><Relationship Id="rId10" Type="http://schemas.openxmlformats.org/officeDocument/2006/relationships/slideLayout" Target="../slideLayouts/slideLayout12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36.xml"/><Relationship Id="rId12" Type="http://schemas.openxmlformats.org/officeDocument/2006/relationships/theme" Target="../theme/theme14.xml"/><Relationship Id="rId13" Type="http://schemas.openxmlformats.org/officeDocument/2006/relationships/image" Target="../media/image3.png"/><Relationship Id="rId1" Type="http://schemas.openxmlformats.org/officeDocument/2006/relationships/slideLayout" Target="../slideLayouts/slideLayout126.xml"/><Relationship Id="rId2" Type="http://schemas.openxmlformats.org/officeDocument/2006/relationships/slideLayout" Target="../slideLayouts/slideLayout127.xml"/><Relationship Id="rId3" Type="http://schemas.openxmlformats.org/officeDocument/2006/relationships/slideLayout" Target="../slideLayouts/slideLayout128.xml"/><Relationship Id="rId4" Type="http://schemas.openxmlformats.org/officeDocument/2006/relationships/slideLayout" Target="../slideLayouts/slideLayout129.xml"/><Relationship Id="rId5" Type="http://schemas.openxmlformats.org/officeDocument/2006/relationships/slideLayout" Target="../slideLayouts/slideLayout130.xml"/><Relationship Id="rId6" Type="http://schemas.openxmlformats.org/officeDocument/2006/relationships/slideLayout" Target="../slideLayouts/slideLayout131.xml"/><Relationship Id="rId7" Type="http://schemas.openxmlformats.org/officeDocument/2006/relationships/slideLayout" Target="../slideLayouts/slideLayout132.xml"/><Relationship Id="rId8" Type="http://schemas.openxmlformats.org/officeDocument/2006/relationships/slideLayout" Target="../slideLayouts/slideLayout133.xml"/><Relationship Id="rId9" Type="http://schemas.openxmlformats.org/officeDocument/2006/relationships/slideLayout" Target="../slideLayouts/slideLayout134.xml"/><Relationship Id="rId10" Type="http://schemas.openxmlformats.org/officeDocument/2006/relationships/slideLayout" Target="../slideLayouts/slideLayout13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47.xml"/><Relationship Id="rId12" Type="http://schemas.openxmlformats.org/officeDocument/2006/relationships/theme" Target="../theme/theme15.xml"/><Relationship Id="rId13" Type="http://schemas.openxmlformats.org/officeDocument/2006/relationships/image" Target="../media/image3.png"/><Relationship Id="rId1" Type="http://schemas.openxmlformats.org/officeDocument/2006/relationships/slideLayout" Target="../slideLayouts/slideLayout137.xml"/><Relationship Id="rId2" Type="http://schemas.openxmlformats.org/officeDocument/2006/relationships/slideLayout" Target="../slideLayouts/slideLayout138.xml"/><Relationship Id="rId3" Type="http://schemas.openxmlformats.org/officeDocument/2006/relationships/slideLayout" Target="../slideLayouts/slideLayout139.xml"/><Relationship Id="rId4" Type="http://schemas.openxmlformats.org/officeDocument/2006/relationships/slideLayout" Target="../slideLayouts/slideLayout140.xml"/><Relationship Id="rId5" Type="http://schemas.openxmlformats.org/officeDocument/2006/relationships/slideLayout" Target="../slideLayouts/slideLayout141.xml"/><Relationship Id="rId6" Type="http://schemas.openxmlformats.org/officeDocument/2006/relationships/slideLayout" Target="../slideLayouts/slideLayout142.xml"/><Relationship Id="rId7" Type="http://schemas.openxmlformats.org/officeDocument/2006/relationships/slideLayout" Target="../slideLayouts/slideLayout143.xml"/><Relationship Id="rId8" Type="http://schemas.openxmlformats.org/officeDocument/2006/relationships/slideLayout" Target="../slideLayouts/slideLayout144.xml"/><Relationship Id="rId9" Type="http://schemas.openxmlformats.org/officeDocument/2006/relationships/slideLayout" Target="../slideLayouts/slideLayout145.xml"/><Relationship Id="rId10" Type="http://schemas.openxmlformats.org/officeDocument/2006/relationships/slideLayout" Target="../slideLayouts/slideLayout14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theme" Target="../theme/theme16.xml"/><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slideLayout" Target="../slideLayouts/slideLayout67.xml"/><Relationship Id="rId13"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2" Type="http://schemas.openxmlformats.org/officeDocument/2006/relationships/theme" Target="../theme/theme7.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slideLayout" Target="../slideLayouts/slideLayout76.xml"/><Relationship Id="rId10"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theme" Target="../theme/theme8.xml"/><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theme" Target="../theme/theme9.xml"/><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85800" y="117475"/>
            <a:ext cx="8456613" cy="6738938"/>
            <a:chOff x="432" y="74"/>
            <a:chExt cx="5327" cy="4245"/>
          </a:xfrm>
        </p:grpSpPr>
        <p:sp>
          <p:nvSpPr>
            <p:cNvPr id="1029"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nvGrpSpPr>
            <p:cNvPr id="1030" name="Group 4"/>
            <p:cNvGrpSpPr>
              <a:grpSpLocks/>
            </p:cNvGrpSpPr>
            <p:nvPr/>
          </p:nvGrpSpPr>
          <p:grpSpPr bwMode="auto">
            <a:xfrm>
              <a:off x="2859" y="4250"/>
              <a:ext cx="2729" cy="41"/>
              <a:chOff x="2859" y="4250"/>
              <a:chExt cx="2729" cy="41"/>
            </a:xfrm>
          </p:grpSpPr>
          <p:sp>
            <p:nvSpPr>
              <p:cNvPr id="1035"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36"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37"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38"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39"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40"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41"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42"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sp>
          <p:nvSpPr>
            <p:cNvPr id="1031" name="Rectangle 13"/>
            <p:cNvSpPr>
              <a:spLocks noChangeArrowheads="1"/>
            </p:cNvSpPr>
            <p:nvPr/>
          </p:nvSpPr>
          <p:spPr bwMode="invGray">
            <a:xfrm>
              <a:off x="480" y="480"/>
              <a:ext cx="5279"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32"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33"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1034"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sp>
        <p:nvSpPr>
          <p:cNvPr id="1027" name="Rectangle 17"/>
          <p:cNvSpPr>
            <a:spLocks noGrp="1" noChangeArrowheads="1"/>
          </p:cNvSpPr>
          <p:nvPr>
            <p:ph type="title"/>
          </p:nvPr>
        </p:nvSpPr>
        <p:spPr bwMode="auto">
          <a:xfrm>
            <a:off x="250825" y="609600"/>
            <a:ext cx="8783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18"/>
          <p:cNvSpPr>
            <a:spLocks noGrp="1" noChangeArrowheads="1"/>
          </p:cNvSpPr>
          <p:nvPr>
            <p:ph type="body" idx="1"/>
          </p:nvPr>
        </p:nvSpPr>
        <p:spPr bwMode="auto">
          <a:xfrm>
            <a:off x="684213" y="1981200"/>
            <a:ext cx="83502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txStyles>
    <p:titleStyle>
      <a:lvl1pPr algn="ctr" rtl="0" eaLnBrk="0" fontAlgn="base" hangingPunct="0">
        <a:spcBef>
          <a:spcPct val="0"/>
        </a:spcBef>
        <a:spcAft>
          <a:spcPct val="0"/>
        </a:spcAft>
        <a:defRPr kumimoji="1"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kumimoji="1"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kumimoji="1" sz="4400">
          <a:solidFill>
            <a:schemeClr val="tx2"/>
          </a:solidFill>
          <a:latin typeface="Times New Roman" pitchFamily="-108" charset="0"/>
        </a:defRPr>
      </a:lvl6pPr>
      <a:lvl7pPr marL="914400" algn="ctr" rtl="0" eaLnBrk="0" fontAlgn="base" hangingPunct="0">
        <a:spcBef>
          <a:spcPct val="0"/>
        </a:spcBef>
        <a:spcAft>
          <a:spcPct val="0"/>
        </a:spcAft>
        <a:defRPr kumimoji="1" sz="4400">
          <a:solidFill>
            <a:schemeClr val="tx2"/>
          </a:solidFill>
          <a:latin typeface="Times New Roman" pitchFamily="-108" charset="0"/>
        </a:defRPr>
      </a:lvl7pPr>
      <a:lvl8pPr marL="1371600" algn="ctr" rtl="0" eaLnBrk="0" fontAlgn="base" hangingPunct="0">
        <a:spcBef>
          <a:spcPct val="0"/>
        </a:spcBef>
        <a:spcAft>
          <a:spcPct val="0"/>
        </a:spcAft>
        <a:defRPr kumimoji="1" sz="4400">
          <a:solidFill>
            <a:schemeClr val="tx2"/>
          </a:solidFill>
          <a:latin typeface="Times New Roman" pitchFamily="-108" charset="0"/>
        </a:defRPr>
      </a:lvl8pPr>
      <a:lvl9pPr marL="1828800" algn="ctr"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1378" name="Group 2"/>
          <p:cNvGrpSpPr>
            <a:grpSpLocks/>
          </p:cNvGrpSpPr>
          <p:nvPr/>
        </p:nvGrpSpPr>
        <p:grpSpPr bwMode="auto">
          <a:xfrm>
            <a:off x="0" y="0"/>
            <a:ext cx="9132888" cy="6845300"/>
            <a:chOff x="0" y="0"/>
            <a:chExt cx="5753" cy="4312"/>
          </a:xfrm>
        </p:grpSpPr>
        <p:sp>
          <p:nvSpPr>
            <p:cNvPr id="101382"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kumimoji="0" lang="en-US" sz="1800" b="0">
                <a:solidFill>
                  <a:srgbClr val="FFFFFF"/>
                </a:solidFill>
                <a:latin typeface="Tahoma" charset="0"/>
              </a:endParaRPr>
            </a:p>
          </p:txBody>
        </p:sp>
        <p:grpSp>
          <p:nvGrpSpPr>
            <p:cNvPr id="101383" name="Group 4"/>
            <p:cNvGrpSpPr>
              <a:grpSpLocks/>
            </p:cNvGrpSpPr>
            <p:nvPr/>
          </p:nvGrpSpPr>
          <p:grpSpPr bwMode="auto">
            <a:xfrm>
              <a:off x="246" y="204"/>
              <a:ext cx="5271" cy="3889"/>
              <a:chOff x="246" y="204"/>
              <a:chExt cx="5271" cy="3889"/>
            </a:xfrm>
          </p:grpSpPr>
          <p:sp>
            <p:nvSpPr>
              <p:cNvPr id="30725"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eaLnBrk="0" hangingPunct="0">
                  <a:defRPr/>
                </a:pPr>
                <a:endParaRPr kumimoji="0" lang="en-US" sz="1800" b="0">
                  <a:solidFill>
                    <a:srgbClr val="FFFFFF"/>
                  </a:solidFill>
                  <a:latin typeface="Tahoma" pitchFamily="-112" charset="-52"/>
                </a:endParaRPr>
              </a:p>
            </p:txBody>
          </p:sp>
          <p:sp>
            <p:nvSpPr>
              <p:cNvPr id="101389"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0"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1"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2"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3"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4"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5"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6"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7"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8"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399"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0"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1"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2"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3"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4"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5"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6"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7"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8"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09"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1410"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1384" name="Group 28"/>
            <p:cNvGrpSpPr>
              <a:grpSpLocks/>
            </p:cNvGrpSpPr>
            <p:nvPr/>
          </p:nvGrpSpPr>
          <p:grpSpPr bwMode="auto">
            <a:xfrm>
              <a:off x="0" y="0"/>
              <a:ext cx="1246" cy="1232"/>
              <a:chOff x="0" y="0"/>
              <a:chExt cx="1246" cy="1232"/>
            </a:xfrm>
          </p:grpSpPr>
          <p:sp>
            <p:nvSpPr>
              <p:cNvPr id="101385"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kumimoji="0" lang="en-US" sz="1800" b="0">
                  <a:solidFill>
                    <a:srgbClr val="FFFFFF"/>
                  </a:solidFill>
                  <a:latin typeface="Tahoma" charset="0"/>
                </a:endParaRPr>
              </a:p>
            </p:txBody>
          </p:sp>
          <p:sp>
            <p:nvSpPr>
              <p:cNvPr id="101386"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kumimoji="0" lang="en-US" sz="1800" b="0">
                  <a:solidFill>
                    <a:srgbClr val="FFFFFF"/>
                  </a:solidFill>
                  <a:latin typeface="Tahoma" charset="0"/>
                </a:endParaRPr>
              </a:p>
            </p:txBody>
          </p:sp>
          <p:sp>
            <p:nvSpPr>
              <p:cNvPr id="101387"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kumimoji="0" lang="en-US" sz="1800" b="0">
                  <a:solidFill>
                    <a:srgbClr val="FFFFFF"/>
                  </a:solidFill>
                  <a:latin typeface="Tahoma" charset="0"/>
                </a:endParaRPr>
              </a:p>
            </p:txBody>
          </p:sp>
        </p:grpSp>
      </p:grpSp>
      <p:sp>
        <p:nvSpPr>
          <p:cNvPr id="1027" name="Text Box 32"/>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lnSpc>
                <a:spcPct val="90000"/>
              </a:lnSpc>
              <a:spcBef>
                <a:spcPct val="20000"/>
              </a:spcBef>
              <a:buChar char="•"/>
              <a:defRPr kumimoji="1" sz="2400" b="1">
                <a:solidFill>
                  <a:schemeClr val="tx1"/>
                </a:solidFill>
                <a:latin typeface="Arial Narrow" charset="0"/>
                <a:ea typeface="ＭＳ Ｐゴシック" charset="0"/>
                <a:cs typeface="ＭＳ Ｐゴシック" charset="0"/>
              </a:defRPr>
            </a:lvl1pPr>
            <a:lvl2pPr marL="742950" indent="-285750" eaLnBrk="0" hangingPunct="0">
              <a:lnSpc>
                <a:spcPct val="90000"/>
              </a:lnSpc>
              <a:spcBef>
                <a:spcPct val="20000"/>
              </a:spcBef>
              <a:buChar char="•"/>
              <a:defRPr kumimoji="1" sz="2400" b="1">
                <a:solidFill>
                  <a:schemeClr val="tx1"/>
                </a:solidFill>
                <a:latin typeface="Arial Narrow" charset="0"/>
                <a:ea typeface="ＭＳ Ｐゴシック" charset="0"/>
              </a:defRPr>
            </a:lvl2pPr>
            <a:lvl3pPr marL="1143000" indent="-228600" eaLnBrk="0" hangingPunct="0">
              <a:lnSpc>
                <a:spcPct val="90000"/>
              </a:lnSpc>
              <a:spcBef>
                <a:spcPct val="20000"/>
              </a:spcBef>
              <a:buChar char="•"/>
              <a:defRPr kumimoji="1" sz="2400" b="1">
                <a:solidFill>
                  <a:schemeClr val="tx1"/>
                </a:solidFill>
                <a:latin typeface="Arial Narrow" charset="0"/>
                <a:ea typeface="ＭＳ Ｐゴシック" charset="0"/>
              </a:defRPr>
            </a:lvl3pPr>
            <a:lvl4pPr marL="1600200" indent="-228600" eaLnBrk="0" hangingPunct="0">
              <a:lnSpc>
                <a:spcPct val="90000"/>
              </a:lnSpc>
              <a:spcBef>
                <a:spcPct val="20000"/>
              </a:spcBef>
              <a:buChar char="•"/>
              <a:defRPr kumimoji="1" sz="2400" b="1">
                <a:solidFill>
                  <a:schemeClr val="tx1"/>
                </a:solidFill>
                <a:latin typeface="Arial Narrow" charset="0"/>
                <a:ea typeface="ＭＳ Ｐゴシック" charset="0"/>
              </a:defRPr>
            </a:lvl4pPr>
            <a:lvl5pPr marL="2057400" indent="-228600" eaLnBrk="0" hangingPunct="0">
              <a:lnSpc>
                <a:spcPct val="90000"/>
              </a:lnSpc>
              <a:spcBef>
                <a:spcPct val="20000"/>
              </a:spcBef>
              <a:buChar char="•"/>
              <a:defRPr kumimoji="1" sz="2400" b="1">
                <a:solidFill>
                  <a:schemeClr val="tx1"/>
                </a:solidFill>
                <a:latin typeface="Arial Narrow" charset="0"/>
                <a:ea typeface="ＭＳ Ｐゴシック" charset="0"/>
              </a:defRPr>
            </a:lvl5pPr>
            <a:lvl6pPr marL="25146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6pPr>
            <a:lvl7pPr marL="29718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7pPr>
            <a:lvl8pPr marL="34290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8pPr>
            <a:lvl9pPr marL="38862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9pPr>
          </a:lstStyle>
          <a:p>
            <a:pPr algn="ctr">
              <a:lnSpc>
                <a:spcPct val="100000"/>
              </a:lnSpc>
              <a:spcBef>
                <a:spcPct val="50000"/>
              </a:spcBef>
              <a:buFontTx/>
              <a:buNone/>
              <a:defRPr/>
            </a:pPr>
            <a:endParaRPr kumimoji="0" lang="en-US" sz="1400">
              <a:solidFill>
                <a:srgbClr val="FFFFFF"/>
              </a:solidFill>
              <a:latin typeface="Arial" charset="0"/>
            </a:endParaRPr>
          </a:p>
        </p:txBody>
      </p:sp>
      <p:sp>
        <p:nvSpPr>
          <p:cNvPr id="1028" name="Text Box 33"/>
          <p:cNvSpPr txBox="1">
            <a:spLocks noChangeArrowheads="1"/>
          </p:cNvSpPr>
          <p:nvPr userDrawn="1"/>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lnSpc>
                <a:spcPct val="90000"/>
              </a:lnSpc>
              <a:spcBef>
                <a:spcPct val="20000"/>
              </a:spcBef>
              <a:buChar char="•"/>
              <a:defRPr kumimoji="1" sz="2400" b="1">
                <a:solidFill>
                  <a:schemeClr val="tx1"/>
                </a:solidFill>
                <a:latin typeface="Arial Narrow" charset="0"/>
                <a:ea typeface="ＭＳ Ｐゴシック" charset="0"/>
                <a:cs typeface="ＭＳ Ｐゴシック" charset="0"/>
              </a:defRPr>
            </a:lvl1pPr>
            <a:lvl2pPr marL="742950" indent="-285750" eaLnBrk="0" hangingPunct="0">
              <a:lnSpc>
                <a:spcPct val="90000"/>
              </a:lnSpc>
              <a:spcBef>
                <a:spcPct val="20000"/>
              </a:spcBef>
              <a:buChar char="•"/>
              <a:defRPr kumimoji="1" sz="2400" b="1">
                <a:solidFill>
                  <a:schemeClr val="tx1"/>
                </a:solidFill>
                <a:latin typeface="Arial Narrow" charset="0"/>
                <a:ea typeface="ＭＳ Ｐゴシック" charset="0"/>
              </a:defRPr>
            </a:lvl2pPr>
            <a:lvl3pPr marL="1143000" indent="-228600" eaLnBrk="0" hangingPunct="0">
              <a:lnSpc>
                <a:spcPct val="90000"/>
              </a:lnSpc>
              <a:spcBef>
                <a:spcPct val="20000"/>
              </a:spcBef>
              <a:buChar char="•"/>
              <a:defRPr kumimoji="1" sz="2400" b="1">
                <a:solidFill>
                  <a:schemeClr val="tx1"/>
                </a:solidFill>
                <a:latin typeface="Arial Narrow" charset="0"/>
                <a:ea typeface="ＭＳ Ｐゴシック" charset="0"/>
              </a:defRPr>
            </a:lvl3pPr>
            <a:lvl4pPr marL="1600200" indent="-228600" eaLnBrk="0" hangingPunct="0">
              <a:lnSpc>
                <a:spcPct val="90000"/>
              </a:lnSpc>
              <a:spcBef>
                <a:spcPct val="20000"/>
              </a:spcBef>
              <a:buChar char="•"/>
              <a:defRPr kumimoji="1" sz="2400" b="1">
                <a:solidFill>
                  <a:schemeClr val="tx1"/>
                </a:solidFill>
                <a:latin typeface="Arial Narrow" charset="0"/>
                <a:ea typeface="ＭＳ Ｐゴシック" charset="0"/>
              </a:defRPr>
            </a:lvl4pPr>
            <a:lvl5pPr marL="2057400" indent="-228600" eaLnBrk="0" hangingPunct="0">
              <a:lnSpc>
                <a:spcPct val="90000"/>
              </a:lnSpc>
              <a:spcBef>
                <a:spcPct val="20000"/>
              </a:spcBef>
              <a:buChar char="•"/>
              <a:defRPr kumimoji="1" sz="2400" b="1">
                <a:solidFill>
                  <a:schemeClr val="tx1"/>
                </a:solidFill>
                <a:latin typeface="Arial Narrow" charset="0"/>
                <a:ea typeface="ＭＳ Ｐゴシック" charset="0"/>
              </a:defRPr>
            </a:lvl5pPr>
            <a:lvl6pPr marL="25146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6pPr>
            <a:lvl7pPr marL="29718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7pPr>
            <a:lvl8pPr marL="34290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8pPr>
            <a:lvl9pPr marL="38862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9pPr>
          </a:lstStyle>
          <a:p>
            <a:pPr algn="ctr">
              <a:lnSpc>
                <a:spcPct val="100000"/>
              </a:lnSpc>
              <a:spcBef>
                <a:spcPct val="50000"/>
              </a:spcBef>
              <a:buFontTx/>
              <a:buNone/>
              <a:defRPr/>
            </a:pPr>
            <a:r>
              <a:rPr kumimoji="0" lang="en-US" sz="900">
                <a:solidFill>
                  <a:srgbClr val="FFFFFF"/>
                </a:solidFill>
                <a:latin typeface="Arial" charset="0"/>
              </a:rPr>
              <a:t>©2003 TBBMI</a:t>
            </a:r>
          </a:p>
        </p:txBody>
      </p:sp>
      <p:sp>
        <p:nvSpPr>
          <p:cNvPr id="30754" name="Rectangle 34"/>
          <p:cNvSpPr>
            <a:spLocks noChangeArrowheads="1"/>
          </p:cNvSpPr>
          <p:nvPr userDrawn="1"/>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eaLnBrk="0" hangingPunct="0">
              <a:defRPr/>
            </a:pPr>
            <a:r>
              <a:rPr kumimoji="0" lang="en-US" sz="1000">
                <a:solidFill>
                  <a:srgbClr val="FFFFFF"/>
                </a:solidFill>
                <a:effectLst>
                  <a:outerShdw blurRad="38100" dist="38100" dir="2700000" algn="tl">
                    <a:srgbClr val="000000"/>
                  </a:outerShdw>
                </a:effectLst>
                <a:latin typeface="Comic Sans MS" charset="0"/>
              </a:rPr>
              <a:t>7.5.03b.</a:t>
            </a:r>
          </a:p>
        </p:txBody>
      </p:sp>
    </p:spTree>
  </p:cSld>
  <p:clrMap bg1="dk2" tx1="lt1" bg2="dk1" tx2="lt2" accent1="accent1" accent2="accent2" accent3="accent3" accent4="accent4" accent5="accent5" accent6="accent6" hlink="hlink" folHlink="folHlink"/>
  <p:sldLayoutIdLst>
    <p:sldLayoutId id="2147485011" r:id="rId1"/>
    <p:sldLayoutId id="2147485012" r:id="rId2"/>
    <p:sldLayoutId id="2147485013" r:id="rId3"/>
    <p:sldLayoutId id="2147485014" r:id="rId4"/>
    <p:sldLayoutId id="2147485015" r:id="rId5"/>
    <p:sldLayoutId id="2147485016" r:id="rId6"/>
    <p:sldLayoutId id="2147485017" r:id="rId7"/>
    <p:sldLayoutId id="2147485018" r:id="rId8"/>
    <p:sldLayoutId id="2147485019" r:id="rId9"/>
    <p:sldLayoutId id="2147485020" r:id="rId10"/>
    <p:sldLayoutId id="2147485021" r:id="rId11"/>
  </p:sldLayoutIdLst>
  <p:transition xmlns:p14="http://schemas.microsoft.com/office/powerpoint/2010/mai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0" y="44450"/>
            <a:ext cx="91440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4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defTabSz="457200" eaLnBrk="0" hangingPunct="0">
              <a:defRPr kumimoji="0" sz="1400" b="0">
                <a:solidFill>
                  <a:srgbClr val="FFFFFF"/>
                </a:solidFill>
                <a:latin typeface="Arial Black"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defTabSz="457200" eaLnBrk="0" hangingPunct="0">
              <a:defRPr kumimoji="0" sz="1400" b="0">
                <a:solidFill>
                  <a:srgbClr val="FFFFFF"/>
                </a:solidFill>
                <a:latin typeface="Arial Black"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defTabSz="457200" eaLnBrk="0" hangingPunct="0">
              <a:defRPr kumimoji="0" sz="1400" b="0">
                <a:solidFill>
                  <a:srgbClr val="FFFFFF"/>
                </a:solidFill>
                <a:latin typeface="Arial Black" charset="0"/>
              </a:defRPr>
            </a:lvl1pPr>
          </a:lstStyle>
          <a:p>
            <a:pPr>
              <a:defRPr/>
            </a:pPr>
            <a:fld id="{4CA177B3-BA79-014C-8DFE-C82FAE38C4A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02" r:id="rId1"/>
  </p:sldLayoutIdLst>
  <p:txStyles>
    <p:titleStyle>
      <a:lvl1pPr algn="ctr" rtl="0" eaLnBrk="0" fontAlgn="base" hangingPunct="0">
        <a:spcBef>
          <a:spcPct val="0"/>
        </a:spcBef>
        <a:spcAft>
          <a:spcPct val="0"/>
        </a:spcAft>
        <a:defRPr sz="4000">
          <a:solidFill>
            <a:schemeClr val="tx2"/>
          </a:solidFill>
          <a:effectLst>
            <a:outerShdw blurRad="38100" dist="38100" dir="2700000" algn="tl">
              <a:srgbClr val="000000">
                <a:alpha val="43137"/>
              </a:srgbClr>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kumimoji="0" sz="1400" b="0">
                <a:solidFill>
                  <a:srgbClr val="000000"/>
                </a:solidFill>
                <a:latin typeface="Times New Roman"/>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kumimoji="0" sz="1400" b="0">
                <a:solidFill>
                  <a:srgbClr val="000000"/>
                </a:solidFill>
                <a:latin typeface="Times New Roman"/>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kumimoji="0" sz="1400" b="0">
                <a:solidFill>
                  <a:srgbClr val="000000"/>
                </a:solidFill>
                <a:latin typeface="Times New Roman" charset="0"/>
              </a:defRPr>
            </a:lvl1pPr>
          </a:lstStyle>
          <a:p>
            <a:pPr>
              <a:defRPr/>
            </a:pPr>
            <a:fld id="{3A4BE66E-318B-B44F-9437-56AEB4B068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03" r:id="rId1"/>
    <p:sldLayoutId id="2147485104" r:id="rId2"/>
  </p:sldLayoutIdLst>
  <p:hf hdr="0" ftr="0" dt="0"/>
  <p:txStyles>
    <p:titleStyle>
      <a:lvl1pPr algn="ctr" rtl="0" eaLnBrk="0" fontAlgn="base" hangingPunct="0">
        <a:spcBef>
          <a:spcPct val="0"/>
        </a:spcBef>
        <a:spcAft>
          <a:spcPct val="0"/>
        </a:spcAft>
        <a:defRPr sz="4400">
          <a:solidFill>
            <a:schemeClr val="tx2"/>
          </a:solidFill>
          <a:latin typeface="Arial"/>
          <a:ea typeface="ＭＳ Ｐゴシック"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7523"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23908"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kumimoji="0" lang="en-US" b="0" smtClean="0">
              <a:solidFill>
                <a:srgbClr val="FFFFFF"/>
              </a:solidFill>
            </a:endParaRPr>
          </a:p>
        </p:txBody>
      </p:sp>
      <p:sp>
        <p:nvSpPr>
          <p:cNvPr id="123909"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kumimoji="0" lang="en-US" b="0" smtClean="0">
              <a:solidFill>
                <a:srgbClr val="FFFFFF"/>
              </a:solidFill>
            </a:endParaRPr>
          </a:p>
        </p:txBody>
      </p:sp>
      <p:sp>
        <p:nvSpPr>
          <p:cNvPr id="12293"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449263">
              <a:buClr>
                <a:srgbClr val="000000"/>
              </a:buClr>
              <a:buSzPct val="100000"/>
              <a:buFont typeface="Times New Roman" charset="0"/>
              <a:buNone/>
              <a:defRPr kumimoji="0" sz="1400" b="0">
                <a:solidFill>
                  <a:srgbClr val="000000"/>
                </a:solidFill>
                <a:latin typeface="Times New Roman" charset="0"/>
              </a:defRPr>
            </a:lvl1pPr>
          </a:lstStyle>
          <a:p>
            <a:pPr>
              <a:defRPr/>
            </a:pPr>
            <a:fld id="{03A40559-B712-2C4A-8B74-67EF32CEA73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10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mj-lt"/>
          <a:ea typeface="+mj-ea"/>
          <a:cs typeface="ＭＳ Ｐゴシック" charset="-128"/>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Times New Roman" pitchFamily="16"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mn-lt"/>
          <a:ea typeface="+mn-ea"/>
          <a:cs typeface="ＭＳ Ｐゴシック" charset="-128"/>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mn-lt"/>
          <a:ea typeface="+mn-ea"/>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mn-lt"/>
          <a:ea typeface="+mn-ea"/>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mn-lt"/>
          <a:ea typeface="+mn-ea"/>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1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FontTx/>
              <a:buNone/>
              <a:defRPr kumimoji="0" sz="1400" b="0">
                <a:solidFill>
                  <a:srgbClr val="000000"/>
                </a:solidFill>
                <a:latin typeface="Times New Roman" pitchFamily="-105" charset="0"/>
                <a:ea typeface="Times New Roman" pitchFamily="-105" charset="0"/>
                <a:cs typeface="Times New Roman" pitchFamily="-105" charset="0"/>
              </a:defRPr>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FontTx/>
              <a:buNone/>
              <a:defRPr kumimoji="0" sz="1400" b="0">
                <a:solidFill>
                  <a:srgbClr val="000000"/>
                </a:solidFill>
                <a:latin typeface="Times New Roman" pitchFamily="-105" charset="0"/>
                <a:ea typeface="Times New Roman" pitchFamily="-105" charset="0"/>
                <a:cs typeface="Times New Roman" pitchFamily="-105" charset="0"/>
              </a:defRPr>
            </a:lvl1pPr>
          </a:lstStyle>
          <a:p>
            <a:pP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kumimoji="0" sz="1400" b="0">
                <a:solidFill>
                  <a:srgbClr val="000000"/>
                </a:solidFill>
                <a:latin typeface="Times New Roman" charset="0"/>
                <a:cs typeface="Times New Roman" charset="0"/>
              </a:defRPr>
            </a:lvl1pPr>
          </a:lstStyle>
          <a:p>
            <a:pPr>
              <a:defRPr/>
            </a:pPr>
            <a:fld id="{9C36A4F9-738D-7F44-B4BC-765DFF9DB7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2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FontTx/>
              <a:buNone/>
              <a:defRPr kumimoji="0" sz="1400" b="0">
                <a:solidFill>
                  <a:srgbClr val="000000"/>
                </a:solidFill>
                <a:latin typeface="Times New Roman" pitchFamily="-105" charset="0"/>
                <a:ea typeface="Times New Roman" pitchFamily="-105" charset="0"/>
                <a:cs typeface="Times New Roman" pitchFamily="-105" charset="0"/>
              </a:defRPr>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FontTx/>
              <a:buNone/>
              <a:defRPr kumimoji="0" sz="1400" b="0">
                <a:solidFill>
                  <a:srgbClr val="000000"/>
                </a:solidFill>
                <a:latin typeface="Times New Roman" pitchFamily="-105" charset="0"/>
                <a:ea typeface="Times New Roman" pitchFamily="-105" charset="0"/>
                <a:cs typeface="Times New Roman" pitchFamily="-105" charset="0"/>
              </a:defRPr>
            </a:lvl1pPr>
          </a:lstStyle>
          <a:p>
            <a:pP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kumimoji="0" sz="1400" b="0">
                <a:solidFill>
                  <a:srgbClr val="000000"/>
                </a:solidFill>
                <a:latin typeface="Times New Roman" charset="0"/>
                <a:cs typeface="Times New Roman" charset="0"/>
              </a:defRPr>
            </a:lvl1pPr>
          </a:lstStyle>
          <a:p>
            <a:pPr>
              <a:defRPr/>
            </a:pPr>
            <a:fld id="{92CA2E42-9141-8E45-9937-E0469DDD33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4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kumimoji="0" sz="1400" b="0">
                <a:solidFill>
                  <a:srgbClr val="000000"/>
                </a:solidFill>
                <a:latin typeface="Times New Roman"/>
                <a:ea typeface="+mn-ea"/>
                <a:cs typeface="+mn-cs"/>
              </a:defRPr>
            </a:lvl1pPr>
          </a:lstStyle>
          <a:p>
            <a:pPr>
              <a:defRPr/>
            </a:pPr>
            <a:endParaRPr lang="en-US"/>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kumimoji="0" sz="1400" b="0">
                <a:solidFill>
                  <a:srgbClr val="000000"/>
                </a:solidFill>
                <a:latin typeface="Times New Roman"/>
                <a:ea typeface="+mn-ea"/>
                <a:cs typeface="+mn-cs"/>
              </a:defRPr>
            </a:lvl1pPr>
          </a:lstStyle>
          <a:p>
            <a:pPr>
              <a:defRPr/>
            </a:pPr>
            <a:endParaRPr lang="en-US"/>
          </a:p>
        </p:txBody>
      </p:sp>
      <p:sp>
        <p:nvSpPr>
          <p:cNvPr id="71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kumimoji="0" sz="1400" b="0">
                <a:solidFill>
                  <a:srgbClr val="000000"/>
                </a:solidFill>
                <a:latin typeface="Times New Roman" charset="0"/>
              </a:defRPr>
            </a:lvl1pPr>
          </a:lstStyle>
          <a:p>
            <a:pPr>
              <a:defRPr/>
            </a:pPr>
            <a:fld id="{31A650DC-872F-7D43-8183-D08BA7DFFEA2}" type="slidenum">
              <a:rPr lang="en-US"/>
              <a:pPr>
                <a:defRPr/>
              </a:pPr>
              <a:t>‹#›</a:t>
            </a:fld>
            <a:endParaRPr lang="en-US"/>
          </a:p>
        </p:txBody>
      </p:sp>
    </p:spTree>
    <p:extLst>
      <p:ext uri="{BB962C8B-B14F-4D97-AF65-F5344CB8AC3E}">
        <p14:creationId xmlns:p14="http://schemas.microsoft.com/office/powerpoint/2010/main" val="2706781679"/>
      </p:ext>
    </p:extLst>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 id="2147485127"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b="0">
              <a:latin typeface="Times New Roman" charset="0"/>
              <a:cs typeface="Times New Roman" charset="0"/>
            </a:endParaRPr>
          </a:p>
        </p:txBody>
      </p:sp>
      <p:sp>
        <p:nvSpPr>
          <p:cNvPr id="13315"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316" name="Picture 4"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9"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4"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kumimoji="0" sz="1400" b="0">
                <a:latin typeface="Times New Roman" pitchFamily="-105" charset="0"/>
                <a:ea typeface="Times New Roman" pitchFamily="-105" charset="0"/>
                <a:cs typeface="Times New Roman" pitchFamily="-105" charset="0"/>
              </a:defRPr>
            </a:lvl1pPr>
          </a:lstStyle>
          <a:p>
            <a:pPr>
              <a:defRPr/>
            </a:pPr>
            <a:endParaRPr lang="en-US"/>
          </a:p>
        </p:txBody>
      </p:sp>
      <p:sp>
        <p:nvSpPr>
          <p:cNvPr id="45065"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kumimoji="0" sz="1400" b="0">
                <a:latin typeface="Times New Roman" pitchFamily="-105" charset="0"/>
                <a:ea typeface="Times New Roman" pitchFamily="-105" charset="0"/>
                <a:cs typeface="Times New Roman" pitchFamily="-105" charset="0"/>
              </a:defRPr>
            </a:lvl1pPr>
          </a:lstStyle>
          <a:p>
            <a:pPr>
              <a:defRPr/>
            </a:pPr>
            <a:endParaRPr lang="en-US"/>
          </a:p>
        </p:txBody>
      </p:sp>
      <p:sp>
        <p:nvSpPr>
          <p:cNvPr id="45066"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kumimoji="0" sz="1400" b="0">
                <a:latin typeface="Times New Roman" charset="0"/>
                <a:cs typeface="Times New Roman" charset="0"/>
              </a:defRPr>
            </a:lvl1pPr>
          </a:lstStyle>
          <a:p>
            <a:pPr>
              <a:defRPr/>
            </a:pPr>
            <a:fld id="{652D884D-75E6-3E4A-9D37-FCCE1B2719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5" r:id="rId1"/>
    <p:sldLayoutId id="2147484969" r:id="rId2"/>
    <p:sldLayoutId id="2147484970" r:id="rId3"/>
    <p:sldLayoutId id="2147484971" r:id="rId4"/>
    <p:sldLayoutId id="2147484972" r:id="rId5"/>
    <p:sldLayoutId id="2147484973" r:id="rId6"/>
    <p:sldLayoutId id="2147484974" r:id="rId7"/>
    <p:sldLayoutId id="2147484975" r:id="rId8"/>
    <p:sldLayoutId id="2147484976" r:id="rId9"/>
    <p:sldLayoutId id="2147484977" r:id="rId10"/>
    <p:sldLayoutId id="2147484978"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FontTx/>
              <a:buNone/>
              <a:defRPr kumimoji="0" sz="1400" b="0">
                <a:latin typeface="Times New Roman" pitchFamily="-105" charset="0"/>
                <a:ea typeface="Times New Roman" pitchFamily="-105" charset="0"/>
                <a:cs typeface="Times New Roman" pitchFamily="-105" charset="0"/>
              </a:defRPr>
            </a:lvl1pPr>
          </a:lstStyle>
          <a:p>
            <a:pPr>
              <a:defRPr/>
            </a:pPr>
            <a:endParaRPr 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FontTx/>
              <a:buNone/>
              <a:defRPr kumimoji="0" sz="1400" b="0">
                <a:latin typeface="Times New Roman" pitchFamily="-105" charset="0"/>
                <a:ea typeface="Times New Roman" pitchFamily="-105" charset="0"/>
                <a:cs typeface="Times New Roman" pitchFamily="-105" charset="0"/>
              </a:defRPr>
            </a:lvl1pPr>
          </a:lstStyle>
          <a:p>
            <a:pPr>
              <a:defRPr/>
            </a:pPr>
            <a:endParaRPr lang="en-US"/>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kumimoji="0" sz="1400" b="0">
                <a:latin typeface="Times New Roman" charset="0"/>
                <a:cs typeface="Times New Roman" charset="0"/>
              </a:defRPr>
            </a:lvl1pPr>
          </a:lstStyle>
          <a:p>
            <a:pPr>
              <a:defRPr/>
            </a:pPr>
            <a:fld id="{88656D54-18FE-7A46-A653-6C306042DB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bg2"/>
            </a:gs>
          </a:gsLst>
          <a:path path="rect">
            <a:fillToRect l="100000" t="100000"/>
          </a:path>
          <a:tileRect r="-100000" b="-100000"/>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685800" y="117475"/>
            <a:ext cx="8456613" cy="6738938"/>
            <a:chOff x="432" y="74"/>
            <a:chExt cx="5327" cy="4245"/>
          </a:xfrm>
        </p:grpSpPr>
        <p:sp>
          <p:nvSpPr>
            <p:cNvPr id="37896"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nvGrpSpPr>
            <p:cNvPr id="37897" name="Group 4"/>
            <p:cNvGrpSpPr>
              <a:grpSpLocks/>
            </p:cNvGrpSpPr>
            <p:nvPr/>
          </p:nvGrpSpPr>
          <p:grpSpPr bwMode="auto">
            <a:xfrm>
              <a:off x="2859" y="4250"/>
              <a:ext cx="2729" cy="41"/>
              <a:chOff x="2859" y="4250"/>
              <a:chExt cx="2729" cy="41"/>
            </a:xfrm>
          </p:grpSpPr>
          <p:sp>
            <p:nvSpPr>
              <p:cNvPr id="37902"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903"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904"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905"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906"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907"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908"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909"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sp>
          <p:nvSpPr>
            <p:cNvPr id="37898" name="Rectangle 13"/>
            <p:cNvSpPr>
              <a:spLocks noChangeArrowheads="1"/>
            </p:cNvSpPr>
            <p:nvPr/>
          </p:nvSpPr>
          <p:spPr bwMode="invGray">
            <a:xfrm>
              <a:off x="480" y="480"/>
              <a:ext cx="5279"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899"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900"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sp>
          <p:nvSpPr>
            <p:cNvPr id="37901"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lnSpc>
                  <a:spcPct val="90000"/>
                </a:lnSpc>
                <a:spcBef>
                  <a:spcPct val="20000"/>
                </a:spcBef>
                <a:buFontTx/>
                <a:buChar char="•"/>
              </a:pPr>
              <a:endParaRPr lang="en-US">
                <a:cs typeface="Times New Roman" charset="0"/>
              </a:endParaRPr>
            </a:p>
          </p:txBody>
        </p:sp>
      </p:grpSp>
      <p:sp>
        <p:nvSpPr>
          <p:cNvPr id="37891"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37892"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99"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lnSpc>
                <a:spcPct val="100000"/>
              </a:lnSpc>
              <a:spcBef>
                <a:spcPct val="50000"/>
              </a:spcBef>
              <a:buFontTx/>
              <a:buNone/>
              <a:defRPr kumimoji="0" sz="1400" b="0">
                <a:latin typeface="Times New Roman" pitchFamily="-105" charset="0"/>
                <a:ea typeface="Times New Roman" pitchFamily="-105" charset="0"/>
                <a:cs typeface="Times New Roman" pitchFamily="-105" charset="0"/>
              </a:defRPr>
            </a:lvl1pPr>
          </a:lstStyle>
          <a:p>
            <a:pPr>
              <a:defRPr/>
            </a:pPr>
            <a:endParaRPr lang="en-US"/>
          </a:p>
        </p:txBody>
      </p:sp>
      <p:sp>
        <p:nvSpPr>
          <p:cNvPr id="71700"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50000"/>
              </a:spcBef>
              <a:buFontTx/>
              <a:buNone/>
              <a:defRPr kumimoji="0" sz="1400" b="0">
                <a:latin typeface="Times New Roman" pitchFamily="-105" charset="0"/>
                <a:ea typeface="Times New Roman" pitchFamily="-105" charset="0"/>
                <a:cs typeface="Times New Roman" pitchFamily="-105" charset="0"/>
              </a:defRPr>
            </a:lvl1pPr>
          </a:lstStyle>
          <a:p>
            <a:pPr>
              <a:defRPr/>
            </a:pPr>
            <a:endParaRPr lang="en-US"/>
          </a:p>
        </p:txBody>
      </p:sp>
      <p:sp>
        <p:nvSpPr>
          <p:cNvPr id="71701"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50000"/>
              </a:spcBef>
              <a:buFontTx/>
              <a:buNone/>
              <a:defRPr kumimoji="0" sz="1400" b="0">
                <a:latin typeface="Times New Roman" charset="0"/>
                <a:cs typeface="Times New Roman" charset="0"/>
              </a:defRPr>
            </a:lvl1pPr>
          </a:lstStyle>
          <a:p>
            <a:pPr>
              <a:defRPr/>
            </a:pPr>
            <a:fld id="{E7FB16CF-4A49-2148-9B89-A462FD4E65D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56"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Lst>
  <p:txStyles>
    <p:titleStyle>
      <a:lvl1pPr algn="ctr" rtl="0" eaLnBrk="0" fontAlgn="base" hangingPunct="0">
        <a:spcBef>
          <a:spcPct val="0"/>
        </a:spcBef>
        <a:spcAft>
          <a:spcPct val="0"/>
        </a:spcAft>
        <a:defRPr kumimoji="1"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kumimoji="1"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kumimoji="1" sz="4400">
          <a:solidFill>
            <a:schemeClr val="tx2"/>
          </a:solidFill>
          <a:latin typeface="Times New Roman" pitchFamily="-108" charset="0"/>
        </a:defRPr>
      </a:lvl6pPr>
      <a:lvl7pPr marL="914400" algn="ctr" rtl="0" fontAlgn="base">
        <a:spcBef>
          <a:spcPct val="0"/>
        </a:spcBef>
        <a:spcAft>
          <a:spcPct val="0"/>
        </a:spcAft>
        <a:defRPr kumimoji="1" sz="4400">
          <a:solidFill>
            <a:schemeClr val="tx2"/>
          </a:solidFill>
          <a:latin typeface="Times New Roman" pitchFamily="-108" charset="0"/>
        </a:defRPr>
      </a:lvl7pPr>
      <a:lvl8pPr marL="1371600" algn="ctr" rtl="0" fontAlgn="base">
        <a:spcBef>
          <a:spcPct val="0"/>
        </a:spcBef>
        <a:spcAft>
          <a:spcPct val="0"/>
        </a:spcAft>
        <a:defRPr kumimoji="1" sz="4400">
          <a:solidFill>
            <a:schemeClr val="tx2"/>
          </a:solidFill>
          <a:latin typeface="Times New Roman" pitchFamily="-108" charset="0"/>
        </a:defRPr>
      </a:lvl8pPr>
      <a:lvl9pPr marL="1828800" algn="ctr" rtl="0" fontAlgn="base">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32888" cy="6845300"/>
            <a:chOff x="0" y="0"/>
            <a:chExt cx="5753" cy="4312"/>
          </a:xfrm>
        </p:grpSpPr>
        <p:sp>
          <p:nvSpPr>
            <p:cNvPr id="50181"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90000"/>
                </a:lnSpc>
                <a:spcBef>
                  <a:spcPct val="20000"/>
                </a:spcBef>
                <a:buFontTx/>
                <a:buChar char="•"/>
              </a:pPr>
              <a:endParaRPr lang="en-US">
                <a:cs typeface="Times New Roman" charset="0"/>
              </a:endParaRPr>
            </a:p>
          </p:txBody>
        </p:sp>
        <p:grpSp>
          <p:nvGrpSpPr>
            <p:cNvPr id="50182" name="Group 4"/>
            <p:cNvGrpSpPr>
              <a:grpSpLocks/>
            </p:cNvGrpSpPr>
            <p:nvPr/>
          </p:nvGrpSpPr>
          <p:grpSpPr bwMode="auto">
            <a:xfrm>
              <a:off x="246" y="204"/>
              <a:ext cx="5271" cy="3889"/>
              <a:chOff x="246" y="204"/>
              <a:chExt cx="5271" cy="3889"/>
            </a:xfrm>
          </p:grpSpPr>
          <p:sp>
            <p:nvSpPr>
              <p:cNvPr id="91141"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eaLnBrk="0" hangingPunct="0">
                  <a:lnSpc>
                    <a:spcPct val="90000"/>
                  </a:lnSpc>
                  <a:spcBef>
                    <a:spcPct val="20000"/>
                  </a:spcBef>
                  <a:buFontTx/>
                  <a:buChar char="•"/>
                  <a:defRPr/>
                </a:pPr>
                <a:endParaRPr lang="en-US">
                  <a:latin typeface="Arial Narrow" pitchFamily="-105" charset="0"/>
                  <a:ea typeface="Times New Roman" pitchFamily="-105" charset="0"/>
                  <a:cs typeface="Times New Roman" pitchFamily="-105" charset="0"/>
                </a:endParaRPr>
              </a:p>
            </p:txBody>
          </p:sp>
          <p:sp>
            <p:nvSpPr>
              <p:cNvPr id="5018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8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19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5020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0183" name="Group 28"/>
            <p:cNvGrpSpPr>
              <a:grpSpLocks/>
            </p:cNvGrpSpPr>
            <p:nvPr/>
          </p:nvGrpSpPr>
          <p:grpSpPr bwMode="auto">
            <a:xfrm>
              <a:off x="0" y="0"/>
              <a:ext cx="1246" cy="1232"/>
              <a:chOff x="0" y="0"/>
              <a:chExt cx="1246" cy="1232"/>
            </a:xfrm>
          </p:grpSpPr>
          <p:sp>
            <p:nvSpPr>
              <p:cNvPr id="50184"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90000"/>
                  </a:lnSpc>
                  <a:spcBef>
                    <a:spcPct val="20000"/>
                  </a:spcBef>
                  <a:buFontTx/>
                  <a:buChar char="•"/>
                </a:pPr>
                <a:endParaRPr lang="en-US">
                  <a:cs typeface="Times New Roman" charset="0"/>
                </a:endParaRPr>
              </a:p>
            </p:txBody>
          </p:sp>
          <p:sp>
            <p:nvSpPr>
              <p:cNvPr id="50185"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90000"/>
                  </a:lnSpc>
                  <a:spcBef>
                    <a:spcPct val="20000"/>
                  </a:spcBef>
                  <a:buFontTx/>
                  <a:buChar char="•"/>
                </a:pPr>
                <a:endParaRPr lang="en-US">
                  <a:cs typeface="Times New Roman" charset="0"/>
                </a:endParaRPr>
              </a:p>
            </p:txBody>
          </p:sp>
          <p:sp>
            <p:nvSpPr>
              <p:cNvPr id="50186"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90000"/>
                  </a:lnSpc>
                  <a:spcBef>
                    <a:spcPct val="20000"/>
                  </a:spcBef>
                  <a:buFontTx/>
                  <a:buChar char="•"/>
                </a:pPr>
                <a:endParaRPr lang="en-US">
                  <a:cs typeface="Times New Roman" charset="0"/>
                </a:endParaRPr>
              </a:p>
            </p:txBody>
          </p:sp>
        </p:grpSp>
      </p:grpSp>
      <p:sp>
        <p:nvSpPr>
          <p:cNvPr id="74755" name="Text Box 32"/>
          <p:cNvSpPr txBox="1">
            <a:spLocks noChangeArrowheads="1"/>
          </p:cNvSpPr>
          <p:nvPr userDrawn="1"/>
        </p:nvSpPr>
        <p:spPr bwMode="auto">
          <a:xfrm>
            <a:off x="465138" y="657701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kumimoji="1" sz="2400" b="1">
                <a:solidFill>
                  <a:schemeClr val="tx1"/>
                </a:solidFill>
                <a:latin typeface="Arial Narrow" charset="0"/>
                <a:ea typeface="ＭＳ Ｐゴシック" charset="0"/>
                <a:cs typeface="ＭＳ Ｐゴシック" charset="0"/>
              </a:defRPr>
            </a:lvl1pPr>
            <a:lvl2pPr marL="742950" indent="-285750">
              <a:defRPr kumimoji="1" sz="2400" b="1">
                <a:solidFill>
                  <a:schemeClr val="tx1"/>
                </a:solidFill>
                <a:latin typeface="Arial Narrow" charset="0"/>
                <a:ea typeface="ＭＳ Ｐゴシック" charset="0"/>
              </a:defRPr>
            </a:lvl2pPr>
            <a:lvl3pPr marL="1143000" indent="-228600">
              <a:defRPr kumimoji="1" sz="2400" b="1">
                <a:solidFill>
                  <a:schemeClr val="tx1"/>
                </a:solidFill>
                <a:latin typeface="Arial Narrow" charset="0"/>
                <a:ea typeface="ＭＳ Ｐゴシック" charset="0"/>
              </a:defRPr>
            </a:lvl3pPr>
            <a:lvl4pPr marL="1600200" indent="-228600">
              <a:defRPr kumimoji="1" sz="2400" b="1">
                <a:solidFill>
                  <a:schemeClr val="tx1"/>
                </a:solidFill>
                <a:latin typeface="Arial Narrow" charset="0"/>
                <a:ea typeface="ＭＳ Ｐゴシック" charset="0"/>
              </a:defRPr>
            </a:lvl4pPr>
            <a:lvl5pPr marL="2057400" indent="-228600">
              <a:defRPr kumimoji="1" sz="2400" b="1">
                <a:solidFill>
                  <a:schemeClr val="tx1"/>
                </a:solidFill>
                <a:latin typeface="Arial Narrow" charset="0"/>
                <a:ea typeface="ＭＳ Ｐゴシック" charset="0"/>
              </a:defRPr>
            </a:lvl5pPr>
            <a:lvl6pPr marL="25146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6pPr>
            <a:lvl7pPr marL="29718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7pPr>
            <a:lvl8pPr marL="34290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8pPr>
            <a:lvl9pPr marL="3886200" indent="-228600" eaLnBrk="0" fontAlgn="base" hangingPunct="0">
              <a:lnSpc>
                <a:spcPct val="90000"/>
              </a:lnSpc>
              <a:spcBef>
                <a:spcPct val="20000"/>
              </a:spcBef>
              <a:spcAft>
                <a:spcPct val="0"/>
              </a:spcAft>
              <a:buChar char="•"/>
              <a:defRPr kumimoji="1" sz="2400" b="1">
                <a:solidFill>
                  <a:schemeClr val="tx1"/>
                </a:solidFill>
                <a:latin typeface="Arial Narrow" charset="0"/>
                <a:ea typeface="ＭＳ Ｐゴシック" charset="0"/>
              </a:defRPr>
            </a:lvl9pPr>
          </a:lstStyle>
          <a:p>
            <a:pPr algn="ctr" eaLnBrk="0" hangingPunct="0">
              <a:spcBef>
                <a:spcPct val="50000"/>
              </a:spcBef>
              <a:defRPr/>
            </a:pPr>
            <a:r>
              <a:rPr kumimoji="0" lang="en-US" sz="900" smtClean="0">
                <a:solidFill>
                  <a:srgbClr val="FFFFFF"/>
                </a:solidFill>
                <a:latin typeface="Arial" charset="0"/>
                <a:cs typeface="Times New Roman" charset="0"/>
              </a:rPr>
              <a:t>©2003 TBBMI</a:t>
            </a:r>
          </a:p>
        </p:txBody>
      </p:sp>
      <p:sp>
        <p:nvSpPr>
          <p:cNvPr id="91169" name="Rectangle 33"/>
          <p:cNvSpPr>
            <a:spLocks noChangeArrowheads="1"/>
          </p:cNvSpPr>
          <p:nvPr userDrawn="1"/>
        </p:nvSpPr>
        <p:spPr bwMode="auto">
          <a:xfrm>
            <a:off x="7539038" y="6532563"/>
            <a:ext cx="736600" cy="268287"/>
          </a:xfrm>
          <a:prstGeom prst="rect">
            <a:avLst/>
          </a:prstGeom>
          <a:noFill/>
          <a:ln w="12700">
            <a:noFill/>
            <a:miter lim="800000"/>
            <a:headEnd/>
            <a:tailEnd/>
          </a:ln>
          <a:effectLst/>
        </p:spPr>
        <p:txBody>
          <a:bodyPr wrap="none" anchor="ctr">
            <a:spAutoFit/>
          </a:bodyPr>
          <a:lstStyle/>
          <a:p>
            <a:pPr algn="ctr" eaLnBrk="0" hangingPunct="0">
              <a:defRPr/>
            </a:pPr>
            <a:r>
              <a:rPr kumimoji="0" lang="en-US" sz="1000">
                <a:effectLst>
                  <a:outerShdw blurRad="38100" dist="38100" dir="2700000" algn="tl">
                    <a:srgbClr val="000000"/>
                  </a:outerShdw>
                </a:effectLst>
                <a:latin typeface="Comic Sans MS" charset="0"/>
                <a:cs typeface="Times New Roman" charset="0"/>
              </a:rPr>
              <a:t>7.5.03d.</a:t>
            </a:r>
          </a:p>
        </p:txBody>
      </p:sp>
    </p:spTree>
  </p:cSld>
  <p:clrMap bg1="dk2" tx1="lt1" bg2="dk1" tx2="lt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Lst>
  <p:transition xmlns:p14="http://schemas.microsoft.com/office/powerpoint/2010/mai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390039"/>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kumimoji="0" sz="1400" b="0">
                <a:solidFill>
                  <a:srgbClr val="000000"/>
                </a:solidFill>
                <a:latin typeface="Arial" charset="0"/>
                <a:ea typeface="ＭＳ Ｐゴシック" charset="-128"/>
                <a:cs typeface="ＭＳ Ｐゴシック" charset="-128"/>
              </a:defRPr>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kumimoji="0" sz="1400" b="0">
                <a:solidFill>
                  <a:srgbClr val="000000"/>
                </a:solidFill>
                <a:latin typeface="Arial" charset="0"/>
                <a:ea typeface="ＭＳ Ｐゴシック" charset="-128"/>
                <a:cs typeface="ＭＳ Ｐゴシック" charset="-128"/>
              </a:defRPr>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kumimoji="0" sz="1400" b="0">
                <a:solidFill>
                  <a:srgbClr val="000000"/>
                </a:solidFill>
                <a:latin typeface="Arial" charset="0"/>
              </a:defRPr>
            </a:lvl1pPr>
          </a:lstStyle>
          <a:p>
            <a:pPr>
              <a:defRPr/>
            </a:pPr>
            <a:fld id="{4AA79D9F-8255-7E4A-98B8-B1E3C3005C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 id="2147485068" r:id="rId12"/>
  </p:sldLayoutIdLst>
  <p:txStyles>
    <p:titleStyle>
      <a:lvl1pPr algn="ctr" rtl="0" eaLnBrk="0" fontAlgn="base" hangingPunct="0">
        <a:spcBef>
          <a:spcPct val="0"/>
        </a:spcBef>
        <a:spcAft>
          <a:spcPct val="0"/>
        </a:spcAft>
        <a:defRPr sz="4400">
          <a:solidFill>
            <a:srgbClr val="F8F8EF"/>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2pPr>
      <a:lvl3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3pPr>
      <a:lvl4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4pPr>
      <a:lvl5pPr algn="ctr" rtl="0" eaLnBrk="0" fontAlgn="base" hangingPunct="0">
        <a:spcBef>
          <a:spcPct val="0"/>
        </a:spcBef>
        <a:spcAft>
          <a:spcPct val="0"/>
        </a:spcAft>
        <a:defRPr sz="4400">
          <a:solidFill>
            <a:srgbClr val="F8F8EF"/>
          </a:solidFill>
          <a:latin typeface="Arial" pitchFamily="-112"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rgbClr val="F8F8EF"/>
          </a:solidFill>
          <a:effectLst>
            <a:outerShdw blurRad="38100" dist="38100" dir="2700000" algn="tl">
              <a:srgbClr val="000000">
                <a:alpha val="43137"/>
              </a:srgbClr>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F8F8EF"/>
          </a:solidFill>
          <a:effectLst>
            <a:outerShdw blurRad="38100" dist="38100" dir="2700000" algn="tl">
              <a:srgbClr val="000000">
                <a:alpha val="43137"/>
              </a:srgbClr>
            </a:outerShdw>
          </a:effectLst>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rgbClr val="F8F8EF"/>
          </a:solidFill>
          <a:effectLst>
            <a:outerShdw blurRad="38100" dist="38100" dir="2700000" algn="tl">
              <a:srgbClr val="000000">
                <a:alpha val="43137"/>
              </a:srgbClr>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rgbClr val="F8F8EF"/>
          </a:solidFill>
          <a:effectLst>
            <a:outerShdw blurRad="38100" dist="38100" dir="2700000" algn="tl">
              <a:srgbClr val="000000">
                <a:alpha val="43137"/>
              </a:srgbClr>
            </a:outerShdw>
          </a:effectLst>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2"/>
          <p:cNvGrpSpPr>
            <a:grpSpLocks/>
          </p:cNvGrpSpPr>
          <p:nvPr/>
        </p:nvGrpSpPr>
        <p:grpSpPr bwMode="auto">
          <a:xfrm>
            <a:off x="6303963" y="0"/>
            <a:ext cx="2840037" cy="3254375"/>
            <a:chOff x="3115" y="0"/>
            <a:chExt cx="2170" cy="2486"/>
          </a:xfrm>
        </p:grpSpPr>
        <p:grpSp>
          <p:nvGrpSpPr>
            <p:cNvPr id="64520" name="Group 3"/>
            <p:cNvGrpSpPr>
              <a:grpSpLocks/>
            </p:cNvGrpSpPr>
            <p:nvPr/>
          </p:nvGrpSpPr>
          <p:grpSpPr bwMode="auto">
            <a:xfrm>
              <a:off x="4080" y="1910"/>
              <a:ext cx="768" cy="576"/>
              <a:chOff x="0" y="0"/>
              <a:chExt cx="768" cy="576"/>
            </a:xfrm>
          </p:grpSpPr>
          <p:sp>
            <p:nvSpPr>
              <p:cNvPr id="64652"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sp>
            <p:nvSpPr>
              <p:cNvPr id="64653"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grpSp>
        <p:grpSp>
          <p:nvGrpSpPr>
            <p:cNvPr id="64521" name="Group 6"/>
            <p:cNvGrpSpPr>
              <a:grpSpLocks/>
            </p:cNvGrpSpPr>
            <p:nvPr/>
          </p:nvGrpSpPr>
          <p:grpSpPr bwMode="auto">
            <a:xfrm>
              <a:off x="4257" y="1103"/>
              <a:ext cx="768" cy="576"/>
              <a:chOff x="0" y="0"/>
              <a:chExt cx="768" cy="576"/>
            </a:xfrm>
          </p:grpSpPr>
          <p:sp>
            <p:nvSpPr>
              <p:cNvPr id="64650"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sp>
            <p:nvSpPr>
              <p:cNvPr id="64651"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grpSp>
        <p:grpSp>
          <p:nvGrpSpPr>
            <p:cNvPr id="64522" name="Group 9"/>
            <p:cNvGrpSpPr>
              <a:grpSpLocks/>
            </p:cNvGrpSpPr>
            <p:nvPr/>
          </p:nvGrpSpPr>
          <p:grpSpPr bwMode="auto">
            <a:xfrm>
              <a:off x="3134" y="0"/>
              <a:ext cx="768" cy="576"/>
              <a:chOff x="0" y="0"/>
              <a:chExt cx="768" cy="576"/>
            </a:xfrm>
          </p:grpSpPr>
          <p:sp>
            <p:nvSpPr>
              <p:cNvPr id="6464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sp>
            <p:nvSpPr>
              <p:cNvPr id="64649"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grpSp>
        <p:grpSp>
          <p:nvGrpSpPr>
            <p:cNvPr id="64523" name="Group 12"/>
            <p:cNvGrpSpPr>
              <a:grpSpLocks/>
            </p:cNvGrpSpPr>
            <p:nvPr/>
          </p:nvGrpSpPr>
          <p:grpSpPr bwMode="auto">
            <a:xfrm>
              <a:off x="3115" y="0"/>
              <a:ext cx="2170" cy="1702"/>
              <a:chOff x="3115" y="0"/>
              <a:chExt cx="2170" cy="1702"/>
            </a:xfrm>
          </p:grpSpPr>
          <p:grpSp>
            <p:nvGrpSpPr>
              <p:cNvPr id="64524" name="Group 13"/>
              <p:cNvGrpSpPr>
                <a:grpSpLocks/>
              </p:cNvGrpSpPr>
              <p:nvPr/>
            </p:nvGrpSpPr>
            <p:grpSpPr bwMode="auto">
              <a:xfrm>
                <a:off x="3640" y="308"/>
                <a:ext cx="1145" cy="844"/>
                <a:chOff x="1265" y="814"/>
                <a:chExt cx="2919" cy="2151"/>
              </a:xfrm>
            </p:grpSpPr>
            <p:sp>
              <p:nvSpPr>
                <p:cNvPr id="6464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sp>
              <p:nvSpPr>
                <p:cNvPr id="6464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hangingPunct="0"/>
                  <a:endParaRPr kumimoji="0" lang="en-US" b="0">
                    <a:solidFill>
                      <a:srgbClr val="FFCC00"/>
                    </a:solidFill>
                    <a:latin typeface="Arial" charset="0"/>
                  </a:endParaRPr>
                </a:p>
              </p:txBody>
            </p:sp>
          </p:grpSp>
          <p:grpSp>
            <p:nvGrpSpPr>
              <p:cNvPr id="64525" name="Group 16"/>
              <p:cNvGrpSpPr>
                <a:grpSpLocks/>
              </p:cNvGrpSpPr>
              <p:nvPr/>
            </p:nvGrpSpPr>
            <p:grpSpPr bwMode="auto">
              <a:xfrm>
                <a:off x="3115" y="0"/>
                <a:ext cx="2145" cy="1702"/>
                <a:chOff x="3115" y="0"/>
                <a:chExt cx="2145" cy="1702"/>
              </a:xfrm>
            </p:grpSpPr>
            <p:grpSp>
              <p:nvGrpSpPr>
                <p:cNvPr id="64548" name="Group 17"/>
                <p:cNvGrpSpPr>
                  <a:grpSpLocks/>
                </p:cNvGrpSpPr>
                <p:nvPr/>
              </p:nvGrpSpPr>
              <p:grpSpPr bwMode="auto">
                <a:xfrm>
                  <a:off x="4505" y="589"/>
                  <a:ext cx="493" cy="912"/>
                  <a:chOff x="3471" y="1530"/>
                  <a:chExt cx="1258" cy="2327"/>
                </a:xfrm>
              </p:grpSpPr>
              <p:sp>
                <p:nvSpPr>
                  <p:cNvPr id="64644" name="Freeform 18"/>
                  <p:cNvSpPr>
                    <a:spLocks/>
                  </p:cNvSpPr>
                  <p:nvPr/>
                </p:nvSpPr>
                <p:spPr bwMode="hidden">
                  <a:xfrm rot="2711884">
                    <a:off x="2778" y="2236"/>
                    <a:ext cx="1699" cy="313"/>
                  </a:xfrm>
                  <a:custGeom>
                    <a:avLst/>
                    <a:gdLst>
                      <a:gd name="T0" fmla="*/ 0 w 2736"/>
                      <a:gd name="T1" fmla="*/ 11 h 504"/>
                      <a:gd name="T2" fmla="*/ 19 w 2736"/>
                      <a:gd name="T3" fmla="*/ 4 h 504"/>
                      <a:gd name="T4" fmla="*/ 39 w 2736"/>
                      <a:gd name="T5" fmla="*/ 1 h 504"/>
                      <a:gd name="T6" fmla="*/ 60 w 2736"/>
                      <a:gd name="T7" fmla="*/ 1 h 504"/>
                      <a:gd name="T8" fmla="*/ 60 w 2736"/>
                      <a:gd name="T9" fmla="*/ 2 h 504"/>
                      <a:gd name="T10" fmla="*/ 39 w 2736"/>
                      <a:gd name="T11" fmla="*/ 2 h 504"/>
                      <a:gd name="T12" fmla="*/ 14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645" name="Freeform 19"/>
                  <p:cNvSpPr>
                    <a:spLocks/>
                  </p:cNvSpPr>
                  <p:nvPr/>
                </p:nvSpPr>
                <p:spPr bwMode="hidden">
                  <a:xfrm rot="2711884">
                    <a:off x="4030" y="3138"/>
                    <a:ext cx="904" cy="486"/>
                  </a:xfrm>
                  <a:custGeom>
                    <a:avLst/>
                    <a:gdLst>
                      <a:gd name="T0" fmla="*/ 1 w 1769"/>
                      <a:gd name="T1" fmla="*/ 1 h 791"/>
                      <a:gd name="T2" fmla="*/ 3 w 1769"/>
                      <a:gd name="T3" fmla="*/ 1 h 791"/>
                      <a:gd name="T4" fmla="*/ 5 w 1769"/>
                      <a:gd name="T5" fmla="*/ 4 h 791"/>
                      <a:gd name="T6" fmla="*/ 8 w 1769"/>
                      <a:gd name="T7" fmla="*/ 9 h 791"/>
                      <a:gd name="T8" fmla="*/ 8 w 1769"/>
                      <a:gd name="T9" fmla="*/ 12 h 791"/>
                      <a:gd name="T10" fmla="*/ 8 w 1769"/>
                      <a:gd name="T11" fmla="*/ 16 h 791"/>
                      <a:gd name="T12" fmla="*/ 7 w 1769"/>
                      <a:gd name="T13" fmla="*/ 13 h 791"/>
                      <a:gd name="T14" fmla="*/ 7 w 1769"/>
                      <a:gd name="T15" fmla="*/ 9 h 791"/>
                      <a:gd name="T16" fmla="*/ 5 w 1769"/>
                      <a:gd name="T17" fmla="*/ 6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49" name="Group 20"/>
                <p:cNvGrpSpPr>
                  <a:grpSpLocks/>
                </p:cNvGrpSpPr>
                <p:nvPr/>
              </p:nvGrpSpPr>
              <p:grpSpPr bwMode="auto">
                <a:xfrm>
                  <a:off x="4267" y="781"/>
                  <a:ext cx="966" cy="522"/>
                  <a:chOff x="2864" y="2019"/>
                  <a:chExt cx="2463" cy="1332"/>
                </a:xfrm>
              </p:grpSpPr>
              <p:sp>
                <p:nvSpPr>
                  <p:cNvPr id="64642" name="Freeform 21"/>
                  <p:cNvSpPr>
                    <a:spLocks/>
                  </p:cNvSpPr>
                  <p:nvPr/>
                </p:nvSpPr>
                <p:spPr bwMode="hidden">
                  <a:xfrm rot="2104081">
                    <a:off x="2865" y="2019"/>
                    <a:ext cx="1812" cy="347"/>
                  </a:xfrm>
                  <a:custGeom>
                    <a:avLst/>
                    <a:gdLst>
                      <a:gd name="T0" fmla="*/ 0 w 2736"/>
                      <a:gd name="T1" fmla="*/ 25 h 504"/>
                      <a:gd name="T2" fmla="*/ 32 w 2736"/>
                      <a:gd name="T3" fmla="*/ 8 h 504"/>
                      <a:gd name="T4" fmla="*/ 66 w 2736"/>
                      <a:gd name="T5" fmla="*/ 1 h 504"/>
                      <a:gd name="T6" fmla="*/ 101 w 2736"/>
                      <a:gd name="T7" fmla="*/ 1 h 504"/>
                      <a:gd name="T8" fmla="*/ 101 w 2736"/>
                      <a:gd name="T9" fmla="*/ 6 h 504"/>
                      <a:gd name="T10" fmla="*/ 66 w 2736"/>
                      <a:gd name="T11" fmla="*/ 6 h 504"/>
                      <a:gd name="T12" fmla="*/ 24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43" name="Freeform 22"/>
                  <p:cNvSpPr>
                    <a:spLocks/>
                  </p:cNvSpPr>
                  <p:nvPr/>
                </p:nvSpPr>
                <p:spPr bwMode="hidden">
                  <a:xfrm rot="2104081">
                    <a:off x="4352" y="2805"/>
                    <a:ext cx="974" cy="545"/>
                  </a:xfrm>
                  <a:custGeom>
                    <a:avLst/>
                    <a:gdLst>
                      <a:gd name="T0" fmla="*/ 1 w 1769"/>
                      <a:gd name="T1" fmla="*/ 1 h 791"/>
                      <a:gd name="T2" fmla="*/ 4 w 1769"/>
                      <a:gd name="T3" fmla="*/ 3 h 791"/>
                      <a:gd name="T4" fmla="*/ 10 w 1769"/>
                      <a:gd name="T5" fmla="*/ 10 h 791"/>
                      <a:gd name="T6" fmla="*/ 14 w 1769"/>
                      <a:gd name="T7" fmla="*/ 22 h 791"/>
                      <a:gd name="T8" fmla="*/ 15 w 1769"/>
                      <a:gd name="T9" fmla="*/ 31 h 791"/>
                      <a:gd name="T10" fmla="*/ 14 w 1769"/>
                      <a:gd name="T11" fmla="*/ 40 h 791"/>
                      <a:gd name="T12" fmla="*/ 13 w 1769"/>
                      <a:gd name="T13" fmla="*/ 32 h 791"/>
                      <a:gd name="T14" fmla="*/ 12 w 1769"/>
                      <a:gd name="T15" fmla="*/ 23 h 791"/>
                      <a:gd name="T16" fmla="*/ 9 w 1769"/>
                      <a:gd name="T17" fmla="*/ 15 h 791"/>
                      <a:gd name="T18" fmla="*/ 5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50" name="Group 23"/>
                <p:cNvGrpSpPr>
                  <a:grpSpLocks/>
                </p:cNvGrpSpPr>
                <p:nvPr/>
              </p:nvGrpSpPr>
              <p:grpSpPr bwMode="auto">
                <a:xfrm>
                  <a:off x="4280" y="707"/>
                  <a:ext cx="971" cy="417"/>
                  <a:chOff x="2897" y="1832"/>
                  <a:chExt cx="2477" cy="1064"/>
                </a:xfrm>
              </p:grpSpPr>
              <p:sp>
                <p:nvSpPr>
                  <p:cNvPr id="64640" name="Freeform 24"/>
                  <p:cNvSpPr>
                    <a:spLocks/>
                  </p:cNvSpPr>
                  <p:nvPr/>
                </p:nvSpPr>
                <p:spPr bwMode="hidden">
                  <a:xfrm rot="1582915">
                    <a:off x="2896" y="1832"/>
                    <a:ext cx="1736" cy="303"/>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41" name="Freeform 25"/>
                  <p:cNvSpPr>
                    <a:spLocks/>
                  </p:cNvSpPr>
                  <p:nvPr/>
                </p:nvSpPr>
                <p:spPr bwMode="hidden">
                  <a:xfrm rot="1582915">
                    <a:off x="4443" y="2420"/>
                    <a:ext cx="931" cy="477"/>
                  </a:xfrm>
                  <a:custGeom>
                    <a:avLst/>
                    <a:gdLst>
                      <a:gd name="T0" fmla="*/ 1 w 1769"/>
                      <a:gd name="T1" fmla="*/ 1 h 791"/>
                      <a:gd name="T2" fmla="*/ 3 w 1769"/>
                      <a:gd name="T3" fmla="*/ 1 h 791"/>
                      <a:gd name="T4" fmla="*/ 7 w 1769"/>
                      <a:gd name="T5" fmla="*/ 4 h 791"/>
                      <a:gd name="T6" fmla="*/ 9 w 1769"/>
                      <a:gd name="T7" fmla="*/ 8 h 791"/>
                      <a:gd name="T8" fmla="*/ 10 w 1769"/>
                      <a:gd name="T9" fmla="*/ 10 h 791"/>
                      <a:gd name="T10" fmla="*/ 10 w 1769"/>
                      <a:gd name="T11" fmla="*/ 14 h 791"/>
                      <a:gd name="T12" fmla="*/ 9 w 1769"/>
                      <a:gd name="T13" fmla="*/ 11 h 791"/>
                      <a:gd name="T14" fmla="*/ 8 w 1769"/>
                      <a:gd name="T15" fmla="*/ 8 h 791"/>
                      <a:gd name="T16" fmla="*/ 7 w 1769"/>
                      <a:gd name="T17" fmla="*/ 5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51" name="Group 26"/>
                <p:cNvGrpSpPr>
                  <a:grpSpLocks/>
                </p:cNvGrpSpPr>
                <p:nvPr/>
              </p:nvGrpSpPr>
              <p:grpSpPr bwMode="auto">
                <a:xfrm>
                  <a:off x="4291" y="630"/>
                  <a:ext cx="969" cy="364"/>
                  <a:chOff x="2924" y="1636"/>
                  <a:chExt cx="2472" cy="927"/>
                </a:xfrm>
              </p:grpSpPr>
              <p:sp>
                <p:nvSpPr>
                  <p:cNvPr id="64638" name="Freeform 27"/>
                  <p:cNvSpPr>
                    <a:spLocks/>
                  </p:cNvSpPr>
                  <p:nvPr/>
                </p:nvSpPr>
                <p:spPr bwMode="hidden">
                  <a:xfrm rot="1080363">
                    <a:off x="2907" y="1616"/>
                    <a:ext cx="1680" cy="346"/>
                  </a:xfrm>
                  <a:custGeom>
                    <a:avLst/>
                    <a:gdLst>
                      <a:gd name="T0" fmla="*/ 0 w 2736"/>
                      <a:gd name="T1" fmla="*/ 25 h 504"/>
                      <a:gd name="T2" fmla="*/ 18 w 2736"/>
                      <a:gd name="T3" fmla="*/ 8 h 504"/>
                      <a:gd name="T4" fmla="*/ 36 w 2736"/>
                      <a:gd name="T5" fmla="*/ 1 h 504"/>
                      <a:gd name="T6" fmla="*/ 55 w 2736"/>
                      <a:gd name="T7" fmla="*/ 1 h 504"/>
                      <a:gd name="T8" fmla="*/ 55 w 2736"/>
                      <a:gd name="T9" fmla="*/ 5 h 504"/>
                      <a:gd name="T10" fmla="*/ 36 w 2736"/>
                      <a:gd name="T11" fmla="*/ 5 h 504"/>
                      <a:gd name="T12" fmla="*/ 13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39" name="Freeform 28"/>
                  <p:cNvSpPr>
                    <a:spLocks/>
                  </p:cNvSpPr>
                  <p:nvPr/>
                </p:nvSpPr>
                <p:spPr bwMode="hidden">
                  <a:xfrm rot="1080363">
                    <a:off x="4488" y="2030"/>
                    <a:ext cx="891" cy="513"/>
                  </a:xfrm>
                  <a:custGeom>
                    <a:avLst/>
                    <a:gdLst>
                      <a:gd name="T0" fmla="*/ 1 w 1769"/>
                      <a:gd name="T1" fmla="*/ 1 h 791"/>
                      <a:gd name="T2" fmla="*/ 2 w 1769"/>
                      <a:gd name="T3" fmla="*/ 2 h 791"/>
                      <a:gd name="T4" fmla="*/ 5 w 1769"/>
                      <a:gd name="T5" fmla="*/ 6 h 791"/>
                      <a:gd name="T6" fmla="*/ 7 w 1769"/>
                      <a:gd name="T7" fmla="*/ 14 h 791"/>
                      <a:gd name="T8" fmla="*/ 8 w 1769"/>
                      <a:gd name="T9" fmla="*/ 19 h 791"/>
                      <a:gd name="T10" fmla="*/ 7 w 1769"/>
                      <a:gd name="T11" fmla="*/ 25 h 791"/>
                      <a:gd name="T12" fmla="*/ 7 w 1769"/>
                      <a:gd name="T13" fmla="*/ 19 h 791"/>
                      <a:gd name="T14" fmla="*/ 6 w 1769"/>
                      <a:gd name="T15" fmla="*/ 14 h 791"/>
                      <a:gd name="T16" fmla="*/ 5 w 1769"/>
                      <a:gd name="T17" fmla="*/ 9 h 791"/>
                      <a:gd name="T18" fmla="*/ 3 w 1769"/>
                      <a:gd name="T19" fmla="*/ 5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52" name="Group 29"/>
                <p:cNvGrpSpPr>
                  <a:grpSpLocks/>
                </p:cNvGrpSpPr>
                <p:nvPr/>
              </p:nvGrpSpPr>
              <p:grpSpPr bwMode="auto">
                <a:xfrm>
                  <a:off x="4304" y="543"/>
                  <a:ext cx="918" cy="258"/>
                  <a:chOff x="2958" y="1414"/>
                  <a:chExt cx="2342" cy="657"/>
                </a:xfrm>
              </p:grpSpPr>
              <p:sp>
                <p:nvSpPr>
                  <p:cNvPr id="64636" name="Freeform 30"/>
                  <p:cNvSpPr>
                    <a:spLocks/>
                  </p:cNvSpPr>
                  <p:nvPr/>
                </p:nvSpPr>
                <p:spPr bwMode="hidden">
                  <a:xfrm rot="463793">
                    <a:off x="2957" y="1415"/>
                    <a:ext cx="1544" cy="312"/>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37" name="Freeform 31"/>
                  <p:cNvSpPr>
                    <a:spLocks/>
                  </p:cNvSpPr>
                  <p:nvPr/>
                </p:nvSpPr>
                <p:spPr bwMode="hidden">
                  <a:xfrm rot="463793">
                    <a:off x="4470" y="1581"/>
                    <a:ext cx="829" cy="466"/>
                  </a:xfrm>
                  <a:custGeom>
                    <a:avLst/>
                    <a:gdLst>
                      <a:gd name="T0" fmla="*/ 0 w 1769"/>
                      <a:gd name="T1" fmla="*/ 1 h 791"/>
                      <a:gd name="T2" fmla="*/ 1 w 1769"/>
                      <a:gd name="T3" fmla="*/ 1 h 791"/>
                      <a:gd name="T4" fmla="*/ 3 w 1769"/>
                      <a:gd name="T5" fmla="*/ 3 h 791"/>
                      <a:gd name="T6" fmla="*/ 4 w 1769"/>
                      <a:gd name="T7" fmla="*/ 6 h 791"/>
                      <a:gd name="T8" fmla="*/ 4 w 1769"/>
                      <a:gd name="T9" fmla="*/ 9 h 791"/>
                      <a:gd name="T10" fmla="*/ 4 w 1769"/>
                      <a:gd name="T11" fmla="*/ 11 h 791"/>
                      <a:gd name="T12" fmla="*/ 4 w 1769"/>
                      <a:gd name="T13" fmla="*/ 9 h 791"/>
                      <a:gd name="T14" fmla="*/ 3 w 1769"/>
                      <a:gd name="T15" fmla="*/ 6 h 791"/>
                      <a:gd name="T16" fmla="*/ 3 w 1769"/>
                      <a:gd name="T17" fmla="*/ 4 h 791"/>
                      <a:gd name="T18" fmla="*/ 1 w 1769"/>
                      <a:gd name="T19" fmla="*/ 2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53" name="Group 32"/>
                <p:cNvGrpSpPr>
                  <a:grpSpLocks/>
                </p:cNvGrpSpPr>
                <p:nvPr/>
              </p:nvGrpSpPr>
              <p:grpSpPr bwMode="auto">
                <a:xfrm>
                  <a:off x="4314" y="487"/>
                  <a:ext cx="843" cy="134"/>
                  <a:chOff x="2983" y="1269"/>
                  <a:chExt cx="2150" cy="343"/>
                </a:xfrm>
              </p:grpSpPr>
              <p:sp>
                <p:nvSpPr>
                  <p:cNvPr id="64634" name="Freeform 33"/>
                  <p:cNvSpPr>
                    <a:spLocks/>
                  </p:cNvSpPr>
                  <p:nvPr/>
                </p:nvSpPr>
                <p:spPr bwMode="hidden">
                  <a:xfrm rot="-84182">
                    <a:off x="2982" y="1286"/>
                    <a:ext cx="1404" cy="220"/>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35" name="Freeform 34"/>
                  <p:cNvSpPr>
                    <a:spLocks/>
                  </p:cNvSpPr>
                  <p:nvPr/>
                </p:nvSpPr>
                <p:spPr bwMode="hidden">
                  <a:xfrm rot="-84182">
                    <a:off x="4377" y="1249"/>
                    <a:ext cx="755" cy="363"/>
                  </a:xfrm>
                  <a:custGeom>
                    <a:avLst/>
                    <a:gdLst>
                      <a:gd name="T0" fmla="*/ 0 w 1769"/>
                      <a:gd name="T1" fmla="*/ 0 h 791"/>
                      <a:gd name="T2" fmla="*/ 0 w 1769"/>
                      <a:gd name="T3" fmla="*/ 0 h 791"/>
                      <a:gd name="T4" fmla="*/ 1 w 1769"/>
                      <a:gd name="T5" fmla="*/ 0 h 791"/>
                      <a:gd name="T6" fmla="*/ 2 w 1769"/>
                      <a:gd name="T7" fmla="*/ 1 h 791"/>
                      <a:gd name="T8" fmla="*/ 2 w 1769"/>
                      <a:gd name="T9" fmla="*/ 1 h 791"/>
                      <a:gd name="T10" fmla="*/ 2 w 1769"/>
                      <a:gd name="T11" fmla="*/ 1 h 791"/>
                      <a:gd name="T12" fmla="*/ 2 w 1769"/>
                      <a:gd name="T13" fmla="*/ 1 h 791"/>
                      <a:gd name="T14" fmla="*/ 2 w 1769"/>
                      <a:gd name="T15" fmla="*/ 1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54" name="Group 35"/>
                <p:cNvGrpSpPr>
                  <a:grpSpLocks/>
                </p:cNvGrpSpPr>
                <p:nvPr/>
              </p:nvGrpSpPr>
              <p:grpSpPr bwMode="auto">
                <a:xfrm>
                  <a:off x="4296" y="349"/>
                  <a:ext cx="737" cy="167"/>
                  <a:chOff x="2938" y="917"/>
                  <a:chExt cx="1879" cy="427"/>
                </a:xfrm>
              </p:grpSpPr>
              <p:sp>
                <p:nvSpPr>
                  <p:cNvPr id="64632" name="Freeform 36"/>
                  <p:cNvSpPr>
                    <a:spLocks/>
                  </p:cNvSpPr>
                  <p:nvPr/>
                </p:nvSpPr>
                <p:spPr bwMode="hidden">
                  <a:xfrm rot="-802576">
                    <a:off x="2914" y="1128"/>
                    <a:ext cx="1252" cy="202"/>
                  </a:xfrm>
                  <a:custGeom>
                    <a:avLst/>
                    <a:gdLst>
                      <a:gd name="T0" fmla="*/ 0 w 2736"/>
                      <a:gd name="T1" fmla="*/ 0 h 504"/>
                      <a:gd name="T2" fmla="*/ 2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33" name="Freeform 37"/>
                  <p:cNvSpPr>
                    <a:spLocks/>
                  </p:cNvSpPr>
                  <p:nvPr/>
                </p:nvSpPr>
                <p:spPr bwMode="hidden">
                  <a:xfrm rot="-802576">
                    <a:off x="4148" y="918"/>
                    <a:ext cx="668" cy="335"/>
                  </a:xfrm>
                  <a:custGeom>
                    <a:avLst/>
                    <a:gdLst>
                      <a:gd name="T0" fmla="*/ 0 w 1769"/>
                      <a:gd name="T1" fmla="*/ 0 h 791"/>
                      <a:gd name="T2" fmla="*/ 0 w 1769"/>
                      <a:gd name="T3" fmla="*/ 0 h 791"/>
                      <a:gd name="T4" fmla="*/ 0 w 1769"/>
                      <a:gd name="T5" fmla="*/ 0 h 791"/>
                      <a:gd name="T6" fmla="*/ 1 w 1769"/>
                      <a:gd name="T7" fmla="*/ 0 h 791"/>
                      <a:gd name="T8" fmla="*/ 1 w 1769"/>
                      <a:gd name="T9" fmla="*/ 0 h 791"/>
                      <a:gd name="T10" fmla="*/ 1 w 1769"/>
                      <a:gd name="T11" fmla="*/ 1 h 791"/>
                      <a:gd name="T12" fmla="*/ 1 w 1769"/>
                      <a:gd name="T13" fmla="*/ 0 h 791"/>
                      <a:gd name="T14" fmla="*/ 1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55" name="Group 38"/>
                <p:cNvGrpSpPr>
                  <a:grpSpLocks/>
                </p:cNvGrpSpPr>
                <p:nvPr/>
              </p:nvGrpSpPr>
              <p:grpSpPr bwMode="auto">
                <a:xfrm>
                  <a:off x="3394" y="637"/>
                  <a:ext cx="493" cy="912"/>
                  <a:chOff x="637" y="1653"/>
                  <a:chExt cx="1257" cy="2326"/>
                </a:xfrm>
              </p:grpSpPr>
              <p:sp>
                <p:nvSpPr>
                  <p:cNvPr id="64630" name="Freeform 39"/>
                  <p:cNvSpPr>
                    <a:spLocks/>
                  </p:cNvSpPr>
                  <p:nvPr/>
                </p:nvSpPr>
                <p:spPr bwMode="hidden">
                  <a:xfrm rot="18888116" flipH="1">
                    <a:off x="870" y="2346"/>
                    <a:ext cx="1726" cy="306"/>
                  </a:xfrm>
                  <a:custGeom>
                    <a:avLst/>
                    <a:gdLst>
                      <a:gd name="T0" fmla="*/ 0 w 2736"/>
                      <a:gd name="T1" fmla="*/ 9 h 504"/>
                      <a:gd name="T2" fmla="*/ 21 w 2736"/>
                      <a:gd name="T3" fmla="*/ 3 h 504"/>
                      <a:gd name="T4" fmla="*/ 45 w 2736"/>
                      <a:gd name="T5" fmla="*/ 1 h 504"/>
                      <a:gd name="T6" fmla="*/ 69 w 2736"/>
                      <a:gd name="T7" fmla="*/ 1 h 504"/>
                      <a:gd name="T8" fmla="*/ 69 w 2736"/>
                      <a:gd name="T9" fmla="*/ 2 h 504"/>
                      <a:gd name="T10" fmla="*/ 44 w 2736"/>
                      <a:gd name="T11" fmla="*/ 2 h 504"/>
                      <a:gd name="T12" fmla="*/ 16 w 2736"/>
                      <a:gd name="T13" fmla="*/ 5 h 504"/>
                      <a:gd name="T14" fmla="*/ 0 w 2736"/>
                      <a:gd name="T15" fmla="*/ 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31" name="Freeform 40"/>
                  <p:cNvSpPr>
                    <a:spLocks/>
                  </p:cNvSpPr>
                  <p:nvPr/>
                </p:nvSpPr>
                <p:spPr bwMode="hidden">
                  <a:xfrm rot="18888116" flipH="1">
                    <a:off x="419" y="3271"/>
                    <a:ext cx="925" cy="489"/>
                  </a:xfrm>
                  <a:custGeom>
                    <a:avLst/>
                    <a:gdLst>
                      <a:gd name="T0" fmla="*/ 1 w 1769"/>
                      <a:gd name="T1" fmla="*/ 1 h 791"/>
                      <a:gd name="T2" fmla="*/ 3 w 1769"/>
                      <a:gd name="T3" fmla="*/ 1 h 791"/>
                      <a:gd name="T4" fmla="*/ 7 w 1769"/>
                      <a:gd name="T5" fmla="*/ 4 h 791"/>
                      <a:gd name="T6" fmla="*/ 9 w 1769"/>
                      <a:gd name="T7" fmla="*/ 9 h 791"/>
                      <a:gd name="T8" fmla="*/ 10 w 1769"/>
                      <a:gd name="T9" fmla="*/ 12 h 791"/>
                      <a:gd name="T10" fmla="*/ 9 w 1769"/>
                      <a:gd name="T11" fmla="*/ 17 h 791"/>
                      <a:gd name="T12" fmla="*/ 9 w 1769"/>
                      <a:gd name="T13" fmla="*/ 14 h 791"/>
                      <a:gd name="T14" fmla="*/ 8 w 1769"/>
                      <a:gd name="T15" fmla="*/ 9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56" name="Group 41"/>
                <p:cNvGrpSpPr>
                  <a:grpSpLocks/>
                </p:cNvGrpSpPr>
                <p:nvPr/>
              </p:nvGrpSpPr>
              <p:grpSpPr bwMode="auto">
                <a:xfrm>
                  <a:off x="3142" y="850"/>
                  <a:ext cx="966" cy="522"/>
                  <a:chOff x="-5" y="2196"/>
                  <a:chExt cx="2463" cy="1332"/>
                </a:xfrm>
              </p:grpSpPr>
              <p:sp>
                <p:nvSpPr>
                  <p:cNvPr id="64628" name="Freeform 42"/>
                  <p:cNvSpPr>
                    <a:spLocks/>
                  </p:cNvSpPr>
                  <p:nvPr/>
                </p:nvSpPr>
                <p:spPr bwMode="hidden">
                  <a:xfrm rot="19495919" flipH="1">
                    <a:off x="644" y="2196"/>
                    <a:ext cx="1797" cy="347"/>
                  </a:xfrm>
                  <a:custGeom>
                    <a:avLst/>
                    <a:gdLst>
                      <a:gd name="T0" fmla="*/ 0 w 2736"/>
                      <a:gd name="T1" fmla="*/ 25 h 504"/>
                      <a:gd name="T2" fmla="*/ 30 w 2736"/>
                      <a:gd name="T3" fmla="*/ 8 h 504"/>
                      <a:gd name="T4" fmla="*/ 62 w 2736"/>
                      <a:gd name="T5" fmla="*/ 1 h 504"/>
                      <a:gd name="T6" fmla="*/ 95 w 2736"/>
                      <a:gd name="T7" fmla="*/ 1 h 504"/>
                      <a:gd name="T8" fmla="*/ 94 w 2736"/>
                      <a:gd name="T9" fmla="*/ 6 h 504"/>
                      <a:gd name="T10" fmla="*/ 61 w 2736"/>
                      <a:gd name="T11" fmla="*/ 6 h 504"/>
                      <a:gd name="T12" fmla="*/ 23 w 2736"/>
                      <a:gd name="T13" fmla="*/ 14 h 504"/>
                      <a:gd name="T14" fmla="*/ 0 w 2736"/>
                      <a:gd name="T15" fmla="*/ 2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29" name="Freeform 43"/>
                  <p:cNvSpPr>
                    <a:spLocks/>
                  </p:cNvSpPr>
                  <p:nvPr/>
                </p:nvSpPr>
                <p:spPr bwMode="hidden">
                  <a:xfrm rot="19495919" flipH="1">
                    <a:off x="-6" y="2982"/>
                    <a:ext cx="968" cy="545"/>
                  </a:xfrm>
                  <a:custGeom>
                    <a:avLst/>
                    <a:gdLst>
                      <a:gd name="T0" fmla="*/ 1 w 1769"/>
                      <a:gd name="T1" fmla="*/ 1 h 791"/>
                      <a:gd name="T2" fmla="*/ 4 w 1769"/>
                      <a:gd name="T3" fmla="*/ 3 h 791"/>
                      <a:gd name="T4" fmla="*/ 9 w 1769"/>
                      <a:gd name="T5" fmla="*/ 10 h 791"/>
                      <a:gd name="T6" fmla="*/ 13 w 1769"/>
                      <a:gd name="T7" fmla="*/ 22 h 791"/>
                      <a:gd name="T8" fmla="*/ 14 w 1769"/>
                      <a:gd name="T9" fmla="*/ 31 h 791"/>
                      <a:gd name="T10" fmla="*/ 14 w 1769"/>
                      <a:gd name="T11" fmla="*/ 40 h 791"/>
                      <a:gd name="T12" fmla="*/ 13 w 1769"/>
                      <a:gd name="T13" fmla="*/ 32 h 791"/>
                      <a:gd name="T14" fmla="*/ 11 w 1769"/>
                      <a:gd name="T15" fmla="*/ 23 h 791"/>
                      <a:gd name="T16" fmla="*/ 9 w 1769"/>
                      <a:gd name="T17" fmla="*/ 15 h 791"/>
                      <a:gd name="T18" fmla="*/ 4 w 1769"/>
                      <a:gd name="T19" fmla="*/ 8 h 791"/>
                      <a:gd name="T20" fmla="*/ 0 w 1769"/>
                      <a:gd name="T21" fmla="*/ 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57" name="Group 44"/>
                <p:cNvGrpSpPr>
                  <a:grpSpLocks/>
                </p:cNvGrpSpPr>
                <p:nvPr/>
              </p:nvGrpSpPr>
              <p:grpSpPr bwMode="auto">
                <a:xfrm>
                  <a:off x="3124" y="777"/>
                  <a:ext cx="971" cy="417"/>
                  <a:chOff x="-52" y="2009"/>
                  <a:chExt cx="2477" cy="1064"/>
                </a:xfrm>
              </p:grpSpPr>
              <p:sp>
                <p:nvSpPr>
                  <p:cNvPr id="64626" name="Freeform 45"/>
                  <p:cNvSpPr>
                    <a:spLocks/>
                  </p:cNvSpPr>
                  <p:nvPr/>
                </p:nvSpPr>
                <p:spPr bwMode="hidden">
                  <a:xfrm rot="20017085" flipH="1">
                    <a:off x="689" y="2010"/>
                    <a:ext cx="1736" cy="303"/>
                  </a:xfrm>
                  <a:custGeom>
                    <a:avLst/>
                    <a:gdLst>
                      <a:gd name="T0" fmla="*/ 0 w 2736"/>
                      <a:gd name="T1" fmla="*/ 8 h 504"/>
                      <a:gd name="T2" fmla="*/ 23 w 2736"/>
                      <a:gd name="T3" fmla="*/ 3 h 504"/>
                      <a:gd name="T4" fmla="*/ 47 w 2736"/>
                      <a:gd name="T5" fmla="*/ 1 h 504"/>
                      <a:gd name="T6" fmla="*/ 72 w 2736"/>
                      <a:gd name="T7" fmla="*/ 1 h 504"/>
                      <a:gd name="T8" fmla="*/ 72 w 2736"/>
                      <a:gd name="T9" fmla="*/ 2 h 504"/>
                      <a:gd name="T10" fmla="*/ 46 w 2736"/>
                      <a:gd name="T11" fmla="*/ 2 h 504"/>
                      <a:gd name="T12" fmla="*/ 17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27" name="Freeform 46"/>
                  <p:cNvSpPr>
                    <a:spLocks/>
                  </p:cNvSpPr>
                  <p:nvPr/>
                </p:nvSpPr>
                <p:spPr bwMode="hidden">
                  <a:xfrm rot="20017085" flipH="1">
                    <a:off x="-53" y="2598"/>
                    <a:ext cx="931" cy="458"/>
                  </a:xfrm>
                  <a:custGeom>
                    <a:avLst/>
                    <a:gdLst>
                      <a:gd name="T0" fmla="*/ 1 w 1769"/>
                      <a:gd name="T1" fmla="*/ 1 h 791"/>
                      <a:gd name="T2" fmla="*/ 3 w 1769"/>
                      <a:gd name="T3" fmla="*/ 1 h 791"/>
                      <a:gd name="T4" fmla="*/ 7 w 1769"/>
                      <a:gd name="T5" fmla="*/ 3 h 791"/>
                      <a:gd name="T6" fmla="*/ 9 w 1769"/>
                      <a:gd name="T7" fmla="*/ 5 h 791"/>
                      <a:gd name="T8" fmla="*/ 10 w 1769"/>
                      <a:gd name="T9" fmla="*/ 8 h 791"/>
                      <a:gd name="T10" fmla="*/ 10 w 1769"/>
                      <a:gd name="T11" fmla="*/ 10 h 791"/>
                      <a:gd name="T12" fmla="*/ 9 w 1769"/>
                      <a:gd name="T13" fmla="*/ 8 h 791"/>
                      <a:gd name="T14" fmla="*/ 8 w 1769"/>
                      <a:gd name="T15" fmla="*/ 6 h 791"/>
                      <a:gd name="T16" fmla="*/ 7 w 1769"/>
                      <a:gd name="T17" fmla="*/ 3 h 791"/>
                      <a:gd name="T18" fmla="*/ 4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58" name="Group 47"/>
                <p:cNvGrpSpPr>
                  <a:grpSpLocks/>
                </p:cNvGrpSpPr>
                <p:nvPr/>
              </p:nvGrpSpPr>
              <p:grpSpPr bwMode="auto">
                <a:xfrm>
                  <a:off x="3115" y="700"/>
                  <a:ext cx="969" cy="363"/>
                  <a:chOff x="-74" y="1813"/>
                  <a:chExt cx="2472" cy="927"/>
                </a:xfrm>
              </p:grpSpPr>
              <p:sp>
                <p:nvSpPr>
                  <p:cNvPr id="64624" name="Freeform 48"/>
                  <p:cNvSpPr>
                    <a:spLocks/>
                  </p:cNvSpPr>
                  <p:nvPr/>
                </p:nvSpPr>
                <p:spPr bwMode="hidden">
                  <a:xfrm rot="20519637" flipH="1">
                    <a:off x="721" y="1812"/>
                    <a:ext cx="1677" cy="325"/>
                  </a:xfrm>
                  <a:custGeom>
                    <a:avLst/>
                    <a:gdLst>
                      <a:gd name="T0" fmla="*/ 0 w 2736"/>
                      <a:gd name="T1" fmla="*/ 15 h 504"/>
                      <a:gd name="T2" fmla="*/ 17 w 2736"/>
                      <a:gd name="T3" fmla="*/ 5 h 504"/>
                      <a:gd name="T4" fmla="*/ 36 w 2736"/>
                      <a:gd name="T5" fmla="*/ 1 h 504"/>
                      <a:gd name="T6" fmla="*/ 55 w 2736"/>
                      <a:gd name="T7" fmla="*/ 1 h 504"/>
                      <a:gd name="T8" fmla="*/ 54 w 2736"/>
                      <a:gd name="T9" fmla="*/ 3 h 504"/>
                      <a:gd name="T10" fmla="*/ 36 w 2736"/>
                      <a:gd name="T11" fmla="*/ 3 h 504"/>
                      <a:gd name="T12" fmla="*/ 13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25" name="Freeform 49"/>
                  <p:cNvSpPr>
                    <a:spLocks/>
                  </p:cNvSpPr>
                  <p:nvPr/>
                </p:nvSpPr>
                <p:spPr bwMode="hidden">
                  <a:xfrm rot="20519637" flipH="1">
                    <a:off x="-74" y="2212"/>
                    <a:ext cx="900" cy="511"/>
                  </a:xfrm>
                  <a:custGeom>
                    <a:avLst/>
                    <a:gdLst>
                      <a:gd name="T0" fmla="*/ 1 w 1769"/>
                      <a:gd name="T1" fmla="*/ 1 h 791"/>
                      <a:gd name="T2" fmla="*/ 3 w 1769"/>
                      <a:gd name="T3" fmla="*/ 2 h 791"/>
                      <a:gd name="T4" fmla="*/ 5 w 1769"/>
                      <a:gd name="T5" fmla="*/ 6 h 791"/>
                      <a:gd name="T6" fmla="*/ 7 w 1769"/>
                      <a:gd name="T7" fmla="*/ 13 h 791"/>
                      <a:gd name="T8" fmla="*/ 8 w 1769"/>
                      <a:gd name="T9" fmla="*/ 18 h 791"/>
                      <a:gd name="T10" fmla="*/ 8 w 1769"/>
                      <a:gd name="T11" fmla="*/ 24 h 791"/>
                      <a:gd name="T12" fmla="*/ 7 w 1769"/>
                      <a:gd name="T13" fmla="*/ 19 h 791"/>
                      <a:gd name="T14" fmla="*/ 6 w 1769"/>
                      <a:gd name="T15" fmla="*/ 14 h 791"/>
                      <a:gd name="T16" fmla="*/ 5 w 1769"/>
                      <a:gd name="T17" fmla="*/ 9 h 791"/>
                      <a:gd name="T18" fmla="*/ 3 w 1769"/>
                      <a:gd name="T19" fmla="*/ 5 h 791"/>
                      <a:gd name="T20" fmla="*/ 0 w 1769"/>
                      <a:gd name="T21" fmla="*/ 3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59" name="Group 50"/>
                <p:cNvGrpSpPr>
                  <a:grpSpLocks/>
                </p:cNvGrpSpPr>
                <p:nvPr/>
              </p:nvGrpSpPr>
              <p:grpSpPr bwMode="auto">
                <a:xfrm>
                  <a:off x="3153" y="613"/>
                  <a:ext cx="918" cy="257"/>
                  <a:chOff x="22" y="1591"/>
                  <a:chExt cx="2342" cy="657"/>
                </a:xfrm>
              </p:grpSpPr>
              <p:sp>
                <p:nvSpPr>
                  <p:cNvPr id="64622" name="Freeform 51"/>
                  <p:cNvSpPr>
                    <a:spLocks/>
                  </p:cNvSpPr>
                  <p:nvPr/>
                </p:nvSpPr>
                <p:spPr bwMode="hidden">
                  <a:xfrm rot="21136207" flipH="1">
                    <a:off x="819" y="1574"/>
                    <a:ext cx="1544" cy="313"/>
                  </a:xfrm>
                  <a:custGeom>
                    <a:avLst/>
                    <a:gdLst>
                      <a:gd name="T0" fmla="*/ 0 w 2736"/>
                      <a:gd name="T1" fmla="*/ 11 h 504"/>
                      <a:gd name="T2" fmla="*/ 9 w 2736"/>
                      <a:gd name="T3" fmla="*/ 4 h 504"/>
                      <a:gd name="T4" fmla="*/ 19 w 2736"/>
                      <a:gd name="T5" fmla="*/ 1 h 504"/>
                      <a:gd name="T6" fmla="*/ 28 w 2736"/>
                      <a:gd name="T7" fmla="*/ 1 h 504"/>
                      <a:gd name="T8" fmla="*/ 28 w 2736"/>
                      <a:gd name="T9" fmla="*/ 2 h 504"/>
                      <a:gd name="T10" fmla="*/ 18 w 2736"/>
                      <a:gd name="T11" fmla="*/ 2 h 504"/>
                      <a:gd name="T12" fmla="*/ 7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23" name="Freeform 52"/>
                  <p:cNvSpPr>
                    <a:spLocks/>
                  </p:cNvSpPr>
                  <p:nvPr/>
                </p:nvSpPr>
                <p:spPr bwMode="hidden">
                  <a:xfrm rot="21136207" flipH="1">
                    <a:off x="21" y="1757"/>
                    <a:ext cx="829" cy="490"/>
                  </a:xfrm>
                  <a:custGeom>
                    <a:avLst/>
                    <a:gdLst>
                      <a:gd name="T0" fmla="*/ 0 w 1769"/>
                      <a:gd name="T1" fmla="*/ 1 h 791"/>
                      <a:gd name="T2" fmla="*/ 1 w 1769"/>
                      <a:gd name="T3" fmla="*/ 1 h 791"/>
                      <a:gd name="T4" fmla="*/ 3 w 1769"/>
                      <a:gd name="T5" fmla="*/ 4 h 791"/>
                      <a:gd name="T6" fmla="*/ 4 w 1769"/>
                      <a:gd name="T7" fmla="*/ 9 h 791"/>
                      <a:gd name="T8" fmla="*/ 4 w 1769"/>
                      <a:gd name="T9" fmla="*/ 14 h 791"/>
                      <a:gd name="T10" fmla="*/ 4 w 1769"/>
                      <a:gd name="T11" fmla="*/ 17 h 791"/>
                      <a:gd name="T12" fmla="*/ 4 w 1769"/>
                      <a:gd name="T13" fmla="*/ 14 h 791"/>
                      <a:gd name="T14" fmla="*/ 3 w 1769"/>
                      <a:gd name="T15" fmla="*/ 10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60" name="Group 53"/>
                <p:cNvGrpSpPr>
                  <a:grpSpLocks/>
                </p:cNvGrpSpPr>
                <p:nvPr/>
              </p:nvGrpSpPr>
              <p:grpSpPr bwMode="auto">
                <a:xfrm>
                  <a:off x="3218" y="556"/>
                  <a:ext cx="843" cy="134"/>
                  <a:chOff x="189" y="1446"/>
                  <a:chExt cx="2150" cy="343"/>
                </a:xfrm>
              </p:grpSpPr>
              <p:sp>
                <p:nvSpPr>
                  <p:cNvPr id="64620" name="Freeform 54"/>
                  <p:cNvSpPr>
                    <a:spLocks/>
                  </p:cNvSpPr>
                  <p:nvPr/>
                </p:nvSpPr>
                <p:spPr bwMode="hidden">
                  <a:xfrm rot="84182" flipH="1">
                    <a:off x="935" y="1463"/>
                    <a:ext cx="1404" cy="220"/>
                  </a:xfrm>
                  <a:custGeom>
                    <a:avLst/>
                    <a:gdLst>
                      <a:gd name="T0" fmla="*/ 0 w 2736"/>
                      <a:gd name="T1" fmla="*/ 0 h 504"/>
                      <a:gd name="T2" fmla="*/ 4 w 2736"/>
                      <a:gd name="T3" fmla="*/ 0 h 504"/>
                      <a:gd name="T4" fmla="*/ 8 w 2736"/>
                      <a:gd name="T5" fmla="*/ 0 h 504"/>
                      <a:gd name="T6" fmla="*/ 13 w 2736"/>
                      <a:gd name="T7" fmla="*/ 0 h 504"/>
                      <a:gd name="T8" fmla="*/ 13 w 2736"/>
                      <a:gd name="T9" fmla="*/ 0 h 504"/>
                      <a:gd name="T10" fmla="*/ 8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21" name="Freeform 55"/>
                  <p:cNvSpPr>
                    <a:spLocks/>
                  </p:cNvSpPr>
                  <p:nvPr/>
                </p:nvSpPr>
                <p:spPr bwMode="hidden">
                  <a:xfrm rot="84182" flipH="1">
                    <a:off x="189" y="1426"/>
                    <a:ext cx="755" cy="363"/>
                  </a:xfrm>
                  <a:custGeom>
                    <a:avLst/>
                    <a:gdLst>
                      <a:gd name="T0" fmla="*/ 0 w 1769"/>
                      <a:gd name="T1" fmla="*/ 0 h 791"/>
                      <a:gd name="T2" fmla="*/ 0 w 1769"/>
                      <a:gd name="T3" fmla="*/ 0 h 791"/>
                      <a:gd name="T4" fmla="*/ 1 w 1769"/>
                      <a:gd name="T5" fmla="*/ 0 h 791"/>
                      <a:gd name="T6" fmla="*/ 2 w 1769"/>
                      <a:gd name="T7" fmla="*/ 1 h 791"/>
                      <a:gd name="T8" fmla="*/ 2 w 1769"/>
                      <a:gd name="T9" fmla="*/ 1 h 791"/>
                      <a:gd name="T10" fmla="*/ 2 w 1769"/>
                      <a:gd name="T11" fmla="*/ 1 h 791"/>
                      <a:gd name="T12" fmla="*/ 2 w 1769"/>
                      <a:gd name="T13" fmla="*/ 1 h 791"/>
                      <a:gd name="T14" fmla="*/ 2 w 1769"/>
                      <a:gd name="T15" fmla="*/ 1 h 791"/>
                      <a:gd name="T16" fmla="*/ 1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61" name="Group 56"/>
                <p:cNvGrpSpPr>
                  <a:grpSpLocks/>
                </p:cNvGrpSpPr>
                <p:nvPr/>
              </p:nvGrpSpPr>
              <p:grpSpPr bwMode="auto">
                <a:xfrm>
                  <a:off x="3342" y="418"/>
                  <a:ext cx="737" cy="167"/>
                  <a:chOff x="505" y="1094"/>
                  <a:chExt cx="1879" cy="427"/>
                </a:xfrm>
              </p:grpSpPr>
              <p:sp>
                <p:nvSpPr>
                  <p:cNvPr id="64618" name="Freeform 57"/>
                  <p:cNvSpPr>
                    <a:spLocks/>
                  </p:cNvSpPr>
                  <p:nvPr/>
                </p:nvSpPr>
                <p:spPr bwMode="hidden">
                  <a:xfrm rot="802576" flipH="1">
                    <a:off x="1151" y="1306"/>
                    <a:ext cx="1234" cy="214"/>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19"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1 w 1769"/>
                      <a:gd name="T9" fmla="*/ 0 h 791"/>
                      <a:gd name="T10" fmla="*/ 0 w 1769"/>
                      <a:gd name="T11" fmla="*/ 1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62" name="Group 59"/>
                <p:cNvGrpSpPr>
                  <a:grpSpLocks/>
                </p:cNvGrpSpPr>
                <p:nvPr/>
              </p:nvGrpSpPr>
              <p:grpSpPr bwMode="auto">
                <a:xfrm>
                  <a:off x="3386" y="341"/>
                  <a:ext cx="725" cy="218"/>
                  <a:chOff x="616" y="899"/>
                  <a:chExt cx="1850" cy="554"/>
                </a:xfrm>
              </p:grpSpPr>
              <p:sp>
                <p:nvSpPr>
                  <p:cNvPr id="64616" name="Freeform 60"/>
                  <p:cNvSpPr>
                    <a:spLocks/>
                  </p:cNvSpPr>
                  <p:nvPr/>
                </p:nvSpPr>
                <p:spPr bwMode="hidden">
                  <a:xfrm rot="1277471" flipH="1">
                    <a:off x="1231" y="1237"/>
                    <a:ext cx="1235" cy="216"/>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17"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1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63" name="Group 62"/>
                <p:cNvGrpSpPr>
                  <a:grpSpLocks/>
                </p:cNvGrpSpPr>
                <p:nvPr/>
              </p:nvGrpSpPr>
              <p:grpSpPr bwMode="auto">
                <a:xfrm>
                  <a:off x="3472" y="231"/>
                  <a:ext cx="693" cy="291"/>
                  <a:chOff x="3472" y="231"/>
                  <a:chExt cx="693" cy="291"/>
                </a:xfrm>
              </p:grpSpPr>
              <p:sp>
                <p:nvSpPr>
                  <p:cNvPr id="64614"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15"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64" name="Group 65"/>
                <p:cNvGrpSpPr>
                  <a:grpSpLocks/>
                </p:cNvGrpSpPr>
                <p:nvPr/>
              </p:nvGrpSpPr>
              <p:grpSpPr bwMode="auto">
                <a:xfrm>
                  <a:off x="3554" y="118"/>
                  <a:ext cx="664" cy="349"/>
                  <a:chOff x="3554" y="118"/>
                  <a:chExt cx="664" cy="349"/>
                </a:xfrm>
              </p:grpSpPr>
              <p:sp>
                <p:nvSpPr>
                  <p:cNvPr id="64612"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13"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65" name="Group 68"/>
                <p:cNvGrpSpPr>
                  <a:grpSpLocks/>
                </p:cNvGrpSpPr>
                <p:nvPr/>
              </p:nvGrpSpPr>
              <p:grpSpPr bwMode="auto">
                <a:xfrm>
                  <a:off x="3784" y="30"/>
                  <a:ext cx="305" cy="593"/>
                  <a:chOff x="1633" y="104"/>
                  <a:chExt cx="778" cy="1512"/>
                </a:xfrm>
              </p:grpSpPr>
              <p:sp>
                <p:nvSpPr>
                  <p:cNvPr id="64610" name="Freeform 69"/>
                  <p:cNvSpPr>
                    <a:spLocks/>
                  </p:cNvSpPr>
                  <p:nvPr/>
                </p:nvSpPr>
                <p:spPr bwMode="hidden">
                  <a:xfrm rot="3473776" flipH="1">
                    <a:off x="1752" y="958"/>
                    <a:ext cx="1101" cy="217"/>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11"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66" name="Group 71"/>
                <p:cNvGrpSpPr>
                  <a:grpSpLocks/>
                </p:cNvGrpSpPr>
                <p:nvPr/>
              </p:nvGrpSpPr>
              <p:grpSpPr bwMode="auto">
                <a:xfrm>
                  <a:off x="3903" y="0"/>
                  <a:ext cx="248" cy="601"/>
                  <a:chOff x="1935" y="28"/>
                  <a:chExt cx="634" cy="1534"/>
                </a:xfrm>
              </p:grpSpPr>
              <p:sp>
                <p:nvSpPr>
                  <p:cNvPr id="64608" name="Freeform 72"/>
                  <p:cNvSpPr>
                    <a:spLocks/>
                  </p:cNvSpPr>
                  <p:nvPr/>
                </p:nvSpPr>
                <p:spPr bwMode="hidden">
                  <a:xfrm rot="4126480" flipH="1">
                    <a:off x="1942" y="915"/>
                    <a:ext cx="1040" cy="214"/>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09"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67" name="Group 74"/>
                <p:cNvGrpSpPr>
                  <a:grpSpLocks/>
                </p:cNvGrpSpPr>
                <p:nvPr/>
              </p:nvGrpSpPr>
              <p:grpSpPr bwMode="auto">
                <a:xfrm>
                  <a:off x="4251" y="252"/>
                  <a:ext cx="723" cy="222"/>
                  <a:chOff x="2822" y="672"/>
                  <a:chExt cx="1845" cy="566"/>
                </a:xfrm>
              </p:grpSpPr>
              <p:sp>
                <p:nvSpPr>
                  <p:cNvPr id="64606" name="Freeform 75"/>
                  <p:cNvSpPr>
                    <a:spLocks/>
                  </p:cNvSpPr>
                  <p:nvPr/>
                </p:nvSpPr>
                <p:spPr bwMode="hidden">
                  <a:xfrm rot="-1325434">
                    <a:off x="2805" y="1022"/>
                    <a:ext cx="1229" cy="216"/>
                  </a:xfrm>
                  <a:custGeom>
                    <a:avLst/>
                    <a:gdLst>
                      <a:gd name="T0" fmla="*/ 0 w 2736"/>
                      <a:gd name="T1" fmla="*/ 0 h 504"/>
                      <a:gd name="T2" fmla="*/ 1 w 2736"/>
                      <a:gd name="T3" fmla="*/ 0 h 504"/>
                      <a:gd name="T4" fmla="*/ 3 w 2736"/>
                      <a:gd name="T5" fmla="*/ 0 h 504"/>
                      <a:gd name="T6" fmla="*/ 4 w 2736"/>
                      <a:gd name="T7" fmla="*/ 0 h 504"/>
                      <a:gd name="T8" fmla="*/ 4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07" name="Freeform 76"/>
                  <p:cNvSpPr>
                    <a:spLocks/>
                  </p:cNvSpPr>
                  <p:nvPr/>
                </p:nvSpPr>
                <p:spPr bwMode="hidden">
                  <a:xfrm rot="-1325434">
                    <a:off x="4003" y="673"/>
                    <a:ext cx="647" cy="337"/>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68" name="Group 77"/>
                <p:cNvGrpSpPr>
                  <a:grpSpLocks/>
                </p:cNvGrpSpPr>
                <p:nvPr/>
              </p:nvGrpSpPr>
              <p:grpSpPr bwMode="auto">
                <a:xfrm>
                  <a:off x="4196" y="163"/>
                  <a:ext cx="699" cy="282"/>
                  <a:chOff x="2683" y="445"/>
                  <a:chExt cx="1781" cy="717"/>
                </a:xfrm>
              </p:grpSpPr>
              <p:sp>
                <p:nvSpPr>
                  <p:cNvPr id="64604" name="Freeform 78"/>
                  <p:cNvSpPr>
                    <a:spLocks/>
                  </p:cNvSpPr>
                  <p:nvPr/>
                </p:nvSpPr>
                <p:spPr bwMode="hidden">
                  <a:xfrm rot="-1921064">
                    <a:off x="2682" y="946"/>
                    <a:ext cx="1227" cy="216"/>
                  </a:xfrm>
                  <a:custGeom>
                    <a:avLst/>
                    <a:gdLst>
                      <a:gd name="T0" fmla="*/ 0 w 2736"/>
                      <a:gd name="T1" fmla="*/ 0 h 504"/>
                      <a:gd name="T2" fmla="*/ 1 w 2736"/>
                      <a:gd name="T3" fmla="*/ 0 h 504"/>
                      <a:gd name="T4" fmla="*/ 3 w 2736"/>
                      <a:gd name="T5" fmla="*/ 0 h 504"/>
                      <a:gd name="T6" fmla="*/ 4 w 2736"/>
                      <a:gd name="T7" fmla="*/ 0 h 504"/>
                      <a:gd name="T8" fmla="*/ 4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05" name="Freeform 79"/>
                  <p:cNvSpPr>
                    <a:spLocks/>
                  </p:cNvSpPr>
                  <p:nvPr/>
                </p:nvSpPr>
                <p:spPr bwMode="hidden">
                  <a:xfrm rot="-1921064">
                    <a:off x="3801" y="444"/>
                    <a:ext cx="646" cy="339"/>
                  </a:xfrm>
                  <a:custGeom>
                    <a:avLst/>
                    <a:gdLst>
                      <a:gd name="T0" fmla="*/ 0 w 1769"/>
                      <a:gd name="T1" fmla="*/ 0 h 791"/>
                      <a:gd name="T2" fmla="*/ 0 w 1769"/>
                      <a:gd name="T3" fmla="*/ 0 h 791"/>
                      <a:gd name="T4" fmla="*/ 0 w 1769"/>
                      <a:gd name="T5" fmla="*/ 0 h 791"/>
                      <a:gd name="T6" fmla="*/ 0 w 1769"/>
                      <a:gd name="T7" fmla="*/ 0 h 791"/>
                      <a:gd name="T8" fmla="*/ 0 w 1769"/>
                      <a:gd name="T9" fmla="*/ 1 h 791"/>
                      <a:gd name="T10" fmla="*/ 0 w 1769"/>
                      <a:gd name="T11" fmla="*/ 1 h 791"/>
                      <a:gd name="T12" fmla="*/ 0 w 1769"/>
                      <a:gd name="T13" fmla="*/ 1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4569"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570"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64571" name="Group 82"/>
                <p:cNvGrpSpPr>
                  <a:grpSpLocks/>
                </p:cNvGrpSpPr>
                <p:nvPr/>
              </p:nvGrpSpPr>
              <p:grpSpPr bwMode="auto">
                <a:xfrm>
                  <a:off x="4242" y="5"/>
                  <a:ext cx="251" cy="596"/>
                  <a:chOff x="2800" y="41"/>
                  <a:chExt cx="640" cy="1520"/>
                </a:xfrm>
              </p:grpSpPr>
              <p:sp>
                <p:nvSpPr>
                  <p:cNvPr id="64602" name="Freeform 83"/>
                  <p:cNvSpPr>
                    <a:spLocks/>
                  </p:cNvSpPr>
                  <p:nvPr/>
                </p:nvSpPr>
                <p:spPr bwMode="hidden">
                  <a:xfrm rot="-3857755">
                    <a:off x="2371" y="927"/>
                    <a:ext cx="1042" cy="186"/>
                  </a:xfrm>
                  <a:custGeom>
                    <a:avLst/>
                    <a:gdLst>
                      <a:gd name="T0" fmla="*/ 0 w 2736"/>
                      <a:gd name="T1" fmla="*/ 0 h 504"/>
                      <a:gd name="T2" fmla="*/ 0 w 2736"/>
                      <a:gd name="T3" fmla="*/ 0 h 504"/>
                      <a:gd name="T4" fmla="*/ 1 w 2736"/>
                      <a:gd name="T5" fmla="*/ 0 h 504"/>
                      <a:gd name="T6" fmla="*/ 1 w 2736"/>
                      <a:gd name="T7" fmla="*/ 0 h 504"/>
                      <a:gd name="T8" fmla="*/ 1 w 2736"/>
                      <a:gd name="T9" fmla="*/ 0 h 504"/>
                      <a:gd name="T10" fmla="*/ 1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03"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72" name="Group 85"/>
                <p:cNvGrpSpPr>
                  <a:grpSpLocks/>
                </p:cNvGrpSpPr>
                <p:nvPr/>
              </p:nvGrpSpPr>
              <p:grpSpPr bwMode="auto">
                <a:xfrm>
                  <a:off x="4295" y="53"/>
                  <a:ext cx="398" cy="574"/>
                  <a:chOff x="2934" y="163"/>
                  <a:chExt cx="1017" cy="1464"/>
                </a:xfrm>
              </p:grpSpPr>
              <p:sp>
                <p:nvSpPr>
                  <p:cNvPr id="64600" name="Freeform 86"/>
                  <p:cNvSpPr>
                    <a:spLocks/>
                  </p:cNvSpPr>
                  <p:nvPr/>
                </p:nvSpPr>
                <p:spPr bwMode="hidden">
                  <a:xfrm rot="-2777260">
                    <a:off x="2493" y="915"/>
                    <a:ext cx="1154" cy="270"/>
                  </a:xfrm>
                  <a:custGeom>
                    <a:avLst/>
                    <a:gdLst>
                      <a:gd name="T0" fmla="*/ 0 w 2736"/>
                      <a:gd name="T1" fmla="*/ 3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601"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2 h 791"/>
                      <a:gd name="T6" fmla="*/ 0 w 1769"/>
                      <a:gd name="T7" fmla="*/ 3 h 791"/>
                      <a:gd name="T8" fmla="*/ 0 w 1769"/>
                      <a:gd name="T9" fmla="*/ 4 h 791"/>
                      <a:gd name="T10" fmla="*/ 0 w 1769"/>
                      <a:gd name="T11" fmla="*/ 5 h 791"/>
                      <a:gd name="T12" fmla="*/ 0 w 1769"/>
                      <a:gd name="T13" fmla="*/ 4 h 791"/>
                      <a:gd name="T14" fmla="*/ 0 w 1769"/>
                      <a:gd name="T15" fmla="*/ 3 h 791"/>
                      <a:gd name="T16" fmla="*/ 0 w 1769"/>
                      <a:gd name="T17" fmla="*/ 2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73" name="Group 88"/>
                <p:cNvGrpSpPr>
                  <a:grpSpLocks/>
                </p:cNvGrpSpPr>
                <p:nvPr/>
              </p:nvGrpSpPr>
              <p:grpSpPr bwMode="auto">
                <a:xfrm>
                  <a:off x="4215" y="2"/>
                  <a:ext cx="95" cy="567"/>
                  <a:chOff x="2730" y="32"/>
                  <a:chExt cx="243" cy="1448"/>
                </a:xfrm>
              </p:grpSpPr>
              <p:sp>
                <p:nvSpPr>
                  <p:cNvPr id="64598"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599"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74" name="Group 91"/>
                <p:cNvGrpSpPr>
                  <a:grpSpLocks/>
                </p:cNvGrpSpPr>
                <p:nvPr/>
              </p:nvGrpSpPr>
              <p:grpSpPr bwMode="auto">
                <a:xfrm>
                  <a:off x="3514" y="683"/>
                  <a:ext cx="425" cy="960"/>
                  <a:chOff x="943" y="1769"/>
                  <a:chExt cx="1085" cy="2450"/>
                </a:xfrm>
              </p:grpSpPr>
              <p:sp>
                <p:nvSpPr>
                  <p:cNvPr id="64596" name="Freeform 92"/>
                  <p:cNvSpPr>
                    <a:spLocks/>
                  </p:cNvSpPr>
                  <p:nvPr/>
                </p:nvSpPr>
                <p:spPr bwMode="hidden">
                  <a:xfrm rot="18335692" flipH="1">
                    <a:off x="1009" y="2474"/>
                    <a:ext cx="1724" cy="313"/>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4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597" name="Freeform 93"/>
                  <p:cNvSpPr>
                    <a:spLocks/>
                  </p:cNvSpPr>
                  <p:nvPr/>
                </p:nvSpPr>
                <p:spPr bwMode="hidden">
                  <a:xfrm rot="18335692" flipH="1">
                    <a:off x="730" y="3492"/>
                    <a:ext cx="916" cy="489"/>
                  </a:xfrm>
                  <a:custGeom>
                    <a:avLst/>
                    <a:gdLst>
                      <a:gd name="T0" fmla="*/ 1 w 1769"/>
                      <a:gd name="T1" fmla="*/ 1 h 791"/>
                      <a:gd name="T2" fmla="*/ 3 w 1769"/>
                      <a:gd name="T3" fmla="*/ 1 h 791"/>
                      <a:gd name="T4" fmla="*/ 6 w 1769"/>
                      <a:gd name="T5" fmla="*/ 4 h 791"/>
                      <a:gd name="T6" fmla="*/ 8 w 1769"/>
                      <a:gd name="T7" fmla="*/ 9 h 791"/>
                      <a:gd name="T8" fmla="*/ 9 w 1769"/>
                      <a:gd name="T9" fmla="*/ 12 h 791"/>
                      <a:gd name="T10" fmla="*/ 9 w 1769"/>
                      <a:gd name="T11" fmla="*/ 17 h 791"/>
                      <a:gd name="T12" fmla="*/ 8 w 1769"/>
                      <a:gd name="T13" fmla="*/ 14 h 791"/>
                      <a:gd name="T14" fmla="*/ 7 w 1769"/>
                      <a:gd name="T15" fmla="*/ 9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75" name="Group 94"/>
                <p:cNvGrpSpPr>
                  <a:grpSpLocks/>
                </p:cNvGrpSpPr>
                <p:nvPr/>
              </p:nvGrpSpPr>
              <p:grpSpPr bwMode="auto">
                <a:xfrm>
                  <a:off x="3715" y="748"/>
                  <a:ext cx="300" cy="930"/>
                  <a:chOff x="1455" y="1936"/>
                  <a:chExt cx="766" cy="2373"/>
                </a:xfrm>
              </p:grpSpPr>
              <p:sp>
                <p:nvSpPr>
                  <p:cNvPr id="64594" name="Freeform 95"/>
                  <p:cNvSpPr>
                    <a:spLocks/>
                  </p:cNvSpPr>
                  <p:nvPr/>
                </p:nvSpPr>
                <p:spPr bwMode="hidden">
                  <a:xfrm rot="17542885" flipH="1">
                    <a:off x="1268" y="2577"/>
                    <a:ext cx="1594" cy="313"/>
                  </a:xfrm>
                  <a:custGeom>
                    <a:avLst/>
                    <a:gdLst>
                      <a:gd name="T0" fmla="*/ 0 w 2736"/>
                      <a:gd name="T1" fmla="*/ 11 h 504"/>
                      <a:gd name="T2" fmla="*/ 12 w 2736"/>
                      <a:gd name="T3" fmla="*/ 4 h 504"/>
                      <a:gd name="T4" fmla="*/ 23 w 2736"/>
                      <a:gd name="T5" fmla="*/ 1 h 504"/>
                      <a:gd name="T6" fmla="*/ 36 w 2736"/>
                      <a:gd name="T7" fmla="*/ 1 h 504"/>
                      <a:gd name="T8" fmla="*/ 36 w 2736"/>
                      <a:gd name="T9" fmla="*/ 2 h 504"/>
                      <a:gd name="T10" fmla="*/ 23 w 2736"/>
                      <a:gd name="T11" fmla="*/ 2 h 504"/>
                      <a:gd name="T12" fmla="*/ 9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595" name="Freeform 96"/>
                  <p:cNvSpPr>
                    <a:spLocks/>
                  </p:cNvSpPr>
                  <p:nvPr/>
                </p:nvSpPr>
                <p:spPr bwMode="hidden">
                  <a:xfrm rot="17542885" flipH="1">
                    <a:off x="1278" y="3618"/>
                    <a:ext cx="845" cy="489"/>
                  </a:xfrm>
                  <a:custGeom>
                    <a:avLst/>
                    <a:gdLst>
                      <a:gd name="T0" fmla="*/ 0 w 1769"/>
                      <a:gd name="T1" fmla="*/ 1 h 791"/>
                      <a:gd name="T2" fmla="*/ 1 w 1769"/>
                      <a:gd name="T3" fmla="*/ 1 h 791"/>
                      <a:gd name="T4" fmla="*/ 3 w 1769"/>
                      <a:gd name="T5" fmla="*/ 4 h 791"/>
                      <a:gd name="T6" fmla="*/ 4 w 1769"/>
                      <a:gd name="T7" fmla="*/ 9 h 791"/>
                      <a:gd name="T8" fmla="*/ 5 w 1769"/>
                      <a:gd name="T9" fmla="*/ 12 h 791"/>
                      <a:gd name="T10" fmla="*/ 5 w 1769"/>
                      <a:gd name="T11" fmla="*/ 17 h 791"/>
                      <a:gd name="T12" fmla="*/ 4 w 1769"/>
                      <a:gd name="T13" fmla="*/ 14 h 791"/>
                      <a:gd name="T14" fmla="*/ 4 w 1769"/>
                      <a:gd name="T15" fmla="*/ 9 h 791"/>
                      <a:gd name="T16" fmla="*/ 3 w 1769"/>
                      <a:gd name="T17" fmla="*/ 7 h 791"/>
                      <a:gd name="T18" fmla="*/ 1 w 1769"/>
                      <a:gd name="T19" fmla="*/ 4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76" name="Group 97"/>
                <p:cNvGrpSpPr>
                  <a:grpSpLocks/>
                </p:cNvGrpSpPr>
                <p:nvPr/>
              </p:nvGrpSpPr>
              <p:grpSpPr bwMode="auto">
                <a:xfrm rot="88588">
                  <a:off x="3923" y="769"/>
                  <a:ext cx="180" cy="913"/>
                  <a:chOff x="1956" y="1990"/>
                  <a:chExt cx="492" cy="2604"/>
                </a:xfrm>
              </p:grpSpPr>
              <p:sp>
                <p:nvSpPr>
                  <p:cNvPr id="64592" name="Freeform 98"/>
                  <p:cNvSpPr>
                    <a:spLocks/>
                  </p:cNvSpPr>
                  <p:nvPr/>
                </p:nvSpPr>
                <p:spPr bwMode="hidden">
                  <a:xfrm rot="16782062" flipH="1">
                    <a:off x="1414" y="2669"/>
                    <a:ext cx="1712" cy="302"/>
                  </a:xfrm>
                  <a:custGeom>
                    <a:avLst/>
                    <a:gdLst>
                      <a:gd name="T0" fmla="*/ 0 w 2736"/>
                      <a:gd name="T1" fmla="*/ 8 h 504"/>
                      <a:gd name="T2" fmla="*/ 21 w 2736"/>
                      <a:gd name="T3" fmla="*/ 3 h 504"/>
                      <a:gd name="T4" fmla="*/ 41 w 2736"/>
                      <a:gd name="T5" fmla="*/ 1 h 504"/>
                      <a:gd name="T6" fmla="*/ 64 w 2736"/>
                      <a:gd name="T7" fmla="*/ 1 h 504"/>
                      <a:gd name="T8" fmla="*/ 64 w 2736"/>
                      <a:gd name="T9" fmla="*/ 2 h 504"/>
                      <a:gd name="T10" fmla="*/ 41 w 2736"/>
                      <a:gd name="T11" fmla="*/ 2 h 504"/>
                      <a:gd name="T12" fmla="*/ 15 w 2736"/>
                      <a:gd name="T13" fmla="*/ 5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64593" name="Freeform 99"/>
                  <p:cNvSpPr>
                    <a:spLocks/>
                  </p:cNvSpPr>
                  <p:nvPr/>
                </p:nvSpPr>
                <p:spPr bwMode="hidden">
                  <a:xfrm rot="16782062" flipH="1">
                    <a:off x="1701" y="3879"/>
                    <a:ext cx="923" cy="467"/>
                  </a:xfrm>
                  <a:custGeom>
                    <a:avLst/>
                    <a:gdLst>
                      <a:gd name="T0" fmla="*/ 1 w 1769"/>
                      <a:gd name="T1" fmla="*/ 1 h 791"/>
                      <a:gd name="T2" fmla="*/ 3 w 1769"/>
                      <a:gd name="T3" fmla="*/ 1 h 791"/>
                      <a:gd name="T4" fmla="*/ 6 w 1769"/>
                      <a:gd name="T5" fmla="*/ 3 h 791"/>
                      <a:gd name="T6" fmla="*/ 9 w 1769"/>
                      <a:gd name="T7" fmla="*/ 6 h 791"/>
                      <a:gd name="T8" fmla="*/ 9 w 1769"/>
                      <a:gd name="T9" fmla="*/ 9 h 791"/>
                      <a:gd name="T10" fmla="*/ 9 w 1769"/>
                      <a:gd name="T11" fmla="*/ 12 h 791"/>
                      <a:gd name="T12" fmla="*/ 9 w 1769"/>
                      <a:gd name="T13" fmla="*/ 9 h 791"/>
                      <a:gd name="T14" fmla="*/ 8 w 1769"/>
                      <a:gd name="T15" fmla="*/ 6 h 791"/>
                      <a:gd name="T16" fmla="*/ 6 w 1769"/>
                      <a:gd name="T17" fmla="*/ 4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77" name="Group 100"/>
                <p:cNvGrpSpPr>
                  <a:grpSpLocks/>
                </p:cNvGrpSpPr>
                <p:nvPr/>
              </p:nvGrpSpPr>
              <p:grpSpPr bwMode="auto">
                <a:xfrm>
                  <a:off x="4451" y="662"/>
                  <a:ext cx="442" cy="951"/>
                  <a:chOff x="3334" y="1717"/>
                  <a:chExt cx="1125" cy="2426"/>
                </a:xfrm>
              </p:grpSpPr>
              <p:sp>
                <p:nvSpPr>
                  <p:cNvPr id="64590" name="Freeform 101"/>
                  <p:cNvSpPr>
                    <a:spLocks/>
                  </p:cNvSpPr>
                  <p:nvPr/>
                </p:nvSpPr>
                <p:spPr bwMode="hidden">
                  <a:xfrm rot="3144576">
                    <a:off x="2627" y="2423"/>
                    <a:ext cx="1723" cy="312"/>
                  </a:xfrm>
                  <a:custGeom>
                    <a:avLst/>
                    <a:gdLst>
                      <a:gd name="T0" fmla="*/ 0 w 2736"/>
                      <a:gd name="T1" fmla="*/ 11 h 504"/>
                      <a:gd name="T2" fmla="*/ 21 w 2736"/>
                      <a:gd name="T3" fmla="*/ 4 h 504"/>
                      <a:gd name="T4" fmla="*/ 44 w 2736"/>
                      <a:gd name="T5" fmla="*/ 1 h 504"/>
                      <a:gd name="T6" fmla="*/ 68 w 2736"/>
                      <a:gd name="T7" fmla="*/ 1 h 504"/>
                      <a:gd name="T8" fmla="*/ 67 w 2736"/>
                      <a:gd name="T9" fmla="*/ 2 h 504"/>
                      <a:gd name="T10" fmla="*/ 43 w 2736"/>
                      <a:gd name="T11" fmla="*/ 2 h 504"/>
                      <a:gd name="T12" fmla="*/ 16 w 2736"/>
                      <a:gd name="T13" fmla="*/ 7 h 504"/>
                      <a:gd name="T14" fmla="*/ 0 w 2736"/>
                      <a:gd name="T15" fmla="*/ 1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591" name="Freeform 102"/>
                  <p:cNvSpPr>
                    <a:spLocks/>
                  </p:cNvSpPr>
                  <p:nvPr/>
                </p:nvSpPr>
                <p:spPr bwMode="hidden">
                  <a:xfrm rot="3144576">
                    <a:off x="3752" y="3435"/>
                    <a:ext cx="925" cy="491"/>
                  </a:xfrm>
                  <a:custGeom>
                    <a:avLst/>
                    <a:gdLst>
                      <a:gd name="T0" fmla="*/ 1 w 1769"/>
                      <a:gd name="T1" fmla="*/ 1 h 791"/>
                      <a:gd name="T2" fmla="*/ 3 w 1769"/>
                      <a:gd name="T3" fmla="*/ 1 h 791"/>
                      <a:gd name="T4" fmla="*/ 7 w 1769"/>
                      <a:gd name="T5" fmla="*/ 4 h 791"/>
                      <a:gd name="T6" fmla="*/ 9 w 1769"/>
                      <a:gd name="T7" fmla="*/ 10 h 791"/>
                      <a:gd name="T8" fmla="*/ 10 w 1769"/>
                      <a:gd name="T9" fmla="*/ 14 h 791"/>
                      <a:gd name="T10" fmla="*/ 9 w 1769"/>
                      <a:gd name="T11" fmla="*/ 17 h 791"/>
                      <a:gd name="T12" fmla="*/ 9 w 1769"/>
                      <a:gd name="T13" fmla="*/ 14 h 791"/>
                      <a:gd name="T14" fmla="*/ 8 w 1769"/>
                      <a:gd name="T15" fmla="*/ 10 h 791"/>
                      <a:gd name="T16" fmla="*/ 6 w 1769"/>
                      <a:gd name="T17" fmla="*/ 7 h 791"/>
                      <a:gd name="T18" fmla="*/ 3 w 1769"/>
                      <a:gd name="T19" fmla="*/ 4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78" name="Group 103"/>
                <p:cNvGrpSpPr>
                  <a:grpSpLocks/>
                </p:cNvGrpSpPr>
                <p:nvPr/>
              </p:nvGrpSpPr>
              <p:grpSpPr bwMode="auto">
                <a:xfrm>
                  <a:off x="4391" y="721"/>
                  <a:ext cx="347" cy="951"/>
                  <a:chOff x="3181" y="1866"/>
                  <a:chExt cx="883" cy="2426"/>
                </a:xfrm>
              </p:grpSpPr>
              <p:sp>
                <p:nvSpPr>
                  <p:cNvPr id="64588" name="Freeform 104"/>
                  <p:cNvSpPr>
                    <a:spLocks/>
                  </p:cNvSpPr>
                  <p:nvPr/>
                </p:nvSpPr>
                <p:spPr bwMode="hidden">
                  <a:xfrm rot="3745735">
                    <a:off x="2509" y="2520"/>
                    <a:ext cx="1643" cy="299"/>
                  </a:xfrm>
                  <a:custGeom>
                    <a:avLst/>
                    <a:gdLst>
                      <a:gd name="T0" fmla="*/ 0 w 2736"/>
                      <a:gd name="T1" fmla="*/ 8 h 504"/>
                      <a:gd name="T2" fmla="*/ 14 w 2736"/>
                      <a:gd name="T3" fmla="*/ 2 h 504"/>
                      <a:gd name="T4" fmla="*/ 30 w 2736"/>
                      <a:gd name="T5" fmla="*/ 1 h 504"/>
                      <a:gd name="T6" fmla="*/ 46 w 2736"/>
                      <a:gd name="T7" fmla="*/ 1 h 504"/>
                      <a:gd name="T8" fmla="*/ 46 w 2736"/>
                      <a:gd name="T9" fmla="*/ 1 h 504"/>
                      <a:gd name="T10" fmla="*/ 30 w 2736"/>
                      <a:gd name="T11" fmla="*/ 1 h 504"/>
                      <a:gd name="T12" fmla="*/ 11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589" name="Freeform 105"/>
                  <p:cNvSpPr>
                    <a:spLocks/>
                  </p:cNvSpPr>
                  <p:nvPr/>
                </p:nvSpPr>
                <p:spPr bwMode="hidden">
                  <a:xfrm rot="3745735">
                    <a:off x="3387" y="3591"/>
                    <a:ext cx="885" cy="469"/>
                  </a:xfrm>
                  <a:custGeom>
                    <a:avLst/>
                    <a:gdLst>
                      <a:gd name="T0" fmla="*/ 1 w 1769"/>
                      <a:gd name="T1" fmla="*/ 1 h 791"/>
                      <a:gd name="T2" fmla="*/ 2 w 1769"/>
                      <a:gd name="T3" fmla="*/ 1 h 791"/>
                      <a:gd name="T4" fmla="*/ 5 w 1769"/>
                      <a:gd name="T5" fmla="*/ 3 h 791"/>
                      <a:gd name="T6" fmla="*/ 7 w 1769"/>
                      <a:gd name="T7" fmla="*/ 7 h 791"/>
                      <a:gd name="T8" fmla="*/ 7 w 1769"/>
                      <a:gd name="T9" fmla="*/ 9 h 791"/>
                      <a:gd name="T10" fmla="*/ 7 w 1769"/>
                      <a:gd name="T11" fmla="*/ 12 h 791"/>
                      <a:gd name="T12" fmla="*/ 7 w 1769"/>
                      <a:gd name="T13" fmla="*/ 9 h 791"/>
                      <a:gd name="T14" fmla="*/ 6 w 1769"/>
                      <a:gd name="T15" fmla="*/ 7 h 791"/>
                      <a:gd name="T16" fmla="*/ 5 w 1769"/>
                      <a:gd name="T17" fmla="*/ 5 h 791"/>
                      <a:gd name="T18" fmla="*/ 3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579" name="Group 106"/>
                <p:cNvGrpSpPr>
                  <a:grpSpLocks/>
                </p:cNvGrpSpPr>
                <p:nvPr/>
              </p:nvGrpSpPr>
              <p:grpSpPr bwMode="auto">
                <a:xfrm>
                  <a:off x="4323" y="767"/>
                  <a:ext cx="243" cy="935"/>
                  <a:chOff x="3006" y="1983"/>
                  <a:chExt cx="619" cy="2386"/>
                </a:xfrm>
              </p:grpSpPr>
              <p:sp>
                <p:nvSpPr>
                  <p:cNvPr id="64586" name="Freeform 107"/>
                  <p:cNvSpPr>
                    <a:spLocks/>
                  </p:cNvSpPr>
                  <p:nvPr/>
                </p:nvSpPr>
                <p:spPr bwMode="hidden">
                  <a:xfrm rot="4286818">
                    <a:off x="2328" y="2644"/>
                    <a:ext cx="1600" cy="244"/>
                  </a:xfrm>
                  <a:custGeom>
                    <a:avLst/>
                    <a:gdLst>
                      <a:gd name="T0" fmla="*/ 0 w 2736"/>
                      <a:gd name="T1" fmla="*/ 1 h 504"/>
                      <a:gd name="T2" fmla="*/ 12 w 2736"/>
                      <a:gd name="T3" fmla="*/ 0 h 504"/>
                      <a:gd name="T4" fmla="*/ 25 w 2736"/>
                      <a:gd name="T5" fmla="*/ 0 h 504"/>
                      <a:gd name="T6" fmla="*/ 37 w 2736"/>
                      <a:gd name="T7" fmla="*/ 0 h 504"/>
                      <a:gd name="T8" fmla="*/ 37 w 2736"/>
                      <a:gd name="T9" fmla="*/ 0 h 504"/>
                      <a:gd name="T10" fmla="*/ 24 w 2736"/>
                      <a:gd name="T11" fmla="*/ 0 h 504"/>
                      <a:gd name="T12" fmla="*/ 9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587" name="Freeform 108"/>
                  <p:cNvSpPr>
                    <a:spLocks/>
                  </p:cNvSpPr>
                  <p:nvPr/>
                </p:nvSpPr>
                <p:spPr bwMode="hidden">
                  <a:xfrm rot="4286818">
                    <a:off x="3003" y="3724"/>
                    <a:ext cx="857" cy="386"/>
                  </a:xfrm>
                  <a:custGeom>
                    <a:avLst/>
                    <a:gdLst>
                      <a:gd name="T0" fmla="*/ 0 w 1769"/>
                      <a:gd name="T1" fmla="*/ 0 h 791"/>
                      <a:gd name="T2" fmla="*/ 1 w 1769"/>
                      <a:gd name="T3" fmla="*/ 0 h 791"/>
                      <a:gd name="T4" fmla="*/ 3 w 1769"/>
                      <a:gd name="T5" fmla="*/ 0 h 791"/>
                      <a:gd name="T6" fmla="*/ 5 w 1769"/>
                      <a:gd name="T7" fmla="*/ 1 h 791"/>
                      <a:gd name="T8" fmla="*/ 5 w 1769"/>
                      <a:gd name="T9" fmla="*/ 2 h 791"/>
                      <a:gd name="T10" fmla="*/ 5 w 1769"/>
                      <a:gd name="T11" fmla="*/ 2 h 791"/>
                      <a:gd name="T12" fmla="*/ 5 w 1769"/>
                      <a:gd name="T13" fmla="*/ 2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80" name="Group 109"/>
                <p:cNvGrpSpPr>
                  <a:grpSpLocks/>
                </p:cNvGrpSpPr>
                <p:nvPr/>
              </p:nvGrpSpPr>
              <p:grpSpPr bwMode="auto">
                <a:xfrm>
                  <a:off x="4249" y="813"/>
                  <a:ext cx="159" cy="870"/>
                  <a:chOff x="2819" y="2101"/>
                  <a:chExt cx="405" cy="2219"/>
                </a:xfrm>
              </p:grpSpPr>
              <p:sp>
                <p:nvSpPr>
                  <p:cNvPr id="64584" name="Freeform 110"/>
                  <p:cNvSpPr>
                    <a:spLocks/>
                  </p:cNvSpPr>
                  <p:nvPr/>
                </p:nvSpPr>
                <p:spPr bwMode="hidden">
                  <a:xfrm rot="4898956">
                    <a:off x="2218" y="2698"/>
                    <a:ext cx="1451" cy="247"/>
                  </a:xfrm>
                  <a:custGeom>
                    <a:avLst/>
                    <a:gdLst>
                      <a:gd name="T0" fmla="*/ 0 w 2736"/>
                      <a:gd name="T1" fmla="*/ 1 h 504"/>
                      <a:gd name="T2" fmla="*/ 5 w 2736"/>
                      <a:gd name="T3" fmla="*/ 0 h 504"/>
                      <a:gd name="T4" fmla="*/ 11 w 2736"/>
                      <a:gd name="T5" fmla="*/ 0 h 504"/>
                      <a:gd name="T6" fmla="*/ 17 w 2736"/>
                      <a:gd name="T7" fmla="*/ 0 h 504"/>
                      <a:gd name="T8" fmla="*/ 17 w 2736"/>
                      <a:gd name="T9" fmla="*/ 0 h 504"/>
                      <a:gd name="T10" fmla="*/ 11 w 2736"/>
                      <a:gd name="T11" fmla="*/ 0 h 504"/>
                      <a:gd name="T12" fmla="*/ 4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585" name="Freeform 111"/>
                  <p:cNvSpPr>
                    <a:spLocks/>
                  </p:cNvSpPr>
                  <p:nvPr/>
                </p:nvSpPr>
                <p:spPr bwMode="hidden">
                  <a:xfrm rot="4898956">
                    <a:off x="2637" y="3708"/>
                    <a:ext cx="789" cy="386"/>
                  </a:xfrm>
                  <a:custGeom>
                    <a:avLst/>
                    <a:gdLst>
                      <a:gd name="T0" fmla="*/ 0 w 1769"/>
                      <a:gd name="T1" fmla="*/ 0 h 791"/>
                      <a:gd name="T2" fmla="*/ 1 w 1769"/>
                      <a:gd name="T3" fmla="*/ 0 h 791"/>
                      <a:gd name="T4" fmla="*/ 2 w 1769"/>
                      <a:gd name="T5" fmla="*/ 0 h 791"/>
                      <a:gd name="T6" fmla="*/ 3 w 1769"/>
                      <a:gd name="T7" fmla="*/ 1 h 791"/>
                      <a:gd name="T8" fmla="*/ 3 w 1769"/>
                      <a:gd name="T9" fmla="*/ 2 h 791"/>
                      <a:gd name="T10" fmla="*/ 3 w 1769"/>
                      <a:gd name="T11" fmla="*/ 2 h 791"/>
                      <a:gd name="T12" fmla="*/ 2 w 1769"/>
                      <a:gd name="T13" fmla="*/ 2 h 791"/>
                      <a:gd name="T14" fmla="*/ 2 w 1769"/>
                      <a:gd name="T15" fmla="*/ 1 h 791"/>
                      <a:gd name="T16" fmla="*/ 2 w 1769"/>
                      <a:gd name="T17" fmla="*/ 1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4581" name="Group 112"/>
                <p:cNvGrpSpPr>
                  <a:grpSpLocks/>
                </p:cNvGrpSpPr>
                <p:nvPr/>
              </p:nvGrpSpPr>
              <p:grpSpPr bwMode="auto">
                <a:xfrm>
                  <a:off x="4045" y="826"/>
                  <a:ext cx="167" cy="857"/>
                  <a:chOff x="2287" y="2135"/>
                  <a:chExt cx="426" cy="2185"/>
                </a:xfrm>
              </p:grpSpPr>
              <p:sp>
                <p:nvSpPr>
                  <p:cNvPr id="64582" name="Freeform 113"/>
                  <p:cNvSpPr>
                    <a:spLocks/>
                  </p:cNvSpPr>
                  <p:nvPr/>
                </p:nvSpPr>
                <p:spPr bwMode="hidden">
                  <a:xfrm rot="5755659">
                    <a:off x="1903" y="2758"/>
                    <a:ext cx="1432" cy="186"/>
                  </a:xfrm>
                  <a:custGeom>
                    <a:avLst/>
                    <a:gdLst>
                      <a:gd name="T0" fmla="*/ 0 w 2736"/>
                      <a:gd name="T1" fmla="*/ 0 h 504"/>
                      <a:gd name="T2" fmla="*/ 5 w 2736"/>
                      <a:gd name="T3" fmla="*/ 0 h 504"/>
                      <a:gd name="T4" fmla="*/ 10 w 2736"/>
                      <a:gd name="T5" fmla="*/ 0 h 504"/>
                      <a:gd name="T6" fmla="*/ 15 w 2736"/>
                      <a:gd name="T7" fmla="*/ 0 h 504"/>
                      <a:gd name="T8" fmla="*/ 15 w 2736"/>
                      <a:gd name="T9" fmla="*/ 0 h 504"/>
                      <a:gd name="T10" fmla="*/ 10 w 2736"/>
                      <a:gd name="T11" fmla="*/ 0 h 504"/>
                      <a:gd name="T12" fmla="*/ 4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583" name="Freeform 114"/>
                  <p:cNvSpPr>
                    <a:spLocks/>
                  </p:cNvSpPr>
                  <p:nvPr/>
                </p:nvSpPr>
                <p:spPr bwMode="hidden">
                  <a:xfrm rot="5755659">
                    <a:off x="2051" y="3765"/>
                    <a:ext cx="767" cy="294"/>
                  </a:xfrm>
                  <a:custGeom>
                    <a:avLst/>
                    <a:gdLst>
                      <a:gd name="T0" fmla="*/ 0 w 1769"/>
                      <a:gd name="T1" fmla="*/ 0 h 791"/>
                      <a:gd name="T2" fmla="*/ 0 w 1769"/>
                      <a:gd name="T3" fmla="*/ 0 h 791"/>
                      <a:gd name="T4" fmla="*/ 1 w 1769"/>
                      <a:gd name="T5" fmla="*/ 0 h 791"/>
                      <a:gd name="T6" fmla="*/ 2 w 1769"/>
                      <a:gd name="T7" fmla="*/ 0 h 791"/>
                      <a:gd name="T8" fmla="*/ 2 w 1769"/>
                      <a:gd name="T9" fmla="*/ 0 h 791"/>
                      <a:gd name="T10" fmla="*/ 2 w 1769"/>
                      <a:gd name="T11" fmla="*/ 0 h 791"/>
                      <a:gd name="T12" fmla="*/ 2 w 1769"/>
                      <a:gd name="T13" fmla="*/ 0 h 791"/>
                      <a:gd name="T14" fmla="*/ 2 w 1769"/>
                      <a:gd name="T15" fmla="*/ 0 h 791"/>
                      <a:gd name="T16" fmla="*/ 1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64526"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7"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8"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29"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0"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1"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2"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3"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4"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5"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6"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7"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8"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39"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0" name="Freeform 129"/>
              <p:cNvSpPr>
                <a:spLocks/>
              </p:cNvSpPr>
              <p:nvPr/>
            </p:nvSpPr>
            <p:spPr bwMode="hidden">
              <a:xfrm flipH="1">
                <a:off x="3307" y="981"/>
                <a:ext cx="426" cy="598"/>
              </a:xfrm>
              <a:custGeom>
                <a:avLst/>
                <a:gdLst>
                  <a:gd name="T0" fmla="*/ 0 w 776"/>
                  <a:gd name="T1" fmla="*/ 0 h 2368"/>
                  <a:gd name="T2" fmla="*/ 2 w 776"/>
                  <a:gd name="T3" fmla="*/ 0 h 2368"/>
                  <a:gd name="T4" fmla="*/ 1 w 776"/>
                  <a:gd name="T5" fmla="*/ 0 h 2368"/>
                  <a:gd name="T6" fmla="*/ 3 w 776"/>
                  <a:gd name="T7" fmla="*/ 0 h 2368"/>
                  <a:gd name="T8" fmla="*/ 2 w 776"/>
                  <a:gd name="T9" fmla="*/ 0 h 2368"/>
                  <a:gd name="T10" fmla="*/ 3 w 776"/>
                  <a:gd name="T11" fmla="*/ 0 h 2368"/>
                  <a:gd name="T12" fmla="*/ 2 w 776"/>
                  <a:gd name="T13" fmla="*/ 0 h 2368"/>
                  <a:gd name="T14" fmla="*/ 4 w 776"/>
                  <a:gd name="T15" fmla="*/ 0 h 2368"/>
                  <a:gd name="T16" fmla="*/ 3 w 776"/>
                  <a:gd name="T17" fmla="*/ 0 h 2368"/>
                  <a:gd name="T18" fmla="*/ 4 w 776"/>
                  <a:gd name="T19" fmla="*/ 0 h 2368"/>
                  <a:gd name="T20" fmla="*/ 4 w 776"/>
                  <a:gd name="T21" fmla="*/ 0 h 2368"/>
                  <a:gd name="T22" fmla="*/ 5 w 776"/>
                  <a:gd name="T23" fmla="*/ 0 h 2368"/>
                  <a:gd name="T24" fmla="*/ 5 w 776"/>
                  <a:gd name="T25" fmla="*/ 0 h 2368"/>
                  <a:gd name="T26" fmla="*/ 5 w 776"/>
                  <a:gd name="T27" fmla="*/ 0 h 2368"/>
                  <a:gd name="T28" fmla="*/ 5 w 776"/>
                  <a:gd name="T29" fmla="*/ 0 h 2368"/>
                  <a:gd name="T30" fmla="*/ 6 w 776"/>
                  <a:gd name="T31" fmla="*/ 0 h 2368"/>
                  <a:gd name="T32" fmla="*/ 5 w 776"/>
                  <a:gd name="T33" fmla="*/ 0 h 2368"/>
                  <a:gd name="T34" fmla="*/ 6 w 776"/>
                  <a:gd name="T35" fmla="*/ 0 h 2368"/>
                  <a:gd name="T36" fmla="*/ 5 w 776"/>
                  <a:gd name="T37" fmla="*/ 0 h 2368"/>
                  <a:gd name="T38" fmla="*/ 7 w 776"/>
                  <a:gd name="T39" fmla="*/ 0 h 2368"/>
                  <a:gd name="T40" fmla="*/ 6 w 776"/>
                  <a:gd name="T41" fmla="*/ 0 h 2368"/>
                  <a:gd name="T42" fmla="*/ 7 w 776"/>
                  <a:gd name="T43" fmla="*/ 0 h 2368"/>
                  <a:gd name="T44" fmla="*/ 6 w 776"/>
                  <a:gd name="T45" fmla="*/ 0 h 2368"/>
                  <a:gd name="T46" fmla="*/ 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1"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2"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3"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2 w 776"/>
                  <a:gd name="T7" fmla="*/ 0 h 2368"/>
                  <a:gd name="T8" fmla="*/ 1 w 776"/>
                  <a:gd name="T9" fmla="*/ 0 h 2368"/>
                  <a:gd name="T10" fmla="*/ 2 w 776"/>
                  <a:gd name="T11" fmla="*/ 0 h 2368"/>
                  <a:gd name="T12" fmla="*/ 2 w 776"/>
                  <a:gd name="T13" fmla="*/ 0 h 2368"/>
                  <a:gd name="T14" fmla="*/ 2 w 776"/>
                  <a:gd name="T15" fmla="*/ 0 h 2368"/>
                  <a:gd name="T16" fmla="*/ 2 w 776"/>
                  <a:gd name="T17" fmla="*/ 0 h 2368"/>
                  <a:gd name="T18" fmla="*/ 3 w 776"/>
                  <a:gd name="T19" fmla="*/ 0 h 2368"/>
                  <a:gd name="T20" fmla="*/ 2 w 776"/>
                  <a:gd name="T21" fmla="*/ 0 h 2368"/>
                  <a:gd name="T22" fmla="*/ 3 w 776"/>
                  <a:gd name="T23" fmla="*/ 0 h 2368"/>
                  <a:gd name="T24" fmla="*/ 3 w 776"/>
                  <a:gd name="T25" fmla="*/ 0 h 2368"/>
                  <a:gd name="T26" fmla="*/ 3 w 776"/>
                  <a:gd name="T27" fmla="*/ 0 h 2368"/>
                  <a:gd name="T28" fmla="*/ 3 w 776"/>
                  <a:gd name="T29" fmla="*/ 0 h 2368"/>
                  <a:gd name="T30" fmla="*/ 3 w 776"/>
                  <a:gd name="T31" fmla="*/ 0 h 2368"/>
                  <a:gd name="T32" fmla="*/ 3 w 776"/>
                  <a:gd name="T33" fmla="*/ 0 h 2368"/>
                  <a:gd name="T34" fmla="*/ 3 w 776"/>
                  <a:gd name="T35" fmla="*/ 0 h 2368"/>
                  <a:gd name="T36" fmla="*/ 3 w 776"/>
                  <a:gd name="T37" fmla="*/ 0 h 2368"/>
                  <a:gd name="T38" fmla="*/ 4 w 776"/>
                  <a:gd name="T39" fmla="*/ 0 h 2368"/>
                  <a:gd name="T40" fmla="*/ 3 w 776"/>
                  <a:gd name="T41" fmla="*/ 0 h 2368"/>
                  <a:gd name="T42" fmla="*/ 4 w 776"/>
                  <a:gd name="T43" fmla="*/ 0 h 2368"/>
                  <a:gd name="T44" fmla="*/ 3 w 776"/>
                  <a:gd name="T45" fmla="*/ 0 h 2368"/>
                  <a:gd name="T46" fmla="*/ 4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4" name="Freeform 133"/>
              <p:cNvSpPr>
                <a:spLocks/>
              </p:cNvSpPr>
              <p:nvPr/>
            </p:nvSpPr>
            <p:spPr bwMode="hidden">
              <a:xfrm>
                <a:off x="4636" y="576"/>
                <a:ext cx="594" cy="417"/>
              </a:xfrm>
              <a:custGeom>
                <a:avLst/>
                <a:gdLst>
                  <a:gd name="T0" fmla="*/ 0 w 776"/>
                  <a:gd name="T1" fmla="*/ 0 h 2368"/>
                  <a:gd name="T2" fmla="*/ 29 w 776"/>
                  <a:gd name="T3" fmla="*/ 0 h 2368"/>
                  <a:gd name="T4" fmla="*/ 11 w 776"/>
                  <a:gd name="T5" fmla="*/ 0 h 2368"/>
                  <a:gd name="T6" fmla="*/ 40 w 776"/>
                  <a:gd name="T7" fmla="*/ 0 h 2368"/>
                  <a:gd name="T8" fmla="*/ 23 w 776"/>
                  <a:gd name="T9" fmla="*/ 0 h 2368"/>
                  <a:gd name="T10" fmla="*/ 45 w 776"/>
                  <a:gd name="T11" fmla="*/ 0 h 2368"/>
                  <a:gd name="T12" fmla="*/ 34 w 776"/>
                  <a:gd name="T13" fmla="*/ 0 h 2368"/>
                  <a:gd name="T14" fmla="*/ 56 w 776"/>
                  <a:gd name="T15" fmla="*/ 0 h 2368"/>
                  <a:gd name="T16" fmla="*/ 45 w 776"/>
                  <a:gd name="T17" fmla="*/ 0 h 2368"/>
                  <a:gd name="T18" fmla="*/ 62 w 776"/>
                  <a:gd name="T19" fmla="*/ 0 h 2368"/>
                  <a:gd name="T20" fmla="*/ 56 w 776"/>
                  <a:gd name="T21" fmla="*/ 0 h 2368"/>
                  <a:gd name="T22" fmla="*/ 68 w 776"/>
                  <a:gd name="T23" fmla="*/ 0 h 2368"/>
                  <a:gd name="T24" fmla="*/ 68 w 776"/>
                  <a:gd name="T25" fmla="*/ 0 h 2368"/>
                  <a:gd name="T26" fmla="*/ 79 w 776"/>
                  <a:gd name="T27" fmla="*/ 0 h 2368"/>
                  <a:gd name="T28" fmla="*/ 73 w 776"/>
                  <a:gd name="T29" fmla="*/ 0 h 2368"/>
                  <a:gd name="T30" fmla="*/ 85 w 776"/>
                  <a:gd name="T31" fmla="*/ 0 h 2368"/>
                  <a:gd name="T32" fmla="*/ 79 w 776"/>
                  <a:gd name="T33" fmla="*/ 0 h 2368"/>
                  <a:gd name="T34" fmla="*/ 85 w 776"/>
                  <a:gd name="T35" fmla="*/ 0 h 2368"/>
                  <a:gd name="T36" fmla="*/ 79 w 776"/>
                  <a:gd name="T37" fmla="*/ 0 h 2368"/>
                  <a:gd name="T38" fmla="*/ 90 w 776"/>
                  <a:gd name="T39" fmla="*/ 0 h 2368"/>
                  <a:gd name="T40" fmla="*/ 85 w 776"/>
                  <a:gd name="T41" fmla="*/ 0 h 2368"/>
                  <a:gd name="T42" fmla="*/ 90 w 776"/>
                  <a:gd name="T43" fmla="*/ 0 h 2368"/>
                  <a:gd name="T44" fmla="*/ 85 w 776"/>
                  <a:gd name="T45" fmla="*/ 0 h 2368"/>
                  <a:gd name="T46" fmla="*/ 9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5" name="Freeform 134"/>
              <p:cNvSpPr>
                <a:spLocks/>
              </p:cNvSpPr>
              <p:nvPr/>
            </p:nvSpPr>
            <p:spPr bwMode="hidden">
              <a:xfrm>
                <a:off x="4658" y="132"/>
                <a:ext cx="260" cy="55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6"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547"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4515"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6"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24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kumimoji="0" sz="1400" b="0">
                <a:solidFill>
                  <a:srgbClr val="FFCC00"/>
                </a:solidFill>
                <a:latin typeface="Arial Black" charset="0"/>
                <a:ea typeface="ＭＳ Ｐゴシック" charset="-128"/>
                <a:cs typeface="ＭＳ Ｐゴシック" charset="-128"/>
              </a:defRPr>
            </a:lvl1pPr>
          </a:lstStyle>
          <a:p>
            <a:pPr>
              <a:defRPr/>
            </a:pPr>
            <a:endParaRPr lang="en-US"/>
          </a:p>
        </p:txBody>
      </p:sp>
      <p:sp>
        <p:nvSpPr>
          <p:cNvPr id="17524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FontTx/>
              <a:buNone/>
              <a:defRPr kumimoji="0" sz="1400" b="0">
                <a:solidFill>
                  <a:srgbClr val="FFCC00"/>
                </a:solidFill>
                <a:latin typeface="Arial Black" charset="0"/>
                <a:ea typeface="ＭＳ Ｐゴシック" charset="-128"/>
                <a:cs typeface="ＭＳ Ｐゴシック" charset="-128"/>
              </a:defRPr>
            </a:lvl1pPr>
          </a:lstStyle>
          <a:p>
            <a:pPr>
              <a:defRPr/>
            </a:pPr>
            <a:endParaRPr lang="en-US"/>
          </a:p>
        </p:txBody>
      </p:sp>
      <p:sp>
        <p:nvSpPr>
          <p:cNvPr id="17524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kumimoji="0" sz="1400" b="0">
                <a:solidFill>
                  <a:srgbClr val="FFCC00"/>
                </a:solidFill>
                <a:latin typeface="Arial Black" charset="0"/>
              </a:defRPr>
            </a:lvl1pPr>
          </a:lstStyle>
          <a:p>
            <a:pPr>
              <a:defRPr/>
            </a:pPr>
            <a:fld id="{6F0CCE79-2819-BE41-82FB-7791039A783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069" r:id="rId1"/>
    <p:sldLayoutId id="2147485070" r:id="rId2"/>
    <p:sldLayoutId id="2147485071" r:id="rId3"/>
    <p:sldLayoutId id="2147485072" r:id="rId4"/>
    <p:sldLayoutId id="2147485073" r:id="rId5"/>
    <p:sldLayoutId id="2147485074" r:id="rId6"/>
    <p:sldLayoutId id="2147485075" r:id="rId7"/>
    <p:sldLayoutId id="2147485076" r:id="rId8"/>
    <p:sldLayoutId id="2147485077" r:id="rId9"/>
    <p:sldLayoutId id="2147485078" r:id="rId10"/>
    <p:sldLayoutId id="2147485079"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Arial Black" pitchFamily="-112"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Arial Black" pitchFamily="-112"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Arial Black" pitchFamily="-112"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Arial Black" pitchFamily="-112"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Arial Black" pitchFamily="-112" charset="0"/>
        </a:defRPr>
      </a:lvl6pPr>
      <a:lvl7pPr marL="914400" algn="l" rtl="0" fontAlgn="base">
        <a:spcBef>
          <a:spcPct val="0"/>
        </a:spcBef>
        <a:spcAft>
          <a:spcPct val="0"/>
        </a:spcAft>
        <a:defRPr sz="4400">
          <a:solidFill>
            <a:schemeClr val="tx2"/>
          </a:solidFill>
          <a:latin typeface="Arial Black" pitchFamily="-112" charset="0"/>
        </a:defRPr>
      </a:lvl7pPr>
      <a:lvl8pPr marL="1371600" algn="l" rtl="0" fontAlgn="base">
        <a:spcBef>
          <a:spcPct val="0"/>
        </a:spcBef>
        <a:spcAft>
          <a:spcPct val="0"/>
        </a:spcAft>
        <a:defRPr sz="4400">
          <a:solidFill>
            <a:schemeClr val="tx2"/>
          </a:solidFill>
          <a:latin typeface="Arial Black" pitchFamily="-112" charset="0"/>
        </a:defRPr>
      </a:lvl8pPr>
      <a:lvl9pPr marL="1828800" algn="l" rtl="0" fontAlgn="base">
        <a:spcBef>
          <a:spcPct val="0"/>
        </a:spcBef>
        <a:spcAft>
          <a:spcPct val="0"/>
        </a:spcAft>
        <a:defRPr sz="4400">
          <a:solidFill>
            <a:schemeClr val="tx2"/>
          </a:solidFill>
          <a:latin typeface="Arial Black" pitchFamily="-112"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Font typeface="Times New Roman" pitchFamily="-112" charset="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243715" name="Rectangle 3"/>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243716" name="Rectangle 4"/>
          <p:cNvSpPr>
            <a:spLocks noGrp="1" noChangeArrowheads="1"/>
          </p:cNvSpPr>
          <p:nvPr>
            <p:ph type="dt" sz="half" idx="2"/>
          </p:nvPr>
        </p:nvSpPr>
        <p:spPr bwMode="auto">
          <a:xfrm>
            <a:off x="1295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FontTx/>
              <a:buNone/>
              <a:defRPr kumimoji="0" sz="1400" b="0">
                <a:solidFill>
                  <a:srgbClr val="FFFFFF"/>
                </a:solidFill>
                <a:latin typeface="Times" pitchFamily="-112" charset="0"/>
                <a:ea typeface="+mn-ea"/>
                <a:cs typeface="+mn-cs"/>
              </a:defRPr>
            </a:lvl1pPr>
          </a:lstStyle>
          <a:p>
            <a:pPr>
              <a:defRPr/>
            </a:pPr>
            <a:endParaRPr lang="en-US"/>
          </a:p>
        </p:txBody>
      </p:sp>
      <p:sp>
        <p:nvSpPr>
          <p:cNvPr id="243717" name="Rectangle 5"/>
          <p:cNvSpPr>
            <a:spLocks noGrp="1" noChangeArrowheads="1"/>
          </p:cNvSpPr>
          <p:nvPr>
            <p:ph type="ftr" sz="quarter" idx="3"/>
          </p:nvPr>
        </p:nvSpPr>
        <p:spPr bwMode="auto">
          <a:xfrm>
            <a:off x="3810000" y="6324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FontTx/>
              <a:buNone/>
              <a:defRPr kumimoji="0" sz="1400" b="0">
                <a:solidFill>
                  <a:srgbClr val="FFFFFF"/>
                </a:solidFill>
                <a:latin typeface="Times" pitchFamily="-112" charset="0"/>
                <a:ea typeface="+mn-ea"/>
                <a:cs typeface="+mn-cs"/>
              </a:defRPr>
            </a:lvl1pPr>
          </a:lstStyle>
          <a:p>
            <a:pPr>
              <a:defRPr/>
            </a:pPr>
            <a:endParaRPr lang="en-US"/>
          </a:p>
        </p:txBody>
      </p:sp>
      <p:sp>
        <p:nvSpPr>
          <p:cNvPr id="243718"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kumimoji="0" sz="1400" b="0">
                <a:solidFill>
                  <a:srgbClr val="FFFFFF"/>
                </a:solidFill>
                <a:latin typeface="Times" charset="0"/>
              </a:defRPr>
            </a:lvl1pPr>
          </a:lstStyle>
          <a:p>
            <a:pPr>
              <a:defRPr/>
            </a:pPr>
            <a:fld id="{9A2F3247-DEF2-5344-9795-CA36AE17363A}" type="slidenum">
              <a:rPr lang="en-US"/>
              <a:pPr>
                <a:defRPr/>
              </a:pPr>
              <a:t>‹#›</a:t>
            </a:fld>
            <a:endParaRPr lang="en-US"/>
          </a:p>
        </p:txBody>
      </p:sp>
      <p:grpSp>
        <p:nvGrpSpPr>
          <p:cNvPr id="76807" name="Group 7"/>
          <p:cNvGrpSpPr>
            <a:grpSpLocks/>
          </p:cNvGrpSpPr>
          <p:nvPr/>
        </p:nvGrpSpPr>
        <p:grpSpPr bwMode="auto">
          <a:xfrm>
            <a:off x="0" y="355600"/>
            <a:ext cx="6172200" cy="2438400"/>
            <a:chOff x="0" y="1200"/>
            <a:chExt cx="3888" cy="1536"/>
          </a:xfrm>
        </p:grpSpPr>
        <p:sp>
          <p:nvSpPr>
            <p:cNvPr id="243720"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243721"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243722"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243723"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sp>
          <p:nvSpPr>
            <p:cNvPr id="243724"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kumimoji="0" lang="en-US" b="0">
                <a:solidFill>
                  <a:srgbClr val="FFFFFF"/>
                </a:solidFill>
                <a:latin typeface="Times" pitchFamily="-112" charset="0"/>
              </a:endParaRPr>
            </a:p>
          </p:txBody>
        </p:sp>
      </p:grpSp>
      <p:sp>
        <p:nvSpPr>
          <p:cNvPr id="76808" name="Rectangle 13"/>
          <p:cNvSpPr>
            <a:spLocks noGrp="1" noChangeArrowheads="1"/>
          </p:cNvSpPr>
          <p:nvPr>
            <p:ph type="body" idx="1"/>
          </p:nvPr>
        </p:nvSpPr>
        <p:spPr bwMode="auto">
          <a:xfrm>
            <a:off x="12192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3726" name="Rectangle 14"/>
          <p:cNvSpPr>
            <a:spLocks noGrp="1" noChangeArrowheads="1"/>
          </p:cNvSpPr>
          <p:nvPr>
            <p:ph type="title"/>
          </p:nvPr>
        </p:nvSpPr>
        <p:spPr bwMode="auto">
          <a:xfrm>
            <a:off x="152400" y="152400"/>
            <a:ext cx="8915400" cy="1143000"/>
          </a:xfrm>
          <a:prstGeom prst="rect">
            <a:avLst/>
          </a:prstGeom>
          <a:noFill/>
          <a:ln w="9525">
            <a:noFill/>
            <a:miter lim="800000"/>
            <a:headEnd/>
            <a:tailEnd/>
          </a:ln>
          <a:effectLst>
            <a:outerShdw blurRad="63500" dist="12700" dir="162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5080" r:id="rId1"/>
    <p:sldLayoutId id="2147485081" r:id="rId2"/>
    <p:sldLayoutId id="2147485082" r:id="rId3"/>
    <p:sldLayoutId id="2147485083" r:id="rId4"/>
    <p:sldLayoutId id="2147485084" r:id="rId5"/>
    <p:sldLayoutId id="2147485085" r:id="rId6"/>
    <p:sldLayoutId id="2147485086" r:id="rId7"/>
    <p:sldLayoutId id="2147485087" r:id="rId8"/>
    <p:sldLayoutId id="2147485088" r:id="rId9"/>
    <p:sldLayoutId id="2147485089" r:id="rId10"/>
    <p:sldLayoutId id="2147485090"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latin typeface="Arial" pitchFamily="-108" charset="0"/>
        </a:defRPr>
      </a:lvl6pPr>
      <a:lvl7pPr marL="914400" algn="ctr" rtl="0" fontAlgn="base">
        <a:spcBef>
          <a:spcPct val="0"/>
        </a:spcBef>
        <a:spcAft>
          <a:spcPct val="0"/>
        </a:spcAft>
        <a:defRPr sz="4400" b="1">
          <a:solidFill>
            <a:schemeClr val="tx2"/>
          </a:solidFill>
          <a:latin typeface="Arial" pitchFamily="-108" charset="0"/>
        </a:defRPr>
      </a:lvl7pPr>
      <a:lvl8pPr marL="1371600" algn="ctr" rtl="0" fontAlgn="base">
        <a:spcBef>
          <a:spcPct val="0"/>
        </a:spcBef>
        <a:spcAft>
          <a:spcPct val="0"/>
        </a:spcAft>
        <a:defRPr sz="4400" b="1">
          <a:solidFill>
            <a:schemeClr val="tx2"/>
          </a:solidFill>
          <a:latin typeface="Arial" pitchFamily="-108" charset="0"/>
        </a:defRPr>
      </a:lvl8pPr>
      <a:lvl9pPr marL="1828800" algn="ctr" rtl="0" fontAlgn="base">
        <a:spcBef>
          <a:spcPct val="0"/>
        </a:spcBef>
        <a:spcAft>
          <a:spcPct val="0"/>
        </a:spcAft>
        <a:defRPr sz="4400" b="1">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tx2"/>
        </a:buClr>
        <a:buFont typeface="Times" charset="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Font typeface="Times" charset="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1"/>
        </a:buClr>
        <a:buFont typeface="Times" charset="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Font typeface="Wingdings" charset="0"/>
        <a:buChar char="Ø"/>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solidFill>
                  <a:srgbClr val="000000"/>
                </a:solidFill>
                <a:latin typeface="Times New Roman"/>
                <a:ea typeface="+mn-ea"/>
                <a:cs typeface="+mn-cs"/>
              </a:defRPr>
            </a:lvl1pPr>
          </a:lstStyle>
          <a:p>
            <a:pPr>
              <a:defRPr/>
            </a:pPr>
            <a:endParaRPr lang="en-US"/>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solidFill>
                  <a:srgbClr val="000000"/>
                </a:solidFill>
                <a:latin typeface="Times New Roman"/>
                <a:ea typeface="+mn-ea"/>
                <a:cs typeface="+mn-cs"/>
              </a:defRPr>
            </a:lvl1pPr>
          </a:lstStyle>
          <a:p>
            <a:pPr>
              <a:defRPr/>
            </a:pPr>
            <a:endParaRPr lang="en-US"/>
          </a:p>
        </p:txBody>
      </p:sp>
      <p:sp>
        <p:nvSpPr>
          <p:cNvPr id="71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solidFill>
                  <a:srgbClr val="000000"/>
                </a:solidFill>
                <a:latin typeface="Times New Roman" charset="0"/>
              </a:defRPr>
            </a:lvl1pPr>
          </a:lstStyle>
          <a:p>
            <a:pPr>
              <a:defRPr/>
            </a:pPr>
            <a:fld id="{622D1A4A-BA7C-684E-87DA-80F708E6C8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91" r:id="rId1"/>
    <p:sldLayoutId id="2147485092" r:id="rId2"/>
    <p:sldLayoutId id="2147485093" r:id="rId3"/>
    <p:sldLayoutId id="2147485094" r:id="rId4"/>
    <p:sldLayoutId id="2147485095" r:id="rId5"/>
    <p:sldLayoutId id="2147485096" r:id="rId6"/>
    <p:sldLayoutId id="2147485097" r:id="rId7"/>
    <p:sldLayoutId id="2147485098" r:id="rId8"/>
    <p:sldLayoutId id="2147485099" r:id="rId9"/>
    <p:sldLayoutId id="2147485100" r:id="rId10"/>
    <p:sldLayoutId id="2147485101"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95.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15.jpeg"/><Relationship Id="rId3"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22.jpeg"/><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9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29.jpeg"/><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95.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15.xml"/><Relationship Id="rId3"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16.xml"/><Relationship Id="rId3"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7.xml"/><Relationship Id="rId3" Type="http://schemas.openxmlformats.org/officeDocument/2006/relationships/image" Target="../media/image4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4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18.xml"/><Relationship Id="rId3" Type="http://schemas.openxmlformats.org/officeDocument/2006/relationships/image" Target="../media/image4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3.xml"/><Relationship Id="rId2" Type="http://schemas.openxmlformats.org/officeDocument/2006/relationships/notesSlide" Target="../notesSlides/notesSlide19.xml"/><Relationship Id="rId3" Type="http://schemas.openxmlformats.org/officeDocument/2006/relationships/image" Target="../media/image5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0.xml"/><Relationship Id="rId3" Type="http://schemas.openxmlformats.org/officeDocument/2006/relationships/image" Target="../media/image5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22.xml"/><Relationship Id="rId3"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23.xml"/><Relationship Id="rId3" Type="http://schemas.openxmlformats.org/officeDocument/2006/relationships/image" Target="../media/image5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24.xml"/><Relationship Id="rId3" Type="http://schemas.openxmlformats.org/officeDocument/2006/relationships/image" Target="../media/image5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4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95.xml"/><Relationship Id="rId2" Type="http://schemas.openxmlformats.org/officeDocument/2006/relationships/image" Target="../media/image5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1" Type="http://schemas.openxmlformats.org/officeDocument/2006/relationships/slideLayout" Target="../slideLayouts/slideLayout148.xml"/><Relationship Id="rId2" Type="http://schemas.openxmlformats.org/officeDocument/2006/relationships/notesSlide" Target="../notesSlides/notesSlide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6.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1" descr="hanging-by-a-thread.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62388" y="25400"/>
            <a:ext cx="4525962"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p:cNvSpPr>
            <a:spLocks noGrp="1" noChangeArrowheads="1"/>
          </p:cNvSpPr>
          <p:nvPr>
            <p:ph type="title" idx="4294967295"/>
          </p:nvPr>
        </p:nvSpPr>
        <p:spPr>
          <a:xfrm>
            <a:off x="0" y="115888"/>
            <a:ext cx="5364163" cy="4537248"/>
          </a:xfrm>
          <a:effectLst>
            <a:outerShdw blurRad="63500" dist="57501" dir="1676261" algn="ctr" rotWithShape="0">
              <a:schemeClr val="bg1">
                <a:alpha val="74998"/>
              </a:schemeClr>
            </a:outerShdw>
          </a:effectLst>
        </p:spPr>
        <p:txBody>
          <a:bodyPr/>
          <a:lstStyle/>
          <a:p>
            <a:pPr eaLnBrk="1" hangingPunct="1">
              <a:defRPr/>
            </a:pPr>
            <a:r>
              <a:rPr lang="en-US" sz="8000" dirty="0" smtClean="0">
                <a:solidFill>
                  <a:schemeClr val="bg1"/>
                </a:solidFill>
                <a:effectLst>
                  <a:outerShdw blurRad="50800" dist="38100" dir="2700000" algn="tl" rotWithShape="0">
                    <a:srgbClr val="000000">
                      <a:alpha val="43000"/>
                    </a:srgbClr>
                  </a:outerShdw>
                </a:effectLst>
                <a:latin typeface="Boca Raton ICG Solid" charset="0"/>
                <a:ea typeface="ＭＳ Ｐゴシック" charset="0"/>
                <a:cs typeface="ＭＳ Ｐゴシック" charset="0"/>
              </a:rPr>
              <a:t>FAITHFUL BY A THREAD</a:t>
            </a:r>
            <a:endParaRPr lang="en-US" sz="8000" dirty="0">
              <a:solidFill>
                <a:schemeClr val="bg1"/>
              </a:solidFill>
              <a:effectLst>
                <a:outerShdw blurRad="50800" dist="38100" dir="2700000" algn="tl" rotWithShape="0">
                  <a:srgbClr val="000000">
                    <a:alpha val="43000"/>
                  </a:srgbClr>
                </a:outerShdw>
              </a:effectLst>
              <a:latin typeface="Boca Raton ICG Solid" charset="0"/>
              <a:ea typeface="ＭＳ Ｐゴシック" charset="0"/>
              <a:cs typeface="ＭＳ Ｐゴシック" charset="0"/>
            </a:endParaRPr>
          </a:p>
        </p:txBody>
      </p:sp>
      <p:sp>
        <p:nvSpPr>
          <p:cNvPr id="145411" name="Rectangle 3"/>
          <p:cNvSpPr txBox="1">
            <a:spLocks noChangeArrowheads="1"/>
          </p:cNvSpPr>
          <p:nvPr/>
        </p:nvSpPr>
        <p:spPr bwMode="auto">
          <a:xfrm>
            <a:off x="11396" y="4365104"/>
            <a:ext cx="549670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eaLnBrk="1" hangingPunct="1"/>
            <a:r>
              <a:rPr lang="en-US" sz="3600" i="1">
                <a:solidFill>
                  <a:srgbClr val="FFFFFF"/>
                </a:solidFill>
                <a:latin typeface="Arial" charset="0"/>
                <a:cs typeface="Arial" charset="0"/>
              </a:rPr>
              <a:t>2 Chronicles 21–23</a:t>
            </a: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lnSpc>
                <a:spcPct val="100000"/>
              </a:lnSpc>
              <a:spcBef>
                <a:spcPts val="0"/>
              </a:spcBef>
              <a:spcAft>
                <a:spcPts val="0"/>
              </a:spcAft>
              <a:buFontTx/>
              <a:buNone/>
              <a:defRPr/>
            </a:pPr>
            <a:r>
              <a:rPr kumimoji="0" lang="en-US" sz="2000" kern="0" dirty="0" smtClean="0">
                <a:solidFill>
                  <a:srgbClr val="FFFFFF"/>
                </a:solidFill>
                <a:effectLst>
                  <a:outerShdw blurRad="38100" dist="38100" dir="2700000" algn="tl">
                    <a:srgbClr val="000000"/>
                  </a:outerShdw>
                </a:effectLst>
                <a:latin typeface="Arial"/>
                <a:cs typeface="Arial"/>
              </a:rPr>
              <a:t>Dr. Rick Griffith • Crossroads International Church Singapore</a:t>
            </a:r>
          </a:p>
          <a:p>
            <a:pPr algn="ctr" fontAlgn="auto">
              <a:lnSpc>
                <a:spcPct val="100000"/>
              </a:lnSpc>
              <a:spcBef>
                <a:spcPts val="0"/>
              </a:spcBef>
              <a:spcAft>
                <a:spcPts val="0"/>
              </a:spcAft>
              <a:buFontTx/>
              <a:buNone/>
              <a:defRPr/>
            </a:pPr>
            <a:r>
              <a:rPr kumimoji="0" lang="en-US" sz="2000" kern="0" dirty="0" smtClean="0">
                <a:solidFill>
                  <a:srgbClr val="FFFFFF"/>
                </a:solidFill>
                <a:effectLst>
                  <a:outerShdw blurRad="38100" dist="38100" dir="2700000" algn="tl">
                    <a:srgbClr val="000000"/>
                  </a:outerShdw>
                </a:effectLst>
                <a:latin typeface="Arial"/>
                <a:cs typeface="Arial"/>
              </a:rPr>
              <a:t>CICFamily.com • BibleStudyDownloads.org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descr="remember_9_11_ten_years_later_bumper_sticker-p128232797526910422trl0_400.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925" y="-1323975"/>
            <a:ext cx="9145588" cy="914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2" name="Rectangle 3"/>
          <p:cNvSpPr>
            <a:spLocks noGrp="1" noChangeArrowheads="1"/>
          </p:cNvSpPr>
          <p:nvPr>
            <p:ph type="title" idx="4294967295"/>
          </p:nvPr>
        </p:nvSpPr>
        <p:spPr>
          <a:xfrm>
            <a:off x="755650" y="908050"/>
            <a:ext cx="7772400" cy="803275"/>
          </a:xfrm>
        </p:spPr>
        <p:txBody>
          <a:bodyPr/>
          <a:lstStyle/>
          <a:p>
            <a:pPr eaLnBrk="1" hangingPunct="1"/>
            <a:r>
              <a:rPr lang="en-US" sz="5400" b="1">
                <a:solidFill>
                  <a:srgbClr val="000000"/>
                </a:solidFill>
                <a:latin typeface="Arial" charset="0"/>
                <a:ea typeface="ＭＳ Ｐゴシック" charset="0"/>
              </a:rPr>
              <a:t>Ten Years Later</a:t>
            </a:r>
          </a:p>
        </p:txBody>
      </p:sp>
      <p:sp>
        <p:nvSpPr>
          <p:cNvPr id="4" name="Rectangle 3"/>
          <p:cNvSpPr txBox="1">
            <a:spLocks noChangeArrowheads="1"/>
          </p:cNvSpPr>
          <p:nvPr/>
        </p:nvSpPr>
        <p:spPr bwMode="auto">
          <a:xfrm>
            <a:off x="755650" y="5157788"/>
            <a:ext cx="7772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eaLnBrk="1" hangingPunct="1"/>
            <a:r>
              <a:rPr lang="en-US" sz="5400">
                <a:solidFill>
                  <a:srgbClr val="000000"/>
                </a:solidFill>
                <a:latin typeface="Arial" charset="0"/>
                <a:cs typeface="Arial" charset="0"/>
              </a:rPr>
              <a:t>…is God faithful?</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684213" y="53975"/>
            <a:ext cx="7772400" cy="1143000"/>
          </a:xfrm>
        </p:spPr>
        <p:txBody>
          <a:bodyPr/>
          <a:lstStyle/>
          <a:p>
            <a:r>
              <a:rPr lang="en-US">
                <a:latin typeface="Arial" charset="0"/>
                <a:ea typeface="ＭＳ Ｐゴシック" charset="0"/>
              </a:rPr>
              <a:t>Cordoba House</a:t>
            </a:r>
          </a:p>
        </p:txBody>
      </p:sp>
      <p:pic>
        <p:nvPicPr>
          <p:cNvPr id="165890" name="Picture 2" descr="ny-cordoba-house-1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071563"/>
            <a:ext cx="4859338"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1" name="Picture 3" descr="ground-zero-victory-mosqu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84663" y="2657475"/>
            <a:ext cx="43195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2" name="Picture 5" descr="stop_the_mosque_ground_zero_1.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6513" y="249238"/>
            <a:ext cx="9170988"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684213" y="53975"/>
            <a:ext cx="7772400" cy="1143000"/>
          </a:xfrm>
        </p:spPr>
        <p:txBody>
          <a:bodyPr/>
          <a:lstStyle/>
          <a:p>
            <a:r>
              <a:rPr lang="en-US">
                <a:latin typeface="Arial" charset="0"/>
                <a:ea typeface="ＭＳ Ｐゴシック" charset="0"/>
              </a:rPr>
              <a:t>Cordoba House</a:t>
            </a:r>
          </a:p>
        </p:txBody>
      </p:sp>
      <p:pic>
        <p:nvPicPr>
          <p:cNvPr id="166914" name="Picture 2" descr="ny-cordoba-house-1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071563"/>
            <a:ext cx="4859338"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ground-zero-victory-mosqu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84663" y="2133600"/>
            <a:ext cx="485933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in_god_we_trus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31913" y="42863"/>
            <a:ext cx="6948487"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8" name="Title 1"/>
          <p:cNvSpPr>
            <a:spLocks noGrp="1"/>
          </p:cNvSpPr>
          <p:nvPr>
            <p:ph type="title"/>
          </p:nvPr>
        </p:nvSpPr>
        <p:spPr>
          <a:xfrm>
            <a:off x="685800" y="44450"/>
            <a:ext cx="7772400" cy="1143000"/>
          </a:xfrm>
        </p:spPr>
        <p:txBody>
          <a:bodyPr/>
          <a:lstStyle/>
          <a:p>
            <a:r>
              <a:rPr lang="en-US" sz="5400" b="1">
                <a:latin typeface="Arial" charset="0"/>
                <a:ea typeface="ＭＳ Ｐゴシック" charset="0"/>
              </a:rPr>
              <a:t>No Prayer Allowed?!</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1" descr="2011-07 Griffith Family Seattle-large siz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2" name="Title 2"/>
          <p:cNvSpPr>
            <a:spLocks noGrp="1"/>
          </p:cNvSpPr>
          <p:nvPr>
            <p:ph type="title" idx="4294967295"/>
          </p:nvPr>
        </p:nvSpPr>
        <p:spPr>
          <a:xfrm>
            <a:off x="0" y="0"/>
            <a:ext cx="2209800" cy="685800"/>
          </a:xfrm>
          <a:solidFill>
            <a:schemeClr val="tx1"/>
          </a:solidFill>
        </p:spPr>
        <p:txBody>
          <a:bodyPr/>
          <a:lstStyle/>
          <a:p>
            <a:pPr eaLnBrk="1" hangingPunct="1"/>
            <a:r>
              <a:rPr lang="en-US" b="1">
                <a:solidFill>
                  <a:schemeClr val="bg1"/>
                </a:solidFill>
                <a:latin typeface="Arial" charset="0"/>
                <a:ea typeface="ＭＳ Ｐゴシック" charset="0"/>
                <a:cs typeface="ＭＳ Ｐゴシック" charset="0"/>
              </a:rPr>
              <a:t>2011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Stephen as Pilo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6" name="Title 1"/>
          <p:cNvSpPr>
            <a:spLocks noGrp="1"/>
          </p:cNvSpPr>
          <p:nvPr>
            <p:ph type="title"/>
          </p:nvPr>
        </p:nvSpPr>
        <p:spPr/>
        <p:txBody>
          <a:bodyPr/>
          <a:lstStyle/>
          <a:p>
            <a:r>
              <a:rPr lang="en-US">
                <a:latin typeface="Arial" charset="0"/>
                <a:ea typeface="ＭＳ Ｐゴシック" charset="0"/>
              </a:rPr>
              <a:t>Stephen the Pilot</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4" descr="airplane behind fenc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0" name="Title 1"/>
          <p:cNvSpPr>
            <a:spLocks noGrp="1"/>
          </p:cNvSpPr>
          <p:nvPr>
            <p:ph type="title"/>
          </p:nvPr>
        </p:nvSpPr>
        <p:spPr>
          <a:xfrm>
            <a:off x="1192213" y="990600"/>
            <a:ext cx="7772400" cy="1143000"/>
          </a:xfrm>
        </p:spPr>
        <p:txBody>
          <a:bodyPr/>
          <a:lstStyle/>
          <a:p>
            <a:r>
              <a:rPr lang="en-US" sz="6000" b="1">
                <a:solidFill>
                  <a:schemeClr val="tx1"/>
                </a:solidFill>
                <a:latin typeface="Arial" charset="0"/>
                <a:ea typeface="ＭＳ Ｐゴシック" charset="0"/>
              </a:rPr>
              <a:t>Aviation</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usdollars-flag-economy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38" y="-388938"/>
            <a:ext cx="9136062" cy="724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4" name="Title 1"/>
          <p:cNvSpPr>
            <a:spLocks noGrp="1"/>
          </p:cNvSpPr>
          <p:nvPr>
            <p:ph type="title"/>
          </p:nvPr>
        </p:nvSpPr>
        <p:spPr>
          <a:xfrm>
            <a:off x="0" y="20638"/>
            <a:ext cx="7772400" cy="1143000"/>
          </a:xfrm>
        </p:spPr>
        <p:txBody>
          <a:bodyPr/>
          <a:lstStyle/>
          <a:p>
            <a:pPr algn="l"/>
            <a:r>
              <a:rPr lang="en-US" b="1">
                <a:latin typeface="Arial" charset="0"/>
                <a:ea typeface="ＭＳ Ｐゴシック" charset="0"/>
              </a:rPr>
              <a:t>Dollar Devaluation</a:t>
            </a:r>
          </a:p>
        </p:txBody>
      </p:sp>
      <p:pic>
        <p:nvPicPr>
          <p:cNvPr id="4" name="Picture 3" descr="UnsustainableEconomy.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48263" y="260350"/>
            <a:ext cx="3814762"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2" descr="911tenyearslater_290_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7625"/>
            <a:ext cx="9144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8" name="Title 1"/>
          <p:cNvSpPr>
            <a:spLocks noGrp="1"/>
          </p:cNvSpPr>
          <p:nvPr>
            <p:ph type="title"/>
          </p:nvPr>
        </p:nvSpPr>
        <p:spPr>
          <a:xfrm>
            <a:off x="2268538" y="4149725"/>
            <a:ext cx="6619875" cy="863600"/>
          </a:xfrm>
          <a:solidFill>
            <a:schemeClr val="tx1"/>
          </a:solidFill>
        </p:spPr>
        <p:txBody>
          <a:bodyPr/>
          <a:lstStyle/>
          <a:p>
            <a:r>
              <a:rPr lang="en-US">
                <a:solidFill>
                  <a:schemeClr val="bg1"/>
                </a:solidFill>
                <a:latin typeface="Arial" charset="0"/>
                <a:ea typeface="ＭＳ Ｐゴシック" charset="0"/>
              </a:rPr>
              <a:t>The Economy</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3" descr="emptiness pools wtc 2011_6_wtctour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757238"/>
            <a:ext cx="9144000"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2" name="Title 1"/>
          <p:cNvSpPr>
            <a:spLocks noGrp="1"/>
          </p:cNvSpPr>
          <p:nvPr>
            <p:ph type="title"/>
          </p:nvPr>
        </p:nvSpPr>
        <p:spPr>
          <a:xfrm>
            <a:off x="0" y="0"/>
            <a:ext cx="9144000" cy="1412875"/>
          </a:xfrm>
          <a:solidFill>
            <a:srgbClr val="262626"/>
          </a:solidFill>
        </p:spPr>
        <p:txBody>
          <a:bodyPr/>
          <a:lstStyle/>
          <a:p>
            <a:r>
              <a:rPr lang="en-US">
                <a:latin typeface="Arial" charset="0"/>
                <a:ea typeface="ＭＳ Ｐゴシック" charset="0"/>
              </a:rPr>
              <a:t>How can we know whether God has </a:t>
            </a:r>
            <a:r>
              <a:rPr lang="en-US" u="sng">
                <a:solidFill>
                  <a:srgbClr val="FFFF00"/>
                </a:solidFill>
                <a:latin typeface="Arial" charset="0"/>
                <a:ea typeface="ＭＳ Ｐゴシック" charset="0"/>
              </a:rPr>
              <a:t>abandoned</a:t>
            </a:r>
            <a:r>
              <a:rPr lang="en-US">
                <a:solidFill>
                  <a:srgbClr val="FFFF00"/>
                </a:solidFill>
                <a:latin typeface="Arial" charset="0"/>
                <a:ea typeface="ＭＳ Ｐゴシック" charset="0"/>
              </a:rPr>
              <a:t> </a:t>
            </a:r>
            <a:r>
              <a:rPr lang="en-US">
                <a:latin typeface="Arial" charset="0"/>
                <a:ea typeface="ＭＳ Ｐゴシック" charset="0"/>
              </a:rPr>
              <a:t>us?</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2001Aug-ManhattanSkylinewithWTC-CarolMHighsmith-LC-USZ62-123456.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549275"/>
            <a:ext cx="9177338"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8" name="Rectangle 3"/>
          <p:cNvSpPr>
            <a:spLocks noGrp="1" noChangeArrowheads="1"/>
          </p:cNvSpPr>
          <p:nvPr>
            <p:ph type="title" idx="4294967295"/>
          </p:nvPr>
        </p:nvSpPr>
        <p:spPr>
          <a:xfrm>
            <a:off x="0" y="-171450"/>
            <a:ext cx="9144000" cy="1008063"/>
          </a:xfrm>
          <a:solidFill>
            <a:srgbClr val="262626"/>
          </a:solidFill>
        </p:spPr>
        <p:txBody>
          <a:bodyPr/>
          <a:lstStyle/>
          <a:p>
            <a:pPr eaLnBrk="1" hangingPunct="1"/>
            <a:r>
              <a:rPr lang="en-US">
                <a:latin typeface="Arial" charset="0"/>
                <a:ea typeface="ＭＳ Ｐゴシック" charset="0"/>
              </a:rPr>
              <a:t>New York, August 2001</a:t>
            </a:r>
          </a:p>
        </p:txBody>
      </p:sp>
    </p:spTree>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2225" y="357188"/>
            <a:ext cx="7110413" cy="2224087"/>
            <a:chOff x="814" y="225"/>
            <a:chExt cx="4479" cy="1401"/>
          </a:xfrm>
        </p:grpSpPr>
        <p:sp>
          <p:nvSpPr>
            <p:cNvPr id="32771"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kumimoji="0" lang="en-US" sz="2800">
                  <a:solidFill>
                    <a:srgbClr val="FAFD00"/>
                  </a:solidFill>
                  <a:latin typeface="Arial"/>
                  <a:cs typeface="Arial"/>
                </a:rPr>
                <a:t>                            Genesis 12</a:t>
              </a:r>
            </a:p>
            <a:p>
              <a:pPr eaLnBrk="0" hangingPunct="0">
                <a:defRPr/>
              </a:pPr>
              <a:r>
                <a:rPr kumimoji="0" lang="en-US" sz="2800">
                  <a:solidFill>
                    <a:srgbClr val="FAFD00"/>
                  </a:solidFill>
                  <a:latin typeface="Arial"/>
                  <a:cs typeface="Arial"/>
                </a:rPr>
                <a:t>	The Lord had said to Abram, </a:t>
              </a:r>
            </a:p>
            <a:p>
              <a:pPr eaLnBrk="0" hangingPunct="0">
                <a:defRPr/>
              </a:pPr>
              <a:r>
                <a:rPr kumimoji="0" lang="en-US" sz="2800">
                  <a:solidFill>
                    <a:srgbClr val="FAFD00"/>
                  </a:solidFill>
                  <a:latin typeface="Arial"/>
                  <a:cs typeface="Arial"/>
                </a:rPr>
                <a:t>        </a:t>
              </a:r>
              <a:r>
                <a:rPr kumimoji="0" lang="ja-JP" altLang="en-US" sz="2800">
                  <a:solidFill>
                    <a:srgbClr val="FAFD00"/>
                  </a:solidFill>
                  <a:latin typeface="Arial"/>
                  <a:cs typeface="Arial"/>
                </a:rPr>
                <a:t>“</a:t>
              </a:r>
              <a:r>
                <a:rPr kumimoji="0" lang="en-US" sz="2800">
                  <a:solidFill>
                    <a:srgbClr val="FAFD00"/>
                  </a:solidFill>
                  <a:latin typeface="Arial"/>
                  <a:cs typeface="Arial"/>
                </a:rPr>
                <a:t>Leave your country, your people and your father</a:t>
              </a:r>
              <a:r>
                <a:rPr kumimoji="0" lang="ja-JP" altLang="en-US" sz="2800">
                  <a:solidFill>
                    <a:srgbClr val="FAFD00"/>
                  </a:solidFill>
                  <a:latin typeface="Arial"/>
                  <a:cs typeface="Arial"/>
                </a:rPr>
                <a:t>’</a:t>
              </a:r>
              <a:r>
                <a:rPr kumimoji="0" lang="en-US" sz="2800">
                  <a:solidFill>
                    <a:srgbClr val="FAFD00"/>
                  </a:solidFill>
                  <a:latin typeface="Arial"/>
                  <a:cs typeface="Arial"/>
                </a:rPr>
                <a:t>s household, and go to </a:t>
              </a:r>
              <a:r>
                <a:rPr kumimoji="0" lang="en-US" sz="2800">
                  <a:solidFill>
                    <a:srgbClr val="00DFCA"/>
                  </a:solidFill>
                  <a:latin typeface="Arial"/>
                  <a:cs typeface="Arial"/>
                </a:rPr>
                <a:t>the land </a:t>
              </a:r>
              <a:r>
                <a:rPr kumimoji="0" lang="en-US" sz="2800">
                  <a:solidFill>
                    <a:srgbClr val="FAFD00"/>
                  </a:solidFill>
                  <a:latin typeface="Arial"/>
                  <a:cs typeface="Arial"/>
                </a:rPr>
                <a:t>I will show you.</a:t>
              </a:r>
              <a:endParaRPr kumimoji="0" lang="en-US" sz="2800">
                <a:solidFill>
                  <a:srgbClr val="00DFCA"/>
                </a:solidFill>
                <a:latin typeface="Arial"/>
                <a:cs typeface="Arial"/>
              </a:endParaRPr>
            </a:p>
          </p:txBody>
        </p:sp>
        <p:sp>
          <p:nvSpPr>
            <p:cNvPr id="32772" name="Rectangle 4"/>
            <p:cNvSpPr>
              <a:spLocks noChangeArrowheads="1"/>
            </p:cNvSpPr>
            <p:nvPr/>
          </p:nvSpPr>
          <p:spPr bwMode="auto">
            <a:xfrm>
              <a:off x="1207" y="440"/>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kumimoji="0" lang="en-US">
                  <a:solidFill>
                    <a:srgbClr val="FAFD00"/>
                  </a:solidFill>
                  <a:latin typeface="Arial"/>
                  <a:cs typeface="Arial"/>
                </a:rPr>
                <a:t>1</a:t>
              </a:r>
            </a:p>
          </p:txBody>
        </p:sp>
      </p:grpSp>
      <p:grpSp>
        <p:nvGrpSpPr>
          <p:cNvPr id="3" name="Group 5"/>
          <p:cNvGrpSpPr>
            <a:grpSpLocks/>
          </p:cNvGrpSpPr>
          <p:nvPr/>
        </p:nvGrpSpPr>
        <p:grpSpPr bwMode="auto">
          <a:xfrm>
            <a:off x="1154113" y="2125663"/>
            <a:ext cx="7110412" cy="2224087"/>
            <a:chOff x="727" y="1339"/>
            <a:chExt cx="4479" cy="1401"/>
          </a:xfrm>
        </p:grpSpPr>
        <p:sp>
          <p:nvSpPr>
            <p:cNvPr id="32774"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endParaRPr kumimoji="0" lang="en-US" sz="2800">
                <a:solidFill>
                  <a:srgbClr val="FAFD00"/>
                </a:solidFill>
                <a:latin typeface="Arial"/>
                <a:cs typeface="Arial"/>
              </a:endParaRPr>
            </a:p>
            <a:p>
              <a:pPr eaLnBrk="0" hangingPunct="0">
                <a:defRPr/>
              </a:pPr>
              <a:r>
                <a:rPr kumimoji="0" lang="en-US" sz="2000">
                  <a:solidFill>
                    <a:srgbClr val="FAFD00"/>
                  </a:solidFill>
                  <a:latin typeface="Arial"/>
                  <a:cs typeface="Arial"/>
                </a:rPr>
                <a:t>	 </a:t>
              </a:r>
              <a:r>
                <a:rPr kumimoji="0" lang="ja-JP" altLang="en-US" sz="2800">
                  <a:solidFill>
                    <a:srgbClr val="FAFD00"/>
                  </a:solidFill>
                  <a:latin typeface="Arial"/>
                  <a:cs typeface="Arial"/>
                </a:rPr>
                <a:t>“</a:t>
              </a:r>
              <a:r>
                <a:rPr kumimoji="0" lang="en-US" sz="2800">
                  <a:solidFill>
                    <a:srgbClr val="FAFD00"/>
                  </a:solidFill>
                  <a:latin typeface="Arial"/>
                  <a:cs typeface="Arial"/>
                </a:rPr>
                <a:t>I will make you into </a:t>
              </a:r>
              <a:r>
                <a:rPr kumimoji="0" lang="en-US" sz="2800">
                  <a:solidFill>
                    <a:srgbClr val="00DFCA"/>
                  </a:solidFill>
                  <a:latin typeface="Arial"/>
                  <a:cs typeface="Arial"/>
                </a:rPr>
                <a:t>a great nation </a:t>
              </a:r>
              <a:endParaRPr kumimoji="0" lang="en-US" sz="2800">
                <a:solidFill>
                  <a:srgbClr val="FAFD00"/>
                </a:solidFill>
                <a:latin typeface="Arial"/>
                <a:cs typeface="Arial"/>
              </a:endParaRPr>
            </a:p>
            <a:p>
              <a:pPr eaLnBrk="0" hangingPunct="0">
                <a:defRPr/>
              </a:pPr>
              <a:r>
                <a:rPr kumimoji="0" lang="en-US" sz="2800">
                  <a:solidFill>
                    <a:srgbClr val="FAFD00"/>
                  </a:solidFill>
                  <a:latin typeface="Arial"/>
                  <a:cs typeface="Arial"/>
                </a:rPr>
                <a:t>	      and I will bless you;</a:t>
              </a:r>
            </a:p>
            <a:p>
              <a:pPr eaLnBrk="0" hangingPunct="0">
                <a:defRPr/>
              </a:pPr>
              <a:r>
                <a:rPr kumimoji="0" lang="en-US" sz="2800">
                  <a:solidFill>
                    <a:srgbClr val="FAFD00"/>
                  </a:solidFill>
                  <a:latin typeface="Arial"/>
                  <a:cs typeface="Arial"/>
                </a:rPr>
                <a:t>	   I will make your name great,</a:t>
              </a:r>
            </a:p>
            <a:p>
              <a:pPr eaLnBrk="0" hangingPunct="0">
                <a:defRPr/>
              </a:pPr>
              <a:r>
                <a:rPr kumimoji="0" lang="en-US" sz="2800">
                  <a:solidFill>
                    <a:srgbClr val="FAFD00"/>
                  </a:solidFill>
                  <a:latin typeface="Arial"/>
                  <a:cs typeface="Arial"/>
                </a:rPr>
                <a:t>	      and you will be a blessing.</a:t>
              </a:r>
              <a:endParaRPr kumimoji="0" lang="en-US" sz="2800">
                <a:solidFill>
                  <a:srgbClr val="00DFCA"/>
                </a:solidFill>
                <a:latin typeface="Arial"/>
                <a:cs typeface="Arial"/>
              </a:endParaRPr>
            </a:p>
          </p:txBody>
        </p:sp>
        <p:sp>
          <p:nvSpPr>
            <p:cNvPr id="32775" name="Rectangle 7"/>
            <p:cNvSpPr>
              <a:spLocks noChangeArrowheads="1"/>
            </p:cNvSpPr>
            <p:nvPr/>
          </p:nvSpPr>
          <p:spPr bwMode="auto">
            <a:xfrm>
              <a:off x="1227" y="1513"/>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kumimoji="0" lang="en-US">
                  <a:solidFill>
                    <a:srgbClr val="FAFD00"/>
                  </a:solidFill>
                  <a:latin typeface="Arial"/>
                  <a:cs typeface="Arial"/>
                </a:rPr>
                <a:t>2</a:t>
              </a:r>
            </a:p>
          </p:txBody>
        </p:sp>
      </p:grpSp>
      <p:grpSp>
        <p:nvGrpSpPr>
          <p:cNvPr id="4" name="Group 8"/>
          <p:cNvGrpSpPr>
            <a:grpSpLocks/>
          </p:cNvGrpSpPr>
          <p:nvPr/>
        </p:nvGrpSpPr>
        <p:grpSpPr bwMode="auto">
          <a:xfrm>
            <a:off x="1131888" y="3856038"/>
            <a:ext cx="7110412" cy="2651125"/>
            <a:chOff x="713" y="2429"/>
            <a:chExt cx="4479" cy="1670"/>
          </a:xfrm>
        </p:grpSpPr>
        <p:sp>
          <p:nvSpPr>
            <p:cNvPr id="32777"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endParaRPr kumimoji="0" lang="en-US" sz="2800">
                <a:solidFill>
                  <a:srgbClr val="FAFD00"/>
                </a:solidFill>
                <a:latin typeface="Arial"/>
                <a:cs typeface="Arial"/>
              </a:endParaRPr>
            </a:p>
            <a:p>
              <a:pPr eaLnBrk="0" hangingPunct="0">
                <a:defRPr/>
              </a:pPr>
              <a:r>
                <a:rPr kumimoji="0" lang="en-US" sz="2800">
                  <a:solidFill>
                    <a:srgbClr val="FAFD00"/>
                  </a:solidFill>
                  <a:latin typeface="Arial"/>
                  <a:cs typeface="Arial"/>
                </a:rPr>
                <a:t>	</a:t>
              </a:r>
              <a:r>
                <a:rPr kumimoji="0" lang="en-US" sz="2000">
                  <a:solidFill>
                    <a:srgbClr val="FAFD00"/>
                  </a:solidFill>
                  <a:latin typeface="Arial"/>
                  <a:cs typeface="Arial"/>
                </a:rPr>
                <a:t> </a:t>
              </a:r>
              <a:r>
                <a:rPr kumimoji="0" lang="en-US" sz="2800">
                  <a:solidFill>
                    <a:srgbClr val="FAFD00"/>
                  </a:solidFill>
                  <a:latin typeface="Arial"/>
                  <a:cs typeface="Arial"/>
                </a:rPr>
                <a:t>I will bless those who bless you,</a:t>
              </a:r>
            </a:p>
            <a:p>
              <a:pPr eaLnBrk="0" hangingPunct="0">
                <a:defRPr/>
              </a:pPr>
              <a:r>
                <a:rPr kumimoji="0" lang="en-US" sz="2800">
                  <a:solidFill>
                    <a:srgbClr val="FAFD00"/>
                  </a:solidFill>
                  <a:latin typeface="Arial"/>
                  <a:cs typeface="Arial"/>
                </a:rPr>
                <a:t>	      and whoever curses you I will 		      curse;</a:t>
              </a:r>
            </a:p>
            <a:p>
              <a:pPr eaLnBrk="0" hangingPunct="0">
                <a:defRPr/>
              </a:pPr>
              <a:r>
                <a:rPr kumimoji="0" lang="en-US" sz="2800">
                  <a:solidFill>
                    <a:srgbClr val="FAFD00"/>
                  </a:solidFill>
                  <a:latin typeface="Arial"/>
                  <a:cs typeface="Arial"/>
                </a:rPr>
                <a:t>	 and </a:t>
              </a:r>
              <a:r>
                <a:rPr kumimoji="0" lang="en-US" sz="2800">
                  <a:solidFill>
                    <a:srgbClr val="00DFCA"/>
                  </a:solidFill>
                  <a:latin typeface="Arial"/>
                  <a:cs typeface="Arial"/>
                </a:rPr>
                <a:t>all peoples on earth</a:t>
              </a:r>
            </a:p>
            <a:p>
              <a:pPr eaLnBrk="0" hangingPunct="0">
                <a:defRPr/>
              </a:pPr>
              <a:r>
                <a:rPr kumimoji="0" lang="en-US" sz="2800">
                  <a:solidFill>
                    <a:srgbClr val="00DFCA"/>
                  </a:solidFill>
                  <a:latin typeface="Arial"/>
                  <a:cs typeface="Arial"/>
                </a:rPr>
                <a:t>                will be blessed through you.</a:t>
              </a:r>
              <a:r>
                <a:rPr kumimoji="0" lang="ja-JP" altLang="en-US" sz="2800">
                  <a:solidFill>
                    <a:srgbClr val="FAFD00"/>
                  </a:solidFill>
                  <a:latin typeface="Arial"/>
                  <a:cs typeface="Arial"/>
                </a:rPr>
                <a:t>”</a:t>
              </a:r>
              <a:endParaRPr kumimoji="0" lang="en-US" sz="2800">
                <a:solidFill>
                  <a:srgbClr val="00DFCA"/>
                </a:solidFill>
                <a:latin typeface="Arial"/>
                <a:cs typeface="Arial"/>
              </a:endParaRPr>
            </a:p>
          </p:txBody>
        </p:sp>
        <p:sp>
          <p:nvSpPr>
            <p:cNvPr id="32778" name="Rectangle 10"/>
            <p:cNvSpPr>
              <a:spLocks noChangeArrowheads="1"/>
            </p:cNvSpPr>
            <p:nvPr/>
          </p:nvSpPr>
          <p:spPr bwMode="auto">
            <a:xfrm>
              <a:off x="1207" y="2589"/>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kumimoji="0" lang="en-US">
                  <a:solidFill>
                    <a:srgbClr val="FAFD00"/>
                  </a:solidFill>
                  <a:latin typeface="Arial"/>
                  <a:cs typeface="Arial"/>
                </a:rPr>
                <a:t>3</a:t>
              </a:r>
            </a:p>
          </p:txBody>
        </p:sp>
      </p:grpSp>
      <p:sp>
        <p:nvSpPr>
          <p:cNvPr id="32779" name="Rectangle 11"/>
          <p:cNvSpPr>
            <a:spLocks noChangeArrowheads="1"/>
          </p:cNvSpPr>
          <p:nvPr/>
        </p:nvSpPr>
        <p:spPr bwMode="auto">
          <a:xfrm>
            <a:off x="620713" y="160338"/>
            <a:ext cx="809625" cy="14446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kumimoji="0" lang="en-US" sz="8800" b="0">
                <a:solidFill>
                  <a:srgbClr val="FFD34A"/>
                </a:solidFill>
                <a:latin typeface="Arial"/>
                <a:cs typeface="Arial"/>
              </a:rPr>
              <a:t>7</a:t>
            </a:r>
          </a:p>
        </p:txBody>
      </p:sp>
      <p:sp>
        <p:nvSpPr>
          <p:cNvPr id="32780" name="Line 1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eaLnBrk="0" hangingPunct="0">
              <a:defRPr/>
            </a:pPr>
            <a:endParaRPr kumimoji="0" lang="en-US" sz="1800" b="0">
              <a:solidFill>
                <a:srgbClr val="FFFFFF"/>
              </a:solidFill>
              <a:latin typeface="Arial"/>
              <a:cs typeface="Arial"/>
            </a:endParaRPr>
          </a:p>
        </p:txBody>
      </p:sp>
      <p:sp>
        <p:nvSpPr>
          <p:cNvPr id="175110" name="Freeform 1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75111" name="AutoShape 1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pPr eaLnBrk="0" hangingPunct="0"/>
            <a:endParaRPr kumimoji="0" lang="en-US" sz="1800" b="0">
              <a:solidFill>
                <a:srgbClr val="FFFFFF"/>
              </a:solidFill>
              <a:latin typeface="Arial" charset="0"/>
              <a:cs typeface="Arial" charset="0"/>
            </a:endParaRPr>
          </a:p>
        </p:txBody>
      </p:sp>
      <p:sp>
        <p:nvSpPr>
          <p:cNvPr id="175112" name="Rectangle 1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pPr eaLnBrk="0" hangingPunct="0"/>
            <a:endParaRPr kumimoji="0" lang="en-US" sz="1800" b="0">
              <a:solidFill>
                <a:srgbClr val="FFFFFF"/>
              </a:solidFill>
              <a:latin typeface="Arial" charset="0"/>
              <a:cs typeface="Arial" charset="0"/>
            </a:endParaRPr>
          </a:p>
        </p:txBody>
      </p:sp>
      <p:sp>
        <p:nvSpPr>
          <p:cNvPr id="175113" name="AutoShape 1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eaLnBrk="0" hangingPunct="0"/>
            <a:endParaRPr kumimoji="0" lang="en-US" sz="1800" b="0">
              <a:solidFill>
                <a:srgbClr val="FFFFFF"/>
              </a:solidFill>
              <a:latin typeface="Arial" charset="0"/>
              <a:cs typeface="Arial" charset="0"/>
            </a:endParaRPr>
          </a:p>
        </p:txBody>
      </p:sp>
      <p:sp>
        <p:nvSpPr>
          <p:cNvPr id="175114" name="Line 1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15" name="Line 1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16" name="Rectangle 1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kumimoji="0" lang="en-US" sz="1800" b="0">
              <a:solidFill>
                <a:srgbClr val="FFFFFF"/>
              </a:solidFill>
              <a:latin typeface="Arial" charset="0"/>
              <a:cs typeface="Arial" charset="0"/>
            </a:endParaRPr>
          </a:p>
        </p:txBody>
      </p:sp>
      <p:sp>
        <p:nvSpPr>
          <p:cNvPr id="175117" name="Rectangle 20"/>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kumimoji="0" lang="en-US" sz="1000">
                <a:solidFill>
                  <a:srgbClr val="000000"/>
                </a:solidFill>
                <a:latin typeface="Arial" charset="0"/>
                <a:cs typeface="Arial" charset="0"/>
              </a:rPr>
              <a:t>L - S - B</a:t>
            </a:r>
          </a:p>
        </p:txBody>
      </p:sp>
      <p:sp>
        <p:nvSpPr>
          <p:cNvPr id="175118" name="Rectangle 21"/>
          <p:cNvSpPr>
            <a:spLocks noChangeArrowheads="1"/>
          </p:cNvSpPr>
          <p:nvPr/>
        </p:nvSpPr>
        <p:spPr bwMode="auto">
          <a:xfrm>
            <a:off x="8175625" y="3654425"/>
            <a:ext cx="725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kumimoji="0" lang="en-US" sz="900">
                <a:solidFill>
                  <a:srgbClr val="000000"/>
                </a:solidFill>
                <a:latin typeface="Arial" charset="0"/>
                <a:cs typeface="Arial" charset="0"/>
              </a:rPr>
              <a:t>The CALL</a:t>
            </a:r>
          </a:p>
        </p:txBody>
      </p:sp>
      <p:sp>
        <p:nvSpPr>
          <p:cNvPr id="175119" name="Rectangle 22"/>
          <p:cNvSpPr>
            <a:spLocks noChangeArrowheads="1"/>
          </p:cNvSpPr>
          <p:nvPr/>
        </p:nvSpPr>
        <p:spPr bwMode="auto">
          <a:xfrm>
            <a:off x="8004175" y="3432175"/>
            <a:ext cx="779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kumimoji="0" lang="en-US" sz="900">
                <a:solidFill>
                  <a:srgbClr val="000000"/>
                </a:solidFill>
                <a:latin typeface="Arial" charset="0"/>
                <a:cs typeface="Arial" charset="0"/>
              </a:rPr>
              <a:t>ABRAHAM</a:t>
            </a:r>
          </a:p>
        </p:txBody>
      </p:sp>
      <p:sp>
        <p:nvSpPr>
          <p:cNvPr id="175120" name="Line 2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21" name="Line 2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22" name="Line 2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5123" name="Text Box 26"/>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endParaRPr kumimoji="0" lang="en-US" sz="2000" b="0">
              <a:solidFill>
                <a:srgbClr val="FFA27C"/>
              </a:solidFill>
              <a:latin typeface="Arial" charset="0"/>
              <a:cs typeface="Arial" charset="0"/>
            </a:endParaRPr>
          </a:p>
        </p:txBody>
      </p:sp>
      <p:sp>
        <p:nvSpPr>
          <p:cNvPr id="175124" name="Text Box 27"/>
          <p:cNvSpPr txBox="1">
            <a:spLocks noChangeArrowheads="1"/>
          </p:cNvSpPr>
          <p:nvPr/>
        </p:nvSpPr>
        <p:spPr bwMode="auto">
          <a:xfrm>
            <a:off x="8577263" y="64166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sz="2000" b="0">
                <a:solidFill>
                  <a:srgbClr val="FFFFFF"/>
                </a:solidFill>
                <a:latin typeface="Arial" charset="0"/>
                <a:cs typeface="Arial" charset="0"/>
              </a:rPr>
              <a:t>2</a:t>
            </a:r>
          </a:p>
        </p:txBody>
      </p:sp>
      <p:sp>
        <p:nvSpPr>
          <p:cNvPr id="32796" name="Rectangle 2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eaLnBrk="0" hangingPunct="0">
              <a:defRPr/>
            </a:pPr>
            <a:r>
              <a:rPr kumimoji="0" lang="en-US" sz="1000">
                <a:solidFill>
                  <a:srgbClr val="FFFFFF"/>
                </a:solidFill>
                <a:effectLst>
                  <a:outerShdw blurRad="38100" dist="38100" dir="2700000" algn="tl">
                    <a:srgbClr val="000000"/>
                  </a:outerShdw>
                </a:effectLst>
                <a:latin typeface="Arial"/>
                <a:cs typeface="Arial"/>
              </a:rPr>
              <a:t>13</a:t>
            </a:r>
          </a:p>
        </p:txBody>
      </p:sp>
      <p:sp>
        <p:nvSpPr>
          <p:cNvPr id="175126" name="Text Box 29"/>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sz="1200">
                <a:solidFill>
                  <a:srgbClr val="FFFFFF"/>
                </a:solidFill>
                <a:latin typeface="Arial" charset="0"/>
                <a:cs typeface="Arial" charset="0"/>
              </a:rPr>
              <a:t>Handbook pg. 19-24</a:t>
            </a:r>
          </a:p>
        </p:txBody>
      </p:sp>
      <p:sp>
        <p:nvSpPr>
          <p:cNvPr id="175127" name="Rectangle 30"/>
          <p:cNvSpPr>
            <a:spLocks noGrp="1" noChangeArrowheads="1"/>
          </p:cNvSpPr>
          <p:nvPr>
            <p:ph type="title" idx="4294967295"/>
          </p:nvPr>
        </p:nvSpPr>
        <p:spPr bwMode="auto">
          <a:xfrm>
            <a:off x="2362200" y="152400"/>
            <a:ext cx="4724400" cy="685800"/>
          </a:xfrm>
          <a:prstGeom prst="rect">
            <a:avLst/>
          </a:prstGeom>
          <a:solidFill>
            <a:srgbClr val="000000"/>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effectLst/>
                <a:latin typeface="Arial" charset="0"/>
                <a:ea typeface="ＭＳ Ｐゴシック" charset="0"/>
                <a:cs typeface="Arial" charset="0"/>
              </a:rPr>
              <a:t>Genesis 12:1-3</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3" name="Group 2"/>
          <p:cNvGrpSpPr>
            <a:grpSpLocks/>
          </p:cNvGrpSpPr>
          <p:nvPr/>
        </p:nvGrpSpPr>
        <p:grpSpPr bwMode="auto">
          <a:xfrm>
            <a:off x="1292225" y="357188"/>
            <a:ext cx="7110413" cy="2224087"/>
            <a:chOff x="814" y="225"/>
            <a:chExt cx="4479" cy="1401"/>
          </a:xfrm>
        </p:grpSpPr>
        <p:sp>
          <p:nvSpPr>
            <p:cNvPr id="33795" name="Rectangle 3"/>
            <p:cNvSpPr>
              <a:spLocks noChangeArrowheads="1"/>
            </p:cNvSpPr>
            <p:nvPr/>
          </p:nvSpPr>
          <p:spPr bwMode="auto">
            <a:xfrm>
              <a:off x="814" y="225"/>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kumimoji="0" lang="en-US" sz="2800">
                  <a:solidFill>
                    <a:srgbClr val="FAFD00"/>
                  </a:solidFill>
                  <a:latin typeface="Arial"/>
                  <a:cs typeface="Arial"/>
                </a:rPr>
                <a:t>                            Genesis 12</a:t>
              </a:r>
            </a:p>
            <a:p>
              <a:pPr eaLnBrk="0" hangingPunct="0">
                <a:defRPr/>
              </a:pPr>
              <a:r>
                <a:rPr kumimoji="0" lang="en-US" sz="2800">
                  <a:solidFill>
                    <a:srgbClr val="FAFD00"/>
                  </a:solidFill>
                  <a:latin typeface="Arial"/>
                  <a:cs typeface="Arial"/>
                </a:rPr>
                <a:t>	The Lord had said to Abram, </a:t>
              </a:r>
            </a:p>
            <a:p>
              <a:pPr eaLnBrk="0" hangingPunct="0">
                <a:defRPr/>
              </a:pPr>
              <a:r>
                <a:rPr kumimoji="0" lang="en-US" sz="2800">
                  <a:solidFill>
                    <a:srgbClr val="FAFD00"/>
                  </a:solidFill>
                  <a:latin typeface="Arial"/>
                  <a:cs typeface="Arial"/>
                </a:rPr>
                <a:t>        </a:t>
              </a:r>
              <a:r>
                <a:rPr kumimoji="0" lang="ja-JP" altLang="en-US" sz="2800">
                  <a:solidFill>
                    <a:srgbClr val="FAFD00"/>
                  </a:solidFill>
                  <a:latin typeface="Arial"/>
                  <a:cs typeface="Arial"/>
                </a:rPr>
                <a:t>“</a:t>
              </a:r>
              <a:r>
                <a:rPr kumimoji="0" lang="en-US" sz="2800">
                  <a:solidFill>
                    <a:srgbClr val="FAFD00"/>
                  </a:solidFill>
                  <a:latin typeface="Arial"/>
                  <a:cs typeface="Arial"/>
                </a:rPr>
                <a:t>Leave your country, your people and your father</a:t>
              </a:r>
              <a:r>
                <a:rPr kumimoji="0" lang="ja-JP" altLang="en-US" sz="2800">
                  <a:solidFill>
                    <a:srgbClr val="FAFD00"/>
                  </a:solidFill>
                  <a:latin typeface="Arial"/>
                  <a:cs typeface="Arial"/>
                </a:rPr>
                <a:t>’</a:t>
              </a:r>
              <a:r>
                <a:rPr kumimoji="0" lang="en-US" sz="2800">
                  <a:solidFill>
                    <a:srgbClr val="FAFD00"/>
                  </a:solidFill>
                  <a:latin typeface="Arial"/>
                  <a:cs typeface="Arial"/>
                </a:rPr>
                <a:t>s household, and go to </a:t>
              </a:r>
              <a:r>
                <a:rPr kumimoji="0" lang="en-US" sz="2800">
                  <a:solidFill>
                    <a:srgbClr val="00DFCA"/>
                  </a:solidFill>
                  <a:latin typeface="Arial"/>
                  <a:cs typeface="Arial"/>
                </a:rPr>
                <a:t>the land </a:t>
              </a:r>
              <a:r>
                <a:rPr kumimoji="0" lang="en-US" sz="2800">
                  <a:solidFill>
                    <a:srgbClr val="FAFD00"/>
                  </a:solidFill>
                  <a:latin typeface="Arial"/>
                  <a:cs typeface="Arial"/>
                </a:rPr>
                <a:t>I will show you.</a:t>
              </a:r>
              <a:endParaRPr kumimoji="0" lang="en-US" sz="2800">
                <a:solidFill>
                  <a:srgbClr val="00DFCA"/>
                </a:solidFill>
                <a:latin typeface="Arial"/>
                <a:cs typeface="Arial"/>
              </a:endParaRPr>
            </a:p>
          </p:txBody>
        </p:sp>
        <p:sp>
          <p:nvSpPr>
            <p:cNvPr id="33796" name="Rectangle 4"/>
            <p:cNvSpPr>
              <a:spLocks noChangeArrowheads="1"/>
            </p:cNvSpPr>
            <p:nvPr/>
          </p:nvSpPr>
          <p:spPr bwMode="auto">
            <a:xfrm>
              <a:off x="1207" y="440"/>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kumimoji="0" lang="en-US">
                  <a:solidFill>
                    <a:srgbClr val="FAFD00"/>
                  </a:solidFill>
                  <a:latin typeface="Arial"/>
                  <a:cs typeface="Arial"/>
                </a:rPr>
                <a:t>1</a:t>
              </a:r>
            </a:p>
          </p:txBody>
        </p:sp>
      </p:grpSp>
      <p:grpSp>
        <p:nvGrpSpPr>
          <p:cNvPr id="177154" name="Group 5"/>
          <p:cNvGrpSpPr>
            <a:grpSpLocks/>
          </p:cNvGrpSpPr>
          <p:nvPr/>
        </p:nvGrpSpPr>
        <p:grpSpPr bwMode="auto">
          <a:xfrm>
            <a:off x="1154113" y="2125663"/>
            <a:ext cx="7110412" cy="2224087"/>
            <a:chOff x="727" y="1339"/>
            <a:chExt cx="4479" cy="1401"/>
          </a:xfrm>
        </p:grpSpPr>
        <p:sp>
          <p:nvSpPr>
            <p:cNvPr id="33798" name="Rectangle 6"/>
            <p:cNvSpPr>
              <a:spLocks noChangeArrowheads="1"/>
            </p:cNvSpPr>
            <p:nvPr/>
          </p:nvSpPr>
          <p:spPr bwMode="auto">
            <a:xfrm>
              <a:off x="727" y="1339"/>
              <a:ext cx="4479" cy="1401"/>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endParaRPr kumimoji="0" lang="en-US" sz="2800">
                <a:solidFill>
                  <a:srgbClr val="FAFD00"/>
                </a:solidFill>
                <a:latin typeface="Arial"/>
                <a:cs typeface="Arial"/>
              </a:endParaRPr>
            </a:p>
            <a:p>
              <a:pPr eaLnBrk="0" hangingPunct="0">
                <a:defRPr/>
              </a:pPr>
              <a:r>
                <a:rPr kumimoji="0" lang="en-US" sz="2000">
                  <a:solidFill>
                    <a:srgbClr val="FAFD00"/>
                  </a:solidFill>
                  <a:latin typeface="Arial"/>
                  <a:cs typeface="Arial"/>
                </a:rPr>
                <a:t>	 </a:t>
              </a:r>
              <a:r>
                <a:rPr kumimoji="0" lang="ja-JP" altLang="en-US" sz="2800">
                  <a:solidFill>
                    <a:srgbClr val="FAFD00"/>
                  </a:solidFill>
                  <a:latin typeface="Arial"/>
                  <a:cs typeface="Arial"/>
                </a:rPr>
                <a:t>“</a:t>
              </a:r>
              <a:r>
                <a:rPr kumimoji="0" lang="en-US" sz="2800">
                  <a:solidFill>
                    <a:srgbClr val="FAFD00"/>
                  </a:solidFill>
                  <a:latin typeface="Arial"/>
                  <a:cs typeface="Arial"/>
                </a:rPr>
                <a:t>I will make you into </a:t>
              </a:r>
              <a:r>
                <a:rPr kumimoji="0" lang="en-US" sz="2800">
                  <a:solidFill>
                    <a:srgbClr val="00DFCA"/>
                  </a:solidFill>
                  <a:latin typeface="Arial"/>
                  <a:cs typeface="Arial"/>
                </a:rPr>
                <a:t>a great nation </a:t>
              </a:r>
              <a:endParaRPr kumimoji="0" lang="en-US" sz="2800">
                <a:solidFill>
                  <a:srgbClr val="FAFD00"/>
                </a:solidFill>
                <a:latin typeface="Arial"/>
                <a:cs typeface="Arial"/>
              </a:endParaRPr>
            </a:p>
            <a:p>
              <a:pPr eaLnBrk="0" hangingPunct="0">
                <a:defRPr/>
              </a:pPr>
              <a:r>
                <a:rPr kumimoji="0" lang="en-US" sz="2800">
                  <a:solidFill>
                    <a:srgbClr val="FAFD00"/>
                  </a:solidFill>
                  <a:latin typeface="Arial"/>
                  <a:cs typeface="Arial"/>
                </a:rPr>
                <a:t>	      and I will bless you;</a:t>
              </a:r>
            </a:p>
            <a:p>
              <a:pPr eaLnBrk="0" hangingPunct="0">
                <a:defRPr/>
              </a:pPr>
              <a:r>
                <a:rPr kumimoji="0" lang="en-US" sz="2800">
                  <a:solidFill>
                    <a:srgbClr val="FAFD00"/>
                  </a:solidFill>
                  <a:latin typeface="Arial"/>
                  <a:cs typeface="Arial"/>
                </a:rPr>
                <a:t>	   I will make your name great,</a:t>
              </a:r>
            </a:p>
            <a:p>
              <a:pPr eaLnBrk="0" hangingPunct="0">
                <a:defRPr/>
              </a:pPr>
              <a:r>
                <a:rPr kumimoji="0" lang="en-US" sz="2800">
                  <a:solidFill>
                    <a:srgbClr val="FAFD00"/>
                  </a:solidFill>
                  <a:latin typeface="Arial"/>
                  <a:cs typeface="Arial"/>
                </a:rPr>
                <a:t>	      and you will be a blessing.</a:t>
              </a:r>
              <a:endParaRPr kumimoji="0" lang="en-US" sz="2800">
                <a:solidFill>
                  <a:srgbClr val="00DFCA"/>
                </a:solidFill>
                <a:latin typeface="Arial"/>
                <a:cs typeface="Arial"/>
              </a:endParaRPr>
            </a:p>
          </p:txBody>
        </p:sp>
        <p:sp>
          <p:nvSpPr>
            <p:cNvPr id="33799" name="Rectangle 7"/>
            <p:cNvSpPr>
              <a:spLocks noChangeArrowheads="1"/>
            </p:cNvSpPr>
            <p:nvPr/>
          </p:nvSpPr>
          <p:spPr bwMode="auto">
            <a:xfrm>
              <a:off x="1227" y="1513"/>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kumimoji="0" lang="en-US">
                  <a:solidFill>
                    <a:srgbClr val="FAFD00"/>
                  </a:solidFill>
                  <a:latin typeface="Arial"/>
                  <a:cs typeface="Arial"/>
                </a:rPr>
                <a:t>2</a:t>
              </a:r>
            </a:p>
          </p:txBody>
        </p:sp>
      </p:grpSp>
      <p:grpSp>
        <p:nvGrpSpPr>
          <p:cNvPr id="177155" name="Group 8"/>
          <p:cNvGrpSpPr>
            <a:grpSpLocks/>
          </p:cNvGrpSpPr>
          <p:nvPr/>
        </p:nvGrpSpPr>
        <p:grpSpPr bwMode="auto">
          <a:xfrm>
            <a:off x="1131888" y="3856038"/>
            <a:ext cx="7110412" cy="2651125"/>
            <a:chOff x="713" y="2429"/>
            <a:chExt cx="4479" cy="1670"/>
          </a:xfrm>
        </p:grpSpPr>
        <p:sp>
          <p:nvSpPr>
            <p:cNvPr id="33801" name="Rectangle 9"/>
            <p:cNvSpPr>
              <a:spLocks noChangeArrowheads="1"/>
            </p:cNvSpPr>
            <p:nvPr/>
          </p:nvSpPr>
          <p:spPr bwMode="auto">
            <a:xfrm>
              <a:off x="713" y="2429"/>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endParaRPr kumimoji="0" lang="en-US" sz="2800">
                <a:solidFill>
                  <a:srgbClr val="FAFD00"/>
                </a:solidFill>
                <a:latin typeface="Arial"/>
                <a:cs typeface="Arial"/>
              </a:endParaRPr>
            </a:p>
            <a:p>
              <a:pPr eaLnBrk="0" hangingPunct="0">
                <a:defRPr/>
              </a:pPr>
              <a:r>
                <a:rPr kumimoji="0" lang="en-US" sz="2800">
                  <a:solidFill>
                    <a:srgbClr val="FAFD00"/>
                  </a:solidFill>
                  <a:latin typeface="Arial"/>
                  <a:cs typeface="Arial"/>
                </a:rPr>
                <a:t>	</a:t>
              </a:r>
              <a:r>
                <a:rPr kumimoji="0" lang="en-US" sz="2000">
                  <a:solidFill>
                    <a:srgbClr val="FAFD00"/>
                  </a:solidFill>
                  <a:latin typeface="Arial"/>
                  <a:cs typeface="Arial"/>
                </a:rPr>
                <a:t> </a:t>
              </a:r>
              <a:r>
                <a:rPr kumimoji="0" lang="en-US" sz="2800">
                  <a:solidFill>
                    <a:srgbClr val="FAFD00"/>
                  </a:solidFill>
                  <a:latin typeface="Arial"/>
                  <a:cs typeface="Arial"/>
                </a:rPr>
                <a:t>I will bless those who bless you,</a:t>
              </a:r>
            </a:p>
            <a:p>
              <a:pPr eaLnBrk="0" hangingPunct="0">
                <a:defRPr/>
              </a:pPr>
              <a:r>
                <a:rPr kumimoji="0" lang="en-US" sz="2800">
                  <a:solidFill>
                    <a:srgbClr val="FAFD00"/>
                  </a:solidFill>
                  <a:latin typeface="Arial"/>
                  <a:cs typeface="Arial"/>
                </a:rPr>
                <a:t>	      and whoever curses you I will 		      curse;</a:t>
              </a:r>
            </a:p>
            <a:p>
              <a:pPr eaLnBrk="0" hangingPunct="0">
                <a:defRPr/>
              </a:pPr>
              <a:r>
                <a:rPr kumimoji="0" lang="en-US" sz="2800">
                  <a:solidFill>
                    <a:srgbClr val="FAFD00"/>
                  </a:solidFill>
                  <a:latin typeface="Arial"/>
                  <a:cs typeface="Arial"/>
                </a:rPr>
                <a:t>	 and </a:t>
              </a:r>
              <a:r>
                <a:rPr kumimoji="0" lang="en-US" sz="2800">
                  <a:solidFill>
                    <a:srgbClr val="00DFCA"/>
                  </a:solidFill>
                  <a:latin typeface="Arial"/>
                  <a:cs typeface="Arial"/>
                </a:rPr>
                <a:t>all peoples on earth</a:t>
              </a:r>
            </a:p>
            <a:p>
              <a:pPr eaLnBrk="0" hangingPunct="0">
                <a:defRPr/>
              </a:pPr>
              <a:r>
                <a:rPr kumimoji="0" lang="en-US" sz="2800">
                  <a:solidFill>
                    <a:srgbClr val="00DFCA"/>
                  </a:solidFill>
                  <a:latin typeface="Arial"/>
                  <a:cs typeface="Arial"/>
                </a:rPr>
                <a:t>                will be blessed through you.</a:t>
              </a:r>
              <a:r>
                <a:rPr kumimoji="0" lang="ja-JP" altLang="en-US" sz="2800">
                  <a:solidFill>
                    <a:srgbClr val="FAFD00"/>
                  </a:solidFill>
                  <a:latin typeface="Arial"/>
                  <a:cs typeface="Arial"/>
                </a:rPr>
                <a:t>”</a:t>
              </a:r>
              <a:endParaRPr kumimoji="0" lang="en-US" sz="2800">
                <a:solidFill>
                  <a:srgbClr val="00DFCA"/>
                </a:solidFill>
                <a:latin typeface="Arial"/>
                <a:cs typeface="Arial"/>
              </a:endParaRPr>
            </a:p>
          </p:txBody>
        </p:sp>
        <p:sp>
          <p:nvSpPr>
            <p:cNvPr id="33802" name="Rectangle 10"/>
            <p:cNvSpPr>
              <a:spLocks noChangeArrowheads="1"/>
            </p:cNvSpPr>
            <p:nvPr/>
          </p:nvSpPr>
          <p:spPr bwMode="auto">
            <a:xfrm>
              <a:off x="1207" y="2589"/>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kumimoji="0" lang="en-US">
                  <a:solidFill>
                    <a:srgbClr val="FAFD00"/>
                  </a:solidFill>
                  <a:latin typeface="Arial"/>
                  <a:cs typeface="Arial"/>
                </a:rPr>
                <a:t>3</a:t>
              </a:r>
            </a:p>
          </p:txBody>
        </p:sp>
      </p:grpSp>
      <p:sp>
        <p:nvSpPr>
          <p:cNvPr id="33803" name="Rectangle 11"/>
          <p:cNvSpPr>
            <a:spLocks noChangeArrowheads="1"/>
          </p:cNvSpPr>
          <p:nvPr/>
        </p:nvSpPr>
        <p:spPr bwMode="auto">
          <a:xfrm>
            <a:off x="1168400" y="357188"/>
            <a:ext cx="7110413" cy="515937"/>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kumimoji="0" lang="en-US" sz="2800">
                <a:solidFill>
                  <a:srgbClr val="FAFD00"/>
                </a:solidFill>
                <a:latin typeface="Arial"/>
                <a:cs typeface="Arial"/>
              </a:rPr>
              <a:t>                            </a:t>
            </a:r>
          </a:p>
        </p:txBody>
      </p:sp>
      <p:grpSp>
        <p:nvGrpSpPr>
          <p:cNvPr id="5" name="Group 12"/>
          <p:cNvGrpSpPr>
            <a:grpSpLocks/>
          </p:cNvGrpSpPr>
          <p:nvPr/>
        </p:nvGrpSpPr>
        <p:grpSpPr bwMode="auto">
          <a:xfrm>
            <a:off x="3949700" y="4927600"/>
            <a:ext cx="2870200" cy="625475"/>
            <a:chOff x="2488" y="3104"/>
            <a:chExt cx="1808" cy="394"/>
          </a:xfrm>
        </p:grpSpPr>
        <p:sp>
          <p:nvSpPr>
            <p:cNvPr id="33805" name="Oval 13"/>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eaLnBrk="0" hangingPunct="0">
                <a:defRPr/>
              </a:pPr>
              <a:endParaRPr kumimoji="0" lang="en-US" sz="1800" b="0">
                <a:solidFill>
                  <a:srgbClr val="FFFFFF"/>
                </a:solidFill>
                <a:latin typeface="Arial"/>
                <a:cs typeface="Arial"/>
              </a:endParaRPr>
            </a:p>
          </p:txBody>
        </p:sp>
        <p:sp>
          <p:nvSpPr>
            <p:cNvPr id="33806" name="Rectangle 14"/>
            <p:cNvSpPr>
              <a:spLocks noChangeArrowheads="1"/>
            </p:cNvSpPr>
            <p:nvPr/>
          </p:nvSpPr>
          <p:spPr bwMode="auto">
            <a:xfrm>
              <a:off x="2689" y="3147"/>
              <a:ext cx="1448" cy="32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kumimoji="0" lang="en-US" sz="2800" b="0">
                  <a:solidFill>
                    <a:srgbClr val="FFFFFF"/>
                  </a:solidFill>
                  <a:latin typeface="Arial"/>
                  <a:cs typeface="Arial"/>
                </a:rPr>
                <a:t>A BLESSING</a:t>
              </a:r>
            </a:p>
          </p:txBody>
        </p:sp>
      </p:grpSp>
      <p:grpSp>
        <p:nvGrpSpPr>
          <p:cNvPr id="6" name="Group 15"/>
          <p:cNvGrpSpPr>
            <a:grpSpLocks/>
          </p:cNvGrpSpPr>
          <p:nvPr/>
        </p:nvGrpSpPr>
        <p:grpSpPr bwMode="auto">
          <a:xfrm>
            <a:off x="3348038" y="2997200"/>
            <a:ext cx="2166937" cy="582613"/>
            <a:chOff x="3083" y="1268"/>
            <a:chExt cx="1365" cy="367"/>
          </a:xfrm>
        </p:grpSpPr>
        <p:sp>
          <p:nvSpPr>
            <p:cNvPr id="33808" name="Oval 16"/>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eaLnBrk="0" hangingPunct="0">
                <a:defRPr/>
              </a:pPr>
              <a:endParaRPr kumimoji="0" lang="en-US" sz="1800" b="0">
                <a:solidFill>
                  <a:srgbClr val="FFFFFF"/>
                </a:solidFill>
                <a:latin typeface="Arial"/>
                <a:cs typeface="Arial"/>
              </a:endParaRPr>
            </a:p>
          </p:txBody>
        </p:sp>
        <p:sp>
          <p:nvSpPr>
            <p:cNvPr id="33809" name="Rectangle 17"/>
            <p:cNvSpPr>
              <a:spLocks noChangeArrowheads="1"/>
            </p:cNvSpPr>
            <p:nvPr/>
          </p:nvSpPr>
          <p:spPr bwMode="auto">
            <a:xfrm>
              <a:off x="3264" y="1268"/>
              <a:ext cx="1049" cy="3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kumimoji="0" lang="en-US" sz="3200" b="0">
                  <a:solidFill>
                    <a:srgbClr val="FFFFFF"/>
                  </a:solidFill>
                  <a:latin typeface="Arial"/>
                  <a:cs typeface="Arial"/>
                </a:rPr>
                <a:t>A SEED</a:t>
              </a:r>
            </a:p>
          </p:txBody>
        </p:sp>
      </p:grpSp>
      <p:grpSp>
        <p:nvGrpSpPr>
          <p:cNvPr id="7" name="Group 18"/>
          <p:cNvGrpSpPr>
            <a:grpSpLocks/>
          </p:cNvGrpSpPr>
          <p:nvPr/>
        </p:nvGrpSpPr>
        <p:grpSpPr bwMode="auto">
          <a:xfrm>
            <a:off x="2627313" y="1557338"/>
            <a:ext cx="2252662" cy="530225"/>
            <a:chOff x="4165" y="741"/>
            <a:chExt cx="1419" cy="334"/>
          </a:xfrm>
        </p:grpSpPr>
        <p:sp>
          <p:nvSpPr>
            <p:cNvPr id="33811" name="Oval 19"/>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eaLnBrk="0" hangingPunct="0">
                <a:defRPr/>
              </a:pPr>
              <a:endParaRPr kumimoji="0" lang="en-US" sz="1800" b="0">
                <a:solidFill>
                  <a:srgbClr val="FFFFFF"/>
                </a:solidFill>
                <a:latin typeface="Arial"/>
                <a:cs typeface="Arial"/>
              </a:endParaRPr>
            </a:p>
          </p:txBody>
        </p:sp>
        <p:sp>
          <p:nvSpPr>
            <p:cNvPr id="33812" name="Rectangle 20"/>
            <p:cNvSpPr>
              <a:spLocks noChangeArrowheads="1"/>
            </p:cNvSpPr>
            <p:nvPr/>
          </p:nvSpPr>
          <p:spPr bwMode="auto">
            <a:xfrm>
              <a:off x="4380" y="750"/>
              <a:ext cx="1010"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kumimoji="0" lang="en-US" sz="2800" b="0">
                  <a:solidFill>
                    <a:srgbClr val="FFFFFF"/>
                  </a:solidFill>
                  <a:latin typeface="Arial"/>
                  <a:cs typeface="Arial"/>
                </a:rPr>
                <a:t>A  LAND</a:t>
              </a:r>
            </a:p>
          </p:txBody>
        </p:sp>
      </p:grpSp>
      <p:sp>
        <p:nvSpPr>
          <p:cNvPr id="33813" name="Rectangle 21"/>
          <p:cNvSpPr>
            <a:spLocks noChangeArrowheads="1"/>
          </p:cNvSpPr>
          <p:nvPr/>
        </p:nvSpPr>
        <p:spPr bwMode="auto">
          <a:xfrm>
            <a:off x="620713" y="160338"/>
            <a:ext cx="809625" cy="14446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kumimoji="0" lang="en-US" sz="8800" b="0">
                <a:solidFill>
                  <a:srgbClr val="FFD34A"/>
                </a:solidFill>
                <a:latin typeface="Arial"/>
                <a:cs typeface="Arial"/>
              </a:rPr>
              <a:t>7</a:t>
            </a:r>
          </a:p>
        </p:txBody>
      </p:sp>
      <p:sp>
        <p:nvSpPr>
          <p:cNvPr id="33814" name="Line 2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eaLnBrk="0" hangingPunct="0">
              <a:defRPr/>
            </a:pPr>
            <a:endParaRPr kumimoji="0" lang="en-US" sz="1800" b="0">
              <a:solidFill>
                <a:srgbClr val="FFFFFF"/>
              </a:solidFill>
              <a:latin typeface="Arial"/>
              <a:cs typeface="Arial"/>
            </a:endParaRPr>
          </a:p>
        </p:txBody>
      </p:sp>
      <p:sp>
        <p:nvSpPr>
          <p:cNvPr id="177162" name="Freeform 2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77163" name="AutoShape 2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pPr eaLnBrk="0" hangingPunct="0"/>
            <a:endParaRPr kumimoji="0" lang="en-US" sz="1800" b="0">
              <a:solidFill>
                <a:srgbClr val="FFFFFF"/>
              </a:solidFill>
              <a:latin typeface="Arial" charset="0"/>
              <a:cs typeface="Arial" charset="0"/>
            </a:endParaRPr>
          </a:p>
        </p:txBody>
      </p:sp>
      <p:sp>
        <p:nvSpPr>
          <p:cNvPr id="177164" name="Rectangle 2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pPr eaLnBrk="0" hangingPunct="0"/>
            <a:endParaRPr kumimoji="0" lang="en-US" sz="1800" b="0">
              <a:solidFill>
                <a:srgbClr val="FFFFFF"/>
              </a:solidFill>
              <a:latin typeface="Arial" charset="0"/>
              <a:cs typeface="Arial" charset="0"/>
            </a:endParaRPr>
          </a:p>
        </p:txBody>
      </p:sp>
      <p:sp>
        <p:nvSpPr>
          <p:cNvPr id="177165" name="AutoShape 2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eaLnBrk="0" hangingPunct="0"/>
            <a:endParaRPr kumimoji="0" lang="en-US" sz="1800" b="0">
              <a:solidFill>
                <a:srgbClr val="FFFFFF"/>
              </a:solidFill>
              <a:latin typeface="Arial" charset="0"/>
              <a:cs typeface="Arial" charset="0"/>
            </a:endParaRPr>
          </a:p>
        </p:txBody>
      </p:sp>
      <p:sp>
        <p:nvSpPr>
          <p:cNvPr id="177166" name="Line 2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67" name="Line 2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68" name="Rectangle 2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kumimoji="0" lang="en-US" sz="1800" b="0">
              <a:solidFill>
                <a:srgbClr val="FFFFFF"/>
              </a:solidFill>
              <a:latin typeface="Arial" charset="0"/>
              <a:cs typeface="Arial" charset="0"/>
            </a:endParaRPr>
          </a:p>
        </p:txBody>
      </p:sp>
      <p:sp>
        <p:nvSpPr>
          <p:cNvPr id="177169" name="Rectangle 30"/>
          <p:cNvSpPr>
            <a:spLocks noChangeArrowheads="1"/>
          </p:cNvSpPr>
          <p:nvPr/>
        </p:nvSpPr>
        <p:spPr bwMode="auto">
          <a:xfrm>
            <a:off x="8186738" y="3832225"/>
            <a:ext cx="660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kumimoji="0" lang="en-US" sz="1000">
                <a:solidFill>
                  <a:srgbClr val="000000"/>
                </a:solidFill>
                <a:latin typeface="Arial" charset="0"/>
                <a:cs typeface="Arial" charset="0"/>
              </a:rPr>
              <a:t>L - S - B</a:t>
            </a:r>
          </a:p>
        </p:txBody>
      </p:sp>
      <p:sp>
        <p:nvSpPr>
          <p:cNvPr id="177170" name="Rectangle 31"/>
          <p:cNvSpPr>
            <a:spLocks noChangeArrowheads="1"/>
          </p:cNvSpPr>
          <p:nvPr/>
        </p:nvSpPr>
        <p:spPr bwMode="auto">
          <a:xfrm>
            <a:off x="8175625" y="3654425"/>
            <a:ext cx="7254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kumimoji="0" lang="en-US" sz="900">
                <a:solidFill>
                  <a:srgbClr val="000000"/>
                </a:solidFill>
                <a:latin typeface="Arial" charset="0"/>
                <a:cs typeface="Arial" charset="0"/>
              </a:rPr>
              <a:t>The CALL</a:t>
            </a:r>
          </a:p>
        </p:txBody>
      </p:sp>
      <p:sp>
        <p:nvSpPr>
          <p:cNvPr id="177171" name="Rectangle 32"/>
          <p:cNvSpPr>
            <a:spLocks noChangeArrowheads="1"/>
          </p:cNvSpPr>
          <p:nvPr/>
        </p:nvSpPr>
        <p:spPr bwMode="auto">
          <a:xfrm>
            <a:off x="8004175" y="3432175"/>
            <a:ext cx="7794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kumimoji="0" lang="en-US" sz="900">
                <a:solidFill>
                  <a:srgbClr val="000000"/>
                </a:solidFill>
                <a:latin typeface="Arial" charset="0"/>
                <a:cs typeface="Arial" charset="0"/>
              </a:rPr>
              <a:t>ABRAHAM</a:t>
            </a:r>
          </a:p>
        </p:txBody>
      </p:sp>
      <p:sp>
        <p:nvSpPr>
          <p:cNvPr id="177172" name="Line 3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3" name="Line 3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4" name="Line 3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7175" name="Text Box 36"/>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endParaRPr kumimoji="0" lang="en-US" sz="2000" b="0">
              <a:solidFill>
                <a:srgbClr val="FFA27C"/>
              </a:solidFill>
              <a:latin typeface="Arial" charset="0"/>
              <a:cs typeface="Arial" charset="0"/>
            </a:endParaRPr>
          </a:p>
        </p:txBody>
      </p:sp>
      <p:sp>
        <p:nvSpPr>
          <p:cNvPr id="177176" name="Text Box 37"/>
          <p:cNvSpPr txBox="1">
            <a:spLocks noChangeArrowheads="1"/>
          </p:cNvSpPr>
          <p:nvPr/>
        </p:nvSpPr>
        <p:spPr bwMode="auto">
          <a:xfrm>
            <a:off x="8591550" y="64135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sz="2000" b="0">
                <a:solidFill>
                  <a:srgbClr val="FFFFFF"/>
                </a:solidFill>
                <a:latin typeface="Arial" charset="0"/>
                <a:cs typeface="Arial" charset="0"/>
              </a:rPr>
              <a:t>2</a:t>
            </a:r>
          </a:p>
        </p:txBody>
      </p:sp>
      <p:sp>
        <p:nvSpPr>
          <p:cNvPr id="33830" name="Rectangle 3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eaLnBrk="0" hangingPunct="0">
              <a:defRPr/>
            </a:pPr>
            <a:r>
              <a:rPr kumimoji="0" lang="en-US" sz="1000">
                <a:solidFill>
                  <a:srgbClr val="FFFFFF"/>
                </a:solidFill>
                <a:effectLst>
                  <a:outerShdw blurRad="38100" dist="38100" dir="2700000" algn="tl">
                    <a:srgbClr val="000000"/>
                  </a:outerShdw>
                </a:effectLst>
                <a:latin typeface="Arial"/>
                <a:cs typeface="Arial"/>
              </a:rPr>
              <a:t>14</a:t>
            </a:r>
          </a:p>
        </p:txBody>
      </p:sp>
      <p:sp>
        <p:nvSpPr>
          <p:cNvPr id="177178" name="Text Box 39"/>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sz="1200">
                <a:solidFill>
                  <a:srgbClr val="FFFFFF"/>
                </a:solidFill>
                <a:latin typeface="Arial" charset="0"/>
                <a:cs typeface="Arial" charset="0"/>
              </a:rPr>
              <a:t>Handbook pg. 19-24</a:t>
            </a:r>
          </a:p>
        </p:txBody>
      </p:sp>
      <p:sp>
        <p:nvSpPr>
          <p:cNvPr id="177179" name="Rectangle 40"/>
          <p:cNvSpPr>
            <a:spLocks noGrp="1" noChangeArrowheads="1"/>
          </p:cNvSpPr>
          <p:nvPr>
            <p:ph type="title" idx="4294967295"/>
          </p:nvPr>
        </p:nvSpPr>
        <p:spPr bwMode="auto">
          <a:xfrm>
            <a:off x="2057400" y="0"/>
            <a:ext cx="4876800" cy="838200"/>
          </a:xfrm>
          <a:prstGeom prst="rect">
            <a:avLst/>
          </a:prstGeom>
          <a:solidFill>
            <a:srgbClr val="000000"/>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effectLst/>
                <a:latin typeface="Arial" charset="0"/>
                <a:ea typeface="ＭＳ Ｐゴシック" charset="0"/>
                <a:cs typeface="Arial" charset="0"/>
              </a:rPr>
              <a:t>Three Promises</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85725" y="992188"/>
            <a:ext cx="8942388" cy="3198812"/>
          </a:xfrm>
          <a:prstGeom prst="rect">
            <a:avLst/>
          </a:prstGeom>
          <a:noFill/>
          <a:ln w="12700">
            <a:noFill/>
            <a:miter lim="800000"/>
            <a:headEnd/>
            <a:tailEnd/>
          </a:ln>
          <a:effectLst>
            <a:outerShdw blurRad="63500" dist="81320" dir="3080412" algn="ctr" rotWithShape="0">
              <a:schemeClr val="bg2">
                <a:alpha val="74998"/>
              </a:schemeClr>
            </a:outerShdw>
          </a:effectLst>
        </p:spPr>
        <p:txBody>
          <a:bodyPr lIns="90487" tIns="44450" rIns="90487" bIns="44450">
            <a:spAutoFit/>
          </a:bodyPr>
          <a:lstStyle/>
          <a:p>
            <a:pPr algn="ctr" eaLnBrk="0" hangingPunct="0">
              <a:defRPr/>
            </a:pPr>
            <a:r>
              <a:rPr kumimoji="0" lang="en-US" sz="3600" b="0" dirty="0" err="1">
                <a:solidFill>
                  <a:srgbClr val="FAFD00"/>
                </a:solidFill>
                <a:latin typeface="Times" pitchFamily="-105" charset="0"/>
                <a:ea typeface="Times New Roman" pitchFamily="-105" charset="0"/>
                <a:cs typeface="Times New Roman" pitchFamily="-105" charset="0"/>
              </a:rPr>
              <a:t>Abrahamic</a:t>
            </a:r>
            <a:r>
              <a:rPr kumimoji="0" lang="en-US" sz="3600" b="0" dirty="0">
                <a:solidFill>
                  <a:srgbClr val="FAFD00"/>
                </a:solidFill>
                <a:latin typeface="Times" pitchFamily="-105" charset="0"/>
                <a:ea typeface="Times New Roman" pitchFamily="-105" charset="0"/>
                <a:cs typeface="Times New Roman" pitchFamily="-105" charset="0"/>
              </a:rPr>
              <a:t> Covenant</a:t>
            </a:r>
          </a:p>
          <a:p>
            <a:pPr algn="ctr" eaLnBrk="0" hangingPunct="0">
              <a:defRPr/>
            </a:pPr>
            <a:r>
              <a:rPr kumimoji="0" lang="en-US" sz="3200" b="0" i="1" dirty="0">
                <a:solidFill>
                  <a:srgbClr val="00FF00"/>
                </a:solidFill>
                <a:latin typeface="Times" pitchFamily="-105" charset="0"/>
                <a:ea typeface="Times New Roman" pitchFamily="-105" charset="0"/>
                <a:cs typeface="Times New Roman" pitchFamily="-105" charset="0"/>
              </a:rPr>
              <a:t>Gen. 12:1-3</a:t>
            </a:r>
          </a:p>
          <a:p>
            <a:pPr algn="ctr" eaLnBrk="0" hangingPunct="0">
              <a:defRPr/>
            </a:pPr>
            <a:endParaRPr kumimoji="0" lang="en-US" sz="3200" b="0" i="1" dirty="0">
              <a:solidFill>
                <a:srgbClr val="00FF00"/>
              </a:solidFill>
              <a:latin typeface="Times" pitchFamily="-105" charset="0"/>
              <a:ea typeface="Times New Roman" pitchFamily="-105" charset="0"/>
              <a:cs typeface="Times New Roman" pitchFamily="-105" charset="0"/>
            </a:endParaRPr>
          </a:p>
          <a:p>
            <a:pPr algn="ctr" eaLnBrk="0" hangingPunct="0">
              <a:defRPr/>
            </a:pPr>
            <a:endParaRPr kumimoji="0" lang="en-US" sz="3200" b="0" i="1" dirty="0">
              <a:solidFill>
                <a:srgbClr val="00FF00"/>
              </a:solidFill>
              <a:latin typeface="Times" pitchFamily="-105" charset="0"/>
              <a:ea typeface="Times New Roman" pitchFamily="-105" charset="0"/>
              <a:cs typeface="Times New Roman" pitchFamily="-105" charset="0"/>
            </a:endParaRPr>
          </a:p>
          <a:p>
            <a:pPr algn="ctr" eaLnBrk="0" hangingPunct="0">
              <a:defRPr/>
            </a:pPr>
            <a:endParaRPr kumimoji="0" lang="en-US" sz="3600" b="0" dirty="0">
              <a:solidFill>
                <a:srgbClr val="00DFCA"/>
              </a:solidFill>
              <a:latin typeface="Times" pitchFamily="-105" charset="0"/>
              <a:ea typeface="Times New Roman" pitchFamily="-105" charset="0"/>
              <a:cs typeface="Times New Roman" pitchFamily="-105" charset="0"/>
            </a:endParaRPr>
          </a:p>
          <a:p>
            <a:pPr eaLnBrk="0" hangingPunct="0">
              <a:defRPr/>
            </a:pPr>
            <a:r>
              <a:rPr kumimoji="0" lang="en-US" sz="3600" b="0" dirty="0">
                <a:solidFill>
                  <a:srgbClr val="FAFD00"/>
                </a:solidFill>
                <a:latin typeface="Times" pitchFamily="-105" charset="0"/>
                <a:ea typeface="Times New Roman" pitchFamily="-105" charset="0"/>
                <a:cs typeface="Times New Roman" pitchFamily="-105" charset="0"/>
              </a:rPr>
              <a:t>        </a:t>
            </a:r>
            <a:r>
              <a:rPr kumimoji="0" lang="en-US" sz="3600" b="0" dirty="0">
                <a:solidFill>
                  <a:srgbClr val="00FF00"/>
                </a:solidFill>
                <a:latin typeface="Times" pitchFamily="-105" charset="0"/>
                <a:ea typeface="Times New Roman" pitchFamily="-105" charset="0"/>
                <a:cs typeface="Times New Roman" pitchFamily="-105" charset="0"/>
              </a:rPr>
              <a:t>LAND              SEED         BLESSING</a:t>
            </a:r>
          </a:p>
        </p:txBody>
      </p:sp>
      <p:sp>
        <p:nvSpPr>
          <p:cNvPr id="93187" name="Line 3"/>
          <p:cNvSpPr>
            <a:spLocks noChangeShapeType="1"/>
          </p:cNvSpPr>
          <p:nvPr/>
        </p:nvSpPr>
        <p:spPr bwMode="auto">
          <a:xfrm>
            <a:off x="4537075" y="2208213"/>
            <a:ext cx="1588" cy="788987"/>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8" charset="0"/>
              <a:ea typeface="Times New Roman" pitchFamily="-108" charset="0"/>
              <a:cs typeface="Times New Roman" pitchFamily="-108" charset="0"/>
            </a:endParaRPr>
          </a:p>
        </p:txBody>
      </p:sp>
      <p:sp>
        <p:nvSpPr>
          <p:cNvPr id="93188" name="Line 4"/>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8" charset="0"/>
              <a:ea typeface="Times New Roman" pitchFamily="-108" charset="0"/>
              <a:cs typeface="Times New Roman" pitchFamily="-108" charset="0"/>
            </a:endParaRPr>
          </a:p>
        </p:txBody>
      </p:sp>
      <p:sp>
        <p:nvSpPr>
          <p:cNvPr id="93189" name="Line 5"/>
          <p:cNvSpPr>
            <a:spLocks noChangeShapeType="1"/>
          </p:cNvSpPr>
          <p:nvPr/>
        </p:nvSpPr>
        <p:spPr bwMode="auto">
          <a:xfrm>
            <a:off x="7334250" y="3021013"/>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8" charset="0"/>
              <a:ea typeface="Times New Roman" pitchFamily="-108" charset="0"/>
              <a:cs typeface="Times New Roman" pitchFamily="-108" charset="0"/>
            </a:endParaRPr>
          </a:p>
        </p:txBody>
      </p:sp>
      <p:sp>
        <p:nvSpPr>
          <p:cNvPr id="93190" name="Line 6"/>
          <p:cNvSpPr>
            <a:spLocks noChangeShapeType="1"/>
          </p:cNvSpPr>
          <p:nvPr/>
        </p:nvSpPr>
        <p:spPr bwMode="auto">
          <a:xfrm>
            <a:off x="4538663" y="3052763"/>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8" charset="0"/>
              <a:ea typeface="Times New Roman" pitchFamily="-108" charset="0"/>
              <a:cs typeface="Times New Roman" pitchFamily="-108" charset="0"/>
            </a:endParaRPr>
          </a:p>
        </p:txBody>
      </p:sp>
      <p:sp>
        <p:nvSpPr>
          <p:cNvPr id="93191" name="Line 7"/>
          <p:cNvSpPr>
            <a:spLocks noChangeShapeType="1"/>
          </p:cNvSpPr>
          <p:nvPr/>
        </p:nvSpPr>
        <p:spPr bwMode="auto">
          <a:xfrm>
            <a:off x="1787525" y="3054350"/>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8" charset="0"/>
              <a:ea typeface="Times New Roman" pitchFamily="-108" charset="0"/>
              <a:cs typeface="Times New Roman" pitchFamily="-108" charset="0"/>
            </a:endParaRPr>
          </a:p>
        </p:txBody>
      </p:sp>
      <p:sp>
        <p:nvSpPr>
          <p:cNvPr id="93192" name="Rectangle 8"/>
          <p:cNvSpPr>
            <a:spLocks noChangeArrowheads="1"/>
          </p:cNvSpPr>
          <p:nvPr/>
        </p:nvSpPr>
        <p:spPr bwMode="auto">
          <a:xfrm>
            <a:off x="3205163" y="4881563"/>
            <a:ext cx="2827337" cy="950912"/>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lIns="90487" tIns="44450" rIns="90487" bIns="44450">
            <a:spAutoFit/>
          </a:bodyPr>
          <a:lstStyle/>
          <a:p>
            <a:pPr eaLnBrk="0" hangingPunct="0">
              <a:defRPr/>
            </a:pPr>
            <a:r>
              <a:rPr kumimoji="0" lang="en-US" sz="2800" b="0" i="1" dirty="0">
                <a:latin typeface="Times" pitchFamily="-105" charset="0"/>
                <a:ea typeface="Times New Roman" pitchFamily="-105" charset="0"/>
                <a:cs typeface="Times New Roman" pitchFamily="-105" charset="0"/>
              </a:rPr>
              <a:t>   2 Sam. 7:4-16</a:t>
            </a:r>
          </a:p>
          <a:p>
            <a:pPr eaLnBrk="0" hangingPunct="0">
              <a:defRPr/>
            </a:pPr>
            <a:r>
              <a:rPr kumimoji="0" lang="en-US" sz="2800" b="0" i="1" dirty="0">
                <a:latin typeface="Times" pitchFamily="-105" charset="0"/>
                <a:ea typeface="Times New Roman" pitchFamily="-105" charset="0"/>
                <a:cs typeface="Times New Roman" pitchFamily="-105" charset="0"/>
              </a:rPr>
              <a:t>1 Chron. 17:3-15</a:t>
            </a:r>
          </a:p>
        </p:txBody>
      </p:sp>
      <p:sp>
        <p:nvSpPr>
          <p:cNvPr id="93193" name="Rectangle 9"/>
          <p:cNvSpPr>
            <a:spLocks noChangeArrowheads="1"/>
          </p:cNvSpPr>
          <p:nvPr/>
        </p:nvSpPr>
        <p:spPr bwMode="auto">
          <a:xfrm>
            <a:off x="6134100" y="4914900"/>
            <a:ext cx="2119313" cy="5191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5" charset="0"/>
              <a:ea typeface="Times New Roman" pitchFamily="-105" charset="0"/>
              <a:cs typeface="Times New Roman" pitchFamily="-105" charset="0"/>
            </a:endParaRPr>
          </a:p>
        </p:txBody>
      </p:sp>
      <p:sp>
        <p:nvSpPr>
          <p:cNvPr id="93194" name="Rectangle 10"/>
          <p:cNvSpPr>
            <a:spLocks noChangeArrowheads="1"/>
          </p:cNvSpPr>
          <p:nvPr/>
        </p:nvSpPr>
        <p:spPr bwMode="auto">
          <a:xfrm>
            <a:off x="631825" y="4899025"/>
            <a:ext cx="2441575" cy="520700"/>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lIns="90487" tIns="44450" rIns="90487" bIns="44450">
            <a:spAutoFit/>
          </a:bodyPr>
          <a:lstStyle/>
          <a:p>
            <a:pPr eaLnBrk="0" hangingPunct="0">
              <a:defRPr/>
            </a:pPr>
            <a:r>
              <a:rPr kumimoji="0" lang="en-US" sz="2800" b="0" i="1" dirty="0">
                <a:latin typeface="Times" pitchFamily="-105" charset="0"/>
                <a:ea typeface="Times New Roman" pitchFamily="-105" charset="0"/>
                <a:cs typeface="Times New Roman" pitchFamily="-105" charset="0"/>
              </a:rPr>
              <a:t>Deut. 30:1-10</a:t>
            </a:r>
          </a:p>
        </p:txBody>
      </p:sp>
      <p:sp>
        <p:nvSpPr>
          <p:cNvPr id="93195" name="Rectangle 11"/>
          <p:cNvSpPr>
            <a:spLocks noChangeArrowheads="1"/>
          </p:cNvSpPr>
          <p:nvPr/>
        </p:nvSpPr>
        <p:spPr bwMode="auto">
          <a:xfrm>
            <a:off x="654050" y="4113213"/>
            <a:ext cx="7743825"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kumimoji="0" lang="en-US" sz="4000" b="0">
                <a:solidFill>
                  <a:srgbClr val="FAFD00"/>
                </a:solidFill>
                <a:latin typeface="Times" pitchFamily="-105" charset="0"/>
                <a:ea typeface="Times New Roman" pitchFamily="-105" charset="0"/>
                <a:cs typeface="Times New Roman" pitchFamily="-105" charset="0"/>
              </a:rPr>
              <a:t>Palestinian      Davidic</a:t>
            </a:r>
          </a:p>
        </p:txBody>
      </p:sp>
      <p:sp>
        <p:nvSpPr>
          <p:cNvPr id="93196" name="Rectangle 12"/>
          <p:cNvSpPr>
            <a:spLocks noChangeArrowheads="1"/>
          </p:cNvSpPr>
          <p:nvPr/>
        </p:nvSpPr>
        <p:spPr bwMode="auto">
          <a:xfrm>
            <a:off x="635000" y="3468688"/>
            <a:ext cx="5300663" cy="2355850"/>
          </a:xfrm>
          <a:prstGeom prst="rect">
            <a:avLst/>
          </a:prstGeom>
          <a:noFill/>
          <a:ln w="508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5" charset="0"/>
              <a:ea typeface="Times New Roman" pitchFamily="-105" charset="0"/>
              <a:cs typeface="Times New Roman" pitchFamily="-105" charset="0"/>
            </a:endParaRPr>
          </a:p>
        </p:txBody>
      </p:sp>
      <p:sp>
        <p:nvSpPr>
          <p:cNvPr id="93197" name="Oval 13"/>
          <p:cNvSpPr>
            <a:spLocks noChangeArrowheads="1"/>
          </p:cNvSpPr>
          <p:nvPr/>
        </p:nvSpPr>
        <p:spPr bwMode="auto">
          <a:xfrm>
            <a:off x="3308350" y="4078288"/>
            <a:ext cx="2405063" cy="746125"/>
          </a:xfrm>
          <a:prstGeom prst="ellipse">
            <a:avLst/>
          </a:prstGeom>
          <a:noFill/>
          <a:ln w="50800">
            <a:solidFill>
              <a:srgbClr val="FAFD00"/>
            </a:solidFill>
            <a:round/>
            <a:headEnd/>
            <a:tailEnd/>
          </a:ln>
          <a:effectLst>
            <a:outerShdw blurRad="63500" dist="71842"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5" charset="0"/>
              <a:ea typeface="Times New Roman" pitchFamily="-105" charset="0"/>
              <a:cs typeface="Times New Roman" pitchFamily="-105" charset="0"/>
            </a:endParaRPr>
          </a:p>
        </p:txBody>
      </p:sp>
      <p:sp>
        <p:nvSpPr>
          <p:cNvPr id="93198" name="Rectangle 1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kumimoji="0" lang="en-US" sz="8800" b="0">
                <a:solidFill>
                  <a:schemeClr val="tx2"/>
                </a:solidFill>
                <a:latin typeface="Times" pitchFamily="-105" charset="0"/>
                <a:ea typeface="Times New Roman" pitchFamily="-105" charset="0"/>
                <a:cs typeface="Times New Roman" pitchFamily="-105" charset="0"/>
              </a:rPr>
              <a:t>7</a:t>
            </a:r>
          </a:p>
        </p:txBody>
      </p:sp>
      <p:sp>
        <p:nvSpPr>
          <p:cNvPr id="93199" name="Line 1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8" charset="0"/>
              <a:ea typeface="Times New Roman" pitchFamily="-108" charset="0"/>
              <a:cs typeface="Times New Roman" pitchFamily="-108" charset="0"/>
            </a:endParaRPr>
          </a:p>
        </p:txBody>
      </p:sp>
      <p:grpSp>
        <p:nvGrpSpPr>
          <p:cNvPr id="179215" name="Group 16"/>
          <p:cNvGrpSpPr>
            <a:grpSpLocks/>
          </p:cNvGrpSpPr>
          <p:nvPr/>
        </p:nvGrpSpPr>
        <p:grpSpPr bwMode="auto">
          <a:xfrm>
            <a:off x="8018463" y="3436938"/>
            <a:ext cx="981075" cy="1843087"/>
            <a:chOff x="5051" y="2165"/>
            <a:chExt cx="618" cy="1161"/>
          </a:xfrm>
        </p:grpSpPr>
        <p:grpSp>
          <p:nvGrpSpPr>
            <p:cNvPr id="179220" name="Group 17"/>
            <p:cNvGrpSpPr>
              <a:grpSpLocks/>
            </p:cNvGrpSpPr>
            <p:nvPr/>
          </p:nvGrpSpPr>
          <p:grpSpPr bwMode="auto">
            <a:xfrm>
              <a:off x="5051" y="2165"/>
              <a:ext cx="618" cy="1161"/>
              <a:chOff x="5051" y="2165"/>
              <a:chExt cx="618" cy="1161"/>
            </a:xfrm>
          </p:grpSpPr>
          <p:sp>
            <p:nvSpPr>
              <p:cNvPr id="179222" name="Freeform 18"/>
              <p:cNvSpPr>
                <a:spLocks/>
              </p:cNvSpPr>
              <p:nvPr/>
            </p:nvSpPr>
            <p:spPr bwMode="auto">
              <a:xfrm>
                <a:off x="5539" y="2244"/>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79223" name="AutoShape 19"/>
              <p:cNvSpPr>
                <a:spLocks noChangeArrowheads="1"/>
              </p:cNvSpPr>
              <p:nvPr/>
            </p:nvSpPr>
            <p:spPr bwMode="auto">
              <a:xfrm>
                <a:off x="5056" y="2172"/>
                <a:ext cx="469" cy="178"/>
              </a:xfrm>
              <a:prstGeom prst="roundRect">
                <a:avLst>
                  <a:gd name="adj" fmla="val 16667"/>
                </a:avLst>
              </a:prstGeom>
              <a:solidFill>
                <a:srgbClr val="E7EC26"/>
              </a:solidFill>
              <a:ln w="38100">
                <a:solidFill>
                  <a:schemeClr val="bg2"/>
                </a:solidFill>
                <a:round/>
                <a:headEnd/>
                <a:tailEnd/>
              </a:ln>
            </p:spPr>
            <p:txBody>
              <a:bodyPr wrap="none" anchor="ctr"/>
              <a:lstStyle/>
              <a:p>
                <a:pPr eaLnBrk="0" hangingPunct="0">
                  <a:lnSpc>
                    <a:spcPct val="90000"/>
                  </a:lnSpc>
                  <a:spcBef>
                    <a:spcPct val="20000"/>
                  </a:spcBef>
                  <a:buFontTx/>
                  <a:buChar char="•"/>
                </a:pPr>
                <a:endParaRPr lang="en-US"/>
              </a:p>
            </p:txBody>
          </p:sp>
          <p:sp>
            <p:nvSpPr>
              <p:cNvPr id="179224" name="Rectangle 20"/>
              <p:cNvSpPr>
                <a:spLocks noChangeArrowheads="1"/>
              </p:cNvSpPr>
              <p:nvPr/>
            </p:nvSpPr>
            <p:spPr bwMode="auto">
              <a:xfrm>
                <a:off x="5057" y="2273"/>
                <a:ext cx="612" cy="1053"/>
              </a:xfrm>
              <a:prstGeom prst="rect">
                <a:avLst/>
              </a:prstGeom>
              <a:solidFill>
                <a:srgbClr val="FFFF00"/>
              </a:solidFill>
              <a:ln w="38100">
                <a:solidFill>
                  <a:srgbClr val="000000"/>
                </a:solidFill>
                <a:miter lim="800000"/>
                <a:headEnd/>
                <a:tailEnd/>
              </a:ln>
            </p:spPr>
            <p:txBody>
              <a:bodyPr wrap="none" anchor="ctr"/>
              <a:lstStyle/>
              <a:p>
                <a:pPr eaLnBrk="0" hangingPunct="0">
                  <a:lnSpc>
                    <a:spcPct val="90000"/>
                  </a:lnSpc>
                  <a:spcBef>
                    <a:spcPct val="20000"/>
                  </a:spcBef>
                  <a:buFontTx/>
                  <a:buChar char="•"/>
                </a:pPr>
                <a:endParaRPr lang="en-US"/>
              </a:p>
            </p:txBody>
          </p:sp>
          <p:sp>
            <p:nvSpPr>
              <p:cNvPr id="179225" name="Line 21"/>
              <p:cNvSpPr>
                <a:spLocks noChangeShapeType="1"/>
              </p:cNvSpPr>
              <p:nvPr/>
            </p:nvSpPr>
            <p:spPr bwMode="auto">
              <a:xfrm>
                <a:off x="5094" y="2372"/>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26" name="Rectangle 22"/>
              <p:cNvSpPr>
                <a:spLocks noChangeArrowheads="1"/>
              </p:cNvSpPr>
              <p:nvPr/>
            </p:nvSpPr>
            <p:spPr bwMode="auto">
              <a:xfrm>
                <a:off x="5291" y="2240"/>
                <a:ext cx="224" cy="7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90000"/>
                  </a:lnSpc>
                  <a:spcBef>
                    <a:spcPct val="20000"/>
                  </a:spcBef>
                  <a:buFontTx/>
                  <a:buChar char="•"/>
                </a:pPr>
                <a:endParaRPr lang="en-US"/>
              </a:p>
            </p:txBody>
          </p:sp>
          <p:sp>
            <p:nvSpPr>
              <p:cNvPr id="179227" name="Rectangle 23"/>
              <p:cNvSpPr>
                <a:spLocks noChangeArrowheads="1"/>
              </p:cNvSpPr>
              <p:nvPr/>
            </p:nvSpPr>
            <p:spPr bwMode="auto">
              <a:xfrm>
                <a:off x="5074" y="2226"/>
                <a:ext cx="232" cy="8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90000"/>
                  </a:lnSpc>
                  <a:spcBef>
                    <a:spcPct val="20000"/>
                  </a:spcBef>
                  <a:buFontTx/>
                  <a:buChar char="•"/>
                </a:pPr>
                <a:endParaRPr lang="en-US"/>
              </a:p>
            </p:txBody>
          </p:sp>
          <p:sp>
            <p:nvSpPr>
              <p:cNvPr id="179228" name="Line 24"/>
              <p:cNvSpPr>
                <a:spLocks noChangeShapeType="1"/>
              </p:cNvSpPr>
              <p:nvPr/>
            </p:nvSpPr>
            <p:spPr bwMode="auto">
              <a:xfrm>
                <a:off x="5094" y="2488"/>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29" name="Line 25"/>
              <p:cNvSpPr>
                <a:spLocks noChangeShapeType="1"/>
              </p:cNvSpPr>
              <p:nvPr/>
            </p:nvSpPr>
            <p:spPr bwMode="auto">
              <a:xfrm>
                <a:off x="5094" y="2600"/>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30" name="Line 26"/>
              <p:cNvSpPr>
                <a:spLocks noChangeShapeType="1"/>
              </p:cNvSpPr>
              <p:nvPr/>
            </p:nvSpPr>
            <p:spPr bwMode="auto">
              <a:xfrm>
                <a:off x="5094" y="2712"/>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31" name="Line 27"/>
              <p:cNvSpPr>
                <a:spLocks noChangeShapeType="1"/>
              </p:cNvSpPr>
              <p:nvPr/>
            </p:nvSpPr>
            <p:spPr bwMode="auto">
              <a:xfrm>
                <a:off x="5095" y="3040"/>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32" name="Line 28"/>
              <p:cNvSpPr>
                <a:spLocks noChangeShapeType="1"/>
              </p:cNvSpPr>
              <p:nvPr/>
            </p:nvSpPr>
            <p:spPr bwMode="auto">
              <a:xfrm>
                <a:off x="5094" y="2816"/>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33" name="Line 29"/>
              <p:cNvSpPr>
                <a:spLocks noChangeShapeType="1"/>
              </p:cNvSpPr>
              <p:nvPr/>
            </p:nvSpPr>
            <p:spPr bwMode="auto">
              <a:xfrm>
                <a:off x="5094" y="3152"/>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34" name="Line 30"/>
              <p:cNvSpPr>
                <a:spLocks noChangeShapeType="1"/>
              </p:cNvSpPr>
              <p:nvPr/>
            </p:nvSpPr>
            <p:spPr bwMode="auto">
              <a:xfrm>
                <a:off x="5094" y="3264"/>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35" name="Line 31"/>
              <p:cNvSpPr>
                <a:spLocks noChangeShapeType="1"/>
              </p:cNvSpPr>
              <p:nvPr/>
            </p:nvSpPr>
            <p:spPr bwMode="auto">
              <a:xfrm>
                <a:off x="5094" y="2928"/>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36" name="Line 32"/>
              <p:cNvSpPr>
                <a:spLocks noChangeShapeType="1"/>
              </p:cNvSpPr>
              <p:nvPr/>
            </p:nvSpPr>
            <p:spPr bwMode="auto">
              <a:xfrm>
                <a:off x="5359" y="2540"/>
                <a:ext cx="0" cy="744"/>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37" name="Line 33"/>
              <p:cNvSpPr>
                <a:spLocks noChangeShapeType="1"/>
              </p:cNvSpPr>
              <p:nvPr/>
            </p:nvSpPr>
            <p:spPr bwMode="auto">
              <a:xfrm>
                <a:off x="5351" y="2496"/>
                <a:ext cx="12" cy="328"/>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9238" name="Rectangle 34"/>
              <p:cNvSpPr>
                <a:spLocks noChangeArrowheads="1"/>
              </p:cNvSpPr>
              <p:nvPr/>
            </p:nvSpPr>
            <p:spPr bwMode="auto">
              <a:xfrm>
                <a:off x="5051" y="2165"/>
                <a:ext cx="52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r>
                  <a:rPr kumimoji="0" lang="en-US" sz="900">
                    <a:solidFill>
                      <a:srgbClr val="000000"/>
                    </a:solidFill>
                    <a:latin typeface="Chicago" charset="0"/>
                  </a:rPr>
                  <a:t>ROYALTY</a:t>
                </a:r>
              </a:p>
            </p:txBody>
          </p:sp>
        </p:grpSp>
        <p:sp>
          <p:nvSpPr>
            <p:cNvPr id="179221" name="Rectangle 35"/>
            <p:cNvSpPr>
              <a:spLocks noChangeArrowheads="1"/>
            </p:cNvSpPr>
            <p:nvPr/>
          </p:nvSpPr>
          <p:spPr bwMode="auto">
            <a:xfrm>
              <a:off x="5139" y="2267"/>
              <a:ext cx="3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kumimoji="0" lang="en-US" sz="900">
                  <a:solidFill>
                    <a:srgbClr val="000000"/>
                  </a:solidFill>
                  <a:latin typeface="Helvetica" charset="0"/>
                </a:rPr>
                <a:t>S - D - S</a:t>
              </a:r>
            </a:p>
          </p:txBody>
        </p:sp>
      </p:grpSp>
      <p:sp>
        <p:nvSpPr>
          <p:cNvPr id="179216" name="Text Box 36"/>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sz="2000" b="0">
                <a:solidFill>
                  <a:srgbClr val="FFA27C"/>
                </a:solidFill>
                <a:latin typeface="B VAG Rounded Bold" charset="0"/>
              </a:rPr>
              <a:t> </a:t>
            </a:r>
          </a:p>
        </p:txBody>
      </p:sp>
      <p:sp>
        <p:nvSpPr>
          <p:cNvPr id="93221" name="Rectangle 37"/>
          <p:cNvSpPr>
            <a:spLocks noChangeArrowheads="1"/>
          </p:cNvSpPr>
          <p:nvPr/>
        </p:nvSpPr>
        <p:spPr bwMode="auto">
          <a:xfrm>
            <a:off x="8081963" y="6538913"/>
            <a:ext cx="339725" cy="244475"/>
          </a:xfrm>
          <a:prstGeom prst="rect">
            <a:avLst/>
          </a:prstGeom>
          <a:noFill/>
          <a:ln w="12700">
            <a:noFill/>
            <a:miter lim="800000"/>
            <a:headEnd/>
            <a:tailEnd/>
          </a:ln>
          <a:effectLst/>
        </p:spPr>
        <p:txBody>
          <a:bodyPr wrap="none" anchor="ctr">
            <a:spAutoFit/>
          </a:bodyPr>
          <a:lstStyle/>
          <a:p>
            <a:pPr algn="ctr" eaLnBrk="0" hangingPunct="0">
              <a:defRPr/>
            </a:pPr>
            <a:r>
              <a:rPr kumimoji="0" lang="en-US" sz="1000">
                <a:effectLst>
                  <a:outerShdw blurRad="38100" dist="38100" dir="2700000" algn="tl">
                    <a:srgbClr val="000000"/>
                  </a:outerShdw>
                </a:effectLst>
                <a:latin typeface="Comic Sans MS" charset="0"/>
                <a:cs typeface="Times New Roman" charset="0"/>
              </a:rPr>
              <a:t>25</a:t>
            </a:r>
          </a:p>
        </p:txBody>
      </p:sp>
      <p:sp>
        <p:nvSpPr>
          <p:cNvPr id="179218" name="Text Box 38"/>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sz="1200">
                <a:latin typeface="Arial" charset="0"/>
              </a:rPr>
              <a:t>Handbook pg. 32-37</a:t>
            </a:r>
          </a:p>
        </p:txBody>
      </p:sp>
      <p:sp>
        <p:nvSpPr>
          <p:cNvPr id="39" name="Title 38"/>
          <p:cNvSpPr>
            <a:spLocks noGrp="1"/>
          </p:cNvSpPr>
          <p:nvPr>
            <p:ph type="title" idx="4294967295"/>
          </p:nvPr>
        </p:nvSpPr>
        <p:spPr>
          <a:xfrm>
            <a:off x="1547813" y="109538"/>
            <a:ext cx="6778625" cy="871537"/>
          </a:xfrm>
          <a:prstGeom prst="rect">
            <a:avLst/>
          </a:prstGeom>
          <a:solidFill>
            <a:schemeClr val="bg2"/>
          </a:solidFill>
        </p:spPr>
        <p:txBody>
          <a:bodyPr/>
          <a:lstStyle/>
          <a:p>
            <a:pPr algn="ctr">
              <a:defRPr/>
            </a:pPr>
            <a:r>
              <a:rPr lang="en-US" dirty="0">
                <a:latin typeface="Arial"/>
                <a:ea typeface="ＭＳ Ｐゴシック" charset="0"/>
                <a:cs typeface="Arial"/>
              </a:rPr>
              <a:t>Amplifying Covenants</a:t>
            </a: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93197"/>
                                        </p:tgtEl>
                                        <p:attrNameLst>
                                          <p:attrName>style.visibility</p:attrName>
                                        </p:attrNameLst>
                                      </p:cBhvr>
                                      <p:to>
                                        <p:strVal val="visible"/>
                                      </p:to>
                                    </p:set>
                                    <p:anim calcmode="lin" valueType="num">
                                      <p:cBhvr>
                                        <p:cTn id="7" dur="500" fill="hold"/>
                                        <p:tgtEl>
                                          <p:spTgt spid="93197"/>
                                        </p:tgtEl>
                                        <p:attrNameLst>
                                          <p:attrName>ppt_w</p:attrName>
                                        </p:attrNameLst>
                                      </p:cBhvr>
                                      <p:tavLst>
                                        <p:tav tm="0">
                                          <p:val>
                                            <p:fltVal val="0"/>
                                          </p:val>
                                        </p:tav>
                                        <p:tav tm="100000">
                                          <p:val>
                                            <p:strVal val="#ppt_w"/>
                                          </p:val>
                                        </p:tav>
                                      </p:tavLst>
                                    </p:anim>
                                    <p:anim calcmode="lin" valueType="num">
                                      <p:cBhvr>
                                        <p:cTn id="8" dur="500" fill="hold"/>
                                        <p:tgtEl>
                                          <p:spTgt spid="93197"/>
                                        </p:tgtEl>
                                        <p:attrNameLst>
                                          <p:attrName>ppt_h</p:attrName>
                                        </p:attrNameLst>
                                      </p:cBhvr>
                                      <p:tavLst>
                                        <p:tav tm="0">
                                          <p:val>
                                            <p:fltVal val="0"/>
                                          </p:val>
                                        </p:tav>
                                        <p:tav tm="100000">
                                          <p:val>
                                            <p:strVal val="#ppt_h"/>
                                          </p:val>
                                        </p:tav>
                                      </p:tavLst>
                                    </p:anim>
                                    <p:anim calcmode="lin" valueType="num">
                                      <p:cBhvr>
                                        <p:cTn id="9" dur="500" fill="hold"/>
                                        <p:tgtEl>
                                          <p:spTgt spid="93197"/>
                                        </p:tgtEl>
                                        <p:attrNameLst>
                                          <p:attrName>ppt_x</p:attrName>
                                        </p:attrNameLst>
                                      </p:cBhvr>
                                      <p:tavLst>
                                        <p:tav tm="0">
                                          <p:val>
                                            <p:fltVal val="0.5"/>
                                          </p:val>
                                        </p:tav>
                                        <p:tav tm="100000">
                                          <p:val>
                                            <p:strVal val="#ppt_x"/>
                                          </p:val>
                                        </p:tav>
                                      </p:tavLst>
                                    </p:anim>
                                    <p:anim calcmode="lin" valueType="num">
                                      <p:cBhvr>
                                        <p:cTn id="10" dur="500" fill="hold"/>
                                        <p:tgtEl>
                                          <p:spTgt spid="9319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089025" y="2366963"/>
            <a:ext cx="7110413" cy="3810000"/>
          </a:xfrm>
          <a:prstGeom prst="rect">
            <a:avLst/>
          </a:prstGeom>
          <a:noFill/>
          <a:ln w="508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eaLnBrk="0" hangingPunct="0">
              <a:defRPr/>
            </a:pPr>
            <a:r>
              <a:rPr kumimoji="0" lang="en-US" sz="3600">
                <a:latin typeface="Times" charset="0"/>
                <a:cs typeface="Times New Roman" charset="0"/>
              </a:rPr>
              <a:t>                   2 Samuel 7</a:t>
            </a:r>
            <a:endParaRPr kumimoji="0" lang="en-US" sz="3200">
              <a:latin typeface="Times" charset="0"/>
              <a:cs typeface="Times New Roman" charset="0"/>
            </a:endParaRPr>
          </a:p>
          <a:p>
            <a:pPr eaLnBrk="0" hangingPunct="0">
              <a:defRPr/>
            </a:pPr>
            <a:r>
              <a:rPr kumimoji="0" lang="en-US" sz="3200">
                <a:latin typeface="Times" charset="0"/>
                <a:cs typeface="Times New Roman" charset="0"/>
              </a:rPr>
              <a:t>	</a:t>
            </a:r>
            <a:r>
              <a:rPr kumimoji="0" lang="en-US" sz="4000" baseline="30000">
                <a:latin typeface="Times" charset="0"/>
                <a:cs typeface="Times New Roman" charset="0"/>
              </a:rPr>
              <a:t>16</a:t>
            </a:r>
            <a:r>
              <a:rPr kumimoji="0" lang="en-US" sz="3600">
                <a:latin typeface="Times" charset="0"/>
                <a:cs typeface="Times New Roman" charset="0"/>
              </a:rPr>
              <a:t> Your </a:t>
            </a:r>
            <a:r>
              <a:rPr kumimoji="0" lang="en-US" sz="3600" i="1" u="sng">
                <a:latin typeface="Times" charset="0"/>
                <a:cs typeface="Times New Roman" charset="0"/>
              </a:rPr>
              <a:t>house</a:t>
            </a:r>
            <a:r>
              <a:rPr kumimoji="0" lang="en-US" sz="3600">
                <a:latin typeface="Times" charset="0"/>
                <a:cs typeface="Times New Roman" charset="0"/>
              </a:rPr>
              <a:t> and your </a:t>
            </a:r>
            <a:r>
              <a:rPr kumimoji="0" lang="en-US" sz="3600" i="1" u="sng">
                <a:latin typeface="Times" charset="0"/>
                <a:cs typeface="Times New Roman" charset="0"/>
              </a:rPr>
              <a:t>kingdom</a:t>
            </a:r>
            <a:r>
              <a:rPr kumimoji="0" lang="en-US" sz="3600">
                <a:latin typeface="Times" charset="0"/>
                <a:cs typeface="Times New Roman" charset="0"/>
              </a:rPr>
              <a:t> will endure forever before me; your </a:t>
            </a:r>
            <a:r>
              <a:rPr kumimoji="0" lang="en-US" sz="3600" i="1" u="sng">
                <a:latin typeface="Times" charset="0"/>
                <a:cs typeface="Times New Roman" charset="0"/>
              </a:rPr>
              <a:t>throne</a:t>
            </a:r>
            <a:r>
              <a:rPr kumimoji="0" lang="en-US" sz="3600">
                <a:latin typeface="Times" charset="0"/>
                <a:cs typeface="Times New Roman" charset="0"/>
              </a:rPr>
              <a:t> will be established forever.</a:t>
            </a:r>
          </a:p>
          <a:p>
            <a:pPr eaLnBrk="0" hangingPunct="0">
              <a:defRPr/>
            </a:pPr>
            <a:endParaRPr kumimoji="0" lang="en-US" sz="3200">
              <a:latin typeface="Times" charset="0"/>
              <a:cs typeface="Times New Roman" charset="0"/>
            </a:endParaRPr>
          </a:p>
          <a:p>
            <a:pPr algn="ctr" eaLnBrk="0" hangingPunct="0">
              <a:defRPr/>
            </a:pPr>
            <a:endParaRPr kumimoji="0" lang="en-US" sz="3200">
              <a:latin typeface="Times" charset="0"/>
              <a:cs typeface="Times New Roman" charset="0"/>
            </a:endParaRPr>
          </a:p>
        </p:txBody>
      </p:sp>
      <p:sp>
        <p:nvSpPr>
          <p:cNvPr id="92163" name="Rectangle 3"/>
          <p:cNvSpPr>
            <a:spLocks noChangeArrowheads="1"/>
          </p:cNvSpPr>
          <p:nvPr/>
        </p:nvSpPr>
        <p:spPr bwMode="auto">
          <a:xfrm>
            <a:off x="754063" y="357188"/>
            <a:ext cx="7110412" cy="515937"/>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kumimoji="0" lang="en-US" sz="2800">
                <a:solidFill>
                  <a:srgbClr val="FAFD00"/>
                </a:solidFill>
                <a:latin typeface="Times" pitchFamily="-105" charset="0"/>
                <a:ea typeface="Times New Roman" pitchFamily="-105" charset="0"/>
                <a:cs typeface="Times New Roman" pitchFamily="-105" charset="0"/>
              </a:rPr>
              <a:t>                            </a:t>
            </a:r>
          </a:p>
        </p:txBody>
      </p:sp>
      <p:sp>
        <p:nvSpPr>
          <p:cNvPr id="92165" name="Rectangle 5"/>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kumimoji="0" lang="en-US" sz="8800" b="0">
                <a:solidFill>
                  <a:schemeClr val="tx2"/>
                </a:solidFill>
                <a:latin typeface="Times" pitchFamily="-105" charset="0"/>
                <a:ea typeface="Times New Roman" pitchFamily="-105" charset="0"/>
                <a:cs typeface="Times New Roman" pitchFamily="-105" charset="0"/>
              </a:rPr>
              <a:t>7</a:t>
            </a:r>
          </a:p>
        </p:txBody>
      </p:sp>
      <p:sp>
        <p:nvSpPr>
          <p:cNvPr id="92166" name="Line 6"/>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eaLnBrk="0" hangingPunct="0">
              <a:lnSpc>
                <a:spcPct val="90000"/>
              </a:lnSpc>
              <a:spcBef>
                <a:spcPct val="20000"/>
              </a:spcBef>
              <a:buFontTx/>
              <a:buChar char="•"/>
              <a:defRPr/>
            </a:pPr>
            <a:endParaRPr lang="en-US">
              <a:latin typeface="Arial Narrow" pitchFamily="-108" charset="0"/>
              <a:ea typeface="Times New Roman" pitchFamily="-108" charset="0"/>
              <a:cs typeface="Times New Roman" pitchFamily="-108" charset="0"/>
            </a:endParaRPr>
          </a:p>
        </p:txBody>
      </p:sp>
      <p:sp>
        <p:nvSpPr>
          <p:cNvPr id="92167" name="Text Box 7"/>
          <p:cNvSpPr txBox="1">
            <a:spLocks noChangeArrowheads="1"/>
          </p:cNvSpPr>
          <p:nvPr/>
        </p:nvSpPr>
        <p:spPr bwMode="auto">
          <a:xfrm>
            <a:off x="3505200" y="2911475"/>
            <a:ext cx="17065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spcBef>
                <a:spcPct val="50000"/>
              </a:spcBef>
            </a:pPr>
            <a:r>
              <a:rPr kumimoji="0" lang="en-US" sz="3600" i="1" u="sng">
                <a:solidFill>
                  <a:srgbClr val="FFCC00"/>
                </a:solidFill>
                <a:latin typeface="Times" charset="0"/>
              </a:rPr>
              <a:t>house</a:t>
            </a:r>
          </a:p>
        </p:txBody>
      </p:sp>
      <p:sp>
        <p:nvSpPr>
          <p:cNvPr id="92168" name="Text Box 8"/>
          <p:cNvSpPr txBox="1">
            <a:spLocks noChangeArrowheads="1"/>
          </p:cNvSpPr>
          <p:nvPr/>
        </p:nvSpPr>
        <p:spPr bwMode="auto">
          <a:xfrm>
            <a:off x="1079500" y="3459163"/>
            <a:ext cx="2014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spcBef>
                <a:spcPct val="50000"/>
              </a:spcBef>
            </a:pPr>
            <a:r>
              <a:rPr kumimoji="0" lang="en-US" sz="3600" i="1" u="sng">
                <a:solidFill>
                  <a:srgbClr val="FFCC00"/>
                </a:solidFill>
                <a:latin typeface="Times" charset="0"/>
              </a:rPr>
              <a:t>kingdom</a:t>
            </a:r>
          </a:p>
        </p:txBody>
      </p:sp>
      <p:sp>
        <p:nvSpPr>
          <p:cNvPr id="92169" name="Text Box 9"/>
          <p:cNvSpPr txBox="1">
            <a:spLocks noChangeArrowheads="1"/>
          </p:cNvSpPr>
          <p:nvPr/>
        </p:nvSpPr>
        <p:spPr bwMode="auto">
          <a:xfrm>
            <a:off x="5154613" y="3457575"/>
            <a:ext cx="1643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2400" b="1">
                <a:solidFill>
                  <a:schemeClr val="tx1"/>
                </a:solidFill>
                <a:latin typeface="Arial Narrow" charset="0"/>
                <a:ea typeface="ＭＳ Ｐゴシック" charset="0"/>
                <a:cs typeface="Times New Roman" charset="0"/>
              </a:defRPr>
            </a:lvl1pPr>
            <a:lvl2pPr marL="37931725" indent="-37474525">
              <a:defRPr kumimoji="1" sz="2400" b="1">
                <a:solidFill>
                  <a:schemeClr val="tx1"/>
                </a:solidFill>
                <a:latin typeface="Arial Narrow" charset="0"/>
                <a:ea typeface="Times New Roman" charset="0"/>
                <a:cs typeface="Times New Roman" charset="0"/>
              </a:defRPr>
            </a:lvl2pPr>
            <a:lvl3pPr>
              <a:defRPr kumimoji="1" sz="2400" b="1">
                <a:solidFill>
                  <a:schemeClr val="tx1"/>
                </a:solidFill>
                <a:latin typeface="Arial Narrow" charset="0"/>
                <a:ea typeface="Times New Roman" charset="0"/>
                <a:cs typeface="Times New Roman" charset="0"/>
              </a:defRPr>
            </a:lvl3pPr>
            <a:lvl4pPr>
              <a:defRPr kumimoji="1" sz="2400" b="1">
                <a:solidFill>
                  <a:schemeClr val="tx1"/>
                </a:solidFill>
                <a:latin typeface="Arial Narrow" charset="0"/>
                <a:ea typeface="Times New Roman" charset="0"/>
                <a:cs typeface="Times New Roman" charset="0"/>
              </a:defRPr>
            </a:lvl4pPr>
            <a:lvl5pPr>
              <a:defRPr kumimoji="1" sz="2400" b="1">
                <a:solidFill>
                  <a:schemeClr val="tx1"/>
                </a:solidFill>
                <a:latin typeface="Arial Narrow" charset="0"/>
                <a:ea typeface="Times New Roman" charset="0"/>
                <a:cs typeface="Times New Roman" charset="0"/>
              </a:defRPr>
            </a:lvl5pPr>
            <a:lvl6pPr marL="457200" eaLnBrk="0" fontAlgn="base" hangingPunct="0">
              <a:lnSpc>
                <a:spcPct val="90000"/>
              </a:lnSpc>
              <a:spcBef>
                <a:spcPct val="20000"/>
              </a:spcBef>
              <a:spcAft>
                <a:spcPct val="0"/>
              </a:spcAft>
              <a:defRPr kumimoji="1" sz="2400" b="1">
                <a:solidFill>
                  <a:schemeClr val="tx1"/>
                </a:solidFill>
                <a:latin typeface="Arial Narrow" charset="0"/>
                <a:ea typeface="Times New Roman" charset="0"/>
                <a:cs typeface="Times New Roman" charset="0"/>
              </a:defRPr>
            </a:lvl6pPr>
            <a:lvl7pPr marL="914400" eaLnBrk="0" fontAlgn="base" hangingPunct="0">
              <a:lnSpc>
                <a:spcPct val="90000"/>
              </a:lnSpc>
              <a:spcBef>
                <a:spcPct val="20000"/>
              </a:spcBef>
              <a:spcAft>
                <a:spcPct val="0"/>
              </a:spcAft>
              <a:defRPr kumimoji="1" sz="2400" b="1">
                <a:solidFill>
                  <a:schemeClr val="tx1"/>
                </a:solidFill>
                <a:latin typeface="Arial Narrow" charset="0"/>
                <a:ea typeface="Times New Roman" charset="0"/>
                <a:cs typeface="Times New Roman" charset="0"/>
              </a:defRPr>
            </a:lvl7pPr>
            <a:lvl8pPr marL="1371600" eaLnBrk="0" fontAlgn="base" hangingPunct="0">
              <a:lnSpc>
                <a:spcPct val="90000"/>
              </a:lnSpc>
              <a:spcBef>
                <a:spcPct val="20000"/>
              </a:spcBef>
              <a:spcAft>
                <a:spcPct val="0"/>
              </a:spcAft>
              <a:defRPr kumimoji="1" sz="2400" b="1">
                <a:solidFill>
                  <a:schemeClr val="tx1"/>
                </a:solidFill>
                <a:latin typeface="Arial Narrow" charset="0"/>
                <a:ea typeface="Times New Roman" charset="0"/>
                <a:cs typeface="Times New Roman" charset="0"/>
              </a:defRPr>
            </a:lvl8pPr>
            <a:lvl9pPr marL="1828800" eaLnBrk="0" fontAlgn="base" hangingPunct="0">
              <a:lnSpc>
                <a:spcPct val="90000"/>
              </a:lnSpc>
              <a:spcBef>
                <a:spcPct val="20000"/>
              </a:spcBef>
              <a:spcAft>
                <a:spcPct val="0"/>
              </a:spcAft>
              <a:defRPr kumimoji="1" sz="2400" b="1">
                <a:solidFill>
                  <a:schemeClr val="tx1"/>
                </a:solidFill>
                <a:latin typeface="Arial Narrow" charset="0"/>
                <a:ea typeface="Times New Roman" charset="0"/>
                <a:cs typeface="Times New Roman" charset="0"/>
              </a:defRPr>
            </a:lvl9pPr>
          </a:lstStyle>
          <a:p>
            <a:pPr eaLnBrk="0" hangingPunct="0">
              <a:spcBef>
                <a:spcPct val="50000"/>
              </a:spcBef>
              <a:defRPr/>
            </a:pPr>
            <a:r>
              <a:rPr kumimoji="0" lang="en-US" sz="3600" dirty="0" smtClean="0">
                <a:solidFill>
                  <a:schemeClr val="bg2">
                    <a:lumMod val="25000"/>
                    <a:lumOff val="75000"/>
                  </a:schemeClr>
                </a:solidFill>
                <a:latin typeface="Times" charset="0"/>
              </a:rPr>
              <a:t>forever</a:t>
            </a:r>
          </a:p>
        </p:txBody>
      </p:sp>
      <p:sp>
        <p:nvSpPr>
          <p:cNvPr id="92170" name="Text Box 10"/>
          <p:cNvSpPr txBox="1">
            <a:spLocks noChangeArrowheads="1"/>
          </p:cNvSpPr>
          <p:nvPr/>
        </p:nvSpPr>
        <p:spPr bwMode="auto">
          <a:xfrm>
            <a:off x="2967038" y="4006850"/>
            <a:ext cx="1511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spcBef>
                <a:spcPct val="50000"/>
              </a:spcBef>
            </a:pPr>
            <a:r>
              <a:rPr kumimoji="0" lang="en-US" sz="3600" i="1" u="sng">
                <a:solidFill>
                  <a:srgbClr val="FFCC00"/>
                </a:solidFill>
                <a:latin typeface="Times" charset="0"/>
              </a:rPr>
              <a:t>throne</a:t>
            </a:r>
          </a:p>
        </p:txBody>
      </p:sp>
      <p:sp>
        <p:nvSpPr>
          <p:cNvPr id="92171" name="Text Box 11"/>
          <p:cNvSpPr txBox="1">
            <a:spLocks noChangeArrowheads="1"/>
          </p:cNvSpPr>
          <p:nvPr/>
        </p:nvSpPr>
        <p:spPr bwMode="auto">
          <a:xfrm>
            <a:off x="1084263" y="4551363"/>
            <a:ext cx="161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2400" b="1">
                <a:solidFill>
                  <a:schemeClr val="tx1"/>
                </a:solidFill>
                <a:latin typeface="Arial Narrow" charset="0"/>
                <a:ea typeface="ＭＳ Ｐゴシック" charset="0"/>
                <a:cs typeface="Times New Roman" charset="0"/>
              </a:defRPr>
            </a:lvl1pPr>
            <a:lvl2pPr marL="37931725" indent="-37474525">
              <a:defRPr kumimoji="1" sz="2400" b="1">
                <a:solidFill>
                  <a:schemeClr val="tx1"/>
                </a:solidFill>
                <a:latin typeface="Arial Narrow" charset="0"/>
                <a:ea typeface="Times New Roman" charset="0"/>
                <a:cs typeface="Times New Roman" charset="0"/>
              </a:defRPr>
            </a:lvl2pPr>
            <a:lvl3pPr>
              <a:defRPr kumimoji="1" sz="2400" b="1">
                <a:solidFill>
                  <a:schemeClr val="tx1"/>
                </a:solidFill>
                <a:latin typeface="Arial Narrow" charset="0"/>
                <a:ea typeface="Times New Roman" charset="0"/>
                <a:cs typeface="Times New Roman" charset="0"/>
              </a:defRPr>
            </a:lvl3pPr>
            <a:lvl4pPr>
              <a:defRPr kumimoji="1" sz="2400" b="1">
                <a:solidFill>
                  <a:schemeClr val="tx1"/>
                </a:solidFill>
                <a:latin typeface="Arial Narrow" charset="0"/>
                <a:ea typeface="Times New Roman" charset="0"/>
                <a:cs typeface="Times New Roman" charset="0"/>
              </a:defRPr>
            </a:lvl4pPr>
            <a:lvl5pPr>
              <a:defRPr kumimoji="1" sz="2400" b="1">
                <a:solidFill>
                  <a:schemeClr val="tx1"/>
                </a:solidFill>
                <a:latin typeface="Arial Narrow" charset="0"/>
                <a:ea typeface="Times New Roman" charset="0"/>
                <a:cs typeface="Times New Roman" charset="0"/>
              </a:defRPr>
            </a:lvl5pPr>
            <a:lvl6pPr marL="457200" eaLnBrk="0" fontAlgn="base" hangingPunct="0">
              <a:lnSpc>
                <a:spcPct val="90000"/>
              </a:lnSpc>
              <a:spcBef>
                <a:spcPct val="20000"/>
              </a:spcBef>
              <a:spcAft>
                <a:spcPct val="0"/>
              </a:spcAft>
              <a:defRPr kumimoji="1" sz="2400" b="1">
                <a:solidFill>
                  <a:schemeClr val="tx1"/>
                </a:solidFill>
                <a:latin typeface="Arial Narrow" charset="0"/>
                <a:ea typeface="Times New Roman" charset="0"/>
                <a:cs typeface="Times New Roman" charset="0"/>
              </a:defRPr>
            </a:lvl6pPr>
            <a:lvl7pPr marL="914400" eaLnBrk="0" fontAlgn="base" hangingPunct="0">
              <a:lnSpc>
                <a:spcPct val="90000"/>
              </a:lnSpc>
              <a:spcBef>
                <a:spcPct val="20000"/>
              </a:spcBef>
              <a:spcAft>
                <a:spcPct val="0"/>
              </a:spcAft>
              <a:defRPr kumimoji="1" sz="2400" b="1">
                <a:solidFill>
                  <a:schemeClr val="tx1"/>
                </a:solidFill>
                <a:latin typeface="Arial Narrow" charset="0"/>
                <a:ea typeface="Times New Roman" charset="0"/>
                <a:cs typeface="Times New Roman" charset="0"/>
              </a:defRPr>
            </a:lvl7pPr>
            <a:lvl8pPr marL="1371600" eaLnBrk="0" fontAlgn="base" hangingPunct="0">
              <a:lnSpc>
                <a:spcPct val="90000"/>
              </a:lnSpc>
              <a:spcBef>
                <a:spcPct val="20000"/>
              </a:spcBef>
              <a:spcAft>
                <a:spcPct val="0"/>
              </a:spcAft>
              <a:defRPr kumimoji="1" sz="2400" b="1">
                <a:solidFill>
                  <a:schemeClr val="tx1"/>
                </a:solidFill>
                <a:latin typeface="Arial Narrow" charset="0"/>
                <a:ea typeface="Times New Roman" charset="0"/>
                <a:cs typeface="Times New Roman" charset="0"/>
              </a:defRPr>
            </a:lvl8pPr>
            <a:lvl9pPr marL="1828800" eaLnBrk="0" fontAlgn="base" hangingPunct="0">
              <a:lnSpc>
                <a:spcPct val="90000"/>
              </a:lnSpc>
              <a:spcBef>
                <a:spcPct val="20000"/>
              </a:spcBef>
              <a:spcAft>
                <a:spcPct val="0"/>
              </a:spcAft>
              <a:defRPr kumimoji="1" sz="2400" b="1">
                <a:solidFill>
                  <a:schemeClr val="tx1"/>
                </a:solidFill>
                <a:latin typeface="Arial Narrow" charset="0"/>
                <a:ea typeface="Times New Roman" charset="0"/>
                <a:cs typeface="Times New Roman" charset="0"/>
              </a:defRPr>
            </a:lvl9pPr>
          </a:lstStyle>
          <a:p>
            <a:pPr eaLnBrk="0" hangingPunct="0">
              <a:spcBef>
                <a:spcPct val="50000"/>
              </a:spcBef>
              <a:defRPr/>
            </a:pPr>
            <a:r>
              <a:rPr kumimoji="0" lang="en-US" sz="3600" smtClean="0">
                <a:solidFill>
                  <a:schemeClr val="bg2">
                    <a:lumMod val="25000"/>
                    <a:lumOff val="75000"/>
                  </a:schemeClr>
                </a:solidFill>
                <a:latin typeface="Times" charset="0"/>
              </a:rPr>
              <a:t>forever</a:t>
            </a:r>
          </a:p>
        </p:txBody>
      </p:sp>
      <p:grpSp>
        <p:nvGrpSpPr>
          <p:cNvPr id="180234" name="Group 12"/>
          <p:cNvGrpSpPr>
            <a:grpSpLocks/>
          </p:cNvGrpSpPr>
          <p:nvPr/>
        </p:nvGrpSpPr>
        <p:grpSpPr bwMode="auto">
          <a:xfrm>
            <a:off x="8018463" y="3436938"/>
            <a:ext cx="981075" cy="1843087"/>
            <a:chOff x="5051" y="2165"/>
            <a:chExt cx="618" cy="1161"/>
          </a:xfrm>
        </p:grpSpPr>
        <p:grpSp>
          <p:nvGrpSpPr>
            <p:cNvPr id="180241" name="Group 13"/>
            <p:cNvGrpSpPr>
              <a:grpSpLocks/>
            </p:cNvGrpSpPr>
            <p:nvPr/>
          </p:nvGrpSpPr>
          <p:grpSpPr bwMode="auto">
            <a:xfrm>
              <a:off x="5051" y="2165"/>
              <a:ext cx="618" cy="1161"/>
              <a:chOff x="5051" y="2165"/>
              <a:chExt cx="618" cy="1161"/>
            </a:xfrm>
          </p:grpSpPr>
          <p:sp>
            <p:nvSpPr>
              <p:cNvPr id="180243" name="Freeform 14"/>
              <p:cNvSpPr>
                <a:spLocks/>
              </p:cNvSpPr>
              <p:nvPr/>
            </p:nvSpPr>
            <p:spPr bwMode="auto">
              <a:xfrm>
                <a:off x="5539" y="2244"/>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80244" name="AutoShape 15"/>
              <p:cNvSpPr>
                <a:spLocks noChangeArrowheads="1"/>
              </p:cNvSpPr>
              <p:nvPr/>
            </p:nvSpPr>
            <p:spPr bwMode="auto">
              <a:xfrm>
                <a:off x="5056" y="2172"/>
                <a:ext cx="469" cy="178"/>
              </a:xfrm>
              <a:prstGeom prst="roundRect">
                <a:avLst>
                  <a:gd name="adj" fmla="val 16667"/>
                </a:avLst>
              </a:prstGeom>
              <a:solidFill>
                <a:srgbClr val="E7EC26"/>
              </a:solidFill>
              <a:ln w="38100">
                <a:solidFill>
                  <a:schemeClr val="bg2"/>
                </a:solidFill>
                <a:round/>
                <a:headEnd/>
                <a:tailEnd/>
              </a:ln>
            </p:spPr>
            <p:txBody>
              <a:bodyPr wrap="none" anchor="ctr"/>
              <a:lstStyle/>
              <a:p>
                <a:pPr eaLnBrk="0" hangingPunct="0">
                  <a:lnSpc>
                    <a:spcPct val="90000"/>
                  </a:lnSpc>
                  <a:spcBef>
                    <a:spcPct val="20000"/>
                  </a:spcBef>
                  <a:buFontTx/>
                  <a:buChar char="•"/>
                </a:pPr>
                <a:endParaRPr lang="en-US"/>
              </a:p>
            </p:txBody>
          </p:sp>
          <p:sp>
            <p:nvSpPr>
              <p:cNvPr id="180245" name="Rectangle 16"/>
              <p:cNvSpPr>
                <a:spLocks noChangeArrowheads="1"/>
              </p:cNvSpPr>
              <p:nvPr/>
            </p:nvSpPr>
            <p:spPr bwMode="auto">
              <a:xfrm>
                <a:off x="5057" y="2273"/>
                <a:ext cx="612" cy="1053"/>
              </a:xfrm>
              <a:prstGeom prst="rect">
                <a:avLst/>
              </a:prstGeom>
              <a:solidFill>
                <a:srgbClr val="FFFF00"/>
              </a:solidFill>
              <a:ln w="38100">
                <a:solidFill>
                  <a:srgbClr val="000000"/>
                </a:solidFill>
                <a:miter lim="800000"/>
                <a:headEnd/>
                <a:tailEnd/>
              </a:ln>
            </p:spPr>
            <p:txBody>
              <a:bodyPr wrap="none" anchor="ctr"/>
              <a:lstStyle/>
              <a:p>
                <a:pPr eaLnBrk="0" hangingPunct="0">
                  <a:lnSpc>
                    <a:spcPct val="90000"/>
                  </a:lnSpc>
                  <a:spcBef>
                    <a:spcPct val="20000"/>
                  </a:spcBef>
                  <a:buFontTx/>
                  <a:buChar char="•"/>
                </a:pPr>
                <a:endParaRPr lang="en-US"/>
              </a:p>
            </p:txBody>
          </p:sp>
          <p:sp>
            <p:nvSpPr>
              <p:cNvPr id="180246" name="Line 17"/>
              <p:cNvSpPr>
                <a:spLocks noChangeShapeType="1"/>
              </p:cNvSpPr>
              <p:nvPr/>
            </p:nvSpPr>
            <p:spPr bwMode="auto">
              <a:xfrm>
                <a:off x="5094" y="2372"/>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47" name="Rectangle 18"/>
              <p:cNvSpPr>
                <a:spLocks noChangeArrowheads="1"/>
              </p:cNvSpPr>
              <p:nvPr/>
            </p:nvSpPr>
            <p:spPr bwMode="auto">
              <a:xfrm>
                <a:off x="5291" y="2240"/>
                <a:ext cx="224" cy="72"/>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90000"/>
                  </a:lnSpc>
                  <a:spcBef>
                    <a:spcPct val="20000"/>
                  </a:spcBef>
                  <a:buFontTx/>
                  <a:buChar char="•"/>
                </a:pPr>
                <a:endParaRPr lang="en-US"/>
              </a:p>
            </p:txBody>
          </p:sp>
          <p:sp>
            <p:nvSpPr>
              <p:cNvPr id="180248" name="Rectangle 19"/>
              <p:cNvSpPr>
                <a:spLocks noChangeArrowheads="1"/>
              </p:cNvSpPr>
              <p:nvPr/>
            </p:nvSpPr>
            <p:spPr bwMode="auto">
              <a:xfrm>
                <a:off x="5074" y="2226"/>
                <a:ext cx="232" cy="8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lnSpc>
                    <a:spcPct val="90000"/>
                  </a:lnSpc>
                  <a:spcBef>
                    <a:spcPct val="20000"/>
                  </a:spcBef>
                  <a:buFontTx/>
                  <a:buChar char="•"/>
                </a:pPr>
                <a:endParaRPr lang="en-US"/>
              </a:p>
            </p:txBody>
          </p:sp>
          <p:sp>
            <p:nvSpPr>
              <p:cNvPr id="180249" name="Line 20"/>
              <p:cNvSpPr>
                <a:spLocks noChangeShapeType="1"/>
              </p:cNvSpPr>
              <p:nvPr/>
            </p:nvSpPr>
            <p:spPr bwMode="auto">
              <a:xfrm>
                <a:off x="5094" y="2488"/>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0" name="Line 21"/>
              <p:cNvSpPr>
                <a:spLocks noChangeShapeType="1"/>
              </p:cNvSpPr>
              <p:nvPr/>
            </p:nvSpPr>
            <p:spPr bwMode="auto">
              <a:xfrm>
                <a:off x="5094" y="2600"/>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1" name="Line 22"/>
              <p:cNvSpPr>
                <a:spLocks noChangeShapeType="1"/>
              </p:cNvSpPr>
              <p:nvPr/>
            </p:nvSpPr>
            <p:spPr bwMode="auto">
              <a:xfrm>
                <a:off x="5094" y="2712"/>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2" name="Line 23"/>
              <p:cNvSpPr>
                <a:spLocks noChangeShapeType="1"/>
              </p:cNvSpPr>
              <p:nvPr/>
            </p:nvSpPr>
            <p:spPr bwMode="auto">
              <a:xfrm>
                <a:off x="5095" y="3040"/>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3" name="Line 24"/>
              <p:cNvSpPr>
                <a:spLocks noChangeShapeType="1"/>
              </p:cNvSpPr>
              <p:nvPr/>
            </p:nvSpPr>
            <p:spPr bwMode="auto">
              <a:xfrm>
                <a:off x="5094" y="2816"/>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4" name="Line 25"/>
              <p:cNvSpPr>
                <a:spLocks noChangeShapeType="1"/>
              </p:cNvSpPr>
              <p:nvPr/>
            </p:nvSpPr>
            <p:spPr bwMode="auto">
              <a:xfrm>
                <a:off x="5094" y="3152"/>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5" name="Line 26"/>
              <p:cNvSpPr>
                <a:spLocks noChangeShapeType="1"/>
              </p:cNvSpPr>
              <p:nvPr/>
            </p:nvSpPr>
            <p:spPr bwMode="auto">
              <a:xfrm>
                <a:off x="5094" y="3264"/>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6" name="Line 27"/>
              <p:cNvSpPr>
                <a:spLocks noChangeShapeType="1"/>
              </p:cNvSpPr>
              <p:nvPr/>
            </p:nvSpPr>
            <p:spPr bwMode="auto">
              <a:xfrm>
                <a:off x="5094" y="2928"/>
                <a:ext cx="51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7" name="Line 28"/>
              <p:cNvSpPr>
                <a:spLocks noChangeShapeType="1"/>
              </p:cNvSpPr>
              <p:nvPr/>
            </p:nvSpPr>
            <p:spPr bwMode="auto">
              <a:xfrm>
                <a:off x="5359" y="2540"/>
                <a:ext cx="0" cy="744"/>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8" name="Line 29"/>
              <p:cNvSpPr>
                <a:spLocks noChangeShapeType="1"/>
              </p:cNvSpPr>
              <p:nvPr/>
            </p:nvSpPr>
            <p:spPr bwMode="auto">
              <a:xfrm>
                <a:off x="5351" y="2496"/>
                <a:ext cx="12" cy="328"/>
              </a:xfrm>
              <a:prstGeom prst="line">
                <a:avLst/>
              </a:prstGeom>
              <a:noFill/>
              <a:ln w="508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0259" name="Rectangle 30"/>
              <p:cNvSpPr>
                <a:spLocks noChangeArrowheads="1"/>
              </p:cNvSpPr>
              <p:nvPr/>
            </p:nvSpPr>
            <p:spPr bwMode="auto">
              <a:xfrm>
                <a:off x="5051" y="2165"/>
                <a:ext cx="527"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eaLnBrk="0" hangingPunct="0"/>
                <a:r>
                  <a:rPr kumimoji="0" lang="en-US" sz="900">
                    <a:solidFill>
                      <a:srgbClr val="000000"/>
                    </a:solidFill>
                    <a:latin typeface="Chicago" charset="0"/>
                  </a:rPr>
                  <a:t>ROYALTY</a:t>
                </a:r>
              </a:p>
            </p:txBody>
          </p:sp>
        </p:grpSp>
        <p:sp>
          <p:nvSpPr>
            <p:cNvPr id="180242" name="Rectangle 31"/>
            <p:cNvSpPr>
              <a:spLocks noChangeArrowheads="1"/>
            </p:cNvSpPr>
            <p:nvPr/>
          </p:nvSpPr>
          <p:spPr bwMode="auto">
            <a:xfrm>
              <a:off x="5139" y="2267"/>
              <a:ext cx="390"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r>
                <a:rPr kumimoji="0" lang="en-US" sz="900">
                  <a:solidFill>
                    <a:srgbClr val="000000"/>
                  </a:solidFill>
                  <a:latin typeface="Helvetica" charset="0"/>
                </a:rPr>
                <a:t>S - D - S</a:t>
              </a:r>
            </a:p>
          </p:txBody>
        </p:sp>
      </p:grpSp>
      <p:sp>
        <p:nvSpPr>
          <p:cNvPr id="180235" name="Text Box 32"/>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sz="2000" b="0">
                <a:solidFill>
                  <a:srgbClr val="FFA27C"/>
                </a:solidFill>
                <a:latin typeface="B VAG Rounded Bold" charset="0"/>
              </a:rPr>
              <a:t> </a:t>
            </a:r>
          </a:p>
        </p:txBody>
      </p:sp>
      <p:sp>
        <p:nvSpPr>
          <p:cNvPr id="180236" name="Text Box 33"/>
          <p:cNvSpPr txBox="1">
            <a:spLocks noChangeArrowheads="1"/>
          </p:cNvSpPr>
          <p:nvPr/>
        </p:nvSpPr>
        <p:spPr bwMode="auto">
          <a:xfrm>
            <a:off x="8594725" y="642143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sz="1800">
                <a:latin typeface="Comic Sans MS" charset="0"/>
              </a:rPr>
              <a:t>5</a:t>
            </a:r>
            <a:endParaRPr kumimoji="0" lang="en-US" sz="2000" b="0">
              <a:solidFill>
                <a:srgbClr val="FFA27C"/>
              </a:solidFill>
              <a:latin typeface="B VAG Rounded Bold" charset="0"/>
            </a:endParaRPr>
          </a:p>
        </p:txBody>
      </p:sp>
      <p:sp>
        <p:nvSpPr>
          <p:cNvPr id="92194" name="Rectangle 34"/>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defRPr/>
            </a:pPr>
            <a:r>
              <a:rPr kumimoji="0" lang="en-US" sz="1000">
                <a:effectLst>
                  <a:outerShdw blurRad="38100" dist="38100" dir="2700000" algn="tl">
                    <a:srgbClr val="000000"/>
                  </a:outerShdw>
                </a:effectLst>
                <a:latin typeface="Comic Sans MS" charset="0"/>
                <a:cs typeface="Times New Roman" charset="0"/>
              </a:rPr>
              <a:t>24</a:t>
            </a:r>
          </a:p>
        </p:txBody>
      </p:sp>
      <p:sp>
        <p:nvSpPr>
          <p:cNvPr id="180238" name="Text Box 35"/>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sz="1200">
                <a:latin typeface="Arial" charset="0"/>
              </a:rPr>
              <a:t>Handbook pg. 32-37</a:t>
            </a:r>
          </a:p>
        </p:txBody>
      </p:sp>
      <p:sp>
        <p:nvSpPr>
          <p:cNvPr id="36" name="Rectangle 4"/>
          <p:cNvSpPr>
            <a:spLocks noChangeArrowheads="1"/>
          </p:cNvSpPr>
          <p:nvPr/>
        </p:nvSpPr>
        <p:spPr bwMode="auto">
          <a:xfrm>
            <a:off x="1371600" y="1752600"/>
            <a:ext cx="7177088" cy="396875"/>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ctr" eaLnBrk="0" hangingPunct="0">
              <a:spcBef>
                <a:spcPct val="50000"/>
              </a:spcBef>
              <a:defRPr/>
            </a:pPr>
            <a:r>
              <a:rPr kumimoji="0" lang="en-US" sz="2000">
                <a:latin typeface="Times" charset="0"/>
                <a:cs typeface="Times New Roman" charset="0"/>
              </a:rPr>
              <a:t>ITS  THREE  GUARANTEES</a:t>
            </a:r>
            <a:endParaRPr kumimoji="0" lang="en-US" sz="3600">
              <a:latin typeface="Times" charset="0"/>
              <a:cs typeface="Times New Roman" charset="0"/>
            </a:endParaRPr>
          </a:p>
        </p:txBody>
      </p:sp>
      <p:sp>
        <p:nvSpPr>
          <p:cNvPr id="37" name="Title 36"/>
          <p:cNvSpPr>
            <a:spLocks noGrp="1"/>
          </p:cNvSpPr>
          <p:nvPr>
            <p:ph type="title" idx="4294967295"/>
          </p:nvPr>
        </p:nvSpPr>
        <p:spPr>
          <a:xfrm>
            <a:off x="1692275" y="620713"/>
            <a:ext cx="6767513" cy="954087"/>
          </a:xfrm>
          <a:prstGeom prst="rect">
            <a:avLst/>
          </a:prstGeom>
          <a:solidFill>
            <a:srgbClr val="1A0004"/>
          </a:solidFill>
        </p:spPr>
        <p:txBody>
          <a:bodyPr anchor="ctr"/>
          <a:lstStyle/>
          <a:p>
            <a:pPr algn="ctr">
              <a:defRPr/>
            </a:pPr>
            <a:r>
              <a:rPr lang="en-US" sz="3600" b="1" dirty="0">
                <a:solidFill>
                  <a:srgbClr val="FFFFFF"/>
                </a:solidFill>
                <a:latin typeface="Arail"/>
                <a:ea typeface="ＭＳ Ｐゴシック" charset="0"/>
                <a:cs typeface="Arail"/>
              </a:rPr>
              <a:t>THE DAVIDIC COVENANT</a:t>
            </a:r>
            <a:endParaRPr lang="en-US" dirty="0">
              <a:solidFill>
                <a:srgbClr val="FFFFFF"/>
              </a:solidFill>
              <a:latin typeface="Arail"/>
              <a:ea typeface="ＭＳ Ｐゴシック" charset="0"/>
              <a:cs typeface="Arail"/>
            </a:endParaRP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 calcmode="lin" valueType="num">
                                      <p:cBhvr>
                                        <p:cTn id="7" dur="500" fill="hold"/>
                                        <p:tgtEl>
                                          <p:spTgt spid="92167"/>
                                        </p:tgtEl>
                                        <p:attrNameLst>
                                          <p:attrName>ppt_w</p:attrName>
                                        </p:attrNameLst>
                                      </p:cBhvr>
                                      <p:tavLst>
                                        <p:tav tm="0">
                                          <p:val>
                                            <p:fltVal val="0"/>
                                          </p:val>
                                        </p:tav>
                                        <p:tav tm="100000">
                                          <p:val>
                                            <p:strVal val="#ppt_w"/>
                                          </p:val>
                                        </p:tav>
                                      </p:tavLst>
                                    </p:anim>
                                    <p:anim calcmode="lin" valueType="num">
                                      <p:cBhvr>
                                        <p:cTn id="8" dur="500" fill="hold"/>
                                        <p:tgtEl>
                                          <p:spTgt spid="92167"/>
                                        </p:tgtEl>
                                        <p:attrNameLst>
                                          <p:attrName>ppt_h</p:attrName>
                                        </p:attrNameLst>
                                      </p:cBhvr>
                                      <p:tavLst>
                                        <p:tav tm="0">
                                          <p:val>
                                            <p:fltVal val="0"/>
                                          </p:val>
                                        </p:tav>
                                        <p:tav tm="100000">
                                          <p:val>
                                            <p:strVal val="#ppt_h"/>
                                          </p:val>
                                        </p:tav>
                                      </p:tavLst>
                                    </p:anim>
                                    <p:anim calcmode="lin" valueType="num">
                                      <p:cBhvr>
                                        <p:cTn id="9" dur="500" fill="hold"/>
                                        <p:tgtEl>
                                          <p:spTgt spid="92167"/>
                                        </p:tgtEl>
                                        <p:attrNameLst>
                                          <p:attrName>ppt_x</p:attrName>
                                        </p:attrNameLst>
                                      </p:cBhvr>
                                      <p:tavLst>
                                        <p:tav tm="0">
                                          <p:val>
                                            <p:fltVal val="0.5"/>
                                          </p:val>
                                        </p:tav>
                                        <p:tav tm="100000">
                                          <p:val>
                                            <p:strVal val="#ppt_x"/>
                                          </p:val>
                                        </p:tav>
                                      </p:tavLst>
                                    </p:anim>
                                    <p:anim calcmode="lin" valueType="num">
                                      <p:cBhvr>
                                        <p:cTn id="10" dur="500" fill="hold"/>
                                        <p:tgtEl>
                                          <p:spTgt spid="9216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2168"/>
                                        </p:tgtEl>
                                        <p:attrNameLst>
                                          <p:attrName>style.visibility</p:attrName>
                                        </p:attrNameLst>
                                      </p:cBhvr>
                                      <p:to>
                                        <p:strVal val="visible"/>
                                      </p:to>
                                    </p:set>
                                    <p:anim calcmode="lin" valueType="num">
                                      <p:cBhvr>
                                        <p:cTn id="15" dur="500" fill="hold"/>
                                        <p:tgtEl>
                                          <p:spTgt spid="92168"/>
                                        </p:tgtEl>
                                        <p:attrNameLst>
                                          <p:attrName>ppt_w</p:attrName>
                                        </p:attrNameLst>
                                      </p:cBhvr>
                                      <p:tavLst>
                                        <p:tav tm="0">
                                          <p:val>
                                            <p:fltVal val="0"/>
                                          </p:val>
                                        </p:tav>
                                        <p:tav tm="100000">
                                          <p:val>
                                            <p:strVal val="#ppt_w"/>
                                          </p:val>
                                        </p:tav>
                                      </p:tavLst>
                                    </p:anim>
                                    <p:anim calcmode="lin" valueType="num">
                                      <p:cBhvr>
                                        <p:cTn id="16" dur="500" fill="hold"/>
                                        <p:tgtEl>
                                          <p:spTgt spid="92168"/>
                                        </p:tgtEl>
                                        <p:attrNameLst>
                                          <p:attrName>ppt_h</p:attrName>
                                        </p:attrNameLst>
                                      </p:cBhvr>
                                      <p:tavLst>
                                        <p:tav tm="0">
                                          <p:val>
                                            <p:fltVal val="0"/>
                                          </p:val>
                                        </p:tav>
                                        <p:tav tm="100000">
                                          <p:val>
                                            <p:strVal val="#ppt_h"/>
                                          </p:val>
                                        </p:tav>
                                      </p:tavLst>
                                    </p:anim>
                                    <p:anim calcmode="lin" valueType="num">
                                      <p:cBhvr>
                                        <p:cTn id="17" dur="500" fill="hold"/>
                                        <p:tgtEl>
                                          <p:spTgt spid="92168"/>
                                        </p:tgtEl>
                                        <p:attrNameLst>
                                          <p:attrName>ppt_x</p:attrName>
                                        </p:attrNameLst>
                                      </p:cBhvr>
                                      <p:tavLst>
                                        <p:tav tm="0">
                                          <p:val>
                                            <p:fltVal val="0.5"/>
                                          </p:val>
                                        </p:tav>
                                        <p:tav tm="100000">
                                          <p:val>
                                            <p:strVal val="#ppt_x"/>
                                          </p:val>
                                        </p:tav>
                                      </p:tavLst>
                                    </p:anim>
                                    <p:anim calcmode="lin" valueType="num">
                                      <p:cBhvr>
                                        <p:cTn id="18" dur="500" fill="hold"/>
                                        <p:tgtEl>
                                          <p:spTgt spid="92168"/>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2169"/>
                                        </p:tgtEl>
                                        <p:attrNameLst>
                                          <p:attrName>style.visibility</p:attrName>
                                        </p:attrNameLst>
                                      </p:cBhvr>
                                      <p:to>
                                        <p:strVal val="visible"/>
                                      </p:to>
                                    </p:set>
                                    <p:anim calcmode="lin" valueType="num">
                                      <p:cBhvr>
                                        <p:cTn id="23" dur="500" fill="hold"/>
                                        <p:tgtEl>
                                          <p:spTgt spid="92169"/>
                                        </p:tgtEl>
                                        <p:attrNameLst>
                                          <p:attrName>ppt_w</p:attrName>
                                        </p:attrNameLst>
                                      </p:cBhvr>
                                      <p:tavLst>
                                        <p:tav tm="0">
                                          <p:val>
                                            <p:fltVal val="0"/>
                                          </p:val>
                                        </p:tav>
                                        <p:tav tm="100000">
                                          <p:val>
                                            <p:strVal val="#ppt_w"/>
                                          </p:val>
                                        </p:tav>
                                      </p:tavLst>
                                    </p:anim>
                                    <p:anim calcmode="lin" valueType="num">
                                      <p:cBhvr>
                                        <p:cTn id="24" dur="500" fill="hold"/>
                                        <p:tgtEl>
                                          <p:spTgt spid="92169"/>
                                        </p:tgtEl>
                                        <p:attrNameLst>
                                          <p:attrName>ppt_h</p:attrName>
                                        </p:attrNameLst>
                                      </p:cBhvr>
                                      <p:tavLst>
                                        <p:tav tm="0">
                                          <p:val>
                                            <p:fltVal val="0"/>
                                          </p:val>
                                        </p:tav>
                                        <p:tav tm="100000">
                                          <p:val>
                                            <p:strVal val="#ppt_h"/>
                                          </p:val>
                                        </p:tav>
                                      </p:tavLst>
                                    </p:anim>
                                    <p:anim calcmode="lin" valueType="num">
                                      <p:cBhvr>
                                        <p:cTn id="25" dur="500" fill="hold"/>
                                        <p:tgtEl>
                                          <p:spTgt spid="92169"/>
                                        </p:tgtEl>
                                        <p:attrNameLst>
                                          <p:attrName>ppt_x</p:attrName>
                                        </p:attrNameLst>
                                      </p:cBhvr>
                                      <p:tavLst>
                                        <p:tav tm="0">
                                          <p:val>
                                            <p:fltVal val="0.5"/>
                                          </p:val>
                                        </p:tav>
                                        <p:tav tm="100000">
                                          <p:val>
                                            <p:strVal val="#ppt_x"/>
                                          </p:val>
                                        </p:tav>
                                      </p:tavLst>
                                    </p:anim>
                                    <p:anim calcmode="lin" valueType="num">
                                      <p:cBhvr>
                                        <p:cTn id="26" dur="500" fill="hold"/>
                                        <p:tgtEl>
                                          <p:spTgt spid="9216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2170"/>
                                        </p:tgtEl>
                                        <p:attrNameLst>
                                          <p:attrName>style.visibility</p:attrName>
                                        </p:attrNameLst>
                                      </p:cBhvr>
                                      <p:to>
                                        <p:strVal val="visible"/>
                                      </p:to>
                                    </p:set>
                                    <p:anim calcmode="lin" valueType="num">
                                      <p:cBhvr>
                                        <p:cTn id="31" dur="500" fill="hold"/>
                                        <p:tgtEl>
                                          <p:spTgt spid="92170"/>
                                        </p:tgtEl>
                                        <p:attrNameLst>
                                          <p:attrName>ppt_w</p:attrName>
                                        </p:attrNameLst>
                                      </p:cBhvr>
                                      <p:tavLst>
                                        <p:tav tm="0">
                                          <p:val>
                                            <p:fltVal val="0"/>
                                          </p:val>
                                        </p:tav>
                                        <p:tav tm="100000">
                                          <p:val>
                                            <p:strVal val="#ppt_w"/>
                                          </p:val>
                                        </p:tav>
                                      </p:tavLst>
                                    </p:anim>
                                    <p:anim calcmode="lin" valueType="num">
                                      <p:cBhvr>
                                        <p:cTn id="32" dur="500" fill="hold"/>
                                        <p:tgtEl>
                                          <p:spTgt spid="92170"/>
                                        </p:tgtEl>
                                        <p:attrNameLst>
                                          <p:attrName>ppt_h</p:attrName>
                                        </p:attrNameLst>
                                      </p:cBhvr>
                                      <p:tavLst>
                                        <p:tav tm="0">
                                          <p:val>
                                            <p:fltVal val="0"/>
                                          </p:val>
                                        </p:tav>
                                        <p:tav tm="100000">
                                          <p:val>
                                            <p:strVal val="#ppt_h"/>
                                          </p:val>
                                        </p:tav>
                                      </p:tavLst>
                                    </p:anim>
                                    <p:anim calcmode="lin" valueType="num">
                                      <p:cBhvr>
                                        <p:cTn id="33" dur="500" fill="hold"/>
                                        <p:tgtEl>
                                          <p:spTgt spid="92170"/>
                                        </p:tgtEl>
                                        <p:attrNameLst>
                                          <p:attrName>ppt_x</p:attrName>
                                        </p:attrNameLst>
                                      </p:cBhvr>
                                      <p:tavLst>
                                        <p:tav tm="0">
                                          <p:val>
                                            <p:fltVal val="0.5"/>
                                          </p:val>
                                        </p:tav>
                                        <p:tav tm="100000">
                                          <p:val>
                                            <p:strVal val="#ppt_x"/>
                                          </p:val>
                                        </p:tav>
                                      </p:tavLst>
                                    </p:anim>
                                    <p:anim calcmode="lin" valueType="num">
                                      <p:cBhvr>
                                        <p:cTn id="34" dur="500" fill="hold"/>
                                        <p:tgtEl>
                                          <p:spTgt spid="92170"/>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92171"/>
                                        </p:tgtEl>
                                        <p:attrNameLst>
                                          <p:attrName>style.visibility</p:attrName>
                                        </p:attrNameLst>
                                      </p:cBhvr>
                                      <p:to>
                                        <p:strVal val="visible"/>
                                      </p:to>
                                    </p:set>
                                    <p:anim calcmode="lin" valueType="num">
                                      <p:cBhvr>
                                        <p:cTn id="39" dur="500" fill="hold"/>
                                        <p:tgtEl>
                                          <p:spTgt spid="92171"/>
                                        </p:tgtEl>
                                        <p:attrNameLst>
                                          <p:attrName>ppt_w</p:attrName>
                                        </p:attrNameLst>
                                      </p:cBhvr>
                                      <p:tavLst>
                                        <p:tav tm="0">
                                          <p:val>
                                            <p:fltVal val="0"/>
                                          </p:val>
                                        </p:tav>
                                        <p:tav tm="100000">
                                          <p:val>
                                            <p:strVal val="#ppt_w"/>
                                          </p:val>
                                        </p:tav>
                                      </p:tavLst>
                                    </p:anim>
                                    <p:anim calcmode="lin" valueType="num">
                                      <p:cBhvr>
                                        <p:cTn id="40" dur="500" fill="hold"/>
                                        <p:tgtEl>
                                          <p:spTgt spid="92171"/>
                                        </p:tgtEl>
                                        <p:attrNameLst>
                                          <p:attrName>ppt_h</p:attrName>
                                        </p:attrNameLst>
                                      </p:cBhvr>
                                      <p:tavLst>
                                        <p:tav tm="0">
                                          <p:val>
                                            <p:fltVal val="0"/>
                                          </p:val>
                                        </p:tav>
                                        <p:tav tm="100000">
                                          <p:val>
                                            <p:strVal val="#ppt_h"/>
                                          </p:val>
                                        </p:tav>
                                      </p:tavLst>
                                    </p:anim>
                                    <p:anim calcmode="lin" valueType="num">
                                      <p:cBhvr>
                                        <p:cTn id="41" dur="500" fill="hold"/>
                                        <p:tgtEl>
                                          <p:spTgt spid="92171"/>
                                        </p:tgtEl>
                                        <p:attrNameLst>
                                          <p:attrName>ppt_x</p:attrName>
                                        </p:attrNameLst>
                                      </p:cBhvr>
                                      <p:tavLst>
                                        <p:tav tm="0">
                                          <p:val>
                                            <p:fltVal val="0.5"/>
                                          </p:val>
                                        </p:tav>
                                        <p:tav tm="100000">
                                          <p:val>
                                            <p:strVal val="#ppt_x"/>
                                          </p:val>
                                        </p:tav>
                                      </p:tavLst>
                                    </p:anim>
                                    <p:anim calcmode="lin" valueType="num">
                                      <p:cBhvr>
                                        <p:cTn id="42" dur="500" fill="hold"/>
                                        <p:tgtEl>
                                          <p:spTgt spid="921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autoUpdateAnimBg="0"/>
      <p:bldP spid="92168" grpId="0" autoUpdateAnimBg="0"/>
      <p:bldP spid="92169" grpId="0" autoUpdateAnimBg="0"/>
      <p:bldP spid="92170" grpId="0" autoUpdateAnimBg="0"/>
      <p:bldP spid="9217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81250" name="Title 66"/>
          <p:cNvSpPr>
            <a:spLocks noGrp="1"/>
          </p:cNvSpPr>
          <p:nvPr>
            <p:ph type="title"/>
          </p:nvPr>
        </p:nvSpPr>
        <p:spPr/>
        <p:txBody>
          <a:bodyPr/>
          <a:lstStyle/>
          <a:p>
            <a:r>
              <a:rPr lang="en-US">
                <a:latin typeface="Times New Roman" charset="0"/>
                <a:ea typeface="ＭＳ Ｐゴシック" charset="0"/>
                <a:cs typeface="ＭＳ Ｐゴシック" charset="0"/>
              </a:rPr>
              <a:t>1 Chronicles Book Chart</a:t>
            </a:r>
          </a:p>
        </p:txBody>
      </p:sp>
      <p:pic>
        <p:nvPicPr>
          <p:cNvPr id="181251" name="Picture 68"/>
          <p:cNvPicPr>
            <a:picLocks noChangeAspect="1" noChangeArrowheads="1"/>
          </p:cNvPicPr>
          <p:nvPr/>
        </p:nvPicPr>
        <p:blipFill>
          <a:blip r:embed="rId2">
            <a:lum bright="-24000" contrast="24000"/>
            <a:extLst>
              <a:ext uri="{28A0092B-C50C-407E-A947-70E740481C1C}">
                <a14:useLocalDpi xmlns:a14="http://schemas.microsoft.com/office/drawing/2010/main"/>
              </a:ext>
            </a:extLst>
          </a:blip>
          <a:srcRect/>
          <a:stretch>
            <a:fillRect/>
          </a:stretch>
        </p:blipFill>
        <p:spPr bwMode="auto">
          <a:xfrm>
            <a:off x="0" y="-80963"/>
            <a:ext cx="960120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 Box 2"/>
          <p:cNvSpPr txBox="1">
            <a:spLocks noChangeArrowheads="1"/>
          </p:cNvSpPr>
          <p:nvPr/>
        </p:nvSpPr>
        <p:spPr bwMode="auto">
          <a:xfrm>
            <a:off x="8459788" y="0"/>
            <a:ext cx="762000" cy="457200"/>
          </a:xfrm>
          <a:prstGeom prst="rect">
            <a:avLst/>
          </a:prstGeom>
          <a:solidFill>
            <a:schemeClr val="tx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eaLnBrk="1" hangingPunct="1">
              <a:spcBef>
                <a:spcPct val="50000"/>
              </a:spcBef>
            </a:pPr>
            <a:r>
              <a:rPr kumimoji="0" lang="en-US">
                <a:solidFill>
                  <a:srgbClr val="FFFFFF"/>
                </a:solidFill>
                <a:latin typeface="Arial" charset="0"/>
                <a:cs typeface="Arial" charset="0"/>
              </a:rPr>
              <a:t>262</a:t>
            </a:r>
          </a:p>
        </p:txBody>
      </p:sp>
      <p:grpSp>
        <p:nvGrpSpPr>
          <p:cNvPr id="181253" name="Group 4"/>
          <p:cNvGrpSpPr>
            <a:grpSpLocks/>
          </p:cNvGrpSpPr>
          <p:nvPr/>
        </p:nvGrpSpPr>
        <p:grpSpPr bwMode="auto">
          <a:xfrm>
            <a:off x="0" y="609600"/>
            <a:ext cx="9144000" cy="787400"/>
            <a:chOff x="0" y="0"/>
            <a:chExt cx="4360" cy="671"/>
          </a:xfrm>
        </p:grpSpPr>
        <p:sp>
          <p:nvSpPr>
            <p:cNvPr id="47109" name="Rectangle 5"/>
            <p:cNvSpPr>
              <a:spLocks noChangeArrowheads="1"/>
            </p:cNvSpPr>
            <p:nvPr/>
          </p:nvSpPr>
          <p:spPr bwMode="auto">
            <a:xfrm>
              <a:off x="32" y="0"/>
              <a:ext cx="4296" cy="671"/>
            </a:xfrm>
            <a:prstGeom prst="rect">
              <a:avLst/>
            </a:prstGeom>
            <a:gradFill rotWithShape="1">
              <a:gsLst>
                <a:gs pos="0">
                  <a:schemeClr val="hlink">
                    <a:gamma/>
                    <a:shade val="46275"/>
                    <a:invGamma/>
                  </a:schemeClr>
                </a:gs>
                <a:gs pos="100000">
                  <a:schemeClr val="hlink"/>
                </a:gs>
              </a:gsLst>
              <a:path path="shape">
                <a:fillToRect l="50000" t="50000" r="50000" b="50000"/>
              </a:path>
            </a:gradFill>
            <a:ln w="12700" cap="sq">
              <a:noFill/>
              <a:miter lim="800000"/>
              <a:headEnd type="none" w="sm" len="sm"/>
              <a:tailEnd type="none" w="sm" len="sm"/>
            </a:ln>
            <a:effectLst/>
          </p:spPr>
          <p:txBody>
            <a:bodyPr lIns="0" tIns="0" rIns="0" bIns="0" anchor="ctr" anchorCtr="1"/>
            <a:lstStyle/>
            <a:p>
              <a:pPr algn="ctr">
                <a:defRPr/>
              </a:pPr>
              <a:r>
                <a:rPr kumimoji="0" lang="en-US" altLang="zh-CN" sz="3600" dirty="0">
                  <a:solidFill>
                    <a:schemeClr val="bg1"/>
                  </a:solidFill>
                  <a:latin typeface="Arial Narrow" pitchFamily="-105" charset="0"/>
                  <a:ea typeface="SimSun" pitchFamily="2" charset="-122"/>
                  <a:cs typeface="SimSun" pitchFamily="2" charset="-122"/>
                </a:rPr>
                <a:t> David</a:t>
              </a:r>
              <a:r>
                <a:rPr kumimoji="0" lang="fr-FR" altLang="zh-CN" sz="3600" dirty="0">
                  <a:solidFill>
                    <a:schemeClr val="bg1"/>
                  </a:solidFill>
                  <a:latin typeface="Arial Narrow" pitchFamily="-105" charset="0"/>
                  <a:ea typeface="SimSun" pitchFamily="2" charset="-122"/>
                  <a:cs typeface="SimSun" pitchFamily="2" charset="-122"/>
                </a:rPr>
                <a:t>'</a:t>
              </a:r>
              <a:r>
                <a:rPr kumimoji="0" lang="en-US" altLang="zh-CN" sz="3600" dirty="0">
                  <a:solidFill>
                    <a:schemeClr val="bg1"/>
                  </a:solidFill>
                  <a:latin typeface="Arial Narrow" pitchFamily="-105" charset="0"/>
                  <a:ea typeface="SimSun" pitchFamily="2" charset="-122"/>
                  <a:cs typeface="SimSun" pitchFamily="2" charset="-122"/>
                </a:rPr>
                <a:t>s Line Established</a:t>
              </a:r>
            </a:p>
          </p:txBody>
        </p:sp>
        <p:sp>
          <p:nvSpPr>
            <p:cNvPr id="181315" name="Rectangle 6"/>
            <p:cNvSpPr>
              <a:spLocks noChangeArrowheads="1"/>
            </p:cNvSpPr>
            <p:nvPr/>
          </p:nvSpPr>
          <p:spPr bwMode="auto">
            <a:xfrm>
              <a:off x="0" y="0"/>
              <a:ext cx="4360"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54" name="Group 7"/>
          <p:cNvGrpSpPr>
            <a:grpSpLocks/>
          </p:cNvGrpSpPr>
          <p:nvPr/>
        </p:nvGrpSpPr>
        <p:grpSpPr bwMode="auto">
          <a:xfrm>
            <a:off x="0" y="1397000"/>
            <a:ext cx="4605338" cy="744538"/>
            <a:chOff x="0" y="671"/>
            <a:chExt cx="2196" cy="633"/>
          </a:xfrm>
        </p:grpSpPr>
        <p:sp>
          <p:nvSpPr>
            <p:cNvPr id="181312" name="Rectangle 8"/>
            <p:cNvSpPr>
              <a:spLocks noChangeArrowheads="1"/>
            </p:cNvSpPr>
            <p:nvPr/>
          </p:nvSpPr>
          <p:spPr bwMode="auto">
            <a:xfrm>
              <a:off x="32" y="671"/>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David</a:t>
              </a:r>
              <a:r>
                <a:rPr kumimoji="0" lang="fr-FR" altLang="zh-CN" sz="2800">
                  <a:solidFill>
                    <a:schemeClr val="bg1"/>
                  </a:solidFill>
                  <a:ea typeface="SimSun" charset="0"/>
                  <a:cs typeface="SimSun" charset="0"/>
                </a:rPr>
                <a:t>'</a:t>
              </a:r>
              <a:r>
                <a:rPr kumimoji="0" lang="en-US" altLang="zh-CN" sz="2800">
                  <a:solidFill>
                    <a:schemeClr val="bg1"/>
                  </a:solidFill>
                  <a:ea typeface="SimSun" charset="0"/>
                  <a:cs typeface="SimSun" charset="0"/>
                </a:rPr>
                <a:t>s Line</a:t>
              </a:r>
            </a:p>
          </p:txBody>
        </p:sp>
        <p:sp>
          <p:nvSpPr>
            <p:cNvPr id="181313" name="Rectangle 9"/>
            <p:cNvSpPr>
              <a:spLocks noChangeArrowheads="1"/>
            </p:cNvSpPr>
            <p:nvPr/>
          </p:nvSpPr>
          <p:spPr bwMode="auto">
            <a:xfrm>
              <a:off x="0" y="671"/>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55" name="Group 10"/>
          <p:cNvGrpSpPr>
            <a:grpSpLocks/>
          </p:cNvGrpSpPr>
          <p:nvPr/>
        </p:nvGrpSpPr>
        <p:grpSpPr bwMode="auto">
          <a:xfrm>
            <a:off x="4605338" y="1397000"/>
            <a:ext cx="4538662" cy="744538"/>
            <a:chOff x="2196" y="671"/>
            <a:chExt cx="2164" cy="633"/>
          </a:xfrm>
        </p:grpSpPr>
        <p:sp>
          <p:nvSpPr>
            <p:cNvPr id="181310" name="Rectangle 11"/>
            <p:cNvSpPr>
              <a:spLocks noChangeArrowheads="1"/>
            </p:cNvSpPr>
            <p:nvPr/>
          </p:nvSpPr>
          <p:spPr bwMode="auto">
            <a:xfrm>
              <a:off x="2228" y="671"/>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David</a:t>
              </a:r>
              <a:r>
                <a:rPr kumimoji="0" lang="fr-FR" altLang="zh-CN" sz="2800">
                  <a:solidFill>
                    <a:schemeClr val="bg1"/>
                  </a:solidFill>
                  <a:ea typeface="SimSun" charset="0"/>
                  <a:cs typeface="SimSun" charset="0"/>
                </a:rPr>
                <a:t>'</a:t>
              </a:r>
              <a:r>
                <a:rPr kumimoji="0" lang="en-US" altLang="zh-CN" sz="2800">
                  <a:solidFill>
                    <a:schemeClr val="bg1"/>
                  </a:solidFill>
                  <a:ea typeface="SimSun" charset="0"/>
                  <a:cs typeface="SimSun" charset="0"/>
                </a:rPr>
                <a:t>s Concern (Ark / Temple)</a:t>
              </a:r>
            </a:p>
          </p:txBody>
        </p:sp>
        <p:sp>
          <p:nvSpPr>
            <p:cNvPr id="181311" name="Rectangle 12"/>
            <p:cNvSpPr>
              <a:spLocks noChangeArrowheads="1"/>
            </p:cNvSpPr>
            <p:nvPr/>
          </p:nvSpPr>
          <p:spPr bwMode="auto">
            <a:xfrm>
              <a:off x="2196" y="671"/>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56" name="Group 13"/>
          <p:cNvGrpSpPr>
            <a:grpSpLocks/>
          </p:cNvGrpSpPr>
          <p:nvPr/>
        </p:nvGrpSpPr>
        <p:grpSpPr bwMode="auto">
          <a:xfrm>
            <a:off x="0" y="2141538"/>
            <a:ext cx="4605338" cy="742950"/>
            <a:chOff x="0" y="1304"/>
            <a:chExt cx="2196" cy="633"/>
          </a:xfrm>
        </p:grpSpPr>
        <p:sp>
          <p:nvSpPr>
            <p:cNvPr id="181308" name="Rectangle 14"/>
            <p:cNvSpPr>
              <a:spLocks noChangeArrowheads="1"/>
            </p:cNvSpPr>
            <p:nvPr/>
          </p:nvSpPr>
          <p:spPr bwMode="auto">
            <a:xfrm>
              <a:off x="32" y="1304"/>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Chapters 1–9</a:t>
              </a:r>
            </a:p>
          </p:txBody>
        </p:sp>
        <p:sp>
          <p:nvSpPr>
            <p:cNvPr id="181309" name="Rectangle 15"/>
            <p:cNvSpPr>
              <a:spLocks noChangeArrowheads="1"/>
            </p:cNvSpPr>
            <p:nvPr/>
          </p:nvSpPr>
          <p:spPr bwMode="auto">
            <a:xfrm>
              <a:off x="0" y="1304"/>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57" name="Group 16"/>
          <p:cNvGrpSpPr>
            <a:grpSpLocks/>
          </p:cNvGrpSpPr>
          <p:nvPr/>
        </p:nvGrpSpPr>
        <p:grpSpPr bwMode="auto">
          <a:xfrm>
            <a:off x="4605338" y="2141538"/>
            <a:ext cx="4538662" cy="742950"/>
            <a:chOff x="2196" y="1304"/>
            <a:chExt cx="2164" cy="633"/>
          </a:xfrm>
        </p:grpSpPr>
        <p:sp>
          <p:nvSpPr>
            <p:cNvPr id="181306" name="Rectangle 17"/>
            <p:cNvSpPr>
              <a:spLocks noChangeArrowheads="1"/>
            </p:cNvSpPr>
            <p:nvPr/>
          </p:nvSpPr>
          <p:spPr bwMode="auto">
            <a:xfrm>
              <a:off x="2228" y="1304"/>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Chapters 10–29</a:t>
              </a:r>
            </a:p>
          </p:txBody>
        </p:sp>
        <p:sp>
          <p:nvSpPr>
            <p:cNvPr id="181307" name="Rectangle 18"/>
            <p:cNvSpPr>
              <a:spLocks noChangeArrowheads="1"/>
            </p:cNvSpPr>
            <p:nvPr/>
          </p:nvSpPr>
          <p:spPr bwMode="auto">
            <a:xfrm>
              <a:off x="2196" y="1304"/>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58" name="Group 19"/>
          <p:cNvGrpSpPr>
            <a:grpSpLocks/>
          </p:cNvGrpSpPr>
          <p:nvPr/>
        </p:nvGrpSpPr>
        <p:grpSpPr bwMode="auto">
          <a:xfrm>
            <a:off x="0" y="2884488"/>
            <a:ext cx="4605338" cy="742950"/>
            <a:chOff x="0" y="1937"/>
            <a:chExt cx="2196" cy="633"/>
          </a:xfrm>
        </p:grpSpPr>
        <p:sp>
          <p:nvSpPr>
            <p:cNvPr id="181304" name="Rectangle 20"/>
            <p:cNvSpPr>
              <a:spLocks noChangeArrowheads="1"/>
            </p:cNvSpPr>
            <p:nvPr/>
          </p:nvSpPr>
          <p:spPr bwMode="auto">
            <a:xfrm>
              <a:off x="32" y="1937"/>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Genealogy </a:t>
              </a:r>
            </a:p>
          </p:txBody>
        </p:sp>
        <p:sp>
          <p:nvSpPr>
            <p:cNvPr id="181305" name="Rectangle 21"/>
            <p:cNvSpPr>
              <a:spLocks noChangeArrowheads="1"/>
            </p:cNvSpPr>
            <p:nvPr/>
          </p:nvSpPr>
          <p:spPr bwMode="auto">
            <a:xfrm>
              <a:off x="0" y="1937"/>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59" name="Group 22"/>
          <p:cNvGrpSpPr>
            <a:grpSpLocks/>
          </p:cNvGrpSpPr>
          <p:nvPr/>
        </p:nvGrpSpPr>
        <p:grpSpPr bwMode="auto">
          <a:xfrm>
            <a:off x="4605338" y="2884488"/>
            <a:ext cx="4538662" cy="742950"/>
            <a:chOff x="2196" y="1937"/>
            <a:chExt cx="2164" cy="633"/>
          </a:xfrm>
        </p:grpSpPr>
        <p:sp>
          <p:nvSpPr>
            <p:cNvPr id="181302" name="Rectangle 23"/>
            <p:cNvSpPr>
              <a:spLocks noChangeArrowheads="1"/>
            </p:cNvSpPr>
            <p:nvPr/>
          </p:nvSpPr>
          <p:spPr bwMode="auto">
            <a:xfrm>
              <a:off x="2228" y="1937"/>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History</a:t>
              </a:r>
            </a:p>
          </p:txBody>
        </p:sp>
        <p:sp>
          <p:nvSpPr>
            <p:cNvPr id="181303" name="Rectangle 24"/>
            <p:cNvSpPr>
              <a:spLocks noChangeArrowheads="1"/>
            </p:cNvSpPr>
            <p:nvPr/>
          </p:nvSpPr>
          <p:spPr bwMode="auto">
            <a:xfrm>
              <a:off x="2196" y="1937"/>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0" name="Group 25"/>
          <p:cNvGrpSpPr>
            <a:grpSpLocks/>
          </p:cNvGrpSpPr>
          <p:nvPr/>
        </p:nvGrpSpPr>
        <p:grpSpPr bwMode="auto">
          <a:xfrm>
            <a:off x="0" y="3627438"/>
            <a:ext cx="4605338" cy="742950"/>
            <a:chOff x="0" y="2570"/>
            <a:chExt cx="2196" cy="633"/>
          </a:xfrm>
        </p:grpSpPr>
        <p:sp>
          <p:nvSpPr>
            <p:cNvPr id="181300" name="Rectangle 26"/>
            <p:cNvSpPr>
              <a:spLocks noChangeArrowheads="1"/>
            </p:cNvSpPr>
            <p:nvPr/>
          </p:nvSpPr>
          <p:spPr bwMode="auto">
            <a:xfrm>
              <a:off x="32" y="2570"/>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Ancestry</a:t>
              </a:r>
            </a:p>
          </p:txBody>
        </p:sp>
        <p:sp>
          <p:nvSpPr>
            <p:cNvPr id="181301" name="Rectangle 27"/>
            <p:cNvSpPr>
              <a:spLocks noChangeArrowheads="1"/>
            </p:cNvSpPr>
            <p:nvPr/>
          </p:nvSpPr>
          <p:spPr bwMode="auto">
            <a:xfrm>
              <a:off x="0" y="2570"/>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1" name="Group 28"/>
          <p:cNvGrpSpPr>
            <a:grpSpLocks/>
          </p:cNvGrpSpPr>
          <p:nvPr/>
        </p:nvGrpSpPr>
        <p:grpSpPr bwMode="auto">
          <a:xfrm>
            <a:off x="4605338" y="3627438"/>
            <a:ext cx="4538662" cy="742950"/>
            <a:chOff x="2196" y="2570"/>
            <a:chExt cx="2164" cy="633"/>
          </a:xfrm>
        </p:grpSpPr>
        <p:sp>
          <p:nvSpPr>
            <p:cNvPr id="181298" name="Rectangle 29"/>
            <p:cNvSpPr>
              <a:spLocks noChangeArrowheads="1"/>
            </p:cNvSpPr>
            <p:nvPr/>
          </p:nvSpPr>
          <p:spPr bwMode="auto">
            <a:xfrm>
              <a:off x="2228" y="2570"/>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Activity</a:t>
              </a:r>
            </a:p>
          </p:txBody>
        </p:sp>
        <p:sp>
          <p:nvSpPr>
            <p:cNvPr id="181299" name="Rectangle 30"/>
            <p:cNvSpPr>
              <a:spLocks noChangeArrowheads="1"/>
            </p:cNvSpPr>
            <p:nvPr/>
          </p:nvSpPr>
          <p:spPr bwMode="auto">
            <a:xfrm>
              <a:off x="2196" y="2570"/>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2" name="Group 31"/>
          <p:cNvGrpSpPr>
            <a:grpSpLocks/>
          </p:cNvGrpSpPr>
          <p:nvPr/>
        </p:nvGrpSpPr>
        <p:grpSpPr bwMode="auto">
          <a:xfrm>
            <a:off x="0" y="4370388"/>
            <a:ext cx="4605338" cy="744537"/>
            <a:chOff x="0" y="3203"/>
            <a:chExt cx="2196" cy="633"/>
          </a:xfrm>
        </p:grpSpPr>
        <p:sp>
          <p:nvSpPr>
            <p:cNvPr id="181296" name="Rectangle 32"/>
            <p:cNvSpPr>
              <a:spLocks noChangeArrowheads="1"/>
            </p:cNvSpPr>
            <p:nvPr/>
          </p:nvSpPr>
          <p:spPr bwMode="auto">
            <a:xfrm>
              <a:off x="32" y="3203"/>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Saul</a:t>
              </a:r>
              <a:r>
                <a:rPr kumimoji="0" lang="fr-FR" altLang="zh-CN" sz="2800">
                  <a:solidFill>
                    <a:schemeClr val="bg1"/>
                  </a:solidFill>
                  <a:ea typeface="SimSun" charset="0"/>
                  <a:cs typeface="SimSun" charset="0"/>
                </a:rPr>
                <a:t>'</a:t>
              </a:r>
              <a:r>
                <a:rPr kumimoji="0" lang="en-US" altLang="zh-CN" sz="2800">
                  <a:solidFill>
                    <a:schemeClr val="bg1"/>
                  </a:solidFill>
                  <a:ea typeface="SimSun" charset="0"/>
                  <a:cs typeface="SimSun" charset="0"/>
                </a:rPr>
                <a:t>s Throne to David</a:t>
              </a:r>
            </a:p>
          </p:txBody>
        </p:sp>
        <p:sp>
          <p:nvSpPr>
            <p:cNvPr id="181297" name="Rectangle 33"/>
            <p:cNvSpPr>
              <a:spLocks noChangeArrowheads="1"/>
            </p:cNvSpPr>
            <p:nvPr/>
          </p:nvSpPr>
          <p:spPr bwMode="auto">
            <a:xfrm>
              <a:off x="0" y="3203"/>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3" name="Group 34"/>
          <p:cNvGrpSpPr>
            <a:grpSpLocks/>
          </p:cNvGrpSpPr>
          <p:nvPr/>
        </p:nvGrpSpPr>
        <p:grpSpPr bwMode="auto">
          <a:xfrm>
            <a:off x="4605338" y="4370388"/>
            <a:ext cx="4538662" cy="744537"/>
            <a:chOff x="2196" y="3203"/>
            <a:chExt cx="2164" cy="633"/>
          </a:xfrm>
        </p:grpSpPr>
        <p:sp>
          <p:nvSpPr>
            <p:cNvPr id="181294" name="Rectangle 35"/>
            <p:cNvSpPr>
              <a:spLocks noChangeArrowheads="1"/>
            </p:cNvSpPr>
            <p:nvPr/>
          </p:nvSpPr>
          <p:spPr bwMode="auto">
            <a:xfrm>
              <a:off x="2228" y="3203"/>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David</a:t>
              </a:r>
              <a:r>
                <a:rPr kumimoji="0" lang="fr-FR" altLang="zh-CN" sz="2800">
                  <a:solidFill>
                    <a:schemeClr val="bg1"/>
                  </a:solidFill>
                  <a:ea typeface="SimSun" charset="0"/>
                  <a:cs typeface="SimSun" charset="0"/>
                </a:rPr>
                <a:t>'</a:t>
              </a:r>
              <a:r>
                <a:rPr kumimoji="0" lang="en-US" altLang="zh-CN" sz="2800">
                  <a:solidFill>
                    <a:schemeClr val="bg1"/>
                  </a:solidFill>
                  <a:ea typeface="SimSun" charset="0"/>
                  <a:cs typeface="SimSun" charset="0"/>
                </a:rPr>
                <a:t>s Throne to Solomon</a:t>
              </a:r>
            </a:p>
          </p:txBody>
        </p:sp>
        <p:sp>
          <p:nvSpPr>
            <p:cNvPr id="181295" name="Rectangle 36"/>
            <p:cNvSpPr>
              <a:spLocks noChangeArrowheads="1"/>
            </p:cNvSpPr>
            <p:nvPr/>
          </p:nvSpPr>
          <p:spPr bwMode="auto">
            <a:xfrm>
              <a:off x="2196" y="3203"/>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4" name="Group 37"/>
          <p:cNvGrpSpPr>
            <a:grpSpLocks/>
          </p:cNvGrpSpPr>
          <p:nvPr/>
        </p:nvGrpSpPr>
        <p:grpSpPr bwMode="auto">
          <a:xfrm>
            <a:off x="0" y="5114925"/>
            <a:ext cx="4605338" cy="742950"/>
            <a:chOff x="0" y="3836"/>
            <a:chExt cx="2196" cy="633"/>
          </a:xfrm>
        </p:grpSpPr>
        <p:sp>
          <p:nvSpPr>
            <p:cNvPr id="181292" name="Rectangle 38"/>
            <p:cNvSpPr>
              <a:spLocks noChangeArrowheads="1"/>
            </p:cNvSpPr>
            <p:nvPr/>
          </p:nvSpPr>
          <p:spPr bwMode="auto">
            <a:xfrm>
              <a:off x="32" y="3836"/>
              <a:ext cx="2132"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 4143-1011 BC (3132 years)</a:t>
              </a:r>
            </a:p>
          </p:txBody>
        </p:sp>
        <p:sp>
          <p:nvSpPr>
            <p:cNvPr id="181293" name="Rectangle 39"/>
            <p:cNvSpPr>
              <a:spLocks noChangeArrowheads="1"/>
            </p:cNvSpPr>
            <p:nvPr/>
          </p:nvSpPr>
          <p:spPr bwMode="auto">
            <a:xfrm>
              <a:off x="0" y="3836"/>
              <a:ext cx="2196"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5" name="Group 40"/>
          <p:cNvGrpSpPr>
            <a:grpSpLocks/>
          </p:cNvGrpSpPr>
          <p:nvPr/>
        </p:nvGrpSpPr>
        <p:grpSpPr bwMode="auto">
          <a:xfrm>
            <a:off x="4605338" y="5114925"/>
            <a:ext cx="4538662" cy="742950"/>
            <a:chOff x="2196" y="3836"/>
            <a:chExt cx="2164" cy="633"/>
          </a:xfrm>
        </p:grpSpPr>
        <p:sp>
          <p:nvSpPr>
            <p:cNvPr id="181290" name="Rectangle 41"/>
            <p:cNvSpPr>
              <a:spLocks noChangeArrowheads="1"/>
            </p:cNvSpPr>
            <p:nvPr/>
          </p:nvSpPr>
          <p:spPr bwMode="auto">
            <a:xfrm>
              <a:off x="2228" y="3836"/>
              <a:ext cx="2100"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solidFill>
                    <a:schemeClr val="bg1"/>
                  </a:solidFill>
                  <a:ea typeface="SimSun" charset="0"/>
                  <a:cs typeface="SimSun" charset="0"/>
                </a:rPr>
                <a:t>1011-971 BC (40 years)</a:t>
              </a:r>
            </a:p>
          </p:txBody>
        </p:sp>
        <p:sp>
          <p:nvSpPr>
            <p:cNvPr id="181291" name="Rectangle 42"/>
            <p:cNvSpPr>
              <a:spLocks noChangeArrowheads="1"/>
            </p:cNvSpPr>
            <p:nvPr/>
          </p:nvSpPr>
          <p:spPr bwMode="auto">
            <a:xfrm>
              <a:off x="2196" y="3836"/>
              <a:ext cx="216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6" name="Group 43"/>
          <p:cNvGrpSpPr>
            <a:grpSpLocks/>
          </p:cNvGrpSpPr>
          <p:nvPr/>
        </p:nvGrpSpPr>
        <p:grpSpPr bwMode="auto">
          <a:xfrm>
            <a:off x="0" y="5857875"/>
            <a:ext cx="1073150" cy="923925"/>
            <a:chOff x="0" y="4469"/>
            <a:chExt cx="512" cy="787"/>
          </a:xfrm>
        </p:grpSpPr>
        <p:sp>
          <p:nvSpPr>
            <p:cNvPr id="181288" name="Rectangle 44"/>
            <p:cNvSpPr>
              <a:spLocks noChangeArrowheads="1"/>
            </p:cNvSpPr>
            <p:nvPr/>
          </p:nvSpPr>
          <p:spPr bwMode="auto">
            <a:xfrm>
              <a:off x="32" y="4469"/>
              <a:ext cx="448"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solidFill>
                    <a:schemeClr val="bg1"/>
                  </a:solidFill>
                  <a:ea typeface="SimSun" charset="0"/>
                  <a:cs typeface="SimSun" charset="0"/>
                </a:rPr>
                <a:t>Davidic Line</a:t>
              </a:r>
            </a:p>
            <a:p>
              <a:pPr algn="ctr" eaLnBrk="0" hangingPunct="0"/>
              <a:r>
                <a:rPr kumimoji="0" lang="en-US" altLang="zh-CN" sz="2000">
                  <a:solidFill>
                    <a:schemeClr val="bg1"/>
                  </a:solidFill>
                  <a:ea typeface="SimSun" charset="0"/>
                  <a:cs typeface="SimSun" charset="0"/>
                </a:rPr>
                <a:t>1–3</a:t>
              </a:r>
            </a:p>
          </p:txBody>
        </p:sp>
        <p:sp>
          <p:nvSpPr>
            <p:cNvPr id="181289" name="Rectangle 45"/>
            <p:cNvSpPr>
              <a:spLocks noChangeArrowheads="1"/>
            </p:cNvSpPr>
            <p:nvPr/>
          </p:nvSpPr>
          <p:spPr bwMode="auto">
            <a:xfrm>
              <a:off x="0" y="4469"/>
              <a:ext cx="512"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7" name="Group 46"/>
          <p:cNvGrpSpPr>
            <a:grpSpLocks/>
          </p:cNvGrpSpPr>
          <p:nvPr/>
        </p:nvGrpSpPr>
        <p:grpSpPr bwMode="auto">
          <a:xfrm>
            <a:off x="1073150" y="5857875"/>
            <a:ext cx="1090613" cy="923925"/>
            <a:chOff x="512" y="4469"/>
            <a:chExt cx="520" cy="787"/>
          </a:xfrm>
        </p:grpSpPr>
        <p:sp>
          <p:nvSpPr>
            <p:cNvPr id="181286" name="Rectangle 47"/>
            <p:cNvSpPr>
              <a:spLocks noChangeArrowheads="1"/>
            </p:cNvSpPr>
            <p:nvPr/>
          </p:nvSpPr>
          <p:spPr bwMode="auto">
            <a:xfrm>
              <a:off x="544" y="4469"/>
              <a:ext cx="456"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solidFill>
                    <a:schemeClr val="bg1"/>
                  </a:solidFill>
                  <a:ea typeface="SimSun" charset="0"/>
                  <a:cs typeface="SimSun" charset="0"/>
                </a:rPr>
                <a:t>Tribal </a:t>
              </a:r>
            </a:p>
            <a:p>
              <a:pPr algn="ctr" eaLnBrk="0" hangingPunct="0"/>
              <a:r>
                <a:rPr kumimoji="0" lang="en-US" altLang="zh-CN" sz="2000">
                  <a:solidFill>
                    <a:schemeClr val="bg1"/>
                  </a:solidFill>
                  <a:ea typeface="SimSun" charset="0"/>
                  <a:cs typeface="SimSun" charset="0"/>
                </a:rPr>
                <a:t>Lines</a:t>
              </a:r>
            </a:p>
            <a:p>
              <a:pPr algn="ctr" eaLnBrk="0" hangingPunct="0"/>
              <a:r>
                <a:rPr kumimoji="0" lang="en-US" altLang="zh-CN" sz="2000">
                  <a:solidFill>
                    <a:schemeClr val="bg1"/>
                  </a:solidFill>
                  <a:ea typeface="SimSun" charset="0"/>
                  <a:cs typeface="SimSun" charset="0"/>
                </a:rPr>
                <a:t>4–8</a:t>
              </a:r>
            </a:p>
          </p:txBody>
        </p:sp>
        <p:sp>
          <p:nvSpPr>
            <p:cNvPr id="181287" name="Rectangle 48"/>
            <p:cNvSpPr>
              <a:spLocks noChangeArrowheads="1"/>
            </p:cNvSpPr>
            <p:nvPr/>
          </p:nvSpPr>
          <p:spPr bwMode="auto">
            <a:xfrm>
              <a:off x="512" y="4469"/>
              <a:ext cx="520"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8" name="Group 49"/>
          <p:cNvGrpSpPr>
            <a:grpSpLocks/>
          </p:cNvGrpSpPr>
          <p:nvPr/>
        </p:nvGrpSpPr>
        <p:grpSpPr bwMode="auto">
          <a:xfrm>
            <a:off x="2163763" y="5857875"/>
            <a:ext cx="1250950" cy="923925"/>
            <a:chOff x="1032" y="4469"/>
            <a:chExt cx="596" cy="787"/>
          </a:xfrm>
        </p:grpSpPr>
        <p:sp>
          <p:nvSpPr>
            <p:cNvPr id="181284" name="Rectangle 50"/>
            <p:cNvSpPr>
              <a:spLocks noChangeArrowheads="1"/>
            </p:cNvSpPr>
            <p:nvPr/>
          </p:nvSpPr>
          <p:spPr bwMode="auto">
            <a:xfrm>
              <a:off x="1064" y="4469"/>
              <a:ext cx="532"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solidFill>
                    <a:schemeClr val="bg1"/>
                  </a:solidFill>
                  <a:ea typeface="SimSun" charset="0"/>
                  <a:cs typeface="SimSun" charset="0"/>
                </a:rPr>
                <a:t>Priests /</a:t>
              </a:r>
            </a:p>
            <a:p>
              <a:pPr algn="ctr" eaLnBrk="0" hangingPunct="0"/>
              <a:r>
                <a:rPr kumimoji="0" lang="en-US" altLang="zh-CN" sz="2000">
                  <a:solidFill>
                    <a:schemeClr val="bg1"/>
                  </a:solidFill>
                  <a:ea typeface="SimSun" charset="0"/>
                  <a:cs typeface="SimSun" charset="0"/>
                </a:rPr>
                <a:t>Levites</a:t>
              </a:r>
            </a:p>
            <a:p>
              <a:pPr algn="ctr" eaLnBrk="0" hangingPunct="0"/>
              <a:r>
                <a:rPr kumimoji="0" lang="en-US" altLang="zh-CN" sz="2000">
                  <a:solidFill>
                    <a:schemeClr val="bg1"/>
                  </a:solidFill>
                  <a:ea typeface="SimSun" charset="0"/>
                  <a:cs typeface="SimSun" charset="0"/>
                </a:rPr>
                <a:t>9:1-34</a:t>
              </a:r>
            </a:p>
          </p:txBody>
        </p:sp>
        <p:sp>
          <p:nvSpPr>
            <p:cNvPr id="181285" name="Rectangle 51"/>
            <p:cNvSpPr>
              <a:spLocks noChangeArrowheads="1"/>
            </p:cNvSpPr>
            <p:nvPr/>
          </p:nvSpPr>
          <p:spPr bwMode="auto">
            <a:xfrm>
              <a:off x="1032" y="4469"/>
              <a:ext cx="596"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69" name="Group 52"/>
          <p:cNvGrpSpPr>
            <a:grpSpLocks/>
          </p:cNvGrpSpPr>
          <p:nvPr/>
        </p:nvGrpSpPr>
        <p:grpSpPr bwMode="auto">
          <a:xfrm>
            <a:off x="3414713" y="5857875"/>
            <a:ext cx="1190625" cy="923925"/>
            <a:chOff x="1628" y="4469"/>
            <a:chExt cx="568" cy="787"/>
          </a:xfrm>
        </p:grpSpPr>
        <p:sp>
          <p:nvSpPr>
            <p:cNvPr id="181282" name="Rectangle 53"/>
            <p:cNvSpPr>
              <a:spLocks noChangeArrowheads="1"/>
            </p:cNvSpPr>
            <p:nvPr/>
          </p:nvSpPr>
          <p:spPr bwMode="auto">
            <a:xfrm>
              <a:off x="1660" y="4469"/>
              <a:ext cx="504"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solidFill>
                    <a:schemeClr val="bg1"/>
                  </a:solidFill>
                  <a:ea typeface="SimSun" charset="0"/>
                  <a:cs typeface="SimSun" charset="0"/>
                </a:rPr>
                <a:t>Saul</a:t>
              </a:r>
              <a:r>
                <a:rPr kumimoji="0" lang="fr-FR" altLang="zh-CN" sz="2000">
                  <a:solidFill>
                    <a:schemeClr val="bg1"/>
                  </a:solidFill>
                  <a:ea typeface="SimSun" charset="0"/>
                  <a:cs typeface="SimSun" charset="0"/>
                </a:rPr>
                <a:t>'</a:t>
              </a:r>
              <a:r>
                <a:rPr kumimoji="0" lang="en-US" altLang="zh-CN" sz="2000">
                  <a:solidFill>
                    <a:schemeClr val="bg1"/>
                  </a:solidFill>
                  <a:ea typeface="SimSun" charset="0"/>
                  <a:cs typeface="SimSun" charset="0"/>
                </a:rPr>
                <a:t>s Line</a:t>
              </a:r>
            </a:p>
            <a:p>
              <a:pPr algn="ctr" eaLnBrk="0" hangingPunct="0"/>
              <a:r>
                <a:rPr kumimoji="0" lang="en-US" altLang="zh-CN" sz="2000">
                  <a:solidFill>
                    <a:schemeClr val="bg1"/>
                  </a:solidFill>
                  <a:ea typeface="SimSun" charset="0"/>
                  <a:cs typeface="SimSun" charset="0"/>
                </a:rPr>
                <a:t>9:35-44</a:t>
              </a:r>
            </a:p>
          </p:txBody>
        </p:sp>
        <p:sp>
          <p:nvSpPr>
            <p:cNvPr id="181283" name="Rectangle 54"/>
            <p:cNvSpPr>
              <a:spLocks noChangeArrowheads="1"/>
            </p:cNvSpPr>
            <p:nvPr/>
          </p:nvSpPr>
          <p:spPr bwMode="auto">
            <a:xfrm>
              <a:off x="1628" y="4469"/>
              <a:ext cx="568"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70" name="Group 55"/>
          <p:cNvGrpSpPr>
            <a:grpSpLocks/>
          </p:cNvGrpSpPr>
          <p:nvPr/>
        </p:nvGrpSpPr>
        <p:grpSpPr bwMode="auto">
          <a:xfrm>
            <a:off x="4605338" y="5857875"/>
            <a:ext cx="1192212" cy="923925"/>
            <a:chOff x="2196" y="4469"/>
            <a:chExt cx="568" cy="787"/>
          </a:xfrm>
        </p:grpSpPr>
        <p:sp>
          <p:nvSpPr>
            <p:cNvPr id="181280" name="Rectangle 56"/>
            <p:cNvSpPr>
              <a:spLocks noChangeArrowheads="1"/>
            </p:cNvSpPr>
            <p:nvPr/>
          </p:nvSpPr>
          <p:spPr bwMode="auto">
            <a:xfrm>
              <a:off x="2228" y="4469"/>
              <a:ext cx="504"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1800">
                  <a:solidFill>
                    <a:schemeClr val="bg1"/>
                  </a:solidFill>
                  <a:ea typeface="SimSun" charset="0"/>
                  <a:cs typeface="SimSun" charset="0"/>
                </a:rPr>
                <a:t>Accession</a:t>
              </a:r>
              <a:r>
                <a:rPr kumimoji="0" lang="en-US" altLang="zh-CN" sz="2000">
                  <a:solidFill>
                    <a:schemeClr val="bg1"/>
                  </a:solidFill>
                  <a:ea typeface="SimSun" charset="0"/>
                  <a:cs typeface="SimSun" charset="0"/>
                </a:rPr>
                <a:t> to Throne</a:t>
              </a:r>
            </a:p>
            <a:p>
              <a:pPr algn="ctr" eaLnBrk="0" hangingPunct="0"/>
              <a:r>
                <a:rPr kumimoji="0" lang="en-US" altLang="zh-CN" sz="2000">
                  <a:solidFill>
                    <a:schemeClr val="bg1"/>
                  </a:solidFill>
                  <a:ea typeface="SimSun" charset="0"/>
                  <a:cs typeface="SimSun" charset="0"/>
                </a:rPr>
                <a:t>10–12</a:t>
              </a:r>
            </a:p>
          </p:txBody>
        </p:sp>
        <p:sp>
          <p:nvSpPr>
            <p:cNvPr id="181281" name="Rectangle 57"/>
            <p:cNvSpPr>
              <a:spLocks noChangeArrowheads="1"/>
            </p:cNvSpPr>
            <p:nvPr/>
          </p:nvSpPr>
          <p:spPr bwMode="auto">
            <a:xfrm>
              <a:off x="2196" y="4469"/>
              <a:ext cx="568"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sp>
        <p:nvSpPr>
          <p:cNvPr id="181271" name="Rectangle 59"/>
          <p:cNvSpPr>
            <a:spLocks noChangeArrowheads="1"/>
          </p:cNvSpPr>
          <p:nvPr/>
        </p:nvSpPr>
        <p:spPr bwMode="auto">
          <a:xfrm>
            <a:off x="5791200" y="5857875"/>
            <a:ext cx="99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solidFill>
                  <a:schemeClr val="bg1"/>
                </a:solidFill>
                <a:ea typeface="SimSun" charset="0"/>
                <a:cs typeface="SimSun" charset="0"/>
              </a:rPr>
              <a:t>Respect for Ark</a:t>
            </a:r>
          </a:p>
          <a:p>
            <a:pPr algn="ctr" eaLnBrk="0" hangingPunct="0"/>
            <a:r>
              <a:rPr kumimoji="0" lang="en-US" altLang="zh-CN" sz="2000">
                <a:solidFill>
                  <a:schemeClr val="bg1"/>
                </a:solidFill>
                <a:ea typeface="SimSun" charset="0"/>
                <a:cs typeface="SimSun" charset="0"/>
              </a:rPr>
              <a:t>13–17</a:t>
            </a:r>
          </a:p>
        </p:txBody>
      </p:sp>
      <p:sp>
        <p:nvSpPr>
          <p:cNvPr id="181272" name="Rectangle 60"/>
          <p:cNvSpPr>
            <a:spLocks noChangeArrowheads="1"/>
          </p:cNvSpPr>
          <p:nvPr/>
        </p:nvSpPr>
        <p:spPr bwMode="auto">
          <a:xfrm>
            <a:off x="5797550" y="5857875"/>
            <a:ext cx="1039813" cy="92392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nvGrpSpPr>
          <p:cNvPr id="181273" name="Group 61"/>
          <p:cNvGrpSpPr>
            <a:grpSpLocks/>
          </p:cNvGrpSpPr>
          <p:nvPr/>
        </p:nvGrpSpPr>
        <p:grpSpPr bwMode="auto">
          <a:xfrm>
            <a:off x="6837363" y="5857875"/>
            <a:ext cx="1116012" cy="923925"/>
            <a:chOff x="3260" y="4469"/>
            <a:chExt cx="532" cy="787"/>
          </a:xfrm>
        </p:grpSpPr>
        <p:sp>
          <p:nvSpPr>
            <p:cNvPr id="181278" name="Rectangle 62"/>
            <p:cNvSpPr>
              <a:spLocks noChangeArrowheads="1"/>
            </p:cNvSpPr>
            <p:nvPr/>
          </p:nvSpPr>
          <p:spPr bwMode="auto">
            <a:xfrm>
              <a:off x="3292" y="4469"/>
              <a:ext cx="468"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solidFill>
                    <a:schemeClr val="bg1"/>
                  </a:solidFill>
                  <a:ea typeface="SimSun" charset="0"/>
                  <a:cs typeface="SimSun" charset="0"/>
                </a:rPr>
                <a:t> Military Victories</a:t>
              </a:r>
            </a:p>
            <a:p>
              <a:pPr algn="ctr" eaLnBrk="0" hangingPunct="0"/>
              <a:r>
                <a:rPr kumimoji="0" lang="en-US" altLang="zh-CN" sz="2000">
                  <a:solidFill>
                    <a:schemeClr val="bg1"/>
                  </a:solidFill>
                  <a:ea typeface="SimSun" charset="0"/>
                  <a:cs typeface="SimSun" charset="0"/>
                </a:rPr>
                <a:t>18–20</a:t>
              </a:r>
            </a:p>
          </p:txBody>
        </p:sp>
        <p:sp>
          <p:nvSpPr>
            <p:cNvPr id="181279" name="Rectangle 63"/>
            <p:cNvSpPr>
              <a:spLocks noChangeArrowheads="1"/>
            </p:cNvSpPr>
            <p:nvPr/>
          </p:nvSpPr>
          <p:spPr bwMode="auto">
            <a:xfrm>
              <a:off x="3260" y="4469"/>
              <a:ext cx="532"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1274" name="Group 64"/>
          <p:cNvGrpSpPr>
            <a:grpSpLocks/>
          </p:cNvGrpSpPr>
          <p:nvPr/>
        </p:nvGrpSpPr>
        <p:grpSpPr bwMode="auto">
          <a:xfrm>
            <a:off x="7953375" y="5857875"/>
            <a:ext cx="1190625" cy="923925"/>
            <a:chOff x="3792" y="4469"/>
            <a:chExt cx="568" cy="787"/>
          </a:xfrm>
        </p:grpSpPr>
        <p:sp>
          <p:nvSpPr>
            <p:cNvPr id="181276" name="Rectangle 65"/>
            <p:cNvSpPr>
              <a:spLocks noChangeArrowheads="1"/>
            </p:cNvSpPr>
            <p:nvPr/>
          </p:nvSpPr>
          <p:spPr bwMode="auto">
            <a:xfrm>
              <a:off x="3824" y="4469"/>
              <a:ext cx="504"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solidFill>
                    <a:schemeClr val="bg1"/>
                  </a:solidFill>
                  <a:ea typeface="SimSun" charset="0"/>
                  <a:cs typeface="SimSun" charset="0"/>
                </a:rPr>
                <a:t>Temple Prep.</a:t>
              </a:r>
            </a:p>
            <a:p>
              <a:pPr algn="ctr" eaLnBrk="0" hangingPunct="0"/>
              <a:r>
                <a:rPr kumimoji="0" lang="en-US" altLang="zh-CN" sz="2000">
                  <a:solidFill>
                    <a:schemeClr val="bg1"/>
                  </a:solidFill>
                  <a:ea typeface="SimSun" charset="0"/>
                  <a:cs typeface="SimSun" charset="0"/>
                </a:rPr>
                <a:t>21–29</a:t>
              </a:r>
            </a:p>
          </p:txBody>
        </p:sp>
        <p:sp>
          <p:nvSpPr>
            <p:cNvPr id="181277" name="Rectangle 66"/>
            <p:cNvSpPr>
              <a:spLocks noChangeArrowheads="1"/>
            </p:cNvSpPr>
            <p:nvPr/>
          </p:nvSpPr>
          <p:spPr bwMode="auto">
            <a:xfrm>
              <a:off x="3792" y="4469"/>
              <a:ext cx="568" cy="787"/>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sp>
        <p:nvSpPr>
          <p:cNvPr id="181275" name="WordArt 67"/>
          <p:cNvSpPr>
            <a:spLocks noChangeArrowheads="1" noChangeShapeType="1" noTextEdit="1"/>
          </p:cNvSpPr>
          <p:nvPr/>
        </p:nvSpPr>
        <p:spPr bwMode="auto">
          <a:xfrm>
            <a:off x="152400" y="0"/>
            <a:ext cx="3284538" cy="83820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Arial Black"/>
                <a:ea typeface="Arial Black"/>
                <a:cs typeface="Arial Black"/>
              </a:rPr>
              <a:t>1 Chronicles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3" name="Title 71"/>
          <p:cNvSpPr>
            <a:spLocks noGrp="1"/>
          </p:cNvSpPr>
          <p:nvPr>
            <p:ph type="title"/>
          </p:nvPr>
        </p:nvSpPr>
        <p:spPr/>
        <p:txBody>
          <a:bodyPr/>
          <a:lstStyle/>
          <a:p>
            <a:r>
              <a:rPr lang="en-US">
                <a:latin typeface="Times New Roman" charset="0"/>
                <a:ea typeface="ＭＳ Ｐゴシック" charset="0"/>
                <a:cs typeface="ＭＳ Ｐゴシック" charset="0"/>
              </a:rPr>
              <a:t>2 Chronicles Book Chart</a:t>
            </a:r>
          </a:p>
        </p:txBody>
      </p:sp>
      <p:pic>
        <p:nvPicPr>
          <p:cNvPr id="182274" name="Picture 73"/>
          <p:cNvPicPr>
            <a:picLocks noChangeAspect="1" noChangeArrowheads="1"/>
          </p:cNvPicPr>
          <p:nvPr/>
        </p:nvPicPr>
        <p:blipFill>
          <a:blip r:embed="rId2">
            <a:lum bright="-24000" contrast="24000"/>
            <a:extLst>
              <a:ext uri="{28A0092B-C50C-407E-A947-70E740481C1C}">
                <a14:useLocalDpi xmlns:a14="http://schemas.microsoft.com/office/drawing/2010/main"/>
              </a:ext>
            </a:extLst>
          </a:blip>
          <a:srcRect/>
          <a:stretch>
            <a:fillRect/>
          </a:stretch>
        </p:blipFill>
        <p:spPr bwMode="auto">
          <a:xfrm>
            <a:off x="0" y="-80963"/>
            <a:ext cx="960120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Text Box 3"/>
          <p:cNvSpPr txBox="1">
            <a:spLocks noChangeArrowheads="1"/>
          </p:cNvSpPr>
          <p:nvPr/>
        </p:nvSpPr>
        <p:spPr bwMode="auto">
          <a:xfrm>
            <a:off x="8229600" y="152400"/>
            <a:ext cx="73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50000"/>
              </a:spcBef>
            </a:pPr>
            <a:r>
              <a:rPr kumimoji="0" lang="en-US">
                <a:latin typeface="Arial" charset="0"/>
                <a:cs typeface="Arial" charset="0"/>
              </a:rPr>
              <a:t>271</a:t>
            </a:r>
          </a:p>
        </p:txBody>
      </p:sp>
      <p:grpSp>
        <p:nvGrpSpPr>
          <p:cNvPr id="182276" name="Group 70"/>
          <p:cNvGrpSpPr>
            <a:grpSpLocks/>
          </p:cNvGrpSpPr>
          <p:nvPr/>
        </p:nvGrpSpPr>
        <p:grpSpPr bwMode="auto">
          <a:xfrm>
            <a:off x="0" y="685800"/>
            <a:ext cx="9144000" cy="6172200"/>
            <a:chOff x="0" y="0"/>
            <a:chExt cx="4966" cy="5850"/>
          </a:xfrm>
        </p:grpSpPr>
        <p:grpSp>
          <p:nvGrpSpPr>
            <p:cNvPr id="182278" name="Group 27"/>
            <p:cNvGrpSpPr>
              <a:grpSpLocks/>
            </p:cNvGrpSpPr>
            <p:nvPr/>
          </p:nvGrpSpPr>
          <p:grpSpPr bwMode="auto">
            <a:xfrm>
              <a:off x="0" y="0"/>
              <a:ext cx="4966" cy="671"/>
              <a:chOff x="0" y="0"/>
              <a:chExt cx="4966" cy="671"/>
            </a:xfrm>
          </p:grpSpPr>
          <p:sp>
            <p:nvSpPr>
              <p:cNvPr id="10244" name="Rectangle 4"/>
              <p:cNvSpPr>
                <a:spLocks noChangeArrowheads="1"/>
              </p:cNvSpPr>
              <p:nvPr/>
            </p:nvSpPr>
            <p:spPr bwMode="auto">
              <a:xfrm>
                <a:off x="32" y="0"/>
                <a:ext cx="4902" cy="671"/>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algn="ctr">
                  <a:defRPr/>
                </a:pPr>
                <a:r>
                  <a:rPr kumimoji="0" lang="en-US" altLang="zh-CN" sz="3600" dirty="0">
                    <a:latin typeface="Arial Narrow" pitchFamily="-105" charset="0"/>
                    <a:ea typeface="SimSun" pitchFamily="2" charset="-122"/>
                    <a:cs typeface="SimSun" pitchFamily="2" charset="-122"/>
                  </a:rPr>
                  <a:t> David</a:t>
                </a:r>
                <a:r>
                  <a:rPr kumimoji="0" lang="fr-FR" altLang="zh-CN" sz="3600" dirty="0">
                    <a:latin typeface="Arial Narrow" pitchFamily="-105" charset="0"/>
                    <a:ea typeface="SimSun" pitchFamily="2" charset="-122"/>
                    <a:cs typeface="SimSun" pitchFamily="2" charset="-122"/>
                  </a:rPr>
                  <a:t>'</a:t>
                </a:r>
                <a:r>
                  <a:rPr kumimoji="0" lang="en-US" altLang="zh-CN" sz="3600" dirty="0">
                    <a:latin typeface="Arial Narrow" pitchFamily="-105" charset="0"/>
                    <a:ea typeface="SimSun" pitchFamily="2" charset="-122"/>
                    <a:cs typeface="SimSun" pitchFamily="2" charset="-122"/>
                  </a:rPr>
                  <a:t>s Line Preserved</a:t>
                </a:r>
              </a:p>
            </p:txBody>
          </p:sp>
          <p:sp>
            <p:nvSpPr>
              <p:cNvPr id="182343" name="Rectangle 26"/>
              <p:cNvSpPr>
                <a:spLocks noChangeArrowheads="1"/>
              </p:cNvSpPr>
              <p:nvPr/>
            </p:nvSpPr>
            <p:spPr bwMode="auto">
              <a:xfrm>
                <a:off x="0" y="0"/>
                <a:ext cx="4966"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79" name="Group 29"/>
            <p:cNvGrpSpPr>
              <a:grpSpLocks/>
            </p:cNvGrpSpPr>
            <p:nvPr/>
          </p:nvGrpSpPr>
          <p:grpSpPr bwMode="auto">
            <a:xfrm>
              <a:off x="0" y="671"/>
              <a:ext cx="2241" cy="633"/>
              <a:chOff x="0" y="671"/>
              <a:chExt cx="2241" cy="633"/>
            </a:xfrm>
          </p:grpSpPr>
          <p:sp>
            <p:nvSpPr>
              <p:cNvPr id="182340" name="Rectangle 5"/>
              <p:cNvSpPr>
                <a:spLocks noChangeArrowheads="1"/>
              </p:cNvSpPr>
              <p:nvPr/>
            </p:nvSpPr>
            <p:spPr bwMode="auto">
              <a:xfrm>
                <a:off x="32" y="671"/>
                <a:ext cx="217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Solomon</a:t>
                </a:r>
                <a:endParaRPr kumimoji="0" lang="en-US" altLang="zh-CN" sz="2800" b="0">
                  <a:ea typeface="SimSun" charset="0"/>
                  <a:cs typeface="SimSun" charset="0"/>
                </a:endParaRPr>
              </a:p>
            </p:txBody>
          </p:sp>
          <p:sp>
            <p:nvSpPr>
              <p:cNvPr id="182341" name="Rectangle 28"/>
              <p:cNvSpPr>
                <a:spLocks noChangeArrowheads="1"/>
              </p:cNvSpPr>
              <p:nvPr/>
            </p:nvSpPr>
            <p:spPr bwMode="auto">
              <a:xfrm>
                <a:off x="0" y="671"/>
                <a:ext cx="2241"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0" name="Group 31"/>
            <p:cNvGrpSpPr>
              <a:grpSpLocks/>
            </p:cNvGrpSpPr>
            <p:nvPr/>
          </p:nvGrpSpPr>
          <p:grpSpPr bwMode="auto">
            <a:xfrm>
              <a:off x="2241" y="671"/>
              <a:ext cx="2725" cy="633"/>
              <a:chOff x="2241" y="671"/>
              <a:chExt cx="2725" cy="633"/>
            </a:xfrm>
          </p:grpSpPr>
          <p:sp>
            <p:nvSpPr>
              <p:cNvPr id="182338" name="Rectangle 6"/>
              <p:cNvSpPr>
                <a:spLocks noChangeArrowheads="1"/>
              </p:cNvSpPr>
              <p:nvPr/>
            </p:nvSpPr>
            <p:spPr bwMode="auto">
              <a:xfrm>
                <a:off x="2273" y="671"/>
                <a:ext cx="266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 Davidic Dynasty</a:t>
                </a:r>
                <a:endParaRPr kumimoji="0" lang="en-US" altLang="zh-CN" sz="2800" b="0">
                  <a:ea typeface="SimSun" charset="0"/>
                  <a:cs typeface="SimSun" charset="0"/>
                </a:endParaRPr>
              </a:p>
            </p:txBody>
          </p:sp>
          <p:sp>
            <p:nvSpPr>
              <p:cNvPr id="182339" name="Rectangle 30"/>
              <p:cNvSpPr>
                <a:spLocks noChangeArrowheads="1"/>
              </p:cNvSpPr>
              <p:nvPr/>
            </p:nvSpPr>
            <p:spPr bwMode="auto">
              <a:xfrm>
                <a:off x="2241" y="671"/>
                <a:ext cx="272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1" name="Group 33"/>
            <p:cNvGrpSpPr>
              <a:grpSpLocks/>
            </p:cNvGrpSpPr>
            <p:nvPr/>
          </p:nvGrpSpPr>
          <p:grpSpPr bwMode="auto">
            <a:xfrm>
              <a:off x="0" y="1304"/>
              <a:ext cx="2241" cy="633"/>
              <a:chOff x="0" y="1304"/>
              <a:chExt cx="2241" cy="633"/>
            </a:xfrm>
          </p:grpSpPr>
          <p:sp>
            <p:nvSpPr>
              <p:cNvPr id="182336" name="Rectangle 7"/>
              <p:cNvSpPr>
                <a:spLocks noChangeArrowheads="1"/>
              </p:cNvSpPr>
              <p:nvPr/>
            </p:nvSpPr>
            <p:spPr bwMode="auto">
              <a:xfrm>
                <a:off x="32" y="1304"/>
                <a:ext cx="217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 Chapters 1–9</a:t>
                </a:r>
                <a:endParaRPr kumimoji="0" lang="en-US" altLang="zh-CN" sz="2800" b="0">
                  <a:ea typeface="SimSun" charset="0"/>
                  <a:cs typeface="SimSun" charset="0"/>
                </a:endParaRPr>
              </a:p>
            </p:txBody>
          </p:sp>
          <p:sp>
            <p:nvSpPr>
              <p:cNvPr id="182337" name="Rectangle 32"/>
              <p:cNvSpPr>
                <a:spLocks noChangeArrowheads="1"/>
              </p:cNvSpPr>
              <p:nvPr/>
            </p:nvSpPr>
            <p:spPr bwMode="auto">
              <a:xfrm>
                <a:off x="0" y="1304"/>
                <a:ext cx="2241"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2" name="Group 35"/>
            <p:cNvGrpSpPr>
              <a:grpSpLocks/>
            </p:cNvGrpSpPr>
            <p:nvPr/>
          </p:nvGrpSpPr>
          <p:grpSpPr bwMode="auto">
            <a:xfrm>
              <a:off x="2241" y="1304"/>
              <a:ext cx="2725" cy="633"/>
              <a:chOff x="2241" y="1304"/>
              <a:chExt cx="2725" cy="633"/>
            </a:xfrm>
          </p:grpSpPr>
          <p:sp>
            <p:nvSpPr>
              <p:cNvPr id="182334" name="Rectangle 8"/>
              <p:cNvSpPr>
                <a:spLocks noChangeArrowheads="1"/>
              </p:cNvSpPr>
              <p:nvPr/>
            </p:nvSpPr>
            <p:spPr bwMode="auto">
              <a:xfrm>
                <a:off x="2273" y="1304"/>
                <a:ext cx="266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 Chapters 10–36</a:t>
                </a:r>
                <a:endParaRPr kumimoji="0" lang="en-US" altLang="zh-CN" sz="2800" b="0">
                  <a:ea typeface="SimSun" charset="0"/>
                  <a:cs typeface="SimSun" charset="0"/>
                </a:endParaRPr>
              </a:p>
            </p:txBody>
          </p:sp>
          <p:sp>
            <p:nvSpPr>
              <p:cNvPr id="182335" name="Rectangle 34"/>
              <p:cNvSpPr>
                <a:spLocks noChangeArrowheads="1"/>
              </p:cNvSpPr>
              <p:nvPr/>
            </p:nvSpPr>
            <p:spPr bwMode="auto">
              <a:xfrm>
                <a:off x="2241" y="1304"/>
                <a:ext cx="272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3" name="Group 37"/>
            <p:cNvGrpSpPr>
              <a:grpSpLocks/>
            </p:cNvGrpSpPr>
            <p:nvPr/>
          </p:nvGrpSpPr>
          <p:grpSpPr bwMode="auto">
            <a:xfrm>
              <a:off x="0" y="1937"/>
              <a:ext cx="2241" cy="633"/>
              <a:chOff x="0" y="1937"/>
              <a:chExt cx="2241" cy="633"/>
            </a:xfrm>
          </p:grpSpPr>
          <p:sp>
            <p:nvSpPr>
              <p:cNvPr id="182332" name="Rectangle 9"/>
              <p:cNvSpPr>
                <a:spLocks noChangeArrowheads="1"/>
              </p:cNvSpPr>
              <p:nvPr/>
            </p:nvSpPr>
            <p:spPr bwMode="auto">
              <a:xfrm>
                <a:off x="32" y="1937"/>
                <a:ext cx="217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 Temple Constructed</a:t>
                </a:r>
                <a:endParaRPr kumimoji="0" lang="en-US" altLang="zh-CN" sz="2800" b="0">
                  <a:ea typeface="SimSun" charset="0"/>
                  <a:cs typeface="SimSun" charset="0"/>
                </a:endParaRPr>
              </a:p>
            </p:txBody>
          </p:sp>
          <p:sp>
            <p:nvSpPr>
              <p:cNvPr id="182333" name="Rectangle 36"/>
              <p:cNvSpPr>
                <a:spLocks noChangeArrowheads="1"/>
              </p:cNvSpPr>
              <p:nvPr/>
            </p:nvSpPr>
            <p:spPr bwMode="auto">
              <a:xfrm>
                <a:off x="0" y="1937"/>
                <a:ext cx="2241"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4" name="Group 39"/>
            <p:cNvGrpSpPr>
              <a:grpSpLocks/>
            </p:cNvGrpSpPr>
            <p:nvPr/>
          </p:nvGrpSpPr>
          <p:grpSpPr bwMode="auto">
            <a:xfrm>
              <a:off x="2241" y="1937"/>
              <a:ext cx="2725" cy="633"/>
              <a:chOff x="2241" y="1937"/>
              <a:chExt cx="2725" cy="633"/>
            </a:xfrm>
          </p:grpSpPr>
          <p:sp>
            <p:nvSpPr>
              <p:cNvPr id="182330" name="Rectangle 10"/>
              <p:cNvSpPr>
                <a:spLocks noChangeArrowheads="1"/>
              </p:cNvSpPr>
              <p:nvPr/>
            </p:nvSpPr>
            <p:spPr bwMode="auto">
              <a:xfrm>
                <a:off x="2273" y="1937"/>
                <a:ext cx="266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Temple Destroyed</a:t>
                </a:r>
                <a:endParaRPr kumimoji="0" lang="en-US" altLang="zh-CN" sz="2800" b="0">
                  <a:ea typeface="SimSun" charset="0"/>
                  <a:cs typeface="SimSun" charset="0"/>
                </a:endParaRPr>
              </a:p>
            </p:txBody>
          </p:sp>
          <p:sp>
            <p:nvSpPr>
              <p:cNvPr id="182331" name="Rectangle 38"/>
              <p:cNvSpPr>
                <a:spLocks noChangeArrowheads="1"/>
              </p:cNvSpPr>
              <p:nvPr/>
            </p:nvSpPr>
            <p:spPr bwMode="auto">
              <a:xfrm>
                <a:off x="2241" y="1937"/>
                <a:ext cx="272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5" name="Group 41"/>
            <p:cNvGrpSpPr>
              <a:grpSpLocks/>
            </p:cNvGrpSpPr>
            <p:nvPr/>
          </p:nvGrpSpPr>
          <p:grpSpPr bwMode="auto">
            <a:xfrm>
              <a:off x="0" y="2570"/>
              <a:ext cx="2241" cy="633"/>
              <a:chOff x="0" y="2570"/>
              <a:chExt cx="2241" cy="633"/>
            </a:xfrm>
          </p:grpSpPr>
          <p:sp>
            <p:nvSpPr>
              <p:cNvPr id="182328" name="Rectangle 11"/>
              <p:cNvSpPr>
                <a:spLocks noChangeArrowheads="1"/>
              </p:cNvSpPr>
              <p:nvPr/>
            </p:nvSpPr>
            <p:spPr bwMode="auto">
              <a:xfrm>
                <a:off x="32" y="2570"/>
                <a:ext cx="217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 Royalty</a:t>
                </a:r>
                <a:endParaRPr kumimoji="0" lang="en-US" altLang="zh-CN" sz="2800" b="0">
                  <a:ea typeface="SimSun" charset="0"/>
                  <a:cs typeface="SimSun" charset="0"/>
                </a:endParaRPr>
              </a:p>
            </p:txBody>
          </p:sp>
          <p:sp>
            <p:nvSpPr>
              <p:cNvPr id="182329" name="Rectangle 40"/>
              <p:cNvSpPr>
                <a:spLocks noChangeArrowheads="1"/>
              </p:cNvSpPr>
              <p:nvPr/>
            </p:nvSpPr>
            <p:spPr bwMode="auto">
              <a:xfrm>
                <a:off x="0" y="2570"/>
                <a:ext cx="2241"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6" name="Group 43"/>
            <p:cNvGrpSpPr>
              <a:grpSpLocks/>
            </p:cNvGrpSpPr>
            <p:nvPr/>
          </p:nvGrpSpPr>
          <p:grpSpPr bwMode="auto">
            <a:xfrm>
              <a:off x="2241" y="2570"/>
              <a:ext cx="2725" cy="633"/>
              <a:chOff x="2241" y="2570"/>
              <a:chExt cx="2725" cy="633"/>
            </a:xfrm>
          </p:grpSpPr>
          <p:sp>
            <p:nvSpPr>
              <p:cNvPr id="182326" name="Rectangle 12"/>
              <p:cNvSpPr>
                <a:spLocks noChangeArrowheads="1"/>
              </p:cNvSpPr>
              <p:nvPr/>
            </p:nvSpPr>
            <p:spPr bwMode="auto">
              <a:xfrm>
                <a:off x="2273" y="2570"/>
                <a:ext cx="266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Ruins</a:t>
                </a:r>
                <a:endParaRPr kumimoji="0" lang="en-US" altLang="zh-CN" sz="2800" b="0">
                  <a:ea typeface="SimSun" charset="0"/>
                  <a:cs typeface="SimSun" charset="0"/>
                </a:endParaRPr>
              </a:p>
            </p:txBody>
          </p:sp>
          <p:sp>
            <p:nvSpPr>
              <p:cNvPr id="182327" name="Rectangle 42"/>
              <p:cNvSpPr>
                <a:spLocks noChangeArrowheads="1"/>
              </p:cNvSpPr>
              <p:nvPr/>
            </p:nvSpPr>
            <p:spPr bwMode="auto">
              <a:xfrm>
                <a:off x="2241" y="2570"/>
                <a:ext cx="272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7" name="Group 45"/>
            <p:cNvGrpSpPr>
              <a:grpSpLocks/>
            </p:cNvGrpSpPr>
            <p:nvPr/>
          </p:nvGrpSpPr>
          <p:grpSpPr bwMode="auto">
            <a:xfrm>
              <a:off x="0" y="3203"/>
              <a:ext cx="2241" cy="633"/>
              <a:chOff x="0" y="3203"/>
              <a:chExt cx="2241" cy="633"/>
            </a:xfrm>
          </p:grpSpPr>
          <p:sp>
            <p:nvSpPr>
              <p:cNvPr id="182324" name="Rectangle 13"/>
              <p:cNvSpPr>
                <a:spLocks noChangeArrowheads="1"/>
              </p:cNvSpPr>
              <p:nvPr/>
            </p:nvSpPr>
            <p:spPr bwMode="auto">
              <a:xfrm>
                <a:off x="32" y="3203"/>
                <a:ext cx="217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 40 Years</a:t>
                </a:r>
                <a:endParaRPr kumimoji="0" lang="en-US" altLang="zh-CN" sz="2800" b="0">
                  <a:ea typeface="SimSun" charset="0"/>
                  <a:cs typeface="SimSun" charset="0"/>
                </a:endParaRPr>
              </a:p>
            </p:txBody>
          </p:sp>
          <p:sp>
            <p:nvSpPr>
              <p:cNvPr id="182325" name="Rectangle 44"/>
              <p:cNvSpPr>
                <a:spLocks noChangeArrowheads="1"/>
              </p:cNvSpPr>
              <p:nvPr/>
            </p:nvSpPr>
            <p:spPr bwMode="auto">
              <a:xfrm>
                <a:off x="0" y="3203"/>
                <a:ext cx="2241"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8" name="Group 47"/>
            <p:cNvGrpSpPr>
              <a:grpSpLocks/>
            </p:cNvGrpSpPr>
            <p:nvPr/>
          </p:nvGrpSpPr>
          <p:grpSpPr bwMode="auto">
            <a:xfrm>
              <a:off x="2241" y="3203"/>
              <a:ext cx="2725" cy="633"/>
              <a:chOff x="2241" y="3203"/>
              <a:chExt cx="2725" cy="633"/>
            </a:xfrm>
          </p:grpSpPr>
          <p:sp>
            <p:nvSpPr>
              <p:cNvPr id="182322" name="Rectangle 14"/>
              <p:cNvSpPr>
                <a:spLocks noChangeArrowheads="1"/>
              </p:cNvSpPr>
              <p:nvPr/>
            </p:nvSpPr>
            <p:spPr bwMode="auto">
              <a:xfrm>
                <a:off x="2273" y="3203"/>
                <a:ext cx="266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 393 Years</a:t>
                </a:r>
                <a:endParaRPr kumimoji="0" lang="en-US" altLang="zh-CN" sz="2800" b="0">
                  <a:ea typeface="SimSun" charset="0"/>
                  <a:cs typeface="SimSun" charset="0"/>
                </a:endParaRPr>
              </a:p>
            </p:txBody>
          </p:sp>
          <p:sp>
            <p:nvSpPr>
              <p:cNvPr id="182323" name="Rectangle 46"/>
              <p:cNvSpPr>
                <a:spLocks noChangeArrowheads="1"/>
              </p:cNvSpPr>
              <p:nvPr/>
            </p:nvSpPr>
            <p:spPr bwMode="auto">
              <a:xfrm>
                <a:off x="2241" y="3203"/>
                <a:ext cx="272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89" name="Group 49"/>
            <p:cNvGrpSpPr>
              <a:grpSpLocks/>
            </p:cNvGrpSpPr>
            <p:nvPr/>
          </p:nvGrpSpPr>
          <p:grpSpPr bwMode="auto">
            <a:xfrm>
              <a:off x="0" y="3836"/>
              <a:ext cx="2241" cy="633"/>
              <a:chOff x="0" y="3836"/>
              <a:chExt cx="2241" cy="633"/>
            </a:xfrm>
          </p:grpSpPr>
          <p:sp>
            <p:nvSpPr>
              <p:cNvPr id="182320" name="Rectangle 15"/>
              <p:cNvSpPr>
                <a:spLocks noChangeArrowheads="1"/>
              </p:cNvSpPr>
              <p:nvPr/>
            </p:nvSpPr>
            <p:spPr bwMode="auto">
              <a:xfrm>
                <a:off x="32" y="3836"/>
                <a:ext cx="2177"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 971-931 BC</a:t>
                </a:r>
                <a:endParaRPr kumimoji="0" lang="en-US" altLang="zh-CN" sz="2800" b="0">
                  <a:ea typeface="SimSun" charset="0"/>
                  <a:cs typeface="SimSun" charset="0"/>
                </a:endParaRPr>
              </a:p>
            </p:txBody>
          </p:sp>
          <p:sp>
            <p:nvSpPr>
              <p:cNvPr id="182321" name="Rectangle 48"/>
              <p:cNvSpPr>
                <a:spLocks noChangeArrowheads="1"/>
              </p:cNvSpPr>
              <p:nvPr/>
            </p:nvSpPr>
            <p:spPr bwMode="auto">
              <a:xfrm>
                <a:off x="0" y="3836"/>
                <a:ext cx="2241"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0" name="Group 51"/>
            <p:cNvGrpSpPr>
              <a:grpSpLocks/>
            </p:cNvGrpSpPr>
            <p:nvPr/>
          </p:nvGrpSpPr>
          <p:grpSpPr bwMode="auto">
            <a:xfrm>
              <a:off x="2241" y="3836"/>
              <a:ext cx="2725" cy="633"/>
              <a:chOff x="2241" y="3836"/>
              <a:chExt cx="2725" cy="633"/>
            </a:xfrm>
          </p:grpSpPr>
          <p:sp>
            <p:nvSpPr>
              <p:cNvPr id="182318" name="Rectangle 16"/>
              <p:cNvSpPr>
                <a:spLocks noChangeArrowheads="1"/>
              </p:cNvSpPr>
              <p:nvPr/>
            </p:nvSpPr>
            <p:spPr bwMode="auto">
              <a:xfrm>
                <a:off x="2273" y="3836"/>
                <a:ext cx="2661"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800">
                    <a:ea typeface="SimSun" charset="0"/>
                    <a:cs typeface="SimSun" charset="0"/>
                  </a:rPr>
                  <a:t>931-538 BC</a:t>
                </a:r>
                <a:endParaRPr kumimoji="0" lang="en-US" altLang="zh-CN" sz="2800" b="0">
                  <a:ea typeface="SimSun" charset="0"/>
                  <a:cs typeface="SimSun" charset="0"/>
                </a:endParaRPr>
              </a:p>
            </p:txBody>
          </p:sp>
          <p:sp>
            <p:nvSpPr>
              <p:cNvPr id="182319" name="Rectangle 50"/>
              <p:cNvSpPr>
                <a:spLocks noChangeArrowheads="1"/>
              </p:cNvSpPr>
              <p:nvPr/>
            </p:nvSpPr>
            <p:spPr bwMode="auto">
              <a:xfrm>
                <a:off x="2241" y="3836"/>
                <a:ext cx="272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1" name="Group 53"/>
            <p:cNvGrpSpPr>
              <a:grpSpLocks/>
            </p:cNvGrpSpPr>
            <p:nvPr/>
          </p:nvGrpSpPr>
          <p:grpSpPr bwMode="auto">
            <a:xfrm>
              <a:off x="0" y="4469"/>
              <a:ext cx="697" cy="978"/>
              <a:chOff x="0" y="4469"/>
              <a:chExt cx="697" cy="978"/>
            </a:xfrm>
          </p:grpSpPr>
          <p:sp>
            <p:nvSpPr>
              <p:cNvPr id="182316" name="Rectangle 17"/>
              <p:cNvSpPr>
                <a:spLocks noChangeArrowheads="1"/>
              </p:cNvSpPr>
              <p:nvPr/>
            </p:nvSpPr>
            <p:spPr bwMode="auto">
              <a:xfrm>
                <a:off x="32" y="4469"/>
                <a:ext cx="633"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ea typeface="SimSun" charset="0"/>
                    <a:cs typeface="SimSun" charset="0"/>
                  </a:rPr>
                  <a:t> Wealth &amp; Wisdom</a:t>
                </a:r>
                <a:endParaRPr kumimoji="0" lang="en-US" altLang="zh-CN" sz="2000" b="0">
                  <a:ea typeface="SimSun" charset="0"/>
                  <a:cs typeface="SimSun" charset="0"/>
                </a:endParaRPr>
              </a:p>
              <a:p>
                <a:pPr algn="ctr" eaLnBrk="0" hangingPunct="0"/>
                <a:r>
                  <a:rPr kumimoji="0" lang="en-US" altLang="zh-CN" sz="2000">
                    <a:ea typeface="SimSun" charset="0"/>
                    <a:cs typeface="SimSun" charset="0"/>
                  </a:rPr>
                  <a:t>1</a:t>
                </a:r>
                <a:endParaRPr kumimoji="0" lang="en-US" altLang="zh-CN" sz="2000" b="0">
                  <a:ea typeface="SimSun" charset="0"/>
                  <a:cs typeface="SimSun" charset="0"/>
                </a:endParaRPr>
              </a:p>
            </p:txBody>
          </p:sp>
          <p:sp>
            <p:nvSpPr>
              <p:cNvPr id="182317" name="Rectangle 52"/>
              <p:cNvSpPr>
                <a:spLocks noChangeArrowheads="1"/>
              </p:cNvSpPr>
              <p:nvPr/>
            </p:nvSpPr>
            <p:spPr bwMode="auto">
              <a:xfrm>
                <a:off x="0" y="4469"/>
                <a:ext cx="697"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2" name="Group 55"/>
            <p:cNvGrpSpPr>
              <a:grpSpLocks/>
            </p:cNvGrpSpPr>
            <p:nvPr/>
          </p:nvGrpSpPr>
          <p:grpSpPr bwMode="auto">
            <a:xfrm>
              <a:off x="697" y="4469"/>
              <a:ext cx="803" cy="978"/>
              <a:chOff x="697" y="4469"/>
              <a:chExt cx="803" cy="978"/>
            </a:xfrm>
          </p:grpSpPr>
          <p:sp>
            <p:nvSpPr>
              <p:cNvPr id="182314" name="Rectangle 18"/>
              <p:cNvSpPr>
                <a:spLocks noChangeArrowheads="1"/>
              </p:cNvSpPr>
              <p:nvPr/>
            </p:nvSpPr>
            <p:spPr bwMode="auto">
              <a:xfrm>
                <a:off x="729" y="4469"/>
                <a:ext cx="739"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ea typeface="SimSun" charset="0"/>
                    <a:cs typeface="SimSun" charset="0"/>
                  </a:rPr>
                  <a:t> Temple </a:t>
                </a:r>
                <a:r>
                  <a:rPr kumimoji="0" lang="en-US" altLang="zh-CN" sz="1900">
                    <a:ea typeface="SimSun" charset="0"/>
                    <a:cs typeface="SimSun" charset="0"/>
                  </a:rPr>
                  <a:t>Construction</a:t>
                </a:r>
                <a:endParaRPr kumimoji="0" lang="en-US" altLang="zh-CN" sz="1900" b="0">
                  <a:ea typeface="SimSun" charset="0"/>
                  <a:cs typeface="SimSun" charset="0"/>
                </a:endParaRPr>
              </a:p>
              <a:p>
                <a:pPr algn="ctr" eaLnBrk="0" hangingPunct="0"/>
                <a:r>
                  <a:rPr kumimoji="0" lang="en-US" altLang="zh-CN" sz="2000">
                    <a:ea typeface="SimSun" charset="0"/>
                    <a:cs typeface="SimSun" charset="0"/>
                  </a:rPr>
                  <a:t>2–7</a:t>
                </a:r>
                <a:endParaRPr kumimoji="0" lang="en-US" altLang="zh-CN" sz="2000" b="0">
                  <a:ea typeface="SimSun" charset="0"/>
                  <a:cs typeface="SimSun" charset="0"/>
                </a:endParaRPr>
              </a:p>
            </p:txBody>
          </p:sp>
          <p:sp>
            <p:nvSpPr>
              <p:cNvPr id="182315" name="Rectangle 54"/>
              <p:cNvSpPr>
                <a:spLocks noChangeArrowheads="1"/>
              </p:cNvSpPr>
              <p:nvPr/>
            </p:nvSpPr>
            <p:spPr bwMode="auto">
              <a:xfrm>
                <a:off x="697" y="4469"/>
                <a:ext cx="803"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3" name="Group 57"/>
            <p:cNvGrpSpPr>
              <a:grpSpLocks/>
            </p:cNvGrpSpPr>
            <p:nvPr/>
          </p:nvGrpSpPr>
          <p:grpSpPr bwMode="auto">
            <a:xfrm>
              <a:off x="1500" y="4469"/>
              <a:ext cx="741" cy="978"/>
              <a:chOff x="1500" y="4469"/>
              <a:chExt cx="741" cy="978"/>
            </a:xfrm>
          </p:grpSpPr>
          <p:sp>
            <p:nvSpPr>
              <p:cNvPr id="182312" name="Rectangle 19"/>
              <p:cNvSpPr>
                <a:spLocks noChangeArrowheads="1"/>
              </p:cNvSpPr>
              <p:nvPr/>
            </p:nvSpPr>
            <p:spPr bwMode="auto">
              <a:xfrm>
                <a:off x="1532" y="4469"/>
                <a:ext cx="677"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sz="2000">
                    <a:ea typeface="SimSun" charset="0"/>
                    <a:cs typeface="SimSun" charset="0"/>
                  </a:rPr>
                  <a:t> Successes</a:t>
                </a:r>
                <a:endParaRPr kumimoji="0" lang="en-US" altLang="zh-CN" sz="2000" b="0">
                  <a:ea typeface="SimSun" charset="0"/>
                  <a:cs typeface="SimSun" charset="0"/>
                </a:endParaRPr>
              </a:p>
              <a:p>
                <a:pPr algn="ctr" eaLnBrk="0" hangingPunct="0"/>
                <a:r>
                  <a:rPr kumimoji="0" lang="en-US" altLang="zh-CN" sz="2000">
                    <a:ea typeface="SimSun" charset="0"/>
                    <a:cs typeface="SimSun" charset="0"/>
                  </a:rPr>
                  <a:t>&amp; Death</a:t>
                </a:r>
                <a:endParaRPr kumimoji="0" lang="en-US" altLang="zh-CN" sz="2000" b="0">
                  <a:ea typeface="SimSun" charset="0"/>
                  <a:cs typeface="SimSun" charset="0"/>
                </a:endParaRPr>
              </a:p>
              <a:p>
                <a:pPr algn="ctr" eaLnBrk="0" hangingPunct="0"/>
                <a:r>
                  <a:rPr kumimoji="0" lang="en-US" altLang="zh-CN" sz="2000">
                    <a:ea typeface="SimSun" charset="0"/>
                    <a:cs typeface="SimSun" charset="0"/>
                  </a:rPr>
                  <a:t>8–9</a:t>
                </a:r>
                <a:endParaRPr kumimoji="0" lang="en-US" altLang="zh-CN" sz="2000" b="0">
                  <a:ea typeface="SimSun" charset="0"/>
                  <a:cs typeface="SimSun" charset="0"/>
                </a:endParaRPr>
              </a:p>
            </p:txBody>
          </p:sp>
          <p:sp>
            <p:nvSpPr>
              <p:cNvPr id="182313" name="Rectangle 56"/>
              <p:cNvSpPr>
                <a:spLocks noChangeArrowheads="1"/>
              </p:cNvSpPr>
              <p:nvPr/>
            </p:nvSpPr>
            <p:spPr bwMode="auto">
              <a:xfrm>
                <a:off x="1500" y="4469"/>
                <a:ext cx="741"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4" name="Group 59"/>
            <p:cNvGrpSpPr>
              <a:grpSpLocks/>
            </p:cNvGrpSpPr>
            <p:nvPr/>
          </p:nvGrpSpPr>
          <p:grpSpPr bwMode="auto">
            <a:xfrm>
              <a:off x="2241" y="4469"/>
              <a:ext cx="966" cy="978"/>
              <a:chOff x="2241" y="4469"/>
              <a:chExt cx="966" cy="978"/>
            </a:xfrm>
          </p:grpSpPr>
          <p:sp>
            <p:nvSpPr>
              <p:cNvPr id="182310" name="Rectangle 20"/>
              <p:cNvSpPr>
                <a:spLocks noChangeArrowheads="1"/>
              </p:cNvSpPr>
              <p:nvPr/>
            </p:nvSpPr>
            <p:spPr bwMode="auto">
              <a:xfrm>
                <a:off x="2273" y="4469"/>
                <a:ext cx="902"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kumimoji="0" lang="en-US" altLang="zh-CN" sz="2000">
                    <a:ea typeface="SimSun" charset="0"/>
                    <a:cs typeface="SimSun" charset="0"/>
                  </a:rPr>
                  <a:t>Kingdom Divides via Rehoboam</a:t>
                </a:r>
                <a:endParaRPr kumimoji="0" lang="en-US" altLang="zh-CN" sz="2000" b="0">
                  <a:ea typeface="SimSun" charset="0"/>
                  <a:cs typeface="SimSun" charset="0"/>
                </a:endParaRPr>
              </a:p>
              <a:p>
                <a:pPr algn="ctr" eaLnBrk="0" hangingPunct="0">
                  <a:lnSpc>
                    <a:spcPct val="80000"/>
                  </a:lnSpc>
                </a:pPr>
                <a:r>
                  <a:rPr kumimoji="0" lang="en-US" altLang="zh-CN" sz="2000">
                    <a:ea typeface="SimSun" charset="0"/>
                    <a:cs typeface="SimSun" charset="0"/>
                  </a:rPr>
                  <a:t>10–12</a:t>
                </a:r>
                <a:endParaRPr kumimoji="0" lang="en-US" altLang="zh-CN" sz="2000" b="0">
                  <a:ea typeface="SimSun" charset="0"/>
                  <a:cs typeface="SimSun" charset="0"/>
                </a:endParaRPr>
              </a:p>
            </p:txBody>
          </p:sp>
          <p:sp>
            <p:nvSpPr>
              <p:cNvPr id="182311" name="Rectangle 58"/>
              <p:cNvSpPr>
                <a:spLocks noChangeArrowheads="1"/>
              </p:cNvSpPr>
              <p:nvPr/>
            </p:nvSpPr>
            <p:spPr bwMode="auto">
              <a:xfrm>
                <a:off x="2241" y="4469"/>
                <a:ext cx="966"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5" name="Group 61"/>
            <p:cNvGrpSpPr>
              <a:grpSpLocks/>
            </p:cNvGrpSpPr>
            <p:nvPr/>
          </p:nvGrpSpPr>
          <p:grpSpPr bwMode="auto">
            <a:xfrm>
              <a:off x="3207" y="4469"/>
              <a:ext cx="684" cy="978"/>
              <a:chOff x="3207" y="4469"/>
              <a:chExt cx="684" cy="978"/>
            </a:xfrm>
          </p:grpSpPr>
          <p:sp>
            <p:nvSpPr>
              <p:cNvPr id="182308" name="Rectangle 21"/>
              <p:cNvSpPr>
                <a:spLocks noChangeArrowheads="1"/>
              </p:cNvSpPr>
              <p:nvPr/>
            </p:nvSpPr>
            <p:spPr bwMode="auto">
              <a:xfrm>
                <a:off x="3239" y="4469"/>
                <a:ext cx="62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kumimoji="0" lang="en-US" altLang="zh-CN" sz="2000">
                    <a:ea typeface="SimSun" charset="0"/>
                    <a:cs typeface="SimSun" charset="0"/>
                  </a:rPr>
                  <a:t>7 Bad, </a:t>
                </a:r>
                <a:endParaRPr kumimoji="0" lang="en-US" altLang="zh-CN" sz="2000" b="0">
                  <a:ea typeface="SimSun" charset="0"/>
                  <a:cs typeface="SimSun" charset="0"/>
                </a:endParaRPr>
              </a:p>
              <a:p>
                <a:pPr algn="ctr" eaLnBrk="0" hangingPunct="0">
                  <a:lnSpc>
                    <a:spcPct val="80000"/>
                  </a:lnSpc>
                </a:pPr>
                <a:r>
                  <a:rPr kumimoji="0" lang="en-US" altLang="zh-CN" sz="2000">
                    <a:ea typeface="SimSun" charset="0"/>
                    <a:cs typeface="SimSun" charset="0"/>
                  </a:rPr>
                  <a:t>8 Good Kings</a:t>
                </a:r>
                <a:endParaRPr kumimoji="0" lang="en-US" altLang="zh-CN" sz="2000" b="0">
                  <a:ea typeface="SimSun" charset="0"/>
                  <a:cs typeface="SimSun" charset="0"/>
                </a:endParaRPr>
              </a:p>
              <a:p>
                <a:pPr algn="ctr" eaLnBrk="0" hangingPunct="0">
                  <a:lnSpc>
                    <a:spcPct val="80000"/>
                  </a:lnSpc>
                </a:pPr>
                <a:r>
                  <a:rPr kumimoji="0" lang="en-US" altLang="zh-CN" sz="2000">
                    <a:ea typeface="SimSun" charset="0"/>
                    <a:cs typeface="SimSun" charset="0"/>
                  </a:rPr>
                  <a:t>13–35</a:t>
                </a:r>
                <a:endParaRPr kumimoji="0" lang="en-US" altLang="zh-CN" sz="2000" b="0">
                  <a:ea typeface="SimSun" charset="0"/>
                  <a:cs typeface="SimSun" charset="0"/>
                </a:endParaRPr>
              </a:p>
            </p:txBody>
          </p:sp>
          <p:sp>
            <p:nvSpPr>
              <p:cNvPr id="182309" name="Rectangle 60"/>
              <p:cNvSpPr>
                <a:spLocks noChangeArrowheads="1"/>
              </p:cNvSpPr>
              <p:nvPr/>
            </p:nvSpPr>
            <p:spPr bwMode="auto">
              <a:xfrm>
                <a:off x="3207" y="4469"/>
                <a:ext cx="684"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6" name="Group 63"/>
            <p:cNvGrpSpPr>
              <a:grpSpLocks/>
            </p:cNvGrpSpPr>
            <p:nvPr/>
          </p:nvGrpSpPr>
          <p:grpSpPr bwMode="auto">
            <a:xfrm>
              <a:off x="3891" y="4469"/>
              <a:ext cx="1075" cy="978"/>
              <a:chOff x="3891" y="4469"/>
              <a:chExt cx="1075" cy="978"/>
            </a:xfrm>
          </p:grpSpPr>
          <p:sp>
            <p:nvSpPr>
              <p:cNvPr id="182306" name="Rectangle 22"/>
              <p:cNvSpPr>
                <a:spLocks noChangeArrowheads="1"/>
              </p:cNvSpPr>
              <p:nvPr/>
            </p:nvSpPr>
            <p:spPr bwMode="auto">
              <a:xfrm>
                <a:off x="3923" y="4469"/>
                <a:ext cx="1011"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kumimoji="0" lang="en-US" altLang="zh-CN" sz="2000">
                    <a:ea typeface="SimSun" charset="0"/>
                    <a:cs typeface="SimSun" charset="0"/>
                  </a:rPr>
                  <a:t>4 Bad Kings then Judah Falls</a:t>
                </a:r>
                <a:endParaRPr kumimoji="0" lang="en-US" altLang="zh-CN" sz="2000" b="0">
                  <a:ea typeface="SimSun" charset="0"/>
                  <a:cs typeface="SimSun" charset="0"/>
                </a:endParaRPr>
              </a:p>
              <a:p>
                <a:pPr algn="ctr" eaLnBrk="0" hangingPunct="0">
                  <a:lnSpc>
                    <a:spcPct val="80000"/>
                  </a:lnSpc>
                </a:pPr>
                <a:r>
                  <a:rPr kumimoji="0" lang="en-US" altLang="zh-CN" sz="2000">
                    <a:ea typeface="SimSun" charset="0"/>
                    <a:cs typeface="SimSun" charset="0"/>
                  </a:rPr>
                  <a:t>36</a:t>
                </a:r>
                <a:endParaRPr kumimoji="0" lang="en-US" altLang="zh-CN" sz="2000" b="0">
                  <a:ea typeface="SimSun" charset="0"/>
                  <a:cs typeface="SimSun" charset="0"/>
                </a:endParaRPr>
              </a:p>
            </p:txBody>
          </p:sp>
          <p:sp>
            <p:nvSpPr>
              <p:cNvPr id="182307" name="Rectangle 62"/>
              <p:cNvSpPr>
                <a:spLocks noChangeArrowheads="1"/>
              </p:cNvSpPr>
              <p:nvPr/>
            </p:nvSpPr>
            <p:spPr bwMode="auto">
              <a:xfrm>
                <a:off x="3891" y="4469"/>
                <a:ext cx="1075" cy="97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7" name="Group 65"/>
            <p:cNvGrpSpPr>
              <a:grpSpLocks/>
            </p:cNvGrpSpPr>
            <p:nvPr/>
          </p:nvGrpSpPr>
          <p:grpSpPr bwMode="auto">
            <a:xfrm>
              <a:off x="0" y="5447"/>
              <a:ext cx="2241" cy="403"/>
              <a:chOff x="0" y="5447"/>
              <a:chExt cx="2241" cy="403"/>
            </a:xfrm>
          </p:grpSpPr>
          <p:sp>
            <p:nvSpPr>
              <p:cNvPr id="182304" name="Rectangle 23"/>
              <p:cNvSpPr>
                <a:spLocks noChangeArrowheads="1"/>
              </p:cNvSpPr>
              <p:nvPr/>
            </p:nvSpPr>
            <p:spPr bwMode="auto">
              <a:xfrm>
                <a:off x="32" y="5447"/>
                <a:ext cx="2177"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a:ea typeface="SimSun" charset="0"/>
                    <a:cs typeface="SimSun" charset="0"/>
                  </a:rPr>
                  <a:t>1 Kings 1–11</a:t>
                </a:r>
                <a:endParaRPr kumimoji="0" lang="en-US" altLang="zh-CN" b="0">
                  <a:ea typeface="SimSun" charset="0"/>
                  <a:cs typeface="SimSun" charset="0"/>
                </a:endParaRPr>
              </a:p>
            </p:txBody>
          </p:sp>
          <p:sp>
            <p:nvSpPr>
              <p:cNvPr id="182305" name="Rectangle 64"/>
              <p:cNvSpPr>
                <a:spLocks noChangeArrowheads="1"/>
              </p:cNvSpPr>
              <p:nvPr/>
            </p:nvSpPr>
            <p:spPr bwMode="auto">
              <a:xfrm>
                <a:off x="0" y="5447"/>
                <a:ext cx="2241" cy="40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8" name="Group 67"/>
            <p:cNvGrpSpPr>
              <a:grpSpLocks/>
            </p:cNvGrpSpPr>
            <p:nvPr/>
          </p:nvGrpSpPr>
          <p:grpSpPr bwMode="auto">
            <a:xfrm>
              <a:off x="2241" y="5447"/>
              <a:ext cx="1308" cy="403"/>
              <a:chOff x="2241" y="5447"/>
              <a:chExt cx="1308" cy="403"/>
            </a:xfrm>
          </p:grpSpPr>
          <p:sp>
            <p:nvSpPr>
              <p:cNvPr id="182302" name="Rectangle 24"/>
              <p:cNvSpPr>
                <a:spLocks noChangeArrowheads="1"/>
              </p:cNvSpPr>
              <p:nvPr/>
            </p:nvSpPr>
            <p:spPr bwMode="auto">
              <a:xfrm>
                <a:off x="2273" y="5447"/>
                <a:ext cx="12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a:ea typeface="SimSun" charset="0"/>
                    <a:cs typeface="SimSun" charset="0"/>
                  </a:rPr>
                  <a:t>1 Kings 12–22</a:t>
                </a:r>
                <a:endParaRPr kumimoji="0" lang="en-US" altLang="zh-CN" b="0">
                  <a:ea typeface="SimSun" charset="0"/>
                  <a:cs typeface="SimSun" charset="0"/>
                </a:endParaRPr>
              </a:p>
            </p:txBody>
          </p:sp>
          <p:sp>
            <p:nvSpPr>
              <p:cNvPr id="182303" name="Rectangle 66"/>
              <p:cNvSpPr>
                <a:spLocks noChangeArrowheads="1"/>
              </p:cNvSpPr>
              <p:nvPr/>
            </p:nvSpPr>
            <p:spPr bwMode="auto">
              <a:xfrm>
                <a:off x="2241" y="5447"/>
                <a:ext cx="1308" cy="40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nvGrpSpPr>
            <p:cNvPr id="182299" name="Group 69"/>
            <p:cNvGrpSpPr>
              <a:grpSpLocks/>
            </p:cNvGrpSpPr>
            <p:nvPr/>
          </p:nvGrpSpPr>
          <p:grpSpPr bwMode="auto">
            <a:xfrm>
              <a:off x="3549" y="5447"/>
              <a:ext cx="1417" cy="403"/>
              <a:chOff x="3549" y="5447"/>
              <a:chExt cx="1417" cy="403"/>
            </a:xfrm>
          </p:grpSpPr>
          <p:sp>
            <p:nvSpPr>
              <p:cNvPr id="182300" name="Rectangle 25"/>
              <p:cNvSpPr>
                <a:spLocks noChangeArrowheads="1"/>
              </p:cNvSpPr>
              <p:nvPr/>
            </p:nvSpPr>
            <p:spPr bwMode="auto">
              <a:xfrm>
                <a:off x="3581" y="5447"/>
                <a:ext cx="135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algn="ctr"/>
                <a:r>
                  <a:rPr kumimoji="0" lang="en-US" altLang="zh-CN">
                    <a:ea typeface="SimSun" charset="0"/>
                    <a:cs typeface="SimSun" charset="0"/>
                  </a:rPr>
                  <a:t>2 Kings 1–25</a:t>
                </a:r>
                <a:endParaRPr kumimoji="0" lang="en-US" altLang="zh-CN" b="0">
                  <a:ea typeface="SimSun" charset="0"/>
                  <a:cs typeface="SimSun" charset="0"/>
                </a:endParaRPr>
              </a:p>
            </p:txBody>
          </p:sp>
          <p:sp>
            <p:nvSpPr>
              <p:cNvPr id="182301" name="Rectangle 68"/>
              <p:cNvSpPr>
                <a:spLocks noChangeArrowheads="1"/>
              </p:cNvSpPr>
              <p:nvPr/>
            </p:nvSpPr>
            <p:spPr bwMode="auto">
              <a:xfrm>
                <a:off x="3549" y="5447"/>
                <a:ext cx="1417" cy="40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0" tIns="0" rIns="0" bIns="0" anchor="ctr" anchorCtr="1"/>
              <a:lstStyle/>
              <a:p>
                <a:pPr eaLnBrk="0" hangingPunct="0">
                  <a:lnSpc>
                    <a:spcPct val="90000"/>
                  </a:lnSpc>
                  <a:spcBef>
                    <a:spcPct val="20000"/>
                  </a:spcBef>
                  <a:buFontTx/>
                  <a:buChar char="•"/>
                </a:pPr>
                <a:endParaRPr lang="en-US"/>
              </a:p>
            </p:txBody>
          </p:sp>
        </p:grpSp>
      </p:grpSp>
      <p:sp>
        <p:nvSpPr>
          <p:cNvPr id="182277" name="WordArt 71"/>
          <p:cNvSpPr>
            <a:spLocks noChangeArrowheads="1" noChangeShapeType="1" noTextEdit="1"/>
          </p:cNvSpPr>
          <p:nvPr/>
        </p:nvSpPr>
        <p:spPr bwMode="auto">
          <a:xfrm>
            <a:off x="152400" y="0"/>
            <a:ext cx="3284538" cy="838200"/>
          </a:xfrm>
          <a:prstGeom prst="rect">
            <a:avLst/>
          </a:prstGeom>
        </p:spPr>
        <p:txBody>
          <a:bodyPr wrap="none" fromWordArt="1">
            <a:prstTxWarp prst="textPlain">
              <a:avLst>
                <a:gd name="adj" fmla="val 50000"/>
              </a:avLst>
            </a:prstTxWarp>
          </a:bodyPr>
          <a:lstStyle/>
          <a:p>
            <a:pPr algn="ctr"/>
            <a:r>
              <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9999"/>
                    </a:srgbClr>
                  </a:outerShdw>
                </a:effectLst>
                <a:latin typeface="Arial Black"/>
                <a:ea typeface="Arial Black"/>
                <a:cs typeface="Arial Black"/>
              </a:rPr>
              <a:t>2 Chronicles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297" name="Group 9"/>
          <p:cNvGrpSpPr>
            <a:grpSpLocks/>
          </p:cNvGrpSpPr>
          <p:nvPr/>
        </p:nvGrpSpPr>
        <p:grpSpPr bwMode="auto">
          <a:xfrm>
            <a:off x="152400" y="1828800"/>
            <a:ext cx="8848725" cy="4524375"/>
            <a:chOff x="93" y="735"/>
            <a:chExt cx="5574" cy="2850"/>
          </a:xfrm>
        </p:grpSpPr>
        <p:pic>
          <p:nvPicPr>
            <p:cNvPr id="183305" name="Picture 4"/>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93" y="735"/>
              <a:ext cx="5574" cy="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6" name="Rectangle 5"/>
            <p:cNvSpPr>
              <a:spLocks noChangeArrowheads="1"/>
            </p:cNvSpPr>
            <p:nvPr/>
          </p:nvSpPr>
          <p:spPr bwMode="auto">
            <a:xfrm>
              <a:off x="5453" y="3329"/>
              <a:ext cx="144" cy="1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p>
          </p:txBody>
        </p:sp>
        <p:sp>
          <p:nvSpPr>
            <p:cNvPr id="183307" name="Rectangle 6"/>
            <p:cNvSpPr>
              <a:spLocks noChangeArrowheads="1"/>
            </p:cNvSpPr>
            <p:nvPr/>
          </p:nvSpPr>
          <p:spPr bwMode="auto">
            <a:xfrm>
              <a:off x="1493" y="737"/>
              <a:ext cx="1152"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Tx/>
                <a:buChar char="•"/>
              </a:pPr>
              <a:endParaRPr lang="en-US"/>
            </a:p>
          </p:txBody>
        </p:sp>
      </p:grpSp>
      <p:sp>
        <p:nvSpPr>
          <p:cNvPr id="183298" name="Rectangle 7"/>
          <p:cNvSpPr>
            <a:spLocks noChangeArrowheads="1"/>
          </p:cNvSpPr>
          <p:nvPr/>
        </p:nvSpPr>
        <p:spPr bwMode="auto">
          <a:xfrm>
            <a:off x="147638" y="1166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lnSpc>
                <a:spcPct val="90000"/>
              </a:lnSpc>
              <a:spcBef>
                <a:spcPct val="20000"/>
              </a:spcBef>
              <a:buFontTx/>
              <a:buChar char="•"/>
            </a:pPr>
            <a:endParaRPr lang="en-US"/>
          </a:p>
        </p:txBody>
      </p:sp>
      <p:sp>
        <p:nvSpPr>
          <p:cNvPr id="183299" name="Rectangle 10"/>
          <p:cNvSpPr>
            <a:spLocks noGrp="1" noChangeArrowheads="1"/>
          </p:cNvSpPr>
          <p:nvPr>
            <p:ph type="ctrTitle"/>
          </p:nvPr>
        </p:nvSpPr>
        <p:spPr>
          <a:xfrm>
            <a:off x="34925" y="-15875"/>
            <a:ext cx="3384550" cy="1284288"/>
          </a:xfrm>
          <a:solidFill>
            <a:srgbClr val="000000"/>
          </a:solidFill>
        </p:spPr>
        <p:txBody>
          <a:bodyPr anchorCtr="1"/>
          <a:lstStyle/>
          <a:p>
            <a:pPr algn="l"/>
            <a:r>
              <a:rPr lang="en-US" altLang="zh-CN" b="1">
                <a:solidFill>
                  <a:srgbClr val="FFFFFF"/>
                </a:solidFill>
                <a:latin typeface="Arial Black" charset="0"/>
                <a:ea typeface="SimSun" charset="0"/>
                <a:cs typeface="SimSun" charset="0"/>
              </a:rPr>
              <a:t>God's Response</a:t>
            </a:r>
            <a:endParaRPr lang="en-US">
              <a:solidFill>
                <a:srgbClr val="FFFFFF"/>
              </a:solidFill>
              <a:latin typeface="Arial Black" charset="0"/>
              <a:ea typeface="SimSun" charset="0"/>
              <a:cs typeface="SimSun" charset="0"/>
            </a:endParaRPr>
          </a:p>
        </p:txBody>
      </p:sp>
      <p:sp>
        <p:nvSpPr>
          <p:cNvPr id="83972" name="Rectangle 11"/>
          <p:cNvSpPr txBox="1">
            <a:spLocks noChangeArrowheads="1"/>
          </p:cNvSpPr>
          <p:nvPr/>
        </p:nvSpPr>
        <p:spPr bwMode="auto">
          <a:xfrm>
            <a:off x="900113" y="5300663"/>
            <a:ext cx="3276600" cy="1143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20000"/>
              </a:spcBef>
            </a:pPr>
            <a:r>
              <a:rPr lang="en-US" altLang="zh-CN" sz="4000">
                <a:latin typeface="Arial Black" charset="0"/>
                <a:ea typeface="SimSun" charset="0"/>
                <a:cs typeface="SimSun" charset="0"/>
              </a:rPr>
              <a:t>Idolatry</a:t>
            </a:r>
            <a:endParaRPr lang="en-US" sz="4000" b="0">
              <a:latin typeface="Arial Black" charset="0"/>
              <a:ea typeface="SimSun" charset="0"/>
              <a:cs typeface="SimSun" charset="0"/>
            </a:endParaRPr>
          </a:p>
        </p:txBody>
      </p:sp>
      <p:sp>
        <p:nvSpPr>
          <p:cNvPr id="10" name="Rectangle 11"/>
          <p:cNvSpPr txBox="1">
            <a:spLocks noChangeArrowheads="1"/>
          </p:cNvSpPr>
          <p:nvPr/>
        </p:nvSpPr>
        <p:spPr bwMode="auto">
          <a:xfrm>
            <a:off x="5364163" y="5229225"/>
            <a:ext cx="3276600" cy="1143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20000"/>
              </a:spcBef>
            </a:pPr>
            <a:r>
              <a:rPr lang="en-US" altLang="zh-CN" sz="4000">
                <a:latin typeface="Arial Black" charset="0"/>
                <a:ea typeface="SimSun" charset="0"/>
                <a:cs typeface="SimSun" charset="0"/>
              </a:rPr>
              <a:t>True Worship</a:t>
            </a:r>
            <a:endParaRPr lang="en-US" sz="4000" b="0">
              <a:latin typeface="Arial Black" charset="0"/>
              <a:ea typeface="SimSun" charset="0"/>
              <a:cs typeface="SimSun" charset="0"/>
            </a:endParaRPr>
          </a:p>
        </p:txBody>
      </p:sp>
      <p:sp>
        <p:nvSpPr>
          <p:cNvPr id="2" name="Down Arrow 1"/>
          <p:cNvSpPr>
            <a:spLocks noChangeArrowheads="1"/>
          </p:cNvSpPr>
          <p:nvPr/>
        </p:nvSpPr>
        <p:spPr bwMode="auto">
          <a:xfrm rot="1645751">
            <a:off x="2190750" y="3351213"/>
            <a:ext cx="1366838" cy="1871662"/>
          </a:xfrm>
          <a:prstGeom prst="downArrow">
            <a:avLst>
              <a:gd name="adj1" fmla="val 50000"/>
              <a:gd name="adj2" fmla="val 50032"/>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lstStyle/>
          <a:p>
            <a:pPr marL="342900" indent="-571500" eaLnBrk="0" hangingPunct="0">
              <a:lnSpc>
                <a:spcPct val="90000"/>
              </a:lnSpc>
              <a:spcBef>
                <a:spcPct val="20000"/>
              </a:spcBef>
              <a:buFontTx/>
              <a:buChar char="•"/>
            </a:pPr>
            <a:endParaRPr lang="en-US">
              <a:cs typeface="Times New Roman" charset="0"/>
            </a:endParaRPr>
          </a:p>
        </p:txBody>
      </p:sp>
      <p:sp>
        <p:nvSpPr>
          <p:cNvPr id="12" name="Down Arrow 11"/>
          <p:cNvSpPr>
            <a:spLocks noChangeArrowheads="1"/>
          </p:cNvSpPr>
          <p:nvPr/>
        </p:nvSpPr>
        <p:spPr bwMode="auto">
          <a:xfrm rot="-1837463">
            <a:off x="5286375" y="3206750"/>
            <a:ext cx="1368425" cy="1871663"/>
          </a:xfrm>
          <a:prstGeom prst="downArrow">
            <a:avLst>
              <a:gd name="adj1" fmla="val 50000"/>
              <a:gd name="adj2" fmla="val 49974"/>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2075" tIns="46038" rIns="92075" bIns="46038"/>
          <a:lstStyle/>
          <a:p>
            <a:pPr marL="342900" indent="-571500" eaLnBrk="0" hangingPunct="0">
              <a:lnSpc>
                <a:spcPct val="90000"/>
              </a:lnSpc>
              <a:spcBef>
                <a:spcPct val="20000"/>
              </a:spcBef>
              <a:buFontTx/>
              <a:buChar char="•"/>
            </a:pPr>
            <a:endParaRPr lang="en-US">
              <a:cs typeface="Times New Roman" charset="0"/>
            </a:endParaRPr>
          </a:p>
        </p:txBody>
      </p:sp>
      <p:sp>
        <p:nvSpPr>
          <p:cNvPr id="9" name="Rectangle 11"/>
          <p:cNvSpPr txBox="1">
            <a:spLocks noChangeArrowheads="1"/>
          </p:cNvSpPr>
          <p:nvPr/>
        </p:nvSpPr>
        <p:spPr bwMode="auto">
          <a:xfrm rot="-1211568">
            <a:off x="2271713" y="674688"/>
            <a:ext cx="4897437" cy="215106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chorCtr="1"/>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spcBef>
                <a:spcPct val="20000"/>
              </a:spcBef>
            </a:pPr>
            <a:r>
              <a:rPr lang="en-US" altLang="zh-CN" sz="6000">
                <a:latin typeface="Arial Black" charset="0"/>
                <a:ea typeface="SimSun" charset="0"/>
                <a:cs typeface="SimSun" charset="0"/>
              </a:rPr>
              <a:t>2 Chron. 21–23</a:t>
            </a:r>
            <a:endParaRPr lang="en-US" sz="6000" b="0">
              <a:latin typeface="Arial Black" charset="0"/>
              <a:ea typeface="SimSun" charset="0"/>
              <a:cs typeface="SimSun" charset="0"/>
            </a:endParaRPr>
          </a:p>
        </p:txBody>
      </p:sp>
    </p:spTree>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3972"/>
                                        </p:tgtEl>
                                        <p:attrNameLst>
                                          <p:attrName>style.visibility</p:attrName>
                                        </p:attrNameLst>
                                      </p:cBhvr>
                                      <p:to>
                                        <p:strVal val="visible"/>
                                      </p:to>
                                    </p:set>
                                    <p:animEffect transition="in" filter="wipe(up)">
                                      <p:cBhvr>
                                        <p:cTn id="16" dur="500"/>
                                        <p:tgtEl>
                                          <p:spTgt spid="8397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nodeType="afterGroup">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10" grpId="0" animBg="1"/>
      <p:bldP spid="2" grpId="0" animBg="1"/>
      <p:bldP spid="12"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ctrTitle"/>
          </p:nvPr>
        </p:nvSpPr>
        <p:spPr>
          <a:xfrm>
            <a:off x="685800" y="981075"/>
            <a:ext cx="7772400" cy="2619375"/>
          </a:xfrm>
        </p:spPr>
        <p:txBody>
          <a:bodyPr/>
          <a:lstStyle/>
          <a:p>
            <a:r>
              <a:rPr lang="en-US" sz="6600" b="1">
                <a:latin typeface="Arial" charset="0"/>
                <a:ea typeface="ＭＳ Ｐゴシック" charset="0"/>
              </a:rPr>
              <a:t>I.	God ultimately </a:t>
            </a:r>
            <a:r>
              <a:rPr lang="en-US" sz="6600" b="1" u="sng">
                <a:solidFill>
                  <a:srgbClr val="800000"/>
                </a:solidFill>
                <a:latin typeface="Arial" charset="0"/>
                <a:ea typeface="ＭＳ Ｐゴシック" charset="0"/>
              </a:rPr>
              <a:t>defeats</a:t>
            </a:r>
            <a:r>
              <a:rPr lang="en-US" sz="6600" b="1">
                <a:solidFill>
                  <a:srgbClr val="800000"/>
                </a:solidFill>
                <a:latin typeface="Arial" charset="0"/>
                <a:ea typeface="ＭＳ Ｐゴシック" charset="0"/>
              </a:rPr>
              <a:t> </a:t>
            </a:r>
            <a:r>
              <a:rPr lang="en-US" sz="6600" b="1">
                <a:latin typeface="Arial" charset="0"/>
                <a:ea typeface="ＭＳ Ｐゴシック" charset="0"/>
              </a:rPr>
              <a:t>those who worship </a:t>
            </a:r>
            <a:r>
              <a:rPr lang="en-US" sz="6600" b="1" u="sng">
                <a:solidFill>
                  <a:srgbClr val="800000"/>
                </a:solidFill>
                <a:latin typeface="Arial" charset="0"/>
                <a:ea typeface="ＭＳ Ｐゴシック" charset="0"/>
              </a:rPr>
              <a:t>idols</a:t>
            </a:r>
            <a:r>
              <a:rPr lang="en-US" sz="6600" b="1">
                <a:latin typeface="Arial" charset="0"/>
                <a:ea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107950" y="152400"/>
            <a:ext cx="8208963" cy="838200"/>
          </a:xfrm>
          <a:solidFill>
            <a:srgbClr val="000000"/>
          </a:solidFill>
          <a:ln>
            <a:solidFill>
              <a:srgbClr val="FFFFFF"/>
            </a:solidFill>
          </a:ln>
          <a:effectLst/>
        </p:spPr>
        <p:txBody>
          <a:bodyPr/>
          <a:lstStyle/>
          <a:p>
            <a:pPr eaLnBrk="1" hangingPunct="1">
              <a:defRPr/>
            </a:pPr>
            <a:r>
              <a:rPr kumimoji="1" lang="en-US" sz="3600" dirty="0">
                <a:solidFill>
                  <a:schemeClr val="tx1"/>
                </a:solidFill>
                <a:effectLst>
                  <a:outerShdw blurRad="38100" dist="38100" dir="2700000" algn="tl">
                    <a:srgbClr val="000000"/>
                  </a:outerShdw>
                </a:effectLst>
                <a:latin typeface="Arial" charset="0"/>
                <a:ea typeface="ＭＳ Ｐゴシック" charset="0"/>
                <a:cs typeface="Arial" charset="0"/>
              </a:rPr>
              <a:t>Family Wickedness (2 Chron. 21–22)</a:t>
            </a:r>
          </a:p>
        </p:txBody>
      </p:sp>
      <p:sp>
        <p:nvSpPr>
          <p:cNvPr id="242692" name="Text Box 4"/>
          <p:cNvSpPr txBox="1">
            <a:spLocks noChangeArrowheads="1"/>
          </p:cNvSpPr>
          <p:nvPr/>
        </p:nvSpPr>
        <p:spPr bwMode="auto">
          <a:xfrm>
            <a:off x="563563" y="2498725"/>
            <a:ext cx="1511300"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0" hangingPunct="0">
              <a:defRPr/>
            </a:pPr>
            <a:r>
              <a:rPr kumimoji="0" lang="en-US" sz="2800" i="1" smtClean="0">
                <a:solidFill>
                  <a:srgbClr val="FF8000"/>
                </a:solidFill>
                <a:effectLst>
                  <a:outerShdw blurRad="38100" dist="38100" dir="2700000" algn="tl">
                    <a:srgbClr val="000000"/>
                  </a:outerShdw>
                </a:effectLst>
                <a:latin typeface="Arial" charset="0"/>
                <a:cs typeface="Arial" charset="0"/>
              </a:rPr>
              <a:t>Jezebel</a:t>
            </a:r>
            <a:endParaRPr kumimoji="0" lang="en-US" sz="2000" b="0" smtClean="0">
              <a:solidFill>
                <a:srgbClr val="FFBCF0"/>
              </a:solidFill>
              <a:effectLst>
                <a:outerShdw blurRad="38100" dist="38100" dir="2700000" algn="tl">
                  <a:srgbClr val="000000"/>
                </a:outerShdw>
              </a:effectLst>
              <a:latin typeface="Arial" charset="0"/>
              <a:cs typeface="Arial" charset="0"/>
            </a:endParaRPr>
          </a:p>
        </p:txBody>
      </p:sp>
      <p:sp>
        <p:nvSpPr>
          <p:cNvPr id="242693" name="Text Box 5"/>
          <p:cNvSpPr txBox="1">
            <a:spLocks noChangeArrowheads="1"/>
          </p:cNvSpPr>
          <p:nvPr/>
        </p:nvSpPr>
        <p:spPr bwMode="auto">
          <a:xfrm>
            <a:off x="3105150" y="2498725"/>
            <a:ext cx="1082675"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0" hangingPunct="0">
              <a:defRPr/>
            </a:pPr>
            <a:r>
              <a:rPr kumimoji="0" lang="en-US" sz="2800" smtClean="0">
                <a:solidFill>
                  <a:srgbClr val="FF8000"/>
                </a:solidFill>
                <a:effectLst>
                  <a:outerShdw blurRad="38100" dist="38100" dir="2700000" algn="tl">
                    <a:srgbClr val="000000"/>
                  </a:outerShdw>
                </a:effectLst>
                <a:latin typeface="Arial" charset="0"/>
                <a:cs typeface="Arial" charset="0"/>
              </a:rPr>
              <a:t>Ahab</a:t>
            </a:r>
            <a:endParaRPr kumimoji="0" lang="en-US" sz="2000" b="0" smtClean="0">
              <a:solidFill>
                <a:srgbClr val="FF8000"/>
              </a:solidFill>
              <a:effectLst>
                <a:outerShdw blurRad="38100" dist="38100" dir="2700000" algn="tl">
                  <a:srgbClr val="000000"/>
                </a:outerShdw>
              </a:effectLst>
              <a:latin typeface="Arial" charset="0"/>
              <a:cs typeface="Arial" charset="0"/>
            </a:endParaRPr>
          </a:p>
        </p:txBody>
      </p:sp>
      <p:grpSp>
        <p:nvGrpSpPr>
          <p:cNvPr id="2" name="Group 10"/>
          <p:cNvGrpSpPr>
            <a:grpSpLocks/>
          </p:cNvGrpSpPr>
          <p:nvPr/>
        </p:nvGrpSpPr>
        <p:grpSpPr bwMode="auto">
          <a:xfrm>
            <a:off x="1258888" y="3108325"/>
            <a:ext cx="2474912" cy="396875"/>
            <a:chOff x="528" y="1872"/>
            <a:chExt cx="1056" cy="240"/>
          </a:xfrm>
        </p:grpSpPr>
        <p:sp>
          <p:nvSpPr>
            <p:cNvPr id="242695" name="Line 7"/>
            <p:cNvSpPr>
              <a:spLocks noChangeShapeType="1"/>
            </p:cNvSpPr>
            <p:nvPr/>
          </p:nvSpPr>
          <p:spPr bwMode="auto">
            <a:xfrm>
              <a:off x="528" y="2112"/>
              <a:ext cx="1056"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696" name="Line 8"/>
            <p:cNvSpPr>
              <a:spLocks noChangeShapeType="1"/>
            </p:cNvSpPr>
            <p:nvPr/>
          </p:nvSpPr>
          <p:spPr bwMode="auto">
            <a:xfrm>
              <a:off x="1584"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697" name="Line 9"/>
            <p:cNvSpPr>
              <a:spLocks noChangeShapeType="1"/>
            </p:cNvSpPr>
            <p:nvPr/>
          </p:nvSpPr>
          <p:spPr bwMode="auto">
            <a:xfrm>
              <a:off x="528"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grpSp>
      <p:sp>
        <p:nvSpPr>
          <p:cNvPr id="242699" name="Text Box 11"/>
          <p:cNvSpPr txBox="1">
            <a:spLocks noChangeArrowheads="1"/>
          </p:cNvSpPr>
          <p:nvPr/>
        </p:nvSpPr>
        <p:spPr bwMode="auto">
          <a:xfrm>
            <a:off x="5930900" y="2498725"/>
            <a:ext cx="2398713"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0" hangingPunct="0">
              <a:defRPr/>
            </a:pPr>
            <a:r>
              <a:rPr kumimoji="0" lang="en-US" sz="2800" smtClean="0">
                <a:solidFill>
                  <a:srgbClr val="FFFFFF"/>
                </a:solidFill>
                <a:effectLst>
                  <a:outerShdw blurRad="38100" dist="38100" dir="2700000" algn="tl">
                    <a:srgbClr val="000000"/>
                  </a:outerShdw>
                </a:effectLst>
                <a:latin typeface="Arial" charset="0"/>
                <a:cs typeface="Arial" charset="0"/>
              </a:rPr>
              <a:t>Jehoshaphat</a:t>
            </a:r>
            <a:endParaRPr kumimoji="0" lang="en-US" sz="2000" b="0" smtClean="0">
              <a:solidFill>
                <a:srgbClr val="FFFFFF"/>
              </a:solidFill>
              <a:effectLst>
                <a:outerShdw blurRad="38100" dist="38100" dir="2700000" algn="tl">
                  <a:srgbClr val="000000"/>
                </a:outerShdw>
              </a:effectLst>
              <a:latin typeface="Arial" charset="0"/>
              <a:cs typeface="Arial" charset="0"/>
            </a:endParaRPr>
          </a:p>
        </p:txBody>
      </p:sp>
      <p:sp>
        <p:nvSpPr>
          <p:cNvPr id="242705" name="Line 17"/>
          <p:cNvSpPr>
            <a:spLocks noChangeShapeType="1"/>
          </p:cNvSpPr>
          <p:nvPr/>
        </p:nvSpPr>
        <p:spPr bwMode="auto">
          <a:xfrm>
            <a:off x="5410200" y="3505200"/>
            <a:ext cx="0" cy="457200"/>
          </a:xfrm>
          <a:prstGeom prst="line">
            <a:avLst/>
          </a:prstGeom>
          <a:noFill/>
          <a:ln w="9525">
            <a:solidFill>
              <a:schemeClr val="tx1"/>
            </a:solidFill>
            <a:round/>
            <a:headEnd/>
            <a:tailEnd/>
          </a:ln>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06" name="Text Box 18"/>
          <p:cNvSpPr txBox="1">
            <a:spLocks noChangeArrowheads="1"/>
          </p:cNvSpPr>
          <p:nvPr/>
        </p:nvSpPr>
        <p:spPr bwMode="auto">
          <a:xfrm>
            <a:off x="4595813" y="3870325"/>
            <a:ext cx="1627187"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0" hangingPunct="0">
              <a:defRPr/>
            </a:pPr>
            <a:r>
              <a:rPr kumimoji="0" lang="en-US" sz="2800" i="1" smtClean="0">
                <a:solidFill>
                  <a:srgbClr val="A3A3A3"/>
                </a:solidFill>
                <a:effectLst>
                  <a:outerShdw blurRad="38100" dist="38100" dir="2700000" algn="tl">
                    <a:srgbClr val="000000"/>
                  </a:outerShdw>
                </a:effectLst>
                <a:latin typeface="Arial" charset="0"/>
                <a:cs typeface="Arial" charset="0"/>
              </a:rPr>
              <a:t>Athaliah</a:t>
            </a:r>
            <a:endParaRPr kumimoji="0" lang="en-US" sz="2000" b="0" smtClean="0">
              <a:solidFill>
                <a:srgbClr val="A3A3A3"/>
              </a:solidFill>
              <a:effectLst>
                <a:outerShdw blurRad="38100" dist="38100" dir="2700000" algn="tl">
                  <a:srgbClr val="000000"/>
                </a:outerShdw>
              </a:effectLst>
              <a:latin typeface="Arial" charset="0"/>
              <a:cs typeface="Arial" charset="0"/>
            </a:endParaRPr>
          </a:p>
        </p:txBody>
      </p:sp>
      <p:sp>
        <p:nvSpPr>
          <p:cNvPr id="242707" name="Line 19"/>
          <p:cNvSpPr>
            <a:spLocks noChangeShapeType="1"/>
          </p:cNvSpPr>
          <p:nvPr/>
        </p:nvSpPr>
        <p:spPr bwMode="auto">
          <a:xfrm>
            <a:off x="7048500" y="3489325"/>
            <a:ext cx="0" cy="457200"/>
          </a:xfrm>
          <a:prstGeom prst="line">
            <a:avLst/>
          </a:prstGeom>
          <a:noFill/>
          <a:ln w="9525">
            <a:solidFill>
              <a:schemeClr val="tx1"/>
            </a:solidFill>
            <a:round/>
            <a:headEnd/>
            <a:tailEnd/>
          </a:ln>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08" name="Text Box 20"/>
          <p:cNvSpPr txBox="1">
            <a:spLocks noChangeArrowheads="1"/>
          </p:cNvSpPr>
          <p:nvPr/>
        </p:nvSpPr>
        <p:spPr bwMode="auto">
          <a:xfrm>
            <a:off x="6172200" y="3870325"/>
            <a:ext cx="1681163"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0" hangingPunct="0">
              <a:defRPr/>
            </a:pPr>
            <a:r>
              <a:rPr kumimoji="0" lang="en-US" sz="2800" smtClean="0">
                <a:solidFill>
                  <a:srgbClr val="5DBACA"/>
                </a:solidFill>
                <a:effectLst>
                  <a:outerShdw blurRad="38100" dist="38100" dir="2700000" algn="tl">
                    <a:srgbClr val="000000"/>
                  </a:outerShdw>
                </a:effectLst>
                <a:latin typeface="Arial" charset="0"/>
                <a:cs typeface="Arial" charset="0"/>
              </a:rPr>
              <a:t>Jehoram</a:t>
            </a:r>
            <a:endParaRPr kumimoji="0" lang="en-US" sz="2000" b="0" smtClean="0">
              <a:solidFill>
                <a:srgbClr val="FFFFFF"/>
              </a:solidFill>
              <a:effectLst>
                <a:outerShdw blurRad="38100" dist="38100" dir="2700000" algn="tl">
                  <a:srgbClr val="000000"/>
                </a:outerShdw>
              </a:effectLst>
              <a:latin typeface="Arial" charset="0"/>
              <a:cs typeface="Arial" charset="0"/>
            </a:endParaRPr>
          </a:p>
        </p:txBody>
      </p:sp>
      <p:grpSp>
        <p:nvGrpSpPr>
          <p:cNvPr id="3" name="Group 23"/>
          <p:cNvGrpSpPr>
            <a:grpSpLocks/>
          </p:cNvGrpSpPr>
          <p:nvPr/>
        </p:nvGrpSpPr>
        <p:grpSpPr bwMode="auto">
          <a:xfrm>
            <a:off x="5486400" y="4556125"/>
            <a:ext cx="1600200" cy="320675"/>
            <a:chOff x="528" y="1872"/>
            <a:chExt cx="1056" cy="240"/>
          </a:xfrm>
        </p:grpSpPr>
        <p:sp>
          <p:nvSpPr>
            <p:cNvPr id="242712" name="Line 24"/>
            <p:cNvSpPr>
              <a:spLocks noChangeShapeType="1"/>
            </p:cNvSpPr>
            <p:nvPr/>
          </p:nvSpPr>
          <p:spPr bwMode="auto">
            <a:xfrm>
              <a:off x="528" y="2112"/>
              <a:ext cx="1056"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13" name="Line 25"/>
            <p:cNvSpPr>
              <a:spLocks noChangeShapeType="1"/>
            </p:cNvSpPr>
            <p:nvPr/>
          </p:nvSpPr>
          <p:spPr bwMode="auto">
            <a:xfrm>
              <a:off x="1584"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14" name="Line 26"/>
            <p:cNvSpPr>
              <a:spLocks noChangeShapeType="1"/>
            </p:cNvSpPr>
            <p:nvPr/>
          </p:nvSpPr>
          <p:spPr bwMode="auto">
            <a:xfrm>
              <a:off x="528"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grpSp>
      <p:sp>
        <p:nvSpPr>
          <p:cNvPr id="242716" name="Text Box 28"/>
          <p:cNvSpPr txBox="1">
            <a:spLocks noChangeArrowheads="1"/>
          </p:cNvSpPr>
          <p:nvPr/>
        </p:nvSpPr>
        <p:spPr bwMode="auto">
          <a:xfrm>
            <a:off x="214313" y="981075"/>
            <a:ext cx="2146300" cy="8001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0" hangingPunct="0">
              <a:defRPr/>
            </a:pPr>
            <a:r>
              <a:rPr kumimoji="0" lang="en-US" sz="2800" dirty="0" err="1" smtClean="0">
                <a:solidFill>
                  <a:srgbClr val="FF8000"/>
                </a:solidFill>
                <a:effectLst>
                  <a:outerShdw blurRad="38100" dist="38100" dir="2700000" algn="tl">
                    <a:srgbClr val="000000"/>
                  </a:outerShdw>
                </a:effectLst>
                <a:latin typeface="Arial" charset="0"/>
                <a:cs typeface="Arial" charset="0"/>
              </a:rPr>
              <a:t>Ethbaal</a:t>
            </a:r>
            <a:endParaRPr kumimoji="0" lang="en-US" sz="2800" dirty="0" smtClean="0">
              <a:solidFill>
                <a:srgbClr val="FF8000"/>
              </a:solidFill>
              <a:effectLst>
                <a:outerShdw blurRad="38100" dist="38100" dir="2700000" algn="tl">
                  <a:srgbClr val="000000"/>
                </a:outerShdw>
              </a:effectLst>
              <a:latin typeface="Arial" charset="0"/>
              <a:cs typeface="Arial" charset="0"/>
            </a:endParaRPr>
          </a:p>
          <a:p>
            <a:pPr algn="ctr" eaLnBrk="0" hangingPunct="0">
              <a:defRPr/>
            </a:pPr>
            <a:r>
              <a:rPr kumimoji="0" lang="en-US" sz="1800" dirty="0" smtClean="0">
                <a:solidFill>
                  <a:srgbClr val="FF8000"/>
                </a:solidFill>
                <a:effectLst>
                  <a:outerShdw blurRad="38100" dist="38100" dir="2700000" algn="tl">
                    <a:srgbClr val="000000"/>
                  </a:outerShdw>
                </a:effectLst>
                <a:latin typeface="Arial" charset="0"/>
                <a:cs typeface="Arial" charset="0"/>
              </a:rPr>
              <a:t>King of </a:t>
            </a:r>
            <a:r>
              <a:rPr kumimoji="0" lang="en-US" sz="1800" dirty="0" err="1" smtClean="0">
                <a:solidFill>
                  <a:srgbClr val="FF8000"/>
                </a:solidFill>
                <a:effectLst>
                  <a:outerShdw blurRad="38100" dist="38100" dir="2700000" algn="tl">
                    <a:srgbClr val="000000"/>
                  </a:outerShdw>
                </a:effectLst>
                <a:latin typeface="Arial" charset="0"/>
                <a:cs typeface="Arial" charset="0"/>
              </a:rPr>
              <a:t>Sidonians</a:t>
            </a:r>
            <a:endParaRPr kumimoji="0" lang="en-US" sz="2000" b="0" dirty="0" smtClean="0">
              <a:solidFill>
                <a:srgbClr val="FF8000"/>
              </a:solidFill>
              <a:effectLst>
                <a:outerShdw blurRad="38100" dist="38100" dir="2700000" algn="tl">
                  <a:srgbClr val="000000"/>
                </a:outerShdw>
              </a:effectLst>
              <a:latin typeface="Arial" charset="0"/>
              <a:cs typeface="Arial" charset="0"/>
            </a:endParaRPr>
          </a:p>
        </p:txBody>
      </p:sp>
      <p:sp>
        <p:nvSpPr>
          <p:cNvPr id="242717" name="Line 29"/>
          <p:cNvSpPr>
            <a:spLocks noChangeShapeType="1"/>
          </p:cNvSpPr>
          <p:nvPr/>
        </p:nvSpPr>
        <p:spPr bwMode="auto">
          <a:xfrm>
            <a:off x="1287463" y="2035175"/>
            <a:ext cx="0" cy="457200"/>
          </a:xfrm>
          <a:prstGeom prst="line">
            <a:avLst/>
          </a:prstGeom>
          <a:noFill/>
          <a:ln w="9525">
            <a:solidFill>
              <a:schemeClr val="tx1"/>
            </a:solidFill>
            <a:round/>
            <a:headEnd/>
            <a:tailEnd/>
          </a:ln>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22" name="Line 34"/>
          <p:cNvSpPr>
            <a:spLocks noChangeShapeType="1"/>
          </p:cNvSpPr>
          <p:nvPr/>
        </p:nvSpPr>
        <p:spPr bwMode="auto">
          <a:xfrm>
            <a:off x="7040563" y="2035175"/>
            <a:ext cx="0" cy="457200"/>
          </a:xfrm>
          <a:prstGeom prst="line">
            <a:avLst/>
          </a:prstGeom>
          <a:noFill/>
          <a:ln w="9525">
            <a:solidFill>
              <a:schemeClr val="tx1"/>
            </a:solidFill>
            <a:round/>
            <a:headEnd/>
            <a:tailEnd/>
          </a:ln>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23" name="Text Box 35"/>
          <p:cNvSpPr txBox="1">
            <a:spLocks noChangeArrowheads="1"/>
          </p:cNvSpPr>
          <p:nvPr/>
        </p:nvSpPr>
        <p:spPr bwMode="auto">
          <a:xfrm>
            <a:off x="6240463" y="981075"/>
            <a:ext cx="1789112" cy="107632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0" hangingPunct="0">
              <a:defRPr/>
            </a:pPr>
            <a:r>
              <a:rPr kumimoji="0" lang="en-US" sz="2800" dirty="0" err="1" smtClean="0">
                <a:solidFill>
                  <a:srgbClr val="FFFFFF"/>
                </a:solidFill>
                <a:effectLst>
                  <a:outerShdw blurRad="38100" dist="38100" dir="2700000" algn="tl">
                    <a:srgbClr val="000000"/>
                  </a:outerShdw>
                </a:effectLst>
                <a:latin typeface="Arial" charset="0"/>
                <a:cs typeface="Arial" charset="0"/>
              </a:rPr>
              <a:t>Asa</a:t>
            </a:r>
            <a:endParaRPr kumimoji="0" lang="en-US" sz="2800" dirty="0" smtClean="0">
              <a:solidFill>
                <a:srgbClr val="FFFFFF"/>
              </a:solidFill>
              <a:effectLst>
                <a:outerShdw blurRad="38100" dist="38100" dir="2700000" algn="tl">
                  <a:srgbClr val="000000"/>
                </a:outerShdw>
              </a:effectLst>
              <a:latin typeface="Arial" charset="0"/>
              <a:cs typeface="Arial" charset="0"/>
            </a:endParaRPr>
          </a:p>
          <a:p>
            <a:pPr algn="ctr" eaLnBrk="0" hangingPunct="0">
              <a:defRPr/>
            </a:pPr>
            <a:r>
              <a:rPr kumimoji="0" lang="en-US" sz="1800" dirty="0" smtClean="0">
                <a:solidFill>
                  <a:srgbClr val="FFFFFF"/>
                </a:solidFill>
                <a:effectLst>
                  <a:outerShdw blurRad="38100" dist="38100" dir="2700000" algn="tl">
                    <a:srgbClr val="000000"/>
                  </a:outerShdw>
                </a:effectLst>
                <a:latin typeface="Arial" charset="0"/>
                <a:cs typeface="Arial" charset="0"/>
              </a:rPr>
              <a:t>King of Judah</a:t>
            </a:r>
            <a:br>
              <a:rPr kumimoji="0" lang="en-US" sz="1800" dirty="0" smtClean="0">
                <a:solidFill>
                  <a:srgbClr val="FFFFFF"/>
                </a:solidFill>
                <a:effectLst>
                  <a:outerShdw blurRad="38100" dist="38100" dir="2700000" algn="tl">
                    <a:srgbClr val="000000"/>
                  </a:outerShdw>
                </a:effectLst>
                <a:latin typeface="Arial" charset="0"/>
                <a:cs typeface="Arial" charset="0"/>
              </a:rPr>
            </a:br>
            <a:r>
              <a:rPr kumimoji="0" lang="en-US" sz="1800" dirty="0" smtClean="0">
                <a:solidFill>
                  <a:srgbClr val="FFFFFF"/>
                </a:solidFill>
                <a:effectLst>
                  <a:outerShdw blurRad="38100" dist="38100" dir="2700000" algn="tl">
                    <a:srgbClr val="000000"/>
                  </a:outerShdw>
                </a:effectLst>
                <a:latin typeface="Arial" charset="0"/>
                <a:cs typeface="Arial" charset="0"/>
              </a:rPr>
              <a:t>(Line of David)</a:t>
            </a:r>
            <a:endParaRPr kumimoji="0" lang="en-US" sz="2000" b="0" dirty="0" smtClean="0">
              <a:solidFill>
                <a:srgbClr val="FFFFFF"/>
              </a:solidFill>
              <a:effectLst>
                <a:outerShdw blurRad="38100" dist="38100" dir="2700000" algn="tl">
                  <a:srgbClr val="000000"/>
                </a:outerShdw>
              </a:effectLst>
              <a:latin typeface="Arial" charset="0"/>
              <a:cs typeface="Arial" charset="0"/>
            </a:endParaRPr>
          </a:p>
        </p:txBody>
      </p:sp>
      <p:sp>
        <p:nvSpPr>
          <p:cNvPr id="242731" name="Text Box 43"/>
          <p:cNvSpPr txBox="1">
            <a:spLocks noChangeArrowheads="1"/>
          </p:cNvSpPr>
          <p:nvPr/>
        </p:nvSpPr>
        <p:spPr bwMode="auto">
          <a:xfrm>
            <a:off x="8316913" y="90488"/>
            <a:ext cx="698500" cy="461962"/>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0" hangingPunct="0">
              <a:defRPr/>
            </a:pPr>
            <a:r>
              <a:rPr kumimoji="0" lang="en-US" smtClean="0">
                <a:solidFill>
                  <a:srgbClr val="FFFFFF"/>
                </a:solidFill>
                <a:effectLst>
                  <a:outerShdw blurRad="38100" dist="38100" dir="2700000" algn="tl">
                    <a:srgbClr val="000000"/>
                  </a:outerShdw>
                </a:effectLst>
                <a:latin typeface="Arial" charset="0"/>
                <a:cs typeface="Arial" charset="0"/>
              </a:rPr>
              <a:t>238</a:t>
            </a:r>
            <a:endParaRPr kumimoji="0" lang="en-US" sz="2000" b="0" smtClean="0">
              <a:solidFill>
                <a:srgbClr val="FFFFFF"/>
              </a:solidFill>
              <a:effectLst>
                <a:outerShdw blurRad="38100" dist="38100" dir="2700000" algn="tl">
                  <a:srgbClr val="000000"/>
                </a:outerShdw>
              </a:effectLst>
              <a:latin typeface="Arial" charset="0"/>
              <a:cs typeface="Arial" charset="0"/>
            </a:endParaRPr>
          </a:p>
        </p:txBody>
      </p:sp>
      <p:sp>
        <p:nvSpPr>
          <p:cNvPr id="242733" name="Line 45"/>
          <p:cNvSpPr>
            <a:spLocks noChangeShapeType="1"/>
          </p:cNvSpPr>
          <p:nvPr/>
        </p:nvSpPr>
        <p:spPr bwMode="auto">
          <a:xfrm>
            <a:off x="3667125" y="2033588"/>
            <a:ext cx="0" cy="457200"/>
          </a:xfrm>
          <a:prstGeom prst="line">
            <a:avLst/>
          </a:prstGeom>
          <a:noFill/>
          <a:ln w="9525">
            <a:solidFill>
              <a:schemeClr val="tx1"/>
            </a:solidFill>
            <a:round/>
            <a:headEnd/>
            <a:tailEnd/>
          </a:ln>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34" name="Text Box 46"/>
          <p:cNvSpPr txBox="1">
            <a:spLocks noChangeArrowheads="1"/>
          </p:cNvSpPr>
          <p:nvPr/>
        </p:nvSpPr>
        <p:spPr bwMode="auto">
          <a:xfrm>
            <a:off x="2987675" y="981075"/>
            <a:ext cx="1647825" cy="8001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0" hangingPunct="0">
              <a:defRPr/>
            </a:pPr>
            <a:r>
              <a:rPr kumimoji="0" lang="en-US" sz="2800" dirty="0" err="1" smtClean="0">
                <a:solidFill>
                  <a:srgbClr val="FF8000"/>
                </a:solidFill>
                <a:effectLst>
                  <a:outerShdw blurRad="38100" dist="38100" dir="2700000" algn="tl">
                    <a:srgbClr val="000000"/>
                  </a:outerShdw>
                </a:effectLst>
                <a:latin typeface="Arial" charset="0"/>
                <a:cs typeface="Arial" charset="0"/>
              </a:rPr>
              <a:t>Omri</a:t>
            </a:r>
            <a:endParaRPr kumimoji="0" lang="en-US" sz="2800" dirty="0" smtClean="0">
              <a:solidFill>
                <a:srgbClr val="FF8000"/>
              </a:solidFill>
              <a:effectLst>
                <a:outerShdw blurRad="38100" dist="38100" dir="2700000" algn="tl">
                  <a:srgbClr val="000000"/>
                </a:outerShdw>
              </a:effectLst>
              <a:latin typeface="Arial" charset="0"/>
              <a:cs typeface="Arial" charset="0"/>
            </a:endParaRPr>
          </a:p>
          <a:p>
            <a:pPr algn="ctr" eaLnBrk="0" hangingPunct="0">
              <a:defRPr/>
            </a:pPr>
            <a:r>
              <a:rPr kumimoji="0" lang="en-US" sz="1800" dirty="0" smtClean="0">
                <a:solidFill>
                  <a:srgbClr val="FF8000"/>
                </a:solidFill>
                <a:effectLst>
                  <a:outerShdw blurRad="38100" dist="38100" dir="2700000" algn="tl">
                    <a:srgbClr val="000000"/>
                  </a:outerShdw>
                </a:effectLst>
                <a:latin typeface="Arial" charset="0"/>
                <a:cs typeface="Arial" charset="0"/>
              </a:rPr>
              <a:t>King of Israel</a:t>
            </a:r>
            <a:endParaRPr kumimoji="0" lang="en-US" sz="2000" b="0" dirty="0" smtClean="0">
              <a:solidFill>
                <a:srgbClr val="FF8000"/>
              </a:solidFill>
              <a:effectLst>
                <a:outerShdw blurRad="38100" dist="38100" dir="2700000" algn="tl">
                  <a:srgbClr val="000000"/>
                </a:outerShdw>
              </a:effectLst>
              <a:latin typeface="Arial" charset="0"/>
              <a:cs typeface="Arial" charset="0"/>
            </a:endParaRPr>
          </a:p>
        </p:txBody>
      </p:sp>
      <p:sp>
        <p:nvSpPr>
          <p:cNvPr id="242735" name="Text Box 47"/>
          <p:cNvSpPr txBox="1">
            <a:spLocks noChangeArrowheads="1"/>
          </p:cNvSpPr>
          <p:nvPr/>
        </p:nvSpPr>
        <p:spPr bwMode="auto">
          <a:xfrm>
            <a:off x="228600" y="6369050"/>
            <a:ext cx="5243513" cy="40005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eaLnBrk="0" hangingPunct="0">
              <a:defRPr/>
            </a:pPr>
            <a:r>
              <a:rPr kumimoji="0" lang="en-US" sz="2000" smtClean="0">
                <a:solidFill>
                  <a:srgbClr val="FFFFFF"/>
                </a:solidFill>
                <a:effectLst>
                  <a:outerShdw blurRad="38100" dist="38100" dir="2700000" algn="tl">
                    <a:srgbClr val="000000"/>
                  </a:outerShdw>
                </a:effectLst>
                <a:latin typeface="Arial" charset="0"/>
                <a:cs typeface="Arial" charset="0"/>
              </a:rPr>
              <a:t>Good kings in white; </a:t>
            </a:r>
            <a:r>
              <a:rPr kumimoji="0" lang="en-US" sz="2000" smtClean="0">
                <a:solidFill>
                  <a:srgbClr val="808080"/>
                </a:solidFill>
                <a:effectLst>
                  <a:outerShdw blurRad="38100" dist="38100" dir="2700000" algn="tl">
                    <a:srgbClr val="000000"/>
                  </a:outerShdw>
                </a:effectLst>
                <a:latin typeface="Arial" charset="0"/>
                <a:cs typeface="Arial" charset="0"/>
              </a:rPr>
              <a:t>queen in </a:t>
            </a:r>
            <a:r>
              <a:rPr kumimoji="0" lang="en-US" sz="2000" i="1" smtClean="0">
                <a:solidFill>
                  <a:srgbClr val="808080"/>
                </a:solidFill>
                <a:effectLst>
                  <a:outerShdw blurRad="38100" dist="38100" dir="2700000" algn="tl">
                    <a:srgbClr val="000000"/>
                  </a:outerShdw>
                </a:effectLst>
                <a:latin typeface="Arial" charset="0"/>
                <a:cs typeface="Arial" charset="0"/>
              </a:rPr>
              <a:t>gray italics</a:t>
            </a:r>
            <a:endParaRPr kumimoji="0" lang="en-US" sz="1600" b="0" smtClean="0">
              <a:solidFill>
                <a:srgbClr val="FFFFFF"/>
              </a:solidFill>
              <a:effectLst>
                <a:outerShdw blurRad="38100" dist="38100" dir="2700000" algn="tl">
                  <a:srgbClr val="000000"/>
                </a:outerShdw>
              </a:effectLst>
              <a:latin typeface="Arial" charset="0"/>
              <a:cs typeface="Arial" charset="0"/>
            </a:endParaRPr>
          </a:p>
        </p:txBody>
      </p:sp>
      <p:sp>
        <p:nvSpPr>
          <p:cNvPr id="242736" name="Text Box 48"/>
          <p:cNvSpPr txBox="1">
            <a:spLocks noChangeArrowheads="1"/>
          </p:cNvSpPr>
          <p:nvPr/>
        </p:nvSpPr>
        <p:spPr bwMode="auto">
          <a:xfrm>
            <a:off x="6591300" y="4244975"/>
            <a:ext cx="2438400" cy="70802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0" hangingPunct="0">
              <a:defRPr/>
            </a:pPr>
            <a:r>
              <a:rPr kumimoji="0" lang="en-US" sz="2000" smtClean="0">
                <a:solidFill>
                  <a:srgbClr val="FF8B93"/>
                </a:solidFill>
                <a:effectLst>
                  <a:outerShdw blurRad="38100" dist="38100" dir="2700000" algn="tl">
                    <a:srgbClr val="000000"/>
                  </a:outerShdw>
                </a:effectLst>
                <a:latin typeface="Arial" charset="0"/>
                <a:cs typeface="Arial" charset="0"/>
              </a:rPr>
              <a:t>All brothers killed</a:t>
            </a:r>
          </a:p>
          <a:p>
            <a:pPr algn="ctr" eaLnBrk="0" hangingPunct="0">
              <a:defRPr/>
            </a:pPr>
            <a:r>
              <a:rPr kumimoji="0" lang="en-US" sz="2000" smtClean="0">
                <a:solidFill>
                  <a:srgbClr val="FF8B93"/>
                </a:solidFill>
                <a:effectLst>
                  <a:outerShdw blurRad="38100" dist="38100" dir="2700000" algn="tl">
                    <a:srgbClr val="000000"/>
                  </a:outerShdw>
                </a:effectLst>
                <a:latin typeface="Arial" charset="0"/>
                <a:cs typeface="Arial" charset="0"/>
              </a:rPr>
              <a:t>(2 Ch 21:4)</a:t>
            </a:r>
            <a:endParaRPr kumimoji="0" lang="en-US" sz="1600" b="0" smtClean="0">
              <a:solidFill>
                <a:srgbClr val="FF8B93"/>
              </a:solidFill>
              <a:effectLst>
                <a:outerShdw blurRad="38100" dist="38100" dir="2700000" algn="tl">
                  <a:srgbClr val="000000"/>
                </a:outerShdw>
              </a:effectLst>
              <a:latin typeface="Arial" charset="0"/>
              <a:cs typeface="Arial" charset="0"/>
            </a:endParaRPr>
          </a:p>
        </p:txBody>
      </p:sp>
      <p:sp>
        <p:nvSpPr>
          <p:cNvPr id="42" name="Line 45"/>
          <p:cNvSpPr>
            <a:spLocks noChangeShapeType="1"/>
          </p:cNvSpPr>
          <p:nvPr/>
        </p:nvSpPr>
        <p:spPr bwMode="auto">
          <a:xfrm flipH="1">
            <a:off x="3733800" y="3505200"/>
            <a:ext cx="1676400" cy="0"/>
          </a:xfrm>
          <a:prstGeom prst="line">
            <a:avLst/>
          </a:prstGeom>
          <a:noFill/>
          <a:ln w="9525">
            <a:solidFill>
              <a:schemeClr val="tx1"/>
            </a:solidFill>
            <a:round/>
            <a:headEnd/>
            <a:tailEnd/>
          </a:ln>
          <a:effectLst/>
        </p:spPr>
        <p:txBody>
          <a:bodyPr wrap="none" anchor="ctr"/>
          <a:lstStyle/>
          <a:p>
            <a:pPr eaLnBrk="0" hangingPunct="0">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2708">
                                            <p:txEl>
                                              <p:pRg st="0" end="0"/>
                                            </p:txEl>
                                          </p:spTgt>
                                        </p:tgtEl>
                                        <p:attrNameLst>
                                          <p:attrName>style.visibility</p:attrName>
                                        </p:attrNameLst>
                                      </p:cBhvr>
                                      <p:to>
                                        <p:strVal val="visible"/>
                                      </p:to>
                                    </p:set>
                                    <p:animEffect transition="in" filter="dissolve">
                                      <p:cBhvr>
                                        <p:cTn id="7" dur="500"/>
                                        <p:tgtEl>
                                          <p:spTgt spid="2427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242722"/>
                                        </p:tgtEl>
                                        <p:attrNameLst>
                                          <p:attrName>style.visibility</p:attrName>
                                        </p:attrNameLst>
                                      </p:cBhvr>
                                      <p:to>
                                        <p:strVal val="visible"/>
                                      </p:to>
                                    </p:set>
                                  </p:childTnLst>
                                </p:cTn>
                              </p:par>
                              <p:par>
                                <p:cTn id="12" presetID="9" presetClass="entr" presetSubtype="0" fill="hold" grpId="0" nodeType="withEffect">
                                  <p:stCondLst>
                                    <p:cond delay="0"/>
                                  </p:stCondLst>
                                  <p:childTnLst>
                                    <p:set>
                                      <p:cBhvr>
                                        <p:cTn id="13" dur="1" fill="hold">
                                          <p:stCondLst>
                                            <p:cond delay="0"/>
                                          </p:stCondLst>
                                        </p:cTn>
                                        <p:tgtEl>
                                          <p:spTgt spid="242723"/>
                                        </p:tgtEl>
                                        <p:attrNameLst>
                                          <p:attrName>style.visibility</p:attrName>
                                        </p:attrNameLst>
                                      </p:cBhvr>
                                      <p:to>
                                        <p:strVal val="visible"/>
                                      </p:to>
                                    </p:set>
                                    <p:animEffect transition="in" filter="dissolve">
                                      <p:cBhvr>
                                        <p:cTn id="14" dur="500"/>
                                        <p:tgtEl>
                                          <p:spTgt spid="242723"/>
                                        </p:tgtEl>
                                      </p:cBhvr>
                                    </p:animEffec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242699">
                                            <p:txEl>
                                              <p:pRg st="0" end="0"/>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242707"/>
                                        </p:tgtEl>
                                        <p:attrNameLst>
                                          <p:attrName>style.visibility</p:attrName>
                                        </p:attrNameLst>
                                      </p:cBhvr>
                                      <p:to>
                                        <p:strVal val="visible"/>
                                      </p:to>
                                    </p:set>
                                    <p:animEffect transition="in" filter="dissolve">
                                      <p:cBhvr>
                                        <p:cTn id="20" dur="500"/>
                                        <p:tgtEl>
                                          <p:spTgt spid="2427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242706">
                                            <p:txEl>
                                              <p:pRg st="0" end="0"/>
                                            </p:txEl>
                                          </p:spTgt>
                                        </p:tgtEl>
                                        <p:attrNameLst>
                                          <p:attrName>style.visibility</p:attrName>
                                        </p:attrNameLst>
                                      </p:cBhvr>
                                      <p:to>
                                        <p:strVal val="visible"/>
                                      </p:to>
                                    </p:set>
                                    <p:animEffect transition="in" filter="dissolve">
                                      <p:cBhvr>
                                        <p:cTn id="29" dur="500"/>
                                        <p:tgtEl>
                                          <p:spTgt spid="242706">
                                            <p:txEl>
                                              <p:pRg st="0" end="0"/>
                                            </p:txEl>
                                          </p:spTgt>
                                        </p:tgtEl>
                                      </p:cBhvr>
                                    </p:animEffect>
                                  </p:childTnLst>
                                </p:cTn>
                              </p:par>
                            </p:childTnLst>
                          </p:cTn>
                        </p:par>
                        <p:par>
                          <p:cTn id="30" fill="hold" nodeType="afterGroup">
                            <p:stCondLst>
                              <p:cond delay="1000"/>
                            </p:stCondLst>
                            <p:childTnLst>
                              <p:par>
                                <p:cTn id="31" presetID="9" presetClass="entr" presetSubtype="0" fill="hold" nodeType="afterEffect">
                                  <p:stCondLst>
                                    <p:cond delay="0"/>
                                  </p:stCondLst>
                                  <p:childTnLst>
                                    <p:set>
                                      <p:cBhvr>
                                        <p:cTn id="32" dur="1" fill="hold">
                                          <p:stCondLst>
                                            <p:cond delay="0"/>
                                          </p:stCondLst>
                                        </p:cTn>
                                        <p:tgtEl>
                                          <p:spTgt spid="242705"/>
                                        </p:tgtEl>
                                        <p:attrNameLst>
                                          <p:attrName>style.visibility</p:attrName>
                                        </p:attrNameLst>
                                      </p:cBhvr>
                                      <p:to>
                                        <p:strVal val="visible"/>
                                      </p:to>
                                    </p:set>
                                    <p:animEffect transition="in" filter="dissolve">
                                      <p:cBhvr>
                                        <p:cTn id="33" dur="500"/>
                                        <p:tgtEl>
                                          <p:spTgt spid="242705"/>
                                        </p:tgtEl>
                                      </p:cBhvr>
                                    </p:animEffect>
                                  </p:childTnLst>
                                </p:cTn>
                              </p:par>
                            </p:childTnLst>
                          </p:cTn>
                        </p:par>
                        <p:par>
                          <p:cTn id="34" fill="hold" nodeType="afterGroup">
                            <p:stCondLst>
                              <p:cond delay="150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9"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dissolve">
                                      <p:cBhvr>
                                        <p:cTn id="40" dur="500"/>
                                        <p:tgtEl>
                                          <p:spTgt spid="42"/>
                                        </p:tgtEl>
                                      </p:cBhvr>
                                    </p:animEffect>
                                  </p:childTnLst>
                                </p:cTn>
                              </p:par>
                            </p:childTnLst>
                          </p:cTn>
                        </p:par>
                        <p:par>
                          <p:cTn id="41" fill="hold" nodeType="afterGroup">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242734"/>
                                        </p:tgtEl>
                                        <p:attrNameLst>
                                          <p:attrName>style.visibility</p:attrName>
                                        </p:attrNameLst>
                                      </p:cBhvr>
                                      <p:to>
                                        <p:strVal val="visible"/>
                                      </p:to>
                                    </p:set>
                                    <p:animEffect transition="in" filter="dissolve">
                                      <p:cBhvr>
                                        <p:cTn id="44" dur="500"/>
                                        <p:tgtEl>
                                          <p:spTgt spid="242734"/>
                                        </p:tgtEl>
                                      </p:cBhvr>
                                    </p:animEffect>
                                  </p:childTnLst>
                                </p:cTn>
                              </p:par>
                            </p:childTnLst>
                          </p:cTn>
                        </p:par>
                        <p:par>
                          <p:cTn id="45" fill="hold" nodeType="afterGroup">
                            <p:stCondLst>
                              <p:cond delay="2500"/>
                            </p:stCondLst>
                            <p:childTnLst>
                              <p:par>
                                <p:cTn id="46" presetID="9" presetClass="entr" presetSubtype="0" fill="hold" nodeType="afterEffect">
                                  <p:stCondLst>
                                    <p:cond delay="0"/>
                                  </p:stCondLst>
                                  <p:childTnLst>
                                    <p:set>
                                      <p:cBhvr>
                                        <p:cTn id="47" dur="1" fill="hold">
                                          <p:stCondLst>
                                            <p:cond delay="0"/>
                                          </p:stCondLst>
                                        </p:cTn>
                                        <p:tgtEl>
                                          <p:spTgt spid="242733"/>
                                        </p:tgtEl>
                                        <p:attrNameLst>
                                          <p:attrName>style.visibility</p:attrName>
                                        </p:attrNameLst>
                                      </p:cBhvr>
                                      <p:to>
                                        <p:strVal val="visible"/>
                                      </p:to>
                                    </p:set>
                                    <p:animEffect transition="in" filter="dissolve">
                                      <p:cBhvr>
                                        <p:cTn id="48" dur="500"/>
                                        <p:tgtEl>
                                          <p:spTgt spid="242733"/>
                                        </p:tgtEl>
                                      </p:cBhvr>
                                    </p:animEffect>
                                  </p:childTnLst>
                                </p:cTn>
                              </p:par>
                            </p:childTnLst>
                          </p:cTn>
                        </p:par>
                        <p:par>
                          <p:cTn id="49" fill="hold" nodeType="afterGroup">
                            <p:stCondLst>
                              <p:cond delay="3000"/>
                            </p:stCondLst>
                            <p:childTnLst>
                              <p:par>
                                <p:cTn id="50" presetID="9" presetClass="entr" presetSubtype="0" fill="hold" grpId="0" nodeType="afterEffect">
                                  <p:stCondLst>
                                    <p:cond delay="0"/>
                                  </p:stCondLst>
                                  <p:childTnLst>
                                    <p:set>
                                      <p:cBhvr>
                                        <p:cTn id="51" dur="1" fill="hold">
                                          <p:stCondLst>
                                            <p:cond delay="0"/>
                                          </p:stCondLst>
                                        </p:cTn>
                                        <p:tgtEl>
                                          <p:spTgt spid="242693">
                                            <p:txEl>
                                              <p:pRg st="0" end="0"/>
                                            </p:txEl>
                                          </p:spTgt>
                                        </p:tgtEl>
                                        <p:attrNameLst>
                                          <p:attrName>style.visibility</p:attrName>
                                        </p:attrNameLst>
                                      </p:cBhvr>
                                      <p:to>
                                        <p:strVal val="visible"/>
                                      </p:to>
                                    </p:set>
                                    <p:animEffect transition="in" filter="dissolve">
                                      <p:cBhvr>
                                        <p:cTn id="52" dur="500"/>
                                        <p:tgtEl>
                                          <p:spTgt spid="242693">
                                            <p:txEl>
                                              <p:pRg st="0" end="0"/>
                                            </p:txEl>
                                          </p:spTgt>
                                        </p:tgtEl>
                                      </p:cBhvr>
                                    </p:animEffect>
                                  </p:childTnLst>
                                </p:cTn>
                              </p:par>
                            </p:childTnLst>
                          </p:cTn>
                        </p:par>
                        <p:par>
                          <p:cTn id="53" fill="hold" nodeType="afterGroup">
                            <p:stCondLst>
                              <p:cond delay="3500"/>
                            </p:stCondLst>
                            <p:childTnLst>
                              <p:par>
                                <p:cTn id="54" presetID="9" presetClass="entr" presetSubtype="0" fill="hold" nodeType="afterEffect">
                                  <p:stCondLst>
                                    <p:cond delay="0"/>
                                  </p:stCondLst>
                                  <p:childTnLst>
                                    <p:set>
                                      <p:cBhvr>
                                        <p:cTn id="55" dur="1" fill="hold">
                                          <p:stCondLst>
                                            <p:cond delay="0"/>
                                          </p:stCondLst>
                                        </p:cTn>
                                        <p:tgtEl>
                                          <p:spTgt spid="242717"/>
                                        </p:tgtEl>
                                        <p:attrNameLst>
                                          <p:attrName>style.visibility</p:attrName>
                                        </p:attrNameLst>
                                      </p:cBhvr>
                                      <p:to>
                                        <p:strVal val="visible"/>
                                      </p:to>
                                    </p:set>
                                    <p:animEffect transition="in" filter="dissolve">
                                      <p:cBhvr>
                                        <p:cTn id="56" dur="500"/>
                                        <p:tgtEl>
                                          <p:spTgt spid="242717"/>
                                        </p:tgtEl>
                                      </p:cBhvr>
                                    </p:animEffect>
                                  </p:childTnLst>
                                </p:cTn>
                              </p:par>
                            </p:childTnLst>
                          </p:cTn>
                        </p:par>
                        <p:par>
                          <p:cTn id="57" fill="hold" nodeType="afterGroup">
                            <p:stCondLst>
                              <p:cond delay="4000"/>
                            </p:stCondLst>
                            <p:childTnLst>
                              <p:par>
                                <p:cTn id="58" presetID="9" presetClass="entr" presetSubtype="0" fill="hold" grpId="0" nodeType="afterEffect">
                                  <p:stCondLst>
                                    <p:cond delay="0"/>
                                  </p:stCondLst>
                                  <p:childTnLst>
                                    <p:set>
                                      <p:cBhvr>
                                        <p:cTn id="59" dur="1" fill="hold">
                                          <p:stCondLst>
                                            <p:cond delay="0"/>
                                          </p:stCondLst>
                                        </p:cTn>
                                        <p:tgtEl>
                                          <p:spTgt spid="242692">
                                            <p:txEl>
                                              <p:pRg st="0" end="0"/>
                                            </p:txEl>
                                          </p:spTgt>
                                        </p:tgtEl>
                                        <p:attrNameLst>
                                          <p:attrName>style.visibility</p:attrName>
                                        </p:attrNameLst>
                                      </p:cBhvr>
                                      <p:to>
                                        <p:strVal val="visible"/>
                                      </p:to>
                                    </p:set>
                                    <p:animEffect transition="in" filter="dissolve">
                                      <p:cBhvr>
                                        <p:cTn id="60" dur="500"/>
                                        <p:tgtEl>
                                          <p:spTgt spid="242692">
                                            <p:txEl>
                                              <p:pRg st="0" end="0"/>
                                            </p:txEl>
                                          </p:spTgt>
                                        </p:tgtEl>
                                      </p:cBhvr>
                                    </p:animEffect>
                                  </p:childTnLst>
                                </p:cTn>
                              </p:par>
                            </p:childTnLst>
                          </p:cTn>
                        </p:par>
                        <p:par>
                          <p:cTn id="61" fill="hold" nodeType="afterGroup">
                            <p:stCondLst>
                              <p:cond delay="4500"/>
                            </p:stCondLst>
                            <p:childTnLst>
                              <p:par>
                                <p:cTn id="62" presetID="9" presetClass="entr" presetSubtype="0" fill="hold" grpId="0" nodeType="afterEffect">
                                  <p:stCondLst>
                                    <p:cond delay="0"/>
                                  </p:stCondLst>
                                  <p:childTnLst>
                                    <p:set>
                                      <p:cBhvr>
                                        <p:cTn id="63" dur="1" fill="hold">
                                          <p:stCondLst>
                                            <p:cond delay="0"/>
                                          </p:stCondLst>
                                        </p:cTn>
                                        <p:tgtEl>
                                          <p:spTgt spid="242716"/>
                                        </p:tgtEl>
                                        <p:attrNameLst>
                                          <p:attrName>style.visibility</p:attrName>
                                        </p:attrNameLst>
                                      </p:cBhvr>
                                      <p:to>
                                        <p:strVal val="visible"/>
                                      </p:to>
                                    </p:set>
                                    <p:animEffect transition="in" filter="dissolve">
                                      <p:cBhvr>
                                        <p:cTn id="64" dur="500"/>
                                        <p:tgtEl>
                                          <p:spTgt spid="24271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3" fill="hold" grpId="0" nodeType="clickEffect">
                                  <p:stCondLst>
                                    <p:cond delay="0"/>
                                  </p:stCondLst>
                                  <p:iterate type="lt">
                                    <p:tmPct val="100000"/>
                                  </p:iterate>
                                  <p:childTnLst>
                                    <p:set>
                                      <p:cBhvr>
                                        <p:cTn id="68" dur="1" fill="hold">
                                          <p:stCondLst>
                                            <p:cond delay="0"/>
                                          </p:stCondLst>
                                        </p:cTn>
                                        <p:tgtEl>
                                          <p:spTgt spid="242736">
                                            <p:txEl>
                                              <p:pRg st="0" end="0"/>
                                            </p:txEl>
                                          </p:spTgt>
                                        </p:tgtEl>
                                        <p:attrNameLst>
                                          <p:attrName>style.visibility</p:attrName>
                                        </p:attrNameLst>
                                      </p:cBhvr>
                                      <p:to>
                                        <p:strVal val="visible"/>
                                      </p:to>
                                    </p:set>
                                    <p:anim calcmode="lin" valueType="num">
                                      <p:cBhvr additive="base">
                                        <p:cTn id="69" dur="75" fill="hold"/>
                                        <p:tgtEl>
                                          <p:spTgt spid="242736">
                                            <p:txEl>
                                              <p:pRg st="0" end="0"/>
                                            </p:txEl>
                                          </p:spTgt>
                                        </p:tgtEl>
                                        <p:attrNameLst>
                                          <p:attrName>ppt_x</p:attrName>
                                        </p:attrNameLst>
                                      </p:cBhvr>
                                      <p:tavLst>
                                        <p:tav tm="0">
                                          <p:val>
                                            <p:strVal val="1+#ppt_w/2"/>
                                          </p:val>
                                        </p:tav>
                                        <p:tav tm="100000">
                                          <p:val>
                                            <p:strVal val="#ppt_x"/>
                                          </p:val>
                                        </p:tav>
                                      </p:tavLst>
                                    </p:anim>
                                    <p:anim calcmode="lin" valueType="num">
                                      <p:cBhvr additive="base">
                                        <p:cTn id="70" dur="75" fill="hold"/>
                                        <p:tgtEl>
                                          <p:spTgt spid="242736">
                                            <p:txEl>
                                              <p:pRg st="0" end="0"/>
                                            </p:txEl>
                                          </p:spTgt>
                                        </p:tgtEl>
                                        <p:attrNameLst>
                                          <p:attrName>ppt_y</p:attrName>
                                        </p:attrNameLst>
                                      </p:cBhvr>
                                      <p:tavLst>
                                        <p:tav tm="0">
                                          <p:val>
                                            <p:strVal val="0-#ppt_h/2"/>
                                          </p:val>
                                        </p:tav>
                                        <p:tav tm="100000">
                                          <p:val>
                                            <p:strVal val="#ppt_y"/>
                                          </p:val>
                                        </p:tav>
                                      </p:tavLst>
                                    </p:anim>
                                  </p:childTnLst>
                                </p:cTn>
                              </p:par>
                              <p:par>
                                <p:cTn id="71" presetID="2" presetClass="entr" presetSubtype="3" fill="hold" grpId="0" nodeType="withEffect">
                                  <p:stCondLst>
                                    <p:cond delay="0"/>
                                  </p:stCondLst>
                                  <p:iterate type="lt">
                                    <p:tmPct val="100000"/>
                                  </p:iterate>
                                  <p:childTnLst>
                                    <p:set>
                                      <p:cBhvr>
                                        <p:cTn id="72" dur="1" fill="hold">
                                          <p:stCondLst>
                                            <p:cond delay="0"/>
                                          </p:stCondLst>
                                        </p:cTn>
                                        <p:tgtEl>
                                          <p:spTgt spid="242736">
                                            <p:txEl>
                                              <p:pRg st="1" end="1"/>
                                            </p:txEl>
                                          </p:spTgt>
                                        </p:tgtEl>
                                        <p:attrNameLst>
                                          <p:attrName>style.visibility</p:attrName>
                                        </p:attrNameLst>
                                      </p:cBhvr>
                                      <p:to>
                                        <p:strVal val="visible"/>
                                      </p:to>
                                    </p:set>
                                    <p:anim calcmode="lin" valueType="num">
                                      <p:cBhvr additive="base">
                                        <p:cTn id="73" dur="75" fill="hold"/>
                                        <p:tgtEl>
                                          <p:spTgt spid="242736">
                                            <p:txEl>
                                              <p:pRg st="1" end="1"/>
                                            </p:txEl>
                                          </p:spTgt>
                                        </p:tgtEl>
                                        <p:attrNameLst>
                                          <p:attrName>ppt_x</p:attrName>
                                        </p:attrNameLst>
                                      </p:cBhvr>
                                      <p:tavLst>
                                        <p:tav tm="0">
                                          <p:val>
                                            <p:strVal val="1+#ppt_w/2"/>
                                          </p:val>
                                        </p:tav>
                                        <p:tav tm="100000">
                                          <p:val>
                                            <p:strVal val="#ppt_x"/>
                                          </p:val>
                                        </p:tav>
                                      </p:tavLst>
                                    </p:anim>
                                    <p:anim calcmode="lin" valueType="num">
                                      <p:cBhvr additive="base">
                                        <p:cTn id="74" dur="75" fill="hold"/>
                                        <p:tgtEl>
                                          <p:spTgt spid="242736">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build="p" autoUpdateAnimBg="0"/>
      <p:bldP spid="242693" grpId="0" build="p" autoUpdateAnimBg="0"/>
      <p:bldP spid="242699" grpId="0" build="p" autoUpdateAnimBg="0"/>
      <p:bldP spid="242706" grpId="0" build="p" autoUpdateAnimBg="0"/>
      <p:bldP spid="242708" grpId="0" build="p" autoUpdateAnimBg="0"/>
      <p:bldP spid="242716" grpId="0"/>
      <p:bldP spid="242723" grpId="0"/>
      <p:bldP spid="242734" grpId="0"/>
      <p:bldP spid="24273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163513" y="152400"/>
            <a:ext cx="8153400" cy="838200"/>
          </a:xfrm>
          <a:solidFill>
            <a:srgbClr val="000000"/>
          </a:solidFill>
          <a:ln>
            <a:solidFill>
              <a:srgbClr val="FFFFFF"/>
            </a:solidFill>
          </a:ln>
          <a:effectLst/>
        </p:spPr>
        <p:txBody>
          <a:bodyPr/>
          <a:lstStyle/>
          <a:p>
            <a:pPr eaLnBrk="1" hangingPunct="1">
              <a:defRPr/>
            </a:pPr>
            <a:r>
              <a:rPr kumimoji="1" lang="en-US" sz="3600" dirty="0">
                <a:solidFill>
                  <a:schemeClr val="tx1"/>
                </a:solidFill>
                <a:effectLst>
                  <a:outerShdw blurRad="38100" dist="38100" dir="2700000" algn="tl">
                    <a:srgbClr val="000000"/>
                  </a:outerShdw>
                </a:effectLst>
                <a:latin typeface="Arial" charset="0"/>
                <a:ea typeface="ＭＳ Ｐゴシック" charset="0"/>
                <a:cs typeface="Arial" charset="0"/>
              </a:rPr>
              <a:t>Family </a:t>
            </a:r>
            <a:r>
              <a:rPr kumimoji="1" lang="en-US" sz="3600" dirty="0" smtClean="0">
                <a:solidFill>
                  <a:schemeClr val="tx1"/>
                </a:solidFill>
                <a:effectLst>
                  <a:outerShdw blurRad="38100" dist="38100" dir="2700000" algn="tl">
                    <a:srgbClr val="000000"/>
                  </a:outerShdw>
                </a:effectLst>
                <a:latin typeface="Arial" charset="0"/>
                <a:ea typeface="ＭＳ Ｐゴシック" charset="0"/>
                <a:cs typeface="Arial" charset="0"/>
              </a:rPr>
              <a:t>Wickedness (2 Chron. 21–22)</a:t>
            </a:r>
            <a:endParaRPr kumimoji="1" lang="en-US" sz="3600" dirty="0">
              <a:solidFill>
                <a:schemeClr val="tx1"/>
              </a:solidFill>
              <a:effectLst>
                <a:outerShdw blurRad="38100" dist="38100" dir="2700000" algn="tl">
                  <a:srgbClr val="000000"/>
                </a:outerShdw>
              </a:effectLst>
              <a:latin typeface="Arial" charset="0"/>
              <a:ea typeface="ＭＳ Ｐゴシック" charset="0"/>
              <a:cs typeface="Arial" charset="0"/>
            </a:endParaRPr>
          </a:p>
        </p:txBody>
      </p:sp>
      <p:sp>
        <p:nvSpPr>
          <p:cNvPr id="242692" name="Text Box 4"/>
          <p:cNvSpPr txBox="1">
            <a:spLocks noChangeArrowheads="1"/>
          </p:cNvSpPr>
          <p:nvPr/>
        </p:nvSpPr>
        <p:spPr bwMode="auto">
          <a:xfrm>
            <a:off x="563563" y="2498725"/>
            <a:ext cx="1511300"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i="1" smtClean="0">
                <a:solidFill>
                  <a:srgbClr val="FF8000"/>
                </a:solidFill>
                <a:effectLst>
                  <a:outerShdw blurRad="38100" dist="38100" dir="2700000" algn="tl">
                    <a:srgbClr val="000000"/>
                  </a:outerShdw>
                </a:effectLst>
                <a:latin typeface="Arial" charset="0"/>
                <a:cs typeface="Arial" charset="0"/>
              </a:rPr>
              <a:t>Jezebel</a:t>
            </a:r>
            <a:endParaRPr kumimoji="0" lang="en-US" sz="2000" b="0" smtClean="0">
              <a:solidFill>
                <a:srgbClr val="FFBCF0"/>
              </a:solidFill>
              <a:effectLst>
                <a:outerShdw blurRad="38100" dist="38100" dir="2700000" algn="tl">
                  <a:srgbClr val="000000"/>
                </a:outerShdw>
              </a:effectLst>
              <a:latin typeface="Arial" charset="0"/>
              <a:cs typeface="Arial" charset="0"/>
            </a:endParaRPr>
          </a:p>
        </p:txBody>
      </p:sp>
      <p:sp>
        <p:nvSpPr>
          <p:cNvPr id="242693" name="Text Box 5"/>
          <p:cNvSpPr txBox="1">
            <a:spLocks noChangeArrowheads="1"/>
          </p:cNvSpPr>
          <p:nvPr/>
        </p:nvSpPr>
        <p:spPr bwMode="auto">
          <a:xfrm>
            <a:off x="3105150" y="2498725"/>
            <a:ext cx="1082675"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smtClean="0">
                <a:solidFill>
                  <a:srgbClr val="FF8000"/>
                </a:solidFill>
                <a:effectLst>
                  <a:outerShdw blurRad="38100" dist="38100" dir="2700000" algn="tl">
                    <a:srgbClr val="000000"/>
                  </a:outerShdw>
                </a:effectLst>
                <a:latin typeface="Arial" charset="0"/>
                <a:cs typeface="Arial" charset="0"/>
              </a:rPr>
              <a:t>Ahab</a:t>
            </a:r>
            <a:endParaRPr kumimoji="0" lang="en-US" sz="2000" b="0" smtClean="0">
              <a:solidFill>
                <a:srgbClr val="FF8000"/>
              </a:solidFill>
              <a:effectLst>
                <a:outerShdw blurRad="38100" dist="38100" dir="2700000" algn="tl">
                  <a:srgbClr val="000000"/>
                </a:outerShdw>
              </a:effectLst>
              <a:latin typeface="Arial" charset="0"/>
              <a:cs typeface="Arial" charset="0"/>
            </a:endParaRPr>
          </a:p>
        </p:txBody>
      </p:sp>
      <p:grpSp>
        <p:nvGrpSpPr>
          <p:cNvPr id="187396" name="Group 10"/>
          <p:cNvGrpSpPr>
            <a:grpSpLocks/>
          </p:cNvGrpSpPr>
          <p:nvPr/>
        </p:nvGrpSpPr>
        <p:grpSpPr bwMode="auto">
          <a:xfrm>
            <a:off x="1066800" y="3108325"/>
            <a:ext cx="2667000" cy="396875"/>
            <a:chOff x="528" y="1872"/>
            <a:chExt cx="1056" cy="240"/>
          </a:xfrm>
        </p:grpSpPr>
        <p:sp>
          <p:nvSpPr>
            <p:cNvPr id="242695" name="Line 7"/>
            <p:cNvSpPr>
              <a:spLocks noChangeShapeType="1"/>
            </p:cNvSpPr>
            <p:nvPr/>
          </p:nvSpPr>
          <p:spPr bwMode="auto">
            <a:xfrm>
              <a:off x="528" y="2112"/>
              <a:ext cx="1056"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696" name="Line 8"/>
            <p:cNvSpPr>
              <a:spLocks noChangeShapeType="1"/>
            </p:cNvSpPr>
            <p:nvPr/>
          </p:nvSpPr>
          <p:spPr bwMode="auto">
            <a:xfrm>
              <a:off x="1584"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697" name="Line 9"/>
            <p:cNvSpPr>
              <a:spLocks noChangeShapeType="1"/>
            </p:cNvSpPr>
            <p:nvPr/>
          </p:nvSpPr>
          <p:spPr bwMode="auto">
            <a:xfrm>
              <a:off x="528"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grpSp>
      <p:sp>
        <p:nvSpPr>
          <p:cNvPr id="242699" name="Text Box 11"/>
          <p:cNvSpPr txBox="1">
            <a:spLocks noChangeArrowheads="1"/>
          </p:cNvSpPr>
          <p:nvPr/>
        </p:nvSpPr>
        <p:spPr bwMode="auto">
          <a:xfrm>
            <a:off x="5930900" y="2498725"/>
            <a:ext cx="2398713"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smtClean="0">
                <a:solidFill>
                  <a:srgbClr val="FFFFFF"/>
                </a:solidFill>
                <a:effectLst>
                  <a:outerShdw blurRad="38100" dist="38100" dir="2700000" algn="tl">
                    <a:srgbClr val="000000"/>
                  </a:outerShdw>
                </a:effectLst>
                <a:latin typeface="Arial" charset="0"/>
                <a:cs typeface="Arial" charset="0"/>
              </a:rPr>
              <a:t>Jehoshaphat</a:t>
            </a:r>
            <a:endParaRPr kumimoji="0" lang="en-US" sz="2000" b="0" smtClean="0">
              <a:solidFill>
                <a:srgbClr val="FFFFFF"/>
              </a:solidFill>
              <a:effectLst>
                <a:outerShdw blurRad="38100" dist="38100" dir="2700000" algn="tl">
                  <a:srgbClr val="000000"/>
                </a:outerShdw>
              </a:effectLst>
              <a:latin typeface="Arial" charset="0"/>
              <a:cs typeface="Arial" charset="0"/>
            </a:endParaRPr>
          </a:p>
        </p:txBody>
      </p:sp>
      <p:sp>
        <p:nvSpPr>
          <p:cNvPr id="242705" name="Line 17"/>
          <p:cNvSpPr>
            <a:spLocks noChangeShapeType="1"/>
          </p:cNvSpPr>
          <p:nvPr/>
        </p:nvSpPr>
        <p:spPr bwMode="auto">
          <a:xfrm>
            <a:off x="5410200" y="3505200"/>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06" name="Text Box 18"/>
          <p:cNvSpPr txBox="1">
            <a:spLocks noChangeArrowheads="1"/>
          </p:cNvSpPr>
          <p:nvPr/>
        </p:nvSpPr>
        <p:spPr bwMode="auto">
          <a:xfrm>
            <a:off x="4595813" y="3870325"/>
            <a:ext cx="1627187"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i="1" smtClean="0">
                <a:solidFill>
                  <a:srgbClr val="A3A3A3"/>
                </a:solidFill>
                <a:effectLst>
                  <a:outerShdw blurRad="38100" dist="38100" dir="2700000" algn="tl">
                    <a:srgbClr val="000000"/>
                  </a:outerShdw>
                </a:effectLst>
                <a:latin typeface="Arial" charset="0"/>
                <a:cs typeface="Arial" charset="0"/>
              </a:rPr>
              <a:t>Athaliah</a:t>
            </a:r>
            <a:endParaRPr kumimoji="0" lang="en-US" sz="2000" b="0" smtClean="0">
              <a:solidFill>
                <a:srgbClr val="A3A3A3"/>
              </a:solidFill>
              <a:effectLst>
                <a:outerShdw blurRad="38100" dist="38100" dir="2700000" algn="tl">
                  <a:srgbClr val="000000"/>
                </a:outerShdw>
              </a:effectLst>
              <a:latin typeface="Arial" charset="0"/>
              <a:cs typeface="Arial" charset="0"/>
            </a:endParaRPr>
          </a:p>
        </p:txBody>
      </p:sp>
      <p:sp>
        <p:nvSpPr>
          <p:cNvPr id="242707" name="Line 19"/>
          <p:cNvSpPr>
            <a:spLocks noChangeShapeType="1"/>
          </p:cNvSpPr>
          <p:nvPr/>
        </p:nvSpPr>
        <p:spPr bwMode="auto">
          <a:xfrm>
            <a:off x="7048500" y="3489325"/>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08" name="Text Box 20"/>
          <p:cNvSpPr txBox="1">
            <a:spLocks noChangeArrowheads="1"/>
          </p:cNvSpPr>
          <p:nvPr/>
        </p:nvSpPr>
        <p:spPr bwMode="auto">
          <a:xfrm>
            <a:off x="6172200" y="3870325"/>
            <a:ext cx="1681163"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smtClean="0">
                <a:solidFill>
                  <a:srgbClr val="5DBACA"/>
                </a:solidFill>
                <a:effectLst>
                  <a:outerShdw blurRad="38100" dist="38100" dir="2700000" algn="tl">
                    <a:srgbClr val="000000"/>
                  </a:outerShdw>
                </a:effectLst>
                <a:latin typeface="Arial" charset="0"/>
                <a:cs typeface="Arial" charset="0"/>
              </a:rPr>
              <a:t>Jehoram</a:t>
            </a:r>
            <a:endParaRPr kumimoji="0" lang="en-US" sz="2000" b="0" smtClean="0">
              <a:solidFill>
                <a:srgbClr val="FFFFFF"/>
              </a:solidFill>
              <a:effectLst>
                <a:outerShdw blurRad="38100" dist="38100" dir="2700000" algn="tl">
                  <a:srgbClr val="000000"/>
                </a:outerShdw>
              </a:effectLst>
              <a:latin typeface="Arial" charset="0"/>
              <a:cs typeface="Arial" charset="0"/>
            </a:endParaRPr>
          </a:p>
        </p:txBody>
      </p:sp>
      <p:grpSp>
        <p:nvGrpSpPr>
          <p:cNvPr id="187402" name="Group 23"/>
          <p:cNvGrpSpPr>
            <a:grpSpLocks/>
          </p:cNvGrpSpPr>
          <p:nvPr/>
        </p:nvGrpSpPr>
        <p:grpSpPr bwMode="auto">
          <a:xfrm>
            <a:off x="5486400" y="4556125"/>
            <a:ext cx="1600200" cy="320675"/>
            <a:chOff x="528" y="1872"/>
            <a:chExt cx="1056" cy="240"/>
          </a:xfrm>
        </p:grpSpPr>
        <p:sp>
          <p:nvSpPr>
            <p:cNvPr id="242712" name="Line 24"/>
            <p:cNvSpPr>
              <a:spLocks noChangeShapeType="1"/>
            </p:cNvSpPr>
            <p:nvPr/>
          </p:nvSpPr>
          <p:spPr bwMode="auto">
            <a:xfrm>
              <a:off x="528" y="2112"/>
              <a:ext cx="1056"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13" name="Line 25"/>
            <p:cNvSpPr>
              <a:spLocks noChangeShapeType="1"/>
            </p:cNvSpPr>
            <p:nvPr/>
          </p:nvSpPr>
          <p:spPr bwMode="auto">
            <a:xfrm>
              <a:off x="1584"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14" name="Line 26"/>
            <p:cNvSpPr>
              <a:spLocks noChangeShapeType="1"/>
            </p:cNvSpPr>
            <p:nvPr/>
          </p:nvSpPr>
          <p:spPr bwMode="auto">
            <a:xfrm>
              <a:off x="528"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grpSp>
      <p:sp>
        <p:nvSpPr>
          <p:cNvPr id="242716" name="Text Box 28"/>
          <p:cNvSpPr txBox="1">
            <a:spLocks noChangeArrowheads="1"/>
          </p:cNvSpPr>
          <p:nvPr/>
        </p:nvSpPr>
        <p:spPr bwMode="auto">
          <a:xfrm>
            <a:off x="214313" y="981075"/>
            <a:ext cx="2146300" cy="8001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800" smtClean="0">
                <a:solidFill>
                  <a:srgbClr val="FF8000"/>
                </a:solidFill>
                <a:effectLst>
                  <a:outerShdw blurRad="38100" dist="38100" dir="2700000" algn="tl">
                    <a:srgbClr val="000000"/>
                  </a:outerShdw>
                </a:effectLst>
                <a:latin typeface="Arial" charset="0"/>
                <a:cs typeface="Arial" charset="0"/>
              </a:rPr>
              <a:t>Ethbaal</a:t>
            </a:r>
          </a:p>
          <a:p>
            <a:pPr algn="ctr">
              <a:defRPr/>
            </a:pPr>
            <a:r>
              <a:rPr kumimoji="0" lang="en-US" sz="1800" smtClean="0">
                <a:solidFill>
                  <a:srgbClr val="FF8000"/>
                </a:solidFill>
                <a:effectLst>
                  <a:outerShdw blurRad="38100" dist="38100" dir="2700000" algn="tl">
                    <a:srgbClr val="000000"/>
                  </a:outerShdw>
                </a:effectLst>
                <a:latin typeface="Arial" charset="0"/>
                <a:cs typeface="Arial" charset="0"/>
              </a:rPr>
              <a:t>King of Sidonians</a:t>
            </a:r>
            <a:endParaRPr kumimoji="0" lang="en-US" sz="2000" b="0" smtClean="0">
              <a:solidFill>
                <a:srgbClr val="FF8000"/>
              </a:solidFill>
              <a:effectLst>
                <a:outerShdw blurRad="38100" dist="38100" dir="2700000" algn="tl">
                  <a:srgbClr val="000000"/>
                </a:outerShdw>
              </a:effectLst>
              <a:latin typeface="Arial" charset="0"/>
              <a:cs typeface="Arial" charset="0"/>
            </a:endParaRPr>
          </a:p>
        </p:txBody>
      </p:sp>
      <p:sp>
        <p:nvSpPr>
          <p:cNvPr id="242717" name="Line 29"/>
          <p:cNvSpPr>
            <a:spLocks noChangeShapeType="1"/>
          </p:cNvSpPr>
          <p:nvPr/>
        </p:nvSpPr>
        <p:spPr bwMode="auto">
          <a:xfrm>
            <a:off x="1287463" y="2035175"/>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18" name="Line 30"/>
          <p:cNvSpPr>
            <a:spLocks noChangeShapeType="1"/>
          </p:cNvSpPr>
          <p:nvPr/>
        </p:nvSpPr>
        <p:spPr bwMode="auto">
          <a:xfrm>
            <a:off x="6300788" y="5745163"/>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19" name="Text Box 31"/>
          <p:cNvSpPr txBox="1">
            <a:spLocks noChangeArrowheads="1"/>
          </p:cNvSpPr>
          <p:nvPr/>
        </p:nvSpPr>
        <p:spPr bwMode="auto">
          <a:xfrm>
            <a:off x="5711825" y="6202363"/>
            <a:ext cx="1222375"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smtClean="0">
                <a:solidFill>
                  <a:srgbClr val="FFFFFF"/>
                </a:solidFill>
                <a:effectLst>
                  <a:outerShdw blurRad="38100" dist="38100" dir="2700000" algn="tl">
                    <a:srgbClr val="000000"/>
                  </a:outerShdw>
                </a:effectLst>
                <a:latin typeface="Arial" charset="0"/>
                <a:cs typeface="Arial" charset="0"/>
              </a:rPr>
              <a:t>Joash</a:t>
            </a:r>
            <a:endParaRPr kumimoji="0" lang="en-US" sz="2000" b="0" smtClean="0">
              <a:solidFill>
                <a:srgbClr val="FFFFFF"/>
              </a:solidFill>
              <a:effectLst>
                <a:outerShdw blurRad="38100" dist="38100" dir="2700000" algn="tl">
                  <a:srgbClr val="000000"/>
                </a:outerShdw>
              </a:effectLst>
              <a:latin typeface="Arial" charset="0"/>
              <a:cs typeface="Arial" charset="0"/>
            </a:endParaRPr>
          </a:p>
        </p:txBody>
      </p:sp>
      <p:sp>
        <p:nvSpPr>
          <p:cNvPr id="242720" name="Line 32"/>
          <p:cNvSpPr>
            <a:spLocks noChangeShapeType="1"/>
          </p:cNvSpPr>
          <p:nvPr/>
        </p:nvSpPr>
        <p:spPr bwMode="auto">
          <a:xfrm>
            <a:off x="6300788" y="4860925"/>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21" name="Text Box 33"/>
          <p:cNvSpPr txBox="1">
            <a:spLocks noChangeArrowheads="1"/>
          </p:cNvSpPr>
          <p:nvPr/>
        </p:nvSpPr>
        <p:spPr bwMode="auto">
          <a:xfrm>
            <a:off x="5486400" y="5287963"/>
            <a:ext cx="1562100"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smtClean="0">
                <a:solidFill>
                  <a:srgbClr val="FFFF00"/>
                </a:solidFill>
                <a:effectLst>
                  <a:outerShdw blurRad="38100" dist="38100" dir="2700000" algn="tl">
                    <a:srgbClr val="000000"/>
                  </a:outerShdw>
                </a:effectLst>
                <a:latin typeface="Arial" charset="0"/>
                <a:cs typeface="Arial" charset="0"/>
              </a:rPr>
              <a:t>Ahaziah</a:t>
            </a:r>
            <a:endParaRPr kumimoji="0" lang="en-US" sz="2000" b="0" smtClean="0">
              <a:solidFill>
                <a:srgbClr val="FFFF00"/>
              </a:solidFill>
              <a:effectLst>
                <a:outerShdw blurRad="38100" dist="38100" dir="2700000" algn="tl">
                  <a:srgbClr val="000000"/>
                </a:outerShdw>
              </a:effectLst>
              <a:latin typeface="Arial" charset="0"/>
              <a:cs typeface="Arial" charset="0"/>
            </a:endParaRPr>
          </a:p>
        </p:txBody>
      </p:sp>
      <p:sp>
        <p:nvSpPr>
          <p:cNvPr id="242722" name="Line 34"/>
          <p:cNvSpPr>
            <a:spLocks noChangeShapeType="1"/>
          </p:cNvSpPr>
          <p:nvPr/>
        </p:nvSpPr>
        <p:spPr bwMode="auto">
          <a:xfrm>
            <a:off x="7040563" y="2035175"/>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23" name="Text Box 35"/>
          <p:cNvSpPr txBox="1">
            <a:spLocks noChangeArrowheads="1"/>
          </p:cNvSpPr>
          <p:nvPr/>
        </p:nvSpPr>
        <p:spPr bwMode="auto">
          <a:xfrm>
            <a:off x="6240463" y="981075"/>
            <a:ext cx="1789112" cy="107632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800" dirty="0" err="1" smtClean="0">
                <a:solidFill>
                  <a:srgbClr val="FFFFFF"/>
                </a:solidFill>
                <a:effectLst>
                  <a:outerShdw blurRad="38100" dist="38100" dir="2700000" algn="tl">
                    <a:srgbClr val="000000"/>
                  </a:outerShdw>
                </a:effectLst>
                <a:latin typeface="Arial" charset="0"/>
                <a:cs typeface="Arial" charset="0"/>
              </a:rPr>
              <a:t>Asa</a:t>
            </a:r>
            <a:endParaRPr kumimoji="0" lang="en-US" sz="2800" dirty="0" smtClean="0">
              <a:solidFill>
                <a:srgbClr val="FFFFFF"/>
              </a:solidFill>
              <a:effectLst>
                <a:outerShdw blurRad="38100" dist="38100" dir="2700000" algn="tl">
                  <a:srgbClr val="000000"/>
                </a:outerShdw>
              </a:effectLst>
              <a:latin typeface="Arial" charset="0"/>
              <a:cs typeface="Arial" charset="0"/>
            </a:endParaRPr>
          </a:p>
          <a:p>
            <a:pPr algn="ctr">
              <a:defRPr/>
            </a:pPr>
            <a:r>
              <a:rPr kumimoji="0" lang="en-US" sz="1800" dirty="0" smtClean="0">
                <a:solidFill>
                  <a:srgbClr val="FFFFFF"/>
                </a:solidFill>
                <a:effectLst>
                  <a:outerShdw blurRad="38100" dist="38100" dir="2700000" algn="tl">
                    <a:srgbClr val="000000"/>
                  </a:outerShdw>
                </a:effectLst>
                <a:latin typeface="Arial" charset="0"/>
                <a:cs typeface="Arial" charset="0"/>
              </a:rPr>
              <a:t>King of Judah</a:t>
            </a:r>
            <a:br>
              <a:rPr kumimoji="0" lang="en-US" sz="1800" dirty="0" smtClean="0">
                <a:solidFill>
                  <a:srgbClr val="FFFFFF"/>
                </a:solidFill>
                <a:effectLst>
                  <a:outerShdw blurRad="38100" dist="38100" dir="2700000" algn="tl">
                    <a:srgbClr val="000000"/>
                  </a:outerShdw>
                </a:effectLst>
                <a:latin typeface="Arial" charset="0"/>
                <a:cs typeface="Arial" charset="0"/>
              </a:rPr>
            </a:br>
            <a:r>
              <a:rPr kumimoji="0" lang="en-US" sz="1800" dirty="0" smtClean="0">
                <a:solidFill>
                  <a:srgbClr val="FFFFFF"/>
                </a:solidFill>
                <a:effectLst>
                  <a:outerShdw blurRad="38100" dist="38100" dir="2700000" algn="tl">
                    <a:srgbClr val="000000"/>
                  </a:outerShdw>
                </a:effectLst>
                <a:latin typeface="Arial" charset="0"/>
                <a:cs typeface="Arial" charset="0"/>
              </a:rPr>
              <a:t>(Line of David)</a:t>
            </a:r>
            <a:endParaRPr kumimoji="0" lang="en-US" sz="2000" b="0" dirty="0" smtClean="0">
              <a:solidFill>
                <a:srgbClr val="FFFFFF"/>
              </a:solidFill>
              <a:effectLst>
                <a:outerShdw blurRad="38100" dist="38100" dir="2700000" algn="tl">
                  <a:srgbClr val="000000"/>
                </a:outerShdw>
              </a:effectLst>
              <a:latin typeface="Arial" charset="0"/>
              <a:cs typeface="Arial" charset="0"/>
            </a:endParaRPr>
          </a:p>
        </p:txBody>
      </p:sp>
      <p:sp>
        <p:nvSpPr>
          <p:cNvPr id="242724" name="Line 36"/>
          <p:cNvSpPr>
            <a:spLocks noChangeShapeType="1"/>
          </p:cNvSpPr>
          <p:nvPr/>
        </p:nvSpPr>
        <p:spPr bwMode="auto">
          <a:xfrm>
            <a:off x="2557463" y="3505200"/>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25" name="Text Box 37"/>
          <p:cNvSpPr txBox="1">
            <a:spLocks noChangeArrowheads="1"/>
          </p:cNvSpPr>
          <p:nvPr/>
        </p:nvSpPr>
        <p:spPr bwMode="auto">
          <a:xfrm>
            <a:off x="1524000" y="3870325"/>
            <a:ext cx="2057400" cy="954088"/>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800" smtClean="0">
                <a:solidFill>
                  <a:srgbClr val="5DBACA"/>
                </a:solidFill>
                <a:effectLst>
                  <a:outerShdw blurRad="38100" dist="38100" dir="2700000" algn="tl">
                    <a:srgbClr val="000000"/>
                  </a:outerShdw>
                </a:effectLst>
                <a:latin typeface="Arial" charset="0"/>
                <a:cs typeface="Arial" charset="0"/>
              </a:rPr>
              <a:t>Jehoram (Joram)</a:t>
            </a:r>
          </a:p>
        </p:txBody>
      </p:sp>
      <p:sp>
        <p:nvSpPr>
          <p:cNvPr id="242726" name="Text Box 38"/>
          <p:cNvSpPr txBox="1">
            <a:spLocks noChangeArrowheads="1"/>
          </p:cNvSpPr>
          <p:nvPr/>
        </p:nvSpPr>
        <p:spPr bwMode="auto">
          <a:xfrm>
            <a:off x="47625" y="3870325"/>
            <a:ext cx="1562100"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smtClean="0">
                <a:solidFill>
                  <a:srgbClr val="FFFF00"/>
                </a:solidFill>
                <a:effectLst>
                  <a:outerShdw blurRad="38100" dist="38100" dir="2700000" algn="tl">
                    <a:srgbClr val="000000"/>
                  </a:outerShdw>
                </a:effectLst>
                <a:latin typeface="Arial" charset="0"/>
                <a:cs typeface="Arial" charset="0"/>
              </a:rPr>
              <a:t>Ahaziah</a:t>
            </a:r>
            <a:endParaRPr kumimoji="0" lang="en-US" sz="2000" b="0" smtClean="0">
              <a:solidFill>
                <a:srgbClr val="FFFF00"/>
              </a:solidFill>
              <a:effectLst>
                <a:outerShdw blurRad="38100" dist="38100" dir="2700000" algn="tl">
                  <a:srgbClr val="000000"/>
                </a:outerShdw>
              </a:effectLst>
              <a:latin typeface="Arial" charset="0"/>
              <a:cs typeface="Arial" charset="0"/>
            </a:endParaRPr>
          </a:p>
        </p:txBody>
      </p:sp>
      <p:sp>
        <p:nvSpPr>
          <p:cNvPr id="242727" name="Line 39"/>
          <p:cNvSpPr>
            <a:spLocks noChangeShapeType="1"/>
          </p:cNvSpPr>
          <p:nvPr/>
        </p:nvSpPr>
        <p:spPr bwMode="auto">
          <a:xfrm>
            <a:off x="1219200" y="3505200"/>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28" name="Text Box 40"/>
          <p:cNvSpPr txBox="1">
            <a:spLocks noChangeArrowheads="1"/>
          </p:cNvSpPr>
          <p:nvPr/>
        </p:nvSpPr>
        <p:spPr bwMode="auto">
          <a:xfrm>
            <a:off x="3124200" y="5378450"/>
            <a:ext cx="1676400" cy="830263"/>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mtClean="0">
                <a:solidFill>
                  <a:srgbClr val="FF8B93"/>
                </a:solidFill>
                <a:effectLst>
                  <a:outerShdw blurRad="38100" dist="38100" dir="2700000" algn="tl">
                    <a:srgbClr val="000000"/>
                  </a:outerShdw>
                </a:effectLst>
                <a:latin typeface="Arial" charset="0"/>
                <a:cs typeface="Arial" charset="0"/>
              </a:rPr>
              <a:t>Killed by Jehu</a:t>
            </a:r>
            <a:endParaRPr kumimoji="0" lang="en-US" sz="2000" b="0" i="1" smtClean="0">
              <a:solidFill>
                <a:srgbClr val="FF8B93"/>
              </a:solidFill>
              <a:effectLst>
                <a:outerShdw blurRad="38100" dist="38100" dir="2700000" algn="tl">
                  <a:srgbClr val="000000"/>
                </a:outerShdw>
              </a:effectLst>
              <a:latin typeface="Arial" charset="0"/>
              <a:cs typeface="Arial" charset="0"/>
            </a:endParaRPr>
          </a:p>
        </p:txBody>
      </p:sp>
      <p:sp>
        <p:nvSpPr>
          <p:cNvPr id="242729" name="Line 41"/>
          <p:cNvSpPr>
            <a:spLocks noChangeShapeType="1"/>
          </p:cNvSpPr>
          <p:nvPr/>
        </p:nvSpPr>
        <p:spPr bwMode="auto">
          <a:xfrm flipH="1" flipV="1">
            <a:off x="2590800" y="4953000"/>
            <a:ext cx="533400" cy="609600"/>
          </a:xfrm>
          <a:prstGeom prst="line">
            <a:avLst/>
          </a:prstGeom>
          <a:noFill/>
          <a:ln w="76200">
            <a:solidFill>
              <a:schemeClr val="hlink"/>
            </a:solidFill>
            <a:round/>
            <a:headEnd/>
            <a:tailEnd type="triangle" w="med" len="med"/>
          </a:ln>
          <a:effectLst/>
        </p:spPr>
        <p:txBody>
          <a:bodyPr wrap="none" anchor="ctr"/>
          <a:lstStyle/>
          <a:p>
            <a:pPr>
              <a:defRPr/>
            </a:pPr>
            <a:endParaRPr kumimoji="0" lang="en-US" b="0">
              <a:solidFill>
                <a:srgbClr val="FFFFFF"/>
              </a:solidFill>
              <a:effectLst>
                <a:outerShdw blurRad="38100" dist="38100" dir="2700000" algn="tl">
                  <a:srgbClr val="000000">
                    <a:alpha val="43137"/>
                  </a:srgbClr>
                </a:outerShdw>
              </a:effectLst>
              <a:latin typeface="Times" charset="0"/>
            </a:endParaRPr>
          </a:p>
        </p:txBody>
      </p:sp>
      <p:sp>
        <p:nvSpPr>
          <p:cNvPr id="242730" name="Line 42"/>
          <p:cNvSpPr>
            <a:spLocks noChangeShapeType="1"/>
          </p:cNvSpPr>
          <p:nvPr/>
        </p:nvSpPr>
        <p:spPr bwMode="auto">
          <a:xfrm flipV="1">
            <a:off x="4572000" y="5715000"/>
            <a:ext cx="838200" cy="304800"/>
          </a:xfrm>
          <a:prstGeom prst="line">
            <a:avLst/>
          </a:prstGeom>
          <a:noFill/>
          <a:ln w="76200">
            <a:solidFill>
              <a:schemeClr val="hlink"/>
            </a:solidFill>
            <a:round/>
            <a:headEnd/>
            <a:tailEnd type="triangle" w="med" len="med"/>
          </a:ln>
          <a:effectLst/>
        </p:spPr>
        <p:txBody>
          <a:bodyPr wrap="none" anchor="ctr"/>
          <a:lstStyle/>
          <a:p>
            <a:pPr>
              <a:defRPr/>
            </a:pPr>
            <a:endParaRPr kumimoji="0" lang="en-US" b="0">
              <a:solidFill>
                <a:srgbClr val="FFFFFF"/>
              </a:solidFill>
              <a:effectLst>
                <a:outerShdw blurRad="38100" dist="38100" dir="2700000" algn="tl">
                  <a:srgbClr val="000000">
                    <a:alpha val="43137"/>
                  </a:srgbClr>
                </a:outerShdw>
              </a:effectLst>
              <a:latin typeface="Times" charset="0"/>
            </a:endParaRPr>
          </a:p>
        </p:txBody>
      </p:sp>
      <p:sp>
        <p:nvSpPr>
          <p:cNvPr id="242731" name="Text Box 43"/>
          <p:cNvSpPr txBox="1">
            <a:spLocks noChangeArrowheads="1"/>
          </p:cNvSpPr>
          <p:nvPr/>
        </p:nvSpPr>
        <p:spPr bwMode="auto">
          <a:xfrm>
            <a:off x="8316913" y="90488"/>
            <a:ext cx="698500" cy="461962"/>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mtClean="0">
                <a:solidFill>
                  <a:srgbClr val="FFFFFF"/>
                </a:solidFill>
                <a:effectLst>
                  <a:outerShdw blurRad="38100" dist="38100" dir="2700000" algn="tl">
                    <a:srgbClr val="000000"/>
                  </a:outerShdw>
                </a:effectLst>
                <a:latin typeface="Arial" charset="0"/>
                <a:cs typeface="Arial" charset="0"/>
              </a:rPr>
              <a:t>238</a:t>
            </a:r>
            <a:endParaRPr kumimoji="0" lang="en-US" sz="2000" b="0" smtClean="0">
              <a:solidFill>
                <a:srgbClr val="FFFFFF"/>
              </a:solidFill>
              <a:effectLst>
                <a:outerShdw blurRad="38100" dist="38100" dir="2700000" algn="tl">
                  <a:srgbClr val="000000"/>
                </a:outerShdw>
              </a:effectLst>
              <a:latin typeface="Arial" charset="0"/>
              <a:cs typeface="Arial" charset="0"/>
            </a:endParaRPr>
          </a:p>
        </p:txBody>
      </p:sp>
      <p:sp>
        <p:nvSpPr>
          <p:cNvPr id="242733" name="Line 45"/>
          <p:cNvSpPr>
            <a:spLocks noChangeShapeType="1"/>
          </p:cNvSpPr>
          <p:nvPr/>
        </p:nvSpPr>
        <p:spPr bwMode="auto">
          <a:xfrm>
            <a:off x="3667125" y="2033588"/>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34" name="Text Box 46"/>
          <p:cNvSpPr txBox="1">
            <a:spLocks noChangeArrowheads="1"/>
          </p:cNvSpPr>
          <p:nvPr/>
        </p:nvSpPr>
        <p:spPr bwMode="auto">
          <a:xfrm>
            <a:off x="2987675" y="981075"/>
            <a:ext cx="1647825" cy="8001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800" smtClean="0">
                <a:solidFill>
                  <a:srgbClr val="FF8000"/>
                </a:solidFill>
                <a:effectLst>
                  <a:outerShdw blurRad="38100" dist="38100" dir="2700000" algn="tl">
                    <a:srgbClr val="000000"/>
                  </a:outerShdw>
                </a:effectLst>
                <a:latin typeface="Arial" charset="0"/>
                <a:cs typeface="Arial" charset="0"/>
              </a:rPr>
              <a:t>Omri</a:t>
            </a:r>
          </a:p>
          <a:p>
            <a:pPr algn="ctr">
              <a:defRPr/>
            </a:pPr>
            <a:r>
              <a:rPr kumimoji="0" lang="en-US" sz="1800" smtClean="0">
                <a:solidFill>
                  <a:srgbClr val="FF8000"/>
                </a:solidFill>
                <a:effectLst>
                  <a:outerShdw blurRad="38100" dist="38100" dir="2700000" algn="tl">
                    <a:srgbClr val="000000"/>
                  </a:outerShdw>
                </a:effectLst>
                <a:latin typeface="Arial" charset="0"/>
                <a:cs typeface="Arial" charset="0"/>
              </a:rPr>
              <a:t>King of Israel</a:t>
            </a:r>
            <a:endParaRPr kumimoji="0" lang="en-US" sz="2000" b="0" smtClean="0">
              <a:solidFill>
                <a:srgbClr val="FF8000"/>
              </a:solidFill>
              <a:effectLst>
                <a:outerShdw blurRad="38100" dist="38100" dir="2700000" algn="tl">
                  <a:srgbClr val="000000"/>
                </a:outerShdw>
              </a:effectLst>
              <a:latin typeface="Arial" charset="0"/>
              <a:cs typeface="Arial" charset="0"/>
            </a:endParaRPr>
          </a:p>
        </p:txBody>
      </p:sp>
      <p:sp>
        <p:nvSpPr>
          <p:cNvPr id="242735" name="Text Box 47"/>
          <p:cNvSpPr txBox="1">
            <a:spLocks noChangeArrowheads="1"/>
          </p:cNvSpPr>
          <p:nvPr/>
        </p:nvSpPr>
        <p:spPr bwMode="auto">
          <a:xfrm>
            <a:off x="228600" y="6369050"/>
            <a:ext cx="5243513" cy="40005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000" smtClean="0">
                <a:solidFill>
                  <a:srgbClr val="FFFFFF"/>
                </a:solidFill>
                <a:effectLst>
                  <a:outerShdw blurRad="38100" dist="38100" dir="2700000" algn="tl">
                    <a:srgbClr val="000000"/>
                  </a:outerShdw>
                </a:effectLst>
                <a:latin typeface="Arial" charset="0"/>
                <a:cs typeface="Arial" charset="0"/>
              </a:rPr>
              <a:t>Good kings in white; </a:t>
            </a:r>
            <a:r>
              <a:rPr kumimoji="0" lang="en-US" sz="2000" smtClean="0">
                <a:solidFill>
                  <a:srgbClr val="808080"/>
                </a:solidFill>
                <a:effectLst>
                  <a:outerShdw blurRad="38100" dist="38100" dir="2700000" algn="tl">
                    <a:srgbClr val="000000"/>
                  </a:outerShdw>
                </a:effectLst>
                <a:latin typeface="Arial" charset="0"/>
                <a:cs typeface="Arial" charset="0"/>
              </a:rPr>
              <a:t>queen in </a:t>
            </a:r>
            <a:r>
              <a:rPr kumimoji="0" lang="en-US" sz="2000" i="1" smtClean="0">
                <a:solidFill>
                  <a:srgbClr val="808080"/>
                </a:solidFill>
                <a:effectLst>
                  <a:outerShdw blurRad="38100" dist="38100" dir="2700000" algn="tl">
                    <a:srgbClr val="000000"/>
                  </a:outerShdw>
                </a:effectLst>
                <a:latin typeface="Arial" charset="0"/>
                <a:cs typeface="Arial" charset="0"/>
              </a:rPr>
              <a:t>gray italics</a:t>
            </a:r>
            <a:endParaRPr kumimoji="0" lang="en-US" sz="1600" b="0" smtClean="0">
              <a:solidFill>
                <a:srgbClr val="FFFFFF"/>
              </a:solidFill>
              <a:effectLst>
                <a:outerShdw blurRad="38100" dist="38100" dir="2700000" algn="tl">
                  <a:srgbClr val="000000"/>
                </a:outerShdw>
              </a:effectLst>
              <a:latin typeface="Arial" charset="0"/>
              <a:cs typeface="Arial" charset="0"/>
            </a:endParaRPr>
          </a:p>
        </p:txBody>
      </p:sp>
      <p:sp>
        <p:nvSpPr>
          <p:cNvPr id="242736" name="Text Box 48"/>
          <p:cNvSpPr txBox="1">
            <a:spLocks noChangeArrowheads="1"/>
          </p:cNvSpPr>
          <p:nvPr/>
        </p:nvSpPr>
        <p:spPr bwMode="auto">
          <a:xfrm>
            <a:off x="6591300" y="4244975"/>
            <a:ext cx="2438400" cy="70802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000" smtClean="0">
                <a:solidFill>
                  <a:srgbClr val="FF8B93"/>
                </a:solidFill>
                <a:effectLst>
                  <a:outerShdw blurRad="38100" dist="38100" dir="2700000" algn="tl">
                    <a:srgbClr val="000000"/>
                  </a:outerShdw>
                </a:effectLst>
                <a:latin typeface="Arial" charset="0"/>
                <a:cs typeface="Arial" charset="0"/>
              </a:rPr>
              <a:t>All brothers killed</a:t>
            </a:r>
          </a:p>
          <a:p>
            <a:pPr algn="ctr">
              <a:defRPr/>
            </a:pPr>
            <a:r>
              <a:rPr kumimoji="0" lang="en-US" sz="2000" smtClean="0">
                <a:solidFill>
                  <a:srgbClr val="FF8B93"/>
                </a:solidFill>
                <a:effectLst>
                  <a:outerShdw blurRad="38100" dist="38100" dir="2700000" algn="tl">
                    <a:srgbClr val="000000"/>
                  </a:outerShdw>
                </a:effectLst>
                <a:latin typeface="Arial" charset="0"/>
                <a:cs typeface="Arial" charset="0"/>
              </a:rPr>
              <a:t>(2 Ch 21:4)</a:t>
            </a:r>
            <a:endParaRPr kumimoji="0" lang="en-US" sz="1600" b="0" smtClean="0">
              <a:solidFill>
                <a:srgbClr val="FF8B93"/>
              </a:solidFill>
              <a:effectLst>
                <a:outerShdw blurRad="38100" dist="38100" dir="2700000" algn="tl">
                  <a:srgbClr val="000000"/>
                </a:outerShdw>
              </a:effectLst>
              <a:latin typeface="Arial" charset="0"/>
              <a:cs typeface="Arial" charset="0"/>
            </a:endParaRPr>
          </a:p>
        </p:txBody>
      </p:sp>
      <p:sp>
        <p:nvSpPr>
          <p:cNvPr id="242737" name="Text Box 49"/>
          <p:cNvSpPr txBox="1">
            <a:spLocks noChangeArrowheads="1"/>
          </p:cNvSpPr>
          <p:nvPr/>
        </p:nvSpPr>
        <p:spPr bwMode="auto">
          <a:xfrm>
            <a:off x="6553200" y="5045075"/>
            <a:ext cx="2514600" cy="70802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000" smtClean="0">
                <a:solidFill>
                  <a:srgbClr val="FF8B93"/>
                </a:solidFill>
                <a:effectLst>
                  <a:outerShdw blurRad="38100" dist="38100" dir="2700000" algn="tl">
                    <a:srgbClr val="000000"/>
                  </a:outerShdw>
                </a:effectLst>
                <a:latin typeface="Arial" charset="0"/>
                <a:cs typeface="Arial" charset="0"/>
              </a:rPr>
              <a:t>All brothers killed</a:t>
            </a:r>
          </a:p>
          <a:p>
            <a:pPr algn="ctr">
              <a:defRPr/>
            </a:pPr>
            <a:r>
              <a:rPr kumimoji="0" lang="en-US" sz="2000" smtClean="0">
                <a:solidFill>
                  <a:srgbClr val="FF8B93"/>
                </a:solidFill>
                <a:effectLst>
                  <a:outerShdw blurRad="38100" dist="38100" dir="2700000" algn="tl">
                    <a:srgbClr val="000000"/>
                  </a:outerShdw>
                </a:effectLst>
                <a:latin typeface="Arial" charset="0"/>
                <a:cs typeface="Arial" charset="0"/>
              </a:rPr>
              <a:t>(2 Ch 22:1)</a:t>
            </a:r>
            <a:endParaRPr kumimoji="0" lang="en-US" sz="1600" b="0" smtClean="0">
              <a:solidFill>
                <a:srgbClr val="FF8B93"/>
              </a:solidFill>
              <a:effectLst>
                <a:outerShdw blurRad="38100" dist="38100" dir="2700000" algn="tl">
                  <a:srgbClr val="000000"/>
                </a:outerShdw>
              </a:effectLst>
              <a:latin typeface="Arial" charset="0"/>
              <a:cs typeface="Arial" charset="0"/>
            </a:endParaRPr>
          </a:p>
        </p:txBody>
      </p:sp>
      <p:sp>
        <p:nvSpPr>
          <p:cNvPr id="242738" name="Text Box 50"/>
          <p:cNvSpPr txBox="1">
            <a:spLocks noChangeArrowheads="1"/>
          </p:cNvSpPr>
          <p:nvPr/>
        </p:nvSpPr>
        <p:spPr bwMode="auto">
          <a:xfrm>
            <a:off x="6553200" y="5959475"/>
            <a:ext cx="2514600" cy="708025"/>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000" smtClean="0">
                <a:solidFill>
                  <a:srgbClr val="FF8B93"/>
                </a:solidFill>
                <a:effectLst>
                  <a:outerShdw blurRad="38100" dist="38100" dir="2700000" algn="tl">
                    <a:srgbClr val="000000"/>
                  </a:outerShdw>
                </a:effectLst>
                <a:latin typeface="Arial" charset="0"/>
                <a:cs typeface="Arial" charset="0"/>
              </a:rPr>
              <a:t>All brothers killed</a:t>
            </a:r>
          </a:p>
          <a:p>
            <a:pPr algn="ctr">
              <a:defRPr/>
            </a:pPr>
            <a:r>
              <a:rPr kumimoji="0" lang="en-US" sz="2000" smtClean="0">
                <a:solidFill>
                  <a:srgbClr val="FF8B93"/>
                </a:solidFill>
                <a:effectLst>
                  <a:outerShdw blurRad="38100" dist="38100" dir="2700000" algn="tl">
                    <a:srgbClr val="000000"/>
                  </a:outerShdw>
                </a:effectLst>
                <a:latin typeface="Arial" charset="0"/>
                <a:cs typeface="Arial" charset="0"/>
              </a:rPr>
              <a:t>(2 Ch 22:11)</a:t>
            </a:r>
            <a:endParaRPr kumimoji="0" lang="en-US" sz="1600" b="0" smtClean="0">
              <a:solidFill>
                <a:srgbClr val="FF8B93"/>
              </a:solidFill>
              <a:effectLst>
                <a:outerShdw blurRad="38100" dist="38100" dir="2700000" algn="tl">
                  <a:srgbClr val="000000"/>
                </a:outerShdw>
              </a:effectLst>
              <a:latin typeface="Arial" charset="0"/>
              <a:cs typeface="Arial" charset="0"/>
            </a:endParaRPr>
          </a:p>
        </p:txBody>
      </p:sp>
      <p:sp>
        <p:nvSpPr>
          <p:cNvPr id="42" name="Line 45"/>
          <p:cNvSpPr>
            <a:spLocks noChangeShapeType="1"/>
          </p:cNvSpPr>
          <p:nvPr/>
        </p:nvSpPr>
        <p:spPr bwMode="auto">
          <a:xfrm flipH="1">
            <a:off x="3733800" y="3505200"/>
            <a:ext cx="1676400" cy="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42720"/>
                                        </p:tgtEl>
                                        <p:attrNameLst>
                                          <p:attrName>style.visibility</p:attrName>
                                        </p:attrNameLst>
                                      </p:cBhvr>
                                      <p:to>
                                        <p:strVal val="visible"/>
                                      </p:to>
                                    </p:set>
                                    <p:animEffect transition="in" filter="dissolve">
                                      <p:cBhvr>
                                        <p:cTn id="7" dur="500"/>
                                        <p:tgtEl>
                                          <p:spTgt spid="24272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2721">
                                            <p:txEl>
                                              <p:pRg st="0" end="0"/>
                                            </p:txEl>
                                          </p:spTgt>
                                        </p:tgtEl>
                                        <p:attrNameLst>
                                          <p:attrName>style.visibility</p:attrName>
                                        </p:attrNameLst>
                                      </p:cBhvr>
                                      <p:to>
                                        <p:strVal val="visible"/>
                                      </p:to>
                                    </p:set>
                                    <p:animEffect transition="in" filter="dissolve">
                                      <p:cBhvr>
                                        <p:cTn id="11" dur="500"/>
                                        <p:tgtEl>
                                          <p:spTgt spid="242721">
                                            <p:txEl>
                                              <p:pRg st="0" end="0"/>
                                            </p:txEl>
                                          </p:spTgt>
                                        </p:tgtEl>
                                      </p:cBhvr>
                                    </p:animEffect>
                                  </p:childTnLst>
                                </p:cTn>
                              </p:par>
                            </p:childTnLst>
                          </p:cTn>
                        </p:par>
                        <p:par>
                          <p:cTn id="12" fill="hold" nodeType="afterGroup">
                            <p:stCondLst>
                              <p:cond delay="1000"/>
                            </p:stCondLst>
                            <p:childTnLst>
                              <p:par>
                                <p:cTn id="13" presetID="2" presetClass="entr" presetSubtype="3" fill="hold" grpId="0" nodeType="afterEffect">
                                  <p:stCondLst>
                                    <p:cond delay="0"/>
                                  </p:stCondLst>
                                  <p:iterate type="lt">
                                    <p:tmPct val="100000"/>
                                  </p:iterate>
                                  <p:childTnLst>
                                    <p:set>
                                      <p:cBhvr>
                                        <p:cTn id="14" dur="1" fill="hold">
                                          <p:stCondLst>
                                            <p:cond delay="0"/>
                                          </p:stCondLst>
                                        </p:cTn>
                                        <p:tgtEl>
                                          <p:spTgt spid="242737">
                                            <p:txEl>
                                              <p:pRg st="0" end="0"/>
                                            </p:txEl>
                                          </p:spTgt>
                                        </p:tgtEl>
                                        <p:attrNameLst>
                                          <p:attrName>style.visibility</p:attrName>
                                        </p:attrNameLst>
                                      </p:cBhvr>
                                      <p:to>
                                        <p:strVal val="visible"/>
                                      </p:to>
                                    </p:set>
                                    <p:anim calcmode="lin" valueType="num">
                                      <p:cBhvr additive="base">
                                        <p:cTn id="15" dur="75" fill="hold"/>
                                        <p:tgtEl>
                                          <p:spTgt spid="242737">
                                            <p:txEl>
                                              <p:pRg st="0" end="0"/>
                                            </p:txEl>
                                          </p:spTgt>
                                        </p:tgtEl>
                                        <p:attrNameLst>
                                          <p:attrName>ppt_x</p:attrName>
                                        </p:attrNameLst>
                                      </p:cBhvr>
                                      <p:tavLst>
                                        <p:tav tm="0">
                                          <p:val>
                                            <p:strVal val="1+#ppt_w/2"/>
                                          </p:val>
                                        </p:tav>
                                        <p:tav tm="100000">
                                          <p:val>
                                            <p:strVal val="#ppt_x"/>
                                          </p:val>
                                        </p:tav>
                                      </p:tavLst>
                                    </p:anim>
                                    <p:anim calcmode="lin" valueType="num">
                                      <p:cBhvr additive="base">
                                        <p:cTn id="16" dur="75" fill="hold"/>
                                        <p:tgtEl>
                                          <p:spTgt spid="242737">
                                            <p:txEl>
                                              <p:pRg st="0" end="0"/>
                                            </p:txEl>
                                          </p:spTgt>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2275"/>
                            </p:stCondLst>
                            <p:childTnLst>
                              <p:par>
                                <p:cTn id="18" presetID="2" presetClass="entr" presetSubtype="3" fill="hold" grpId="0" nodeType="afterEffect">
                                  <p:stCondLst>
                                    <p:cond delay="0"/>
                                  </p:stCondLst>
                                  <p:iterate type="lt">
                                    <p:tmPct val="100000"/>
                                  </p:iterate>
                                  <p:childTnLst>
                                    <p:set>
                                      <p:cBhvr>
                                        <p:cTn id="19" dur="1" fill="hold">
                                          <p:stCondLst>
                                            <p:cond delay="0"/>
                                          </p:stCondLst>
                                        </p:cTn>
                                        <p:tgtEl>
                                          <p:spTgt spid="242737">
                                            <p:txEl>
                                              <p:pRg st="1" end="1"/>
                                            </p:txEl>
                                          </p:spTgt>
                                        </p:tgtEl>
                                        <p:attrNameLst>
                                          <p:attrName>style.visibility</p:attrName>
                                        </p:attrNameLst>
                                      </p:cBhvr>
                                      <p:to>
                                        <p:strVal val="visible"/>
                                      </p:to>
                                    </p:set>
                                    <p:anim calcmode="lin" valueType="num">
                                      <p:cBhvr additive="base">
                                        <p:cTn id="20" dur="75" fill="hold"/>
                                        <p:tgtEl>
                                          <p:spTgt spid="242737">
                                            <p:txEl>
                                              <p:pRg st="1" end="1"/>
                                            </p:txEl>
                                          </p:spTgt>
                                        </p:tgtEl>
                                        <p:attrNameLst>
                                          <p:attrName>ppt_x</p:attrName>
                                        </p:attrNameLst>
                                      </p:cBhvr>
                                      <p:tavLst>
                                        <p:tav tm="0">
                                          <p:val>
                                            <p:strVal val="1+#ppt_w/2"/>
                                          </p:val>
                                        </p:tav>
                                        <p:tav tm="100000">
                                          <p:val>
                                            <p:strVal val="#ppt_x"/>
                                          </p:val>
                                        </p:tav>
                                      </p:tavLst>
                                    </p:anim>
                                    <p:anim calcmode="lin" valueType="num">
                                      <p:cBhvr additive="base">
                                        <p:cTn id="21" dur="75" fill="hold"/>
                                        <p:tgtEl>
                                          <p:spTgt spid="24273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42728">
                                            <p:txEl>
                                              <p:pRg st="0" end="0"/>
                                            </p:txEl>
                                          </p:spTgt>
                                        </p:tgtEl>
                                        <p:attrNameLst>
                                          <p:attrName>style.visibility</p:attrName>
                                        </p:attrNameLst>
                                      </p:cBhvr>
                                      <p:to>
                                        <p:strVal val="visible"/>
                                      </p:to>
                                    </p:set>
                                    <p:animEffect transition="in" filter="dissolve">
                                      <p:cBhvr>
                                        <p:cTn id="26" dur="500"/>
                                        <p:tgtEl>
                                          <p:spTgt spid="242728">
                                            <p:txEl>
                                              <p:pRg st="0" end="0"/>
                                            </p:txEl>
                                          </p:spTgt>
                                        </p:tgtEl>
                                      </p:cBhvr>
                                    </p:animEffec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242729"/>
                                        </p:tgtEl>
                                        <p:attrNameLst>
                                          <p:attrName>style.visibility</p:attrName>
                                        </p:attrNameLst>
                                      </p:cBhvr>
                                      <p:to>
                                        <p:strVal val="visible"/>
                                      </p:to>
                                    </p:set>
                                    <p:animEffect transition="in" filter="dissolve">
                                      <p:cBhvr>
                                        <p:cTn id="30" dur="500"/>
                                        <p:tgtEl>
                                          <p:spTgt spid="242729"/>
                                        </p:tgtEl>
                                      </p:cBhvr>
                                    </p:animEffect>
                                  </p:childTnLst>
                                </p:cTn>
                              </p:par>
                              <p:par>
                                <p:cTn id="31" presetID="9" presetClass="entr" presetSubtype="0" fill="hold" nodeType="withEffect">
                                  <p:stCondLst>
                                    <p:cond delay="0"/>
                                  </p:stCondLst>
                                  <p:childTnLst>
                                    <p:set>
                                      <p:cBhvr>
                                        <p:cTn id="32" dur="1" fill="hold">
                                          <p:stCondLst>
                                            <p:cond delay="0"/>
                                          </p:stCondLst>
                                        </p:cTn>
                                        <p:tgtEl>
                                          <p:spTgt spid="242730"/>
                                        </p:tgtEl>
                                        <p:attrNameLst>
                                          <p:attrName>style.visibility</p:attrName>
                                        </p:attrNameLst>
                                      </p:cBhvr>
                                      <p:to>
                                        <p:strVal val="visible"/>
                                      </p:to>
                                    </p:set>
                                    <p:animEffect transition="in" filter="dissolve">
                                      <p:cBhvr>
                                        <p:cTn id="33" dur="500"/>
                                        <p:tgtEl>
                                          <p:spTgt spid="2427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42718"/>
                                        </p:tgtEl>
                                        <p:attrNameLst>
                                          <p:attrName>style.visibility</p:attrName>
                                        </p:attrNameLst>
                                      </p:cBhvr>
                                      <p:to>
                                        <p:strVal val="visible"/>
                                      </p:to>
                                    </p:set>
                                    <p:animEffect transition="in" filter="dissolve">
                                      <p:cBhvr>
                                        <p:cTn id="38" dur="500"/>
                                        <p:tgtEl>
                                          <p:spTgt spid="242718"/>
                                        </p:tgtEl>
                                      </p:cBhvr>
                                    </p:animEffect>
                                  </p:childTnLst>
                                </p:cTn>
                              </p:par>
                            </p:childTnLst>
                          </p:cTn>
                        </p:par>
                        <p:par>
                          <p:cTn id="39" fill="hold" nodeType="afterGroup">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242719">
                                            <p:txEl>
                                              <p:pRg st="0" end="0"/>
                                            </p:txEl>
                                          </p:spTgt>
                                        </p:tgtEl>
                                        <p:attrNameLst>
                                          <p:attrName>style.visibility</p:attrName>
                                        </p:attrNameLst>
                                      </p:cBhvr>
                                      <p:to>
                                        <p:strVal val="visible"/>
                                      </p:to>
                                    </p:set>
                                    <p:animEffect transition="in" filter="dissolve">
                                      <p:cBhvr>
                                        <p:cTn id="42" dur="500"/>
                                        <p:tgtEl>
                                          <p:spTgt spid="242719">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3" fill="hold" grpId="0" nodeType="clickEffect">
                                  <p:stCondLst>
                                    <p:cond delay="0"/>
                                  </p:stCondLst>
                                  <p:iterate type="lt">
                                    <p:tmPct val="100000"/>
                                  </p:iterate>
                                  <p:childTnLst>
                                    <p:set>
                                      <p:cBhvr>
                                        <p:cTn id="46" dur="1" fill="hold">
                                          <p:stCondLst>
                                            <p:cond delay="0"/>
                                          </p:stCondLst>
                                        </p:cTn>
                                        <p:tgtEl>
                                          <p:spTgt spid="242738">
                                            <p:txEl>
                                              <p:pRg st="0" end="0"/>
                                            </p:txEl>
                                          </p:spTgt>
                                        </p:tgtEl>
                                        <p:attrNameLst>
                                          <p:attrName>style.visibility</p:attrName>
                                        </p:attrNameLst>
                                      </p:cBhvr>
                                      <p:to>
                                        <p:strVal val="visible"/>
                                      </p:to>
                                    </p:set>
                                    <p:anim calcmode="lin" valueType="num">
                                      <p:cBhvr additive="base">
                                        <p:cTn id="47" dur="75" fill="hold"/>
                                        <p:tgtEl>
                                          <p:spTgt spid="242738">
                                            <p:txEl>
                                              <p:pRg st="0" end="0"/>
                                            </p:txEl>
                                          </p:spTgt>
                                        </p:tgtEl>
                                        <p:attrNameLst>
                                          <p:attrName>ppt_x</p:attrName>
                                        </p:attrNameLst>
                                      </p:cBhvr>
                                      <p:tavLst>
                                        <p:tav tm="0">
                                          <p:val>
                                            <p:strVal val="1+#ppt_w/2"/>
                                          </p:val>
                                        </p:tav>
                                        <p:tav tm="100000">
                                          <p:val>
                                            <p:strVal val="#ppt_x"/>
                                          </p:val>
                                        </p:tav>
                                      </p:tavLst>
                                    </p:anim>
                                    <p:anim calcmode="lin" valueType="num">
                                      <p:cBhvr additive="base">
                                        <p:cTn id="48" dur="75" fill="hold"/>
                                        <p:tgtEl>
                                          <p:spTgt spid="242738">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iterate type="lt">
                                    <p:tmPct val="100000"/>
                                  </p:iterate>
                                  <p:childTnLst>
                                    <p:set>
                                      <p:cBhvr>
                                        <p:cTn id="50" dur="1" fill="hold">
                                          <p:stCondLst>
                                            <p:cond delay="0"/>
                                          </p:stCondLst>
                                        </p:cTn>
                                        <p:tgtEl>
                                          <p:spTgt spid="242738">
                                            <p:txEl>
                                              <p:pRg st="1" end="1"/>
                                            </p:txEl>
                                          </p:spTgt>
                                        </p:tgtEl>
                                        <p:attrNameLst>
                                          <p:attrName>style.visibility</p:attrName>
                                        </p:attrNameLst>
                                      </p:cBhvr>
                                      <p:to>
                                        <p:strVal val="visible"/>
                                      </p:to>
                                    </p:set>
                                    <p:anim calcmode="lin" valueType="num">
                                      <p:cBhvr additive="base">
                                        <p:cTn id="51" dur="75" fill="hold"/>
                                        <p:tgtEl>
                                          <p:spTgt spid="242738">
                                            <p:txEl>
                                              <p:pRg st="1" end="1"/>
                                            </p:txEl>
                                          </p:spTgt>
                                        </p:tgtEl>
                                        <p:attrNameLst>
                                          <p:attrName>ppt_x</p:attrName>
                                        </p:attrNameLst>
                                      </p:cBhvr>
                                      <p:tavLst>
                                        <p:tav tm="0">
                                          <p:val>
                                            <p:strVal val="1+#ppt_w/2"/>
                                          </p:val>
                                        </p:tav>
                                        <p:tav tm="100000">
                                          <p:val>
                                            <p:strVal val="#ppt_x"/>
                                          </p:val>
                                        </p:tav>
                                      </p:tavLst>
                                    </p:anim>
                                    <p:anim calcmode="lin" valueType="num">
                                      <p:cBhvr additive="base">
                                        <p:cTn id="52" dur="75" fill="hold"/>
                                        <p:tgtEl>
                                          <p:spTgt spid="24273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19" grpId="0" build="p" autoUpdateAnimBg="0"/>
      <p:bldP spid="242721" grpId="0" build="p" autoUpdateAnimBg="0"/>
      <p:bldP spid="242728" grpId="0" build="p" autoUpdateAnimBg="0"/>
      <p:bldP spid="242737" grpId="0" build="p" autoUpdateAnimBg="0"/>
      <p:bldP spid="24273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attack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5725"/>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6" name="Picture 1" descr="WTC-Jumper4.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7950" y="115888"/>
            <a:ext cx="27622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3"/>
          <p:cNvSpPr>
            <a:spLocks noGrp="1" noChangeArrowheads="1"/>
          </p:cNvSpPr>
          <p:nvPr>
            <p:ph type="title" idx="4294967295"/>
          </p:nvPr>
        </p:nvSpPr>
        <p:spPr>
          <a:xfrm>
            <a:off x="0" y="-171450"/>
            <a:ext cx="9144000" cy="1152525"/>
          </a:xfrm>
        </p:spPr>
        <p:txBody>
          <a:bodyPr/>
          <a:lstStyle/>
          <a:p>
            <a:pPr eaLnBrk="1" hangingPunct="1"/>
            <a:r>
              <a:rPr lang="en-US">
                <a:latin typeface="Arial" charset="0"/>
                <a:ea typeface="ＭＳ Ｐゴシック" charset="0"/>
              </a:rPr>
              <a:t>The Twin Towers</a:t>
            </a:r>
          </a:p>
        </p:txBody>
      </p:sp>
    </p:spTree>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2" descr="abandoned car.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sz="quarter"/>
          </p:nvPr>
        </p:nvSpPr>
        <p:spPr>
          <a:xfrm>
            <a:off x="683568" y="116632"/>
            <a:ext cx="7772400" cy="2016224"/>
          </a:xfrm>
          <a:extLst/>
        </p:spPr>
        <p:txBody>
          <a:bodyPr/>
          <a:lstStyle/>
          <a:p>
            <a:pPr>
              <a:defRPr/>
            </a:pPr>
            <a:r>
              <a:rPr lang="en-US" sz="6000" dirty="0" smtClean="0">
                <a:effectLst>
                  <a:glow rad="304800">
                    <a:schemeClr val="bg2">
                      <a:alpha val="75000"/>
                    </a:schemeClr>
                  </a:glow>
                </a:effectLst>
              </a:rPr>
              <a:t>God still disciplines idolaters today</a:t>
            </a:r>
            <a:endParaRPr lang="en-US" sz="6000" dirty="0">
              <a:effectLst>
                <a:glow rad="304800">
                  <a:schemeClr val="bg2">
                    <a:alpha val="75000"/>
                  </a:scheme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2" descr="in god we trust gold 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733425"/>
            <a:ext cx="9277351"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6" name="Title 1"/>
          <p:cNvSpPr>
            <a:spLocks noGrp="1"/>
          </p:cNvSpPr>
          <p:nvPr>
            <p:ph type="title"/>
          </p:nvPr>
        </p:nvSpPr>
        <p:spPr>
          <a:xfrm>
            <a:off x="0" y="-26988"/>
            <a:ext cx="9144000" cy="792163"/>
          </a:xfrm>
        </p:spPr>
        <p:txBody>
          <a:bodyPr/>
          <a:lstStyle/>
          <a:p>
            <a:r>
              <a:rPr lang="en-US">
                <a:latin typeface="Arial" charset="0"/>
                <a:ea typeface="ＭＳ Ｐゴシック" charset="0"/>
              </a:rPr>
              <a:t>In God We Trust?</a:t>
            </a:r>
          </a:p>
        </p:txBody>
      </p:sp>
      <p:sp>
        <p:nvSpPr>
          <p:cNvPr id="4" name="Title 1"/>
          <p:cNvSpPr txBox="1">
            <a:spLocks/>
          </p:cNvSpPr>
          <p:nvPr/>
        </p:nvSpPr>
        <p:spPr bwMode="auto">
          <a:xfrm>
            <a:off x="453642" y="908720"/>
            <a:ext cx="867645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algn="l">
              <a:defRPr/>
            </a:pPr>
            <a:r>
              <a:rPr lang="en-US" dirty="0" smtClean="0">
                <a:effectLst>
                  <a:glow rad="647700">
                    <a:schemeClr val="tx1">
                      <a:alpha val="75000"/>
                    </a:schemeClr>
                  </a:glow>
                </a:effectLst>
              </a:rPr>
              <a:t>1962 Prayer in schools</a:t>
            </a:r>
            <a:endParaRPr lang="en-US" dirty="0">
              <a:effectLst>
                <a:glow rad="647700">
                  <a:schemeClr val="tx1">
                    <a:alpha val="75000"/>
                  </a:schemeClr>
                </a:glow>
              </a:effectLst>
            </a:endParaRPr>
          </a:p>
        </p:txBody>
      </p:sp>
      <p:pic>
        <p:nvPicPr>
          <p:cNvPr id="5" name="Picture 4" descr="500px-RedX.svg.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8175" y="549275"/>
            <a:ext cx="20034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53642" y="1760815"/>
            <a:ext cx="867645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algn="l">
              <a:defRPr/>
            </a:pPr>
            <a:r>
              <a:rPr lang="en-US" dirty="0" smtClean="0">
                <a:effectLst>
                  <a:glow rad="647700">
                    <a:schemeClr val="tx1">
                      <a:alpha val="75000"/>
                    </a:schemeClr>
                  </a:glow>
                </a:effectLst>
              </a:rPr>
              <a:t>1963 Bible reading in schools</a:t>
            </a:r>
            <a:endParaRPr lang="en-US" dirty="0">
              <a:effectLst>
                <a:glow rad="647700">
                  <a:schemeClr val="tx1">
                    <a:alpha val="75000"/>
                  </a:schemeClr>
                </a:glow>
              </a:effectLst>
            </a:endParaRPr>
          </a:p>
        </p:txBody>
      </p:sp>
      <p:pic>
        <p:nvPicPr>
          <p:cNvPr id="7" name="Picture 6" descr="500px-RedX.svg.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8175" y="1341438"/>
            <a:ext cx="20034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53642" y="2612910"/>
            <a:ext cx="867645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algn="l">
              <a:defRPr/>
            </a:pPr>
            <a:r>
              <a:rPr lang="en-US" dirty="0" smtClean="0">
                <a:effectLst>
                  <a:glow rad="647700">
                    <a:schemeClr val="tx1">
                      <a:alpha val="75000"/>
                    </a:schemeClr>
                  </a:glow>
                </a:effectLst>
              </a:rPr>
              <a:t>1973 Abortion restrictions</a:t>
            </a:r>
            <a:endParaRPr lang="en-US" dirty="0">
              <a:effectLst>
                <a:glow rad="647700">
                  <a:schemeClr val="tx1">
                    <a:alpha val="75000"/>
                  </a:schemeClr>
                </a:glow>
              </a:effectLst>
            </a:endParaRPr>
          </a:p>
        </p:txBody>
      </p:sp>
      <p:pic>
        <p:nvPicPr>
          <p:cNvPr id="9" name="Picture 8" descr="500px-RedX.svg.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1350" y="2205038"/>
            <a:ext cx="20034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453642" y="3465005"/>
            <a:ext cx="867645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algn="l">
              <a:defRPr/>
            </a:pPr>
            <a:r>
              <a:rPr lang="en-US" dirty="0" smtClean="0">
                <a:effectLst>
                  <a:glow rad="647700">
                    <a:schemeClr val="tx1">
                      <a:alpha val="75000"/>
                    </a:schemeClr>
                  </a:glow>
                </a:effectLst>
              </a:rPr>
              <a:t>1985 Nativity scenes prohibited</a:t>
            </a:r>
            <a:endParaRPr lang="en-US" dirty="0">
              <a:effectLst>
                <a:glow rad="647700">
                  <a:schemeClr val="tx1">
                    <a:alpha val="75000"/>
                  </a:schemeClr>
                </a:glow>
              </a:effectLst>
            </a:endParaRPr>
          </a:p>
        </p:txBody>
      </p:sp>
      <p:pic>
        <p:nvPicPr>
          <p:cNvPr id="11" name="Picture 10" descr="500px-RedX.svg.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1513" y="3068638"/>
            <a:ext cx="200501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453642" y="4317100"/>
            <a:ext cx="867645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algn="l">
              <a:defRPr/>
            </a:pPr>
            <a:r>
              <a:rPr lang="en-US" dirty="0" smtClean="0">
                <a:effectLst>
                  <a:glow rad="647700">
                    <a:schemeClr val="tx1">
                      <a:alpha val="75000"/>
                    </a:schemeClr>
                  </a:glow>
                </a:effectLst>
              </a:rPr>
              <a:t>2003 Sodomy laws eliminated</a:t>
            </a:r>
            <a:endParaRPr lang="en-US" dirty="0">
              <a:effectLst>
                <a:glow rad="647700">
                  <a:schemeClr val="tx1">
                    <a:alpha val="75000"/>
                  </a:schemeClr>
                </a:glow>
              </a:effectLst>
            </a:endParaRPr>
          </a:p>
        </p:txBody>
      </p:sp>
      <p:pic>
        <p:nvPicPr>
          <p:cNvPr id="13" name="Picture 12" descr="500px-RedX.svg.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93888" y="3933825"/>
            <a:ext cx="20034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bwMode="auto">
          <a:xfrm>
            <a:off x="453642" y="5169195"/>
            <a:ext cx="867645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algn="l">
              <a:defRPr/>
            </a:pPr>
            <a:r>
              <a:rPr lang="en-US" dirty="0" smtClean="0">
                <a:effectLst>
                  <a:glow rad="647700">
                    <a:schemeClr val="tx1">
                      <a:alpha val="75000"/>
                    </a:schemeClr>
                  </a:glow>
                </a:effectLst>
              </a:rPr>
              <a:t>2004 No intelligence allowed</a:t>
            </a:r>
            <a:endParaRPr lang="en-US" dirty="0">
              <a:effectLst>
                <a:glow rad="647700">
                  <a:schemeClr val="tx1">
                    <a:alpha val="75000"/>
                  </a:schemeClr>
                </a:glow>
              </a:effectLst>
            </a:endParaRPr>
          </a:p>
        </p:txBody>
      </p:sp>
      <p:pic>
        <p:nvPicPr>
          <p:cNvPr id="15" name="Picture 14" descr="500px-RedX.svg.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5163" y="4829175"/>
            <a:ext cx="200342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bwMode="auto">
          <a:xfrm>
            <a:off x="453642" y="6021288"/>
            <a:ext cx="867645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a:lstStyle>
          <a:p>
            <a:pPr algn="l">
              <a:defRPr/>
            </a:pPr>
            <a:r>
              <a:rPr lang="en-US" dirty="0" smtClean="0">
                <a:effectLst>
                  <a:glow rad="647700">
                    <a:schemeClr val="tx1">
                      <a:alpha val="75000"/>
                    </a:schemeClr>
                  </a:glow>
                </a:effectLst>
              </a:rPr>
              <a:t>2011 Gay marriage legalized</a:t>
            </a:r>
            <a:endParaRPr lang="en-US" dirty="0">
              <a:effectLst>
                <a:glow rad="647700">
                  <a:schemeClr val="tx1">
                    <a:alpha val="75000"/>
                  </a:schemeClr>
                </a:glow>
              </a:effectLst>
            </a:endParaRPr>
          </a:p>
        </p:txBody>
      </p:sp>
      <p:pic>
        <p:nvPicPr>
          <p:cNvPr id="17" name="Picture 16" descr="500px-RedX.svg.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93888" y="5661025"/>
            <a:ext cx="20034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5"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nodeType="afterGroup">
                            <p:stCondLst>
                              <p:cond delay="0"/>
                            </p:stCondLst>
                            <p:childTnLst>
                              <p:par>
                                <p:cTn id="23" presetID="25"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nodeType="afterGroup">
                            <p:stCondLst>
                              <p:cond delay="0"/>
                            </p:stCondLst>
                            <p:childTnLst>
                              <p:par>
                                <p:cTn id="38" presetID="25"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par>
                          <p:cTn id="52" fill="hold" nodeType="afterGroup">
                            <p:stCondLst>
                              <p:cond delay="0"/>
                            </p:stCondLst>
                            <p:childTnLst>
                              <p:par>
                                <p:cTn id="53" presetID="25" presetClass="entr" presetSubtype="0"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par>
                          <p:cTn id="67" fill="hold" nodeType="afterGroup">
                            <p:stCondLst>
                              <p:cond delay="0"/>
                            </p:stCondLst>
                            <p:childTnLst>
                              <p:par>
                                <p:cTn id="68" presetID="25" presetClass="entr" presetSubtype="0" fill="hold" nodeType="after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3" dur="1000" fill="hold"/>
                                        <p:tgtEl>
                                          <p:spTgt spid="13"/>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childTnLst>
                                </p:cTn>
                              </p:par>
                            </p:childTnLst>
                          </p:cTn>
                        </p:par>
                        <p:par>
                          <p:cTn id="82" fill="hold" nodeType="afterGroup">
                            <p:stCondLst>
                              <p:cond delay="0"/>
                            </p:stCondLst>
                            <p:childTnLst>
                              <p:par>
                                <p:cTn id="83" presetID="25" presetClass="entr" presetSubtype="0"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8" dur="1000" fill="hold"/>
                                        <p:tgtEl>
                                          <p:spTgt spid="15"/>
                                        </p:tgtEl>
                                        <p:attrNameLst>
                                          <p:attrName>ppt_h</p:attrName>
                                        </p:attrNameLst>
                                      </p:cBhvr>
                                      <p:tavLst>
                                        <p:tav tm="0">
                                          <p:val>
                                            <p:strVal val="#ppt_h"/>
                                          </p:val>
                                        </p:tav>
                                        <p:tav tm="100000">
                                          <p:val>
                                            <p:strVal val="#ppt_h"/>
                                          </p:val>
                                        </p:tav>
                                      </p:tavLst>
                                    </p:anim>
                                    <p:anim calcmode="lin" valueType="num">
                                      <p:cBhvr>
                                        <p:cTn id="8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9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92" dur="1000" decel="50000">
                                          <p:stCondLst>
                                            <p:cond delay="0"/>
                                          </p:stCondLst>
                                        </p:cTn>
                                        <p:tgtEl>
                                          <p:spTgt spid="1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childTnLst>
                                </p:cTn>
                              </p:par>
                            </p:childTnLst>
                          </p:cTn>
                        </p:par>
                        <p:par>
                          <p:cTn id="97" fill="hold" nodeType="afterGroup">
                            <p:stCondLst>
                              <p:cond delay="0"/>
                            </p:stCondLst>
                            <p:childTnLst>
                              <p:par>
                                <p:cTn id="98" presetID="25" presetClass="entr" presetSubtype="0" fill="hold" nodeType="after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3" dur="1000" fill="hold"/>
                                        <p:tgtEl>
                                          <p:spTgt spid="17"/>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r>
              <a:rPr lang="en-US">
                <a:latin typeface="Arial" charset="0"/>
                <a:ea typeface="ＭＳ Ｐゴシック" charset="0"/>
              </a:rPr>
              <a:t>Housing</a:t>
            </a:r>
          </a:p>
        </p:txBody>
      </p:sp>
      <p:pic>
        <p:nvPicPr>
          <p:cNvPr id="191490" name="Picture 2" descr="forclosureMARKETIN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875" y="6350"/>
            <a:ext cx="91281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p:txBody>
          <a:bodyPr/>
          <a:lstStyle/>
          <a:p>
            <a:r>
              <a:rPr lang="en-US">
                <a:latin typeface="Arial" charset="0"/>
                <a:ea typeface="ＭＳ Ｐゴシック" charset="0"/>
              </a:rPr>
              <a:t>Title</a:t>
            </a:r>
          </a:p>
        </p:txBody>
      </p:sp>
      <p:pic>
        <p:nvPicPr>
          <p:cNvPr id="192514" name="Picture 2" descr="Guest_Commentary_QE2_is_Damaging_the_Economy_and_Reducing_GDP_Growth__body_ScreenShot024.g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09538"/>
            <a:ext cx="9144000"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2" descr="California-map.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163" y="0"/>
            <a:ext cx="6124575"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979613" y="333375"/>
            <a:ext cx="7164387" cy="3240088"/>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3539" name="Title 1"/>
          <p:cNvSpPr>
            <a:spLocks noGrp="1"/>
          </p:cNvSpPr>
          <p:nvPr>
            <p:ph type="title"/>
          </p:nvPr>
        </p:nvSpPr>
        <p:spPr>
          <a:xfrm>
            <a:off x="6084888" y="5661025"/>
            <a:ext cx="3052762" cy="1143000"/>
          </a:xfrm>
        </p:spPr>
        <p:txBody>
          <a:bodyPr/>
          <a:lstStyle/>
          <a:p>
            <a:r>
              <a:rPr lang="en-US">
                <a:latin typeface="Arial" charset="0"/>
                <a:ea typeface="ＭＳ Ｐゴシック" charset="0"/>
              </a:rPr>
              <a:t>California</a:t>
            </a:r>
          </a:p>
        </p:txBody>
      </p:sp>
      <p:sp>
        <p:nvSpPr>
          <p:cNvPr id="4" name="Title 1"/>
          <p:cNvSpPr txBox="1">
            <a:spLocks/>
          </p:cNvSpPr>
          <p:nvPr/>
        </p:nvSpPr>
        <p:spPr bwMode="auto">
          <a:xfrm>
            <a:off x="2124075" y="1233488"/>
            <a:ext cx="6985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r>
              <a:rPr lang="en-US" sz="4000">
                <a:solidFill>
                  <a:srgbClr val="FFFFFF"/>
                </a:solidFill>
                <a:latin typeface="Arial" charset="0"/>
                <a:cs typeface="Arial" charset="0"/>
              </a:rPr>
              <a:t>49</a:t>
            </a:r>
            <a:r>
              <a:rPr lang="en-US" sz="4000" baseline="30000">
                <a:solidFill>
                  <a:srgbClr val="FFFFFF"/>
                </a:solidFill>
                <a:latin typeface="Arial" charset="0"/>
                <a:cs typeface="Arial" charset="0"/>
              </a:rPr>
              <a:t>th</a:t>
            </a:r>
            <a:r>
              <a:rPr lang="en-US" sz="4000">
                <a:solidFill>
                  <a:srgbClr val="FFFFFF"/>
                </a:solidFill>
                <a:latin typeface="Arial" charset="0"/>
                <a:cs typeface="Arial" charset="0"/>
              </a:rPr>
              <a:t> in Unemployment (12%)</a:t>
            </a:r>
          </a:p>
        </p:txBody>
      </p:sp>
      <p:sp>
        <p:nvSpPr>
          <p:cNvPr id="5" name="Title 1"/>
          <p:cNvSpPr txBox="1">
            <a:spLocks/>
          </p:cNvSpPr>
          <p:nvPr/>
        </p:nvSpPr>
        <p:spPr bwMode="auto">
          <a:xfrm>
            <a:off x="2124075" y="404813"/>
            <a:ext cx="69850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r>
              <a:rPr lang="en-US" sz="4000">
                <a:solidFill>
                  <a:srgbClr val="FFFFFF"/>
                </a:solidFill>
                <a:latin typeface="Arial" charset="0"/>
                <a:cs typeface="Arial" charset="0"/>
              </a:rPr>
              <a:t>49</a:t>
            </a:r>
            <a:r>
              <a:rPr lang="en-US" sz="4000" baseline="30000">
                <a:solidFill>
                  <a:srgbClr val="FFFFFF"/>
                </a:solidFill>
                <a:latin typeface="Arial" charset="0"/>
                <a:cs typeface="Arial" charset="0"/>
              </a:rPr>
              <a:t>th</a:t>
            </a:r>
            <a:r>
              <a:rPr lang="en-US" sz="4000">
                <a:solidFill>
                  <a:srgbClr val="FFFFFF"/>
                </a:solidFill>
                <a:latin typeface="Arial" charset="0"/>
                <a:cs typeface="Arial" charset="0"/>
              </a:rPr>
              <a:t> in Education (2011)</a:t>
            </a:r>
          </a:p>
        </p:txBody>
      </p:sp>
      <p:sp>
        <p:nvSpPr>
          <p:cNvPr id="6" name="Title 1"/>
          <p:cNvSpPr txBox="1">
            <a:spLocks/>
          </p:cNvSpPr>
          <p:nvPr/>
        </p:nvSpPr>
        <p:spPr bwMode="auto">
          <a:xfrm>
            <a:off x="2124075" y="2205038"/>
            <a:ext cx="69389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nSpc>
                <a:spcPct val="80000"/>
              </a:lnSpc>
            </a:pPr>
            <a:r>
              <a:rPr lang="en-US" sz="4000">
                <a:solidFill>
                  <a:srgbClr val="FFFFFF"/>
                </a:solidFill>
                <a:latin typeface="Arial" charset="0"/>
                <a:cs typeface="Arial" charset="0"/>
              </a:rPr>
              <a:t>50</a:t>
            </a:r>
            <a:r>
              <a:rPr lang="en-US" sz="4000" baseline="30000">
                <a:solidFill>
                  <a:srgbClr val="FFFFFF"/>
                </a:solidFill>
                <a:latin typeface="Arial" charset="0"/>
                <a:cs typeface="Arial" charset="0"/>
              </a:rPr>
              <a:t>th</a:t>
            </a:r>
            <a:r>
              <a:rPr lang="en-US" sz="4000">
                <a:solidFill>
                  <a:srgbClr val="FFFFFF"/>
                </a:solidFill>
                <a:latin typeface="Arial" charset="0"/>
                <a:cs typeface="Arial" charset="0"/>
              </a:rPr>
              <a:t> in Creating </a:t>
            </a:r>
            <a:br>
              <a:rPr lang="en-US" sz="4000">
                <a:solidFill>
                  <a:srgbClr val="FFFFFF"/>
                </a:solidFill>
                <a:latin typeface="Arial" charset="0"/>
                <a:cs typeface="Arial" charset="0"/>
              </a:rPr>
            </a:br>
            <a:r>
              <a:rPr lang="en-US" sz="4000">
                <a:solidFill>
                  <a:srgbClr val="FFFFFF"/>
                </a:solidFill>
                <a:latin typeface="Arial" charset="0"/>
                <a:cs typeface="Arial" charset="0"/>
              </a:rPr>
              <a:t>     New Businesses (2010)</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a:xfrm>
            <a:off x="0" y="0"/>
            <a:ext cx="9144000" cy="765175"/>
          </a:xfrm>
        </p:spPr>
        <p:txBody>
          <a:bodyPr/>
          <a:lstStyle/>
          <a:p>
            <a:r>
              <a:rPr lang="en-US">
                <a:latin typeface="Arial" charset="0"/>
                <a:ea typeface="ＭＳ Ｐゴシック" charset="0"/>
              </a:rPr>
              <a:t>The California Canal</a:t>
            </a:r>
          </a:p>
        </p:txBody>
      </p:sp>
      <p:pic>
        <p:nvPicPr>
          <p:cNvPr id="194562" name="Picture 2" descr="CA canal.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700" y="730250"/>
            <a:ext cx="9139238" cy="60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63" name="Picture 3" descr="major_intertie_dmc_ca_aqueduct_small.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92788" y="2205038"/>
            <a:ext cx="3171825" cy="4151312"/>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delta-mendota_canal.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5288" y="1052513"/>
            <a:ext cx="4445000" cy="304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nvPr>
        </p:nvSpPr>
        <p:spPr/>
        <p:txBody>
          <a:bodyPr/>
          <a:lstStyle/>
          <a:p>
            <a:r>
              <a:rPr lang="en-US">
                <a:latin typeface="Arial" charset="0"/>
                <a:ea typeface="ＭＳ Ｐゴシック" charset="0"/>
              </a:rPr>
              <a:t>Congress Created Dust Bowl</a:t>
            </a:r>
          </a:p>
        </p:txBody>
      </p:sp>
      <p:pic>
        <p:nvPicPr>
          <p:cNvPr id="195586" name="Picture 4" descr="congress_dust_bowl.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875" y="0"/>
            <a:ext cx="91805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idx="4294967295"/>
          </p:nvPr>
        </p:nvSpPr>
        <p:spPr/>
        <p:txBody>
          <a:bodyPr/>
          <a:lstStyle/>
          <a:p>
            <a:pPr eaLnBrk="1" hangingPunct="1">
              <a:defRPr/>
            </a:pPr>
            <a:r>
              <a:rPr lang="en-US" smtClean="0">
                <a:solidFill>
                  <a:schemeClr val="bg1"/>
                </a:solidFill>
                <a:cs typeface="+mj-cs"/>
              </a:rPr>
              <a:t>My two brothers</a:t>
            </a:r>
            <a:endParaRPr lang="en-US" smtClean="0">
              <a:cs typeface="+mj-cs"/>
            </a:endParaRPr>
          </a:p>
        </p:txBody>
      </p:sp>
      <p:pic>
        <p:nvPicPr>
          <p:cNvPr id="196610" name="Picture 3" descr="IMG_7936"/>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90011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idx="4294967295"/>
          </p:nvPr>
        </p:nvSpPr>
        <p:spPr>
          <a:xfrm>
            <a:off x="3581400" y="533400"/>
            <a:ext cx="1981200" cy="3429000"/>
          </a:xfrm>
        </p:spPr>
        <p:txBody>
          <a:bodyPr/>
          <a:lstStyle/>
          <a:p>
            <a:pPr eaLnBrk="1" hangingPunct="1">
              <a:defRPr/>
            </a:pPr>
            <a:r>
              <a:rPr lang="en-US" smtClean="0">
                <a:solidFill>
                  <a:schemeClr val="bg1"/>
                </a:solidFill>
                <a:cs typeface="+mj-cs"/>
              </a:rPr>
              <a:t>Five More Homes</a:t>
            </a:r>
            <a:endParaRPr lang="en-US" smtClean="0">
              <a:cs typeface="+mj-cs"/>
            </a:endParaRPr>
          </a:p>
        </p:txBody>
      </p:sp>
      <p:pic>
        <p:nvPicPr>
          <p:cNvPr id="438275" name="Picture 3" descr="IMG_7926"/>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0" y="0"/>
            <a:ext cx="3581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77" name="Picture 5" descr="IMG_7926"/>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0" y="2362200"/>
            <a:ext cx="3581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78" name="Picture 6" descr="IMG_7926"/>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0" y="4781550"/>
            <a:ext cx="3581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79" name="Picture 7" descr="IMG_7926"/>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562600" y="0"/>
            <a:ext cx="3581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80" name="Picture 8" descr="IMG_7926"/>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562600" y="2362200"/>
            <a:ext cx="3581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8281" name="Picture 9" descr="IMG_7926"/>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562600" y="4781550"/>
            <a:ext cx="3581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282" name="WordArt 10"/>
          <p:cNvSpPr>
            <a:spLocks noChangeArrowheads="1" noChangeShapeType="1" noTextEdit="1"/>
          </p:cNvSpPr>
          <p:nvPr/>
        </p:nvSpPr>
        <p:spPr bwMode="auto">
          <a:xfrm>
            <a:off x="1524000" y="1066800"/>
            <a:ext cx="2438400" cy="131286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+$50,000</a:t>
            </a:r>
          </a:p>
        </p:txBody>
      </p:sp>
      <p:sp>
        <p:nvSpPr>
          <p:cNvPr id="438283" name="WordArt 11"/>
          <p:cNvSpPr>
            <a:spLocks noChangeArrowheads="1" noChangeShapeType="1" noTextEdit="1"/>
          </p:cNvSpPr>
          <p:nvPr/>
        </p:nvSpPr>
        <p:spPr bwMode="auto">
          <a:xfrm>
            <a:off x="1752600" y="3429000"/>
            <a:ext cx="2438400" cy="131286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+$50,000</a:t>
            </a:r>
          </a:p>
        </p:txBody>
      </p:sp>
      <p:sp>
        <p:nvSpPr>
          <p:cNvPr id="438284" name="WordArt 12"/>
          <p:cNvSpPr>
            <a:spLocks noChangeArrowheads="1" noChangeShapeType="1" noTextEdit="1"/>
          </p:cNvSpPr>
          <p:nvPr/>
        </p:nvSpPr>
        <p:spPr bwMode="auto">
          <a:xfrm>
            <a:off x="1905000" y="5545138"/>
            <a:ext cx="2438400" cy="1312862"/>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+$50,000</a:t>
            </a:r>
          </a:p>
        </p:txBody>
      </p:sp>
      <p:sp>
        <p:nvSpPr>
          <p:cNvPr id="438285" name="WordArt 13"/>
          <p:cNvSpPr>
            <a:spLocks noChangeArrowheads="1" noChangeShapeType="1" noTextEdit="1"/>
          </p:cNvSpPr>
          <p:nvPr/>
        </p:nvSpPr>
        <p:spPr bwMode="auto">
          <a:xfrm>
            <a:off x="6629400" y="1066800"/>
            <a:ext cx="2438400" cy="131286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+$50,000</a:t>
            </a:r>
          </a:p>
        </p:txBody>
      </p:sp>
      <p:sp>
        <p:nvSpPr>
          <p:cNvPr id="438286" name="WordArt 14"/>
          <p:cNvSpPr>
            <a:spLocks noChangeArrowheads="1" noChangeShapeType="1" noTextEdit="1"/>
          </p:cNvSpPr>
          <p:nvPr/>
        </p:nvSpPr>
        <p:spPr bwMode="auto">
          <a:xfrm>
            <a:off x="6629400" y="3429000"/>
            <a:ext cx="2438400" cy="131286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+$50,000</a:t>
            </a:r>
          </a:p>
        </p:txBody>
      </p:sp>
      <p:sp>
        <p:nvSpPr>
          <p:cNvPr id="438287" name="WordArt 15"/>
          <p:cNvSpPr>
            <a:spLocks noChangeArrowheads="1" noChangeShapeType="1" noTextEdit="1"/>
          </p:cNvSpPr>
          <p:nvPr/>
        </p:nvSpPr>
        <p:spPr bwMode="auto">
          <a:xfrm>
            <a:off x="6629400" y="5545138"/>
            <a:ext cx="2438400" cy="1312862"/>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+$50,000</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38275"/>
                                        </p:tgtEl>
                                        <p:attrNameLst>
                                          <p:attrName>style.visibility</p:attrName>
                                        </p:attrNameLst>
                                      </p:cBhvr>
                                      <p:to>
                                        <p:strVal val="visible"/>
                                      </p:to>
                                    </p:set>
                                    <p:anim calcmode="lin" valueType="num">
                                      <p:cBhvr>
                                        <p:cTn id="7" dur="1000" fill="hold"/>
                                        <p:tgtEl>
                                          <p:spTgt spid="438275"/>
                                        </p:tgtEl>
                                        <p:attrNameLst>
                                          <p:attrName>ppt_w</p:attrName>
                                        </p:attrNameLst>
                                      </p:cBhvr>
                                      <p:tavLst>
                                        <p:tav tm="0">
                                          <p:val>
                                            <p:fltVal val="0"/>
                                          </p:val>
                                        </p:tav>
                                        <p:tav tm="100000">
                                          <p:val>
                                            <p:strVal val="#ppt_w"/>
                                          </p:val>
                                        </p:tav>
                                      </p:tavLst>
                                    </p:anim>
                                    <p:anim calcmode="lin" valueType="num">
                                      <p:cBhvr>
                                        <p:cTn id="8" dur="1000" fill="hold"/>
                                        <p:tgtEl>
                                          <p:spTgt spid="438275"/>
                                        </p:tgtEl>
                                        <p:attrNameLst>
                                          <p:attrName>ppt_h</p:attrName>
                                        </p:attrNameLst>
                                      </p:cBhvr>
                                      <p:tavLst>
                                        <p:tav tm="0">
                                          <p:val>
                                            <p:fltVal val="0"/>
                                          </p:val>
                                        </p:tav>
                                        <p:tav tm="100000">
                                          <p:val>
                                            <p:strVal val="#ppt_h"/>
                                          </p:val>
                                        </p:tav>
                                      </p:tavLst>
                                    </p:anim>
                                    <p:anim calcmode="lin" valueType="num">
                                      <p:cBhvr>
                                        <p:cTn id="9" dur="1000" fill="hold"/>
                                        <p:tgtEl>
                                          <p:spTgt spid="4382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827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438277"/>
                                        </p:tgtEl>
                                        <p:attrNameLst>
                                          <p:attrName>style.visibility</p:attrName>
                                        </p:attrNameLst>
                                      </p:cBhvr>
                                      <p:to>
                                        <p:strVal val="visible"/>
                                      </p:to>
                                    </p:set>
                                    <p:anim calcmode="lin" valueType="num">
                                      <p:cBhvr>
                                        <p:cTn id="14" dur="1000" fill="hold"/>
                                        <p:tgtEl>
                                          <p:spTgt spid="438277"/>
                                        </p:tgtEl>
                                        <p:attrNameLst>
                                          <p:attrName>ppt_w</p:attrName>
                                        </p:attrNameLst>
                                      </p:cBhvr>
                                      <p:tavLst>
                                        <p:tav tm="0">
                                          <p:val>
                                            <p:fltVal val="0"/>
                                          </p:val>
                                        </p:tav>
                                        <p:tav tm="100000">
                                          <p:val>
                                            <p:strVal val="#ppt_w"/>
                                          </p:val>
                                        </p:tav>
                                      </p:tavLst>
                                    </p:anim>
                                    <p:anim calcmode="lin" valueType="num">
                                      <p:cBhvr>
                                        <p:cTn id="15" dur="1000" fill="hold"/>
                                        <p:tgtEl>
                                          <p:spTgt spid="438277"/>
                                        </p:tgtEl>
                                        <p:attrNameLst>
                                          <p:attrName>ppt_h</p:attrName>
                                        </p:attrNameLst>
                                      </p:cBhvr>
                                      <p:tavLst>
                                        <p:tav tm="0">
                                          <p:val>
                                            <p:fltVal val="0"/>
                                          </p:val>
                                        </p:tav>
                                        <p:tav tm="100000">
                                          <p:val>
                                            <p:strVal val="#ppt_h"/>
                                          </p:val>
                                        </p:tav>
                                      </p:tavLst>
                                    </p:anim>
                                    <p:anim calcmode="lin" valueType="num">
                                      <p:cBhvr>
                                        <p:cTn id="16" dur="1000" fill="hold"/>
                                        <p:tgtEl>
                                          <p:spTgt spid="43827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38277"/>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2000"/>
                            </p:stCondLst>
                            <p:childTnLst>
                              <p:par>
                                <p:cTn id="19" presetID="15" presetClass="entr" presetSubtype="0" fill="hold" nodeType="afterEffect">
                                  <p:stCondLst>
                                    <p:cond delay="0"/>
                                  </p:stCondLst>
                                  <p:childTnLst>
                                    <p:set>
                                      <p:cBhvr>
                                        <p:cTn id="20" dur="1" fill="hold">
                                          <p:stCondLst>
                                            <p:cond delay="0"/>
                                          </p:stCondLst>
                                        </p:cTn>
                                        <p:tgtEl>
                                          <p:spTgt spid="438278"/>
                                        </p:tgtEl>
                                        <p:attrNameLst>
                                          <p:attrName>style.visibility</p:attrName>
                                        </p:attrNameLst>
                                      </p:cBhvr>
                                      <p:to>
                                        <p:strVal val="visible"/>
                                      </p:to>
                                    </p:set>
                                    <p:anim calcmode="lin" valueType="num">
                                      <p:cBhvr>
                                        <p:cTn id="21" dur="1000" fill="hold"/>
                                        <p:tgtEl>
                                          <p:spTgt spid="438278"/>
                                        </p:tgtEl>
                                        <p:attrNameLst>
                                          <p:attrName>ppt_w</p:attrName>
                                        </p:attrNameLst>
                                      </p:cBhvr>
                                      <p:tavLst>
                                        <p:tav tm="0">
                                          <p:val>
                                            <p:fltVal val="0"/>
                                          </p:val>
                                        </p:tav>
                                        <p:tav tm="100000">
                                          <p:val>
                                            <p:strVal val="#ppt_w"/>
                                          </p:val>
                                        </p:tav>
                                      </p:tavLst>
                                    </p:anim>
                                    <p:anim calcmode="lin" valueType="num">
                                      <p:cBhvr>
                                        <p:cTn id="22" dur="1000" fill="hold"/>
                                        <p:tgtEl>
                                          <p:spTgt spid="438278"/>
                                        </p:tgtEl>
                                        <p:attrNameLst>
                                          <p:attrName>ppt_h</p:attrName>
                                        </p:attrNameLst>
                                      </p:cBhvr>
                                      <p:tavLst>
                                        <p:tav tm="0">
                                          <p:val>
                                            <p:fltVal val="0"/>
                                          </p:val>
                                        </p:tav>
                                        <p:tav tm="100000">
                                          <p:val>
                                            <p:strVal val="#ppt_h"/>
                                          </p:val>
                                        </p:tav>
                                      </p:tavLst>
                                    </p:anim>
                                    <p:anim calcmode="lin" valueType="num">
                                      <p:cBhvr>
                                        <p:cTn id="23" dur="1000" fill="hold"/>
                                        <p:tgtEl>
                                          <p:spTgt spid="43827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38278"/>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5" presetClass="entr" presetSubtype="0" fill="hold" nodeType="afterEffect">
                                  <p:stCondLst>
                                    <p:cond delay="0"/>
                                  </p:stCondLst>
                                  <p:childTnLst>
                                    <p:set>
                                      <p:cBhvr>
                                        <p:cTn id="27" dur="1" fill="hold">
                                          <p:stCondLst>
                                            <p:cond delay="0"/>
                                          </p:stCondLst>
                                        </p:cTn>
                                        <p:tgtEl>
                                          <p:spTgt spid="438279"/>
                                        </p:tgtEl>
                                        <p:attrNameLst>
                                          <p:attrName>style.visibility</p:attrName>
                                        </p:attrNameLst>
                                      </p:cBhvr>
                                      <p:to>
                                        <p:strVal val="visible"/>
                                      </p:to>
                                    </p:set>
                                    <p:anim calcmode="lin" valueType="num">
                                      <p:cBhvr>
                                        <p:cTn id="28" dur="1000" fill="hold"/>
                                        <p:tgtEl>
                                          <p:spTgt spid="438279"/>
                                        </p:tgtEl>
                                        <p:attrNameLst>
                                          <p:attrName>ppt_w</p:attrName>
                                        </p:attrNameLst>
                                      </p:cBhvr>
                                      <p:tavLst>
                                        <p:tav tm="0">
                                          <p:val>
                                            <p:fltVal val="0"/>
                                          </p:val>
                                        </p:tav>
                                        <p:tav tm="100000">
                                          <p:val>
                                            <p:strVal val="#ppt_w"/>
                                          </p:val>
                                        </p:tav>
                                      </p:tavLst>
                                    </p:anim>
                                    <p:anim calcmode="lin" valueType="num">
                                      <p:cBhvr>
                                        <p:cTn id="29" dur="1000" fill="hold"/>
                                        <p:tgtEl>
                                          <p:spTgt spid="438279"/>
                                        </p:tgtEl>
                                        <p:attrNameLst>
                                          <p:attrName>ppt_h</p:attrName>
                                        </p:attrNameLst>
                                      </p:cBhvr>
                                      <p:tavLst>
                                        <p:tav tm="0">
                                          <p:val>
                                            <p:fltVal val="0"/>
                                          </p:val>
                                        </p:tav>
                                        <p:tav tm="100000">
                                          <p:val>
                                            <p:strVal val="#ppt_h"/>
                                          </p:val>
                                        </p:tav>
                                      </p:tavLst>
                                    </p:anim>
                                    <p:anim calcmode="lin" valueType="num">
                                      <p:cBhvr>
                                        <p:cTn id="30" dur="1000" fill="hold"/>
                                        <p:tgtEl>
                                          <p:spTgt spid="438279"/>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38279"/>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4000"/>
                            </p:stCondLst>
                            <p:childTnLst>
                              <p:par>
                                <p:cTn id="33" presetID="15" presetClass="entr" presetSubtype="0" fill="hold" nodeType="afterEffect">
                                  <p:stCondLst>
                                    <p:cond delay="0"/>
                                  </p:stCondLst>
                                  <p:childTnLst>
                                    <p:set>
                                      <p:cBhvr>
                                        <p:cTn id="34" dur="1" fill="hold">
                                          <p:stCondLst>
                                            <p:cond delay="0"/>
                                          </p:stCondLst>
                                        </p:cTn>
                                        <p:tgtEl>
                                          <p:spTgt spid="438280"/>
                                        </p:tgtEl>
                                        <p:attrNameLst>
                                          <p:attrName>style.visibility</p:attrName>
                                        </p:attrNameLst>
                                      </p:cBhvr>
                                      <p:to>
                                        <p:strVal val="visible"/>
                                      </p:to>
                                    </p:set>
                                    <p:anim calcmode="lin" valueType="num">
                                      <p:cBhvr>
                                        <p:cTn id="35" dur="1000" fill="hold"/>
                                        <p:tgtEl>
                                          <p:spTgt spid="438280"/>
                                        </p:tgtEl>
                                        <p:attrNameLst>
                                          <p:attrName>ppt_w</p:attrName>
                                        </p:attrNameLst>
                                      </p:cBhvr>
                                      <p:tavLst>
                                        <p:tav tm="0">
                                          <p:val>
                                            <p:fltVal val="0"/>
                                          </p:val>
                                        </p:tav>
                                        <p:tav tm="100000">
                                          <p:val>
                                            <p:strVal val="#ppt_w"/>
                                          </p:val>
                                        </p:tav>
                                      </p:tavLst>
                                    </p:anim>
                                    <p:anim calcmode="lin" valueType="num">
                                      <p:cBhvr>
                                        <p:cTn id="36" dur="1000" fill="hold"/>
                                        <p:tgtEl>
                                          <p:spTgt spid="438280"/>
                                        </p:tgtEl>
                                        <p:attrNameLst>
                                          <p:attrName>ppt_h</p:attrName>
                                        </p:attrNameLst>
                                      </p:cBhvr>
                                      <p:tavLst>
                                        <p:tav tm="0">
                                          <p:val>
                                            <p:fltVal val="0"/>
                                          </p:val>
                                        </p:tav>
                                        <p:tav tm="100000">
                                          <p:val>
                                            <p:strVal val="#ppt_h"/>
                                          </p:val>
                                        </p:tav>
                                      </p:tavLst>
                                    </p:anim>
                                    <p:anim calcmode="lin" valueType="num">
                                      <p:cBhvr>
                                        <p:cTn id="37" dur="1000" fill="hold"/>
                                        <p:tgtEl>
                                          <p:spTgt spid="43828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438280"/>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5000"/>
                            </p:stCondLst>
                            <p:childTnLst>
                              <p:par>
                                <p:cTn id="40" presetID="15" presetClass="entr" presetSubtype="0" fill="hold" nodeType="afterEffect">
                                  <p:stCondLst>
                                    <p:cond delay="0"/>
                                  </p:stCondLst>
                                  <p:childTnLst>
                                    <p:set>
                                      <p:cBhvr>
                                        <p:cTn id="41" dur="1" fill="hold">
                                          <p:stCondLst>
                                            <p:cond delay="0"/>
                                          </p:stCondLst>
                                        </p:cTn>
                                        <p:tgtEl>
                                          <p:spTgt spid="438281"/>
                                        </p:tgtEl>
                                        <p:attrNameLst>
                                          <p:attrName>style.visibility</p:attrName>
                                        </p:attrNameLst>
                                      </p:cBhvr>
                                      <p:to>
                                        <p:strVal val="visible"/>
                                      </p:to>
                                    </p:set>
                                    <p:anim calcmode="lin" valueType="num">
                                      <p:cBhvr>
                                        <p:cTn id="42" dur="1000" fill="hold"/>
                                        <p:tgtEl>
                                          <p:spTgt spid="438281"/>
                                        </p:tgtEl>
                                        <p:attrNameLst>
                                          <p:attrName>ppt_w</p:attrName>
                                        </p:attrNameLst>
                                      </p:cBhvr>
                                      <p:tavLst>
                                        <p:tav tm="0">
                                          <p:val>
                                            <p:fltVal val="0"/>
                                          </p:val>
                                        </p:tav>
                                        <p:tav tm="100000">
                                          <p:val>
                                            <p:strVal val="#ppt_w"/>
                                          </p:val>
                                        </p:tav>
                                      </p:tavLst>
                                    </p:anim>
                                    <p:anim calcmode="lin" valueType="num">
                                      <p:cBhvr>
                                        <p:cTn id="43" dur="1000" fill="hold"/>
                                        <p:tgtEl>
                                          <p:spTgt spid="438281"/>
                                        </p:tgtEl>
                                        <p:attrNameLst>
                                          <p:attrName>ppt_h</p:attrName>
                                        </p:attrNameLst>
                                      </p:cBhvr>
                                      <p:tavLst>
                                        <p:tav tm="0">
                                          <p:val>
                                            <p:fltVal val="0"/>
                                          </p:val>
                                        </p:tav>
                                        <p:tav tm="100000">
                                          <p:val>
                                            <p:strVal val="#ppt_h"/>
                                          </p:val>
                                        </p:tav>
                                      </p:tavLst>
                                    </p:anim>
                                    <p:anim calcmode="lin" valueType="num">
                                      <p:cBhvr>
                                        <p:cTn id="44" dur="1000" fill="hold"/>
                                        <p:tgtEl>
                                          <p:spTgt spid="43828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438281"/>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438282"/>
                                        </p:tgtEl>
                                        <p:attrNameLst>
                                          <p:attrName>style.visibility</p:attrName>
                                        </p:attrNameLst>
                                      </p:cBhvr>
                                      <p:to>
                                        <p:strVal val="visible"/>
                                      </p:to>
                                    </p:set>
                                    <p:anim calcmode="lin" valueType="num">
                                      <p:cBhvr>
                                        <p:cTn id="49" dur="1000" fill="hold"/>
                                        <p:tgtEl>
                                          <p:spTgt spid="438282"/>
                                        </p:tgtEl>
                                        <p:attrNameLst>
                                          <p:attrName>ppt_w</p:attrName>
                                        </p:attrNameLst>
                                      </p:cBhvr>
                                      <p:tavLst>
                                        <p:tav tm="0">
                                          <p:val>
                                            <p:fltVal val="0"/>
                                          </p:val>
                                        </p:tav>
                                        <p:tav tm="100000">
                                          <p:val>
                                            <p:strVal val="#ppt_w"/>
                                          </p:val>
                                        </p:tav>
                                      </p:tavLst>
                                    </p:anim>
                                    <p:anim calcmode="lin" valueType="num">
                                      <p:cBhvr>
                                        <p:cTn id="50" dur="1000" fill="hold"/>
                                        <p:tgtEl>
                                          <p:spTgt spid="438282"/>
                                        </p:tgtEl>
                                        <p:attrNameLst>
                                          <p:attrName>ppt_h</p:attrName>
                                        </p:attrNameLst>
                                      </p:cBhvr>
                                      <p:tavLst>
                                        <p:tav tm="0">
                                          <p:val>
                                            <p:fltVal val="0"/>
                                          </p:val>
                                        </p:tav>
                                        <p:tav tm="100000">
                                          <p:val>
                                            <p:strVal val="#ppt_h"/>
                                          </p:val>
                                        </p:tav>
                                      </p:tavLst>
                                    </p:anim>
                                    <p:anim calcmode="lin" valueType="num">
                                      <p:cBhvr>
                                        <p:cTn id="51" dur="1000" fill="hold"/>
                                        <p:tgtEl>
                                          <p:spTgt spid="438282"/>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38282"/>
                                        </p:tgtEl>
                                        <p:attrNameLst>
                                          <p:attrName>ppt_y</p:attrName>
                                        </p:attrNameLst>
                                      </p:cBhvr>
                                      <p:tavLst>
                                        <p:tav tm="0" fmla="#ppt_y+(sin(-2*pi*(1-$))*-#ppt_x+cos(-2*pi*(1-$))*(1-#ppt_y))*(1-$)">
                                          <p:val>
                                            <p:fltVal val="0"/>
                                          </p:val>
                                        </p:tav>
                                        <p:tav tm="100000">
                                          <p:val>
                                            <p:fltVal val="1"/>
                                          </p:val>
                                        </p:tav>
                                      </p:tavLst>
                                    </p:anim>
                                  </p:childTnLst>
                                </p:cTn>
                              </p:par>
                            </p:childTnLst>
                          </p:cTn>
                        </p:par>
                        <p:par>
                          <p:cTn id="53" fill="hold" nodeType="afterGroup">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438283"/>
                                        </p:tgtEl>
                                        <p:attrNameLst>
                                          <p:attrName>style.visibility</p:attrName>
                                        </p:attrNameLst>
                                      </p:cBhvr>
                                      <p:to>
                                        <p:strVal val="visible"/>
                                      </p:to>
                                    </p:set>
                                    <p:anim calcmode="lin" valueType="num">
                                      <p:cBhvr>
                                        <p:cTn id="56" dur="1000" fill="hold"/>
                                        <p:tgtEl>
                                          <p:spTgt spid="438283"/>
                                        </p:tgtEl>
                                        <p:attrNameLst>
                                          <p:attrName>ppt_w</p:attrName>
                                        </p:attrNameLst>
                                      </p:cBhvr>
                                      <p:tavLst>
                                        <p:tav tm="0">
                                          <p:val>
                                            <p:fltVal val="0"/>
                                          </p:val>
                                        </p:tav>
                                        <p:tav tm="100000">
                                          <p:val>
                                            <p:strVal val="#ppt_w"/>
                                          </p:val>
                                        </p:tav>
                                      </p:tavLst>
                                    </p:anim>
                                    <p:anim calcmode="lin" valueType="num">
                                      <p:cBhvr>
                                        <p:cTn id="57" dur="1000" fill="hold"/>
                                        <p:tgtEl>
                                          <p:spTgt spid="438283"/>
                                        </p:tgtEl>
                                        <p:attrNameLst>
                                          <p:attrName>ppt_h</p:attrName>
                                        </p:attrNameLst>
                                      </p:cBhvr>
                                      <p:tavLst>
                                        <p:tav tm="0">
                                          <p:val>
                                            <p:fltVal val="0"/>
                                          </p:val>
                                        </p:tav>
                                        <p:tav tm="100000">
                                          <p:val>
                                            <p:strVal val="#ppt_h"/>
                                          </p:val>
                                        </p:tav>
                                      </p:tavLst>
                                    </p:anim>
                                    <p:anim calcmode="lin" valueType="num">
                                      <p:cBhvr>
                                        <p:cTn id="58" dur="1000" fill="hold"/>
                                        <p:tgtEl>
                                          <p:spTgt spid="438283"/>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438283"/>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8000"/>
                            </p:stCondLst>
                            <p:childTnLst>
                              <p:par>
                                <p:cTn id="61" presetID="15" presetClass="entr" presetSubtype="0" fill="hold" grpId="0" nodeType="afterEffect">
                                  <p:stCondLst>
                                    <p:cond delay="0"/>
                                  </p:stCondLst>
                                  <p:childTnLst>
                                    <p:set>
                                      <p:cBhvr>
                                        <p:cTn id="62" dur="1" fill="hold">
                                          <p:stCondLst>
                                            <p:cond delay="0"/>
                                          </p:stCondLst>
                                        </p:cTn>
                                        <p:tgtEl>
                                          <p:spTgt spid="438284"/>
                                        </p:tgtEl>
                                        <p:attrNameLst>
                                          <p:attrName>style.visibility</p:attrName>
                                        </p:attrNameLst>
                                      </p:cBhvr>
                                      <p:to>
                                        <p:strVal val="visible"/>
                                      </p:to>
                                    </p:set>
                                    <p:anim calcmode="lin" valueType="num">
                                      <p:cBhvr>
                                        <p:cTn id="63" dur="1000" fill="hold"/>
                                        <p:tgtEl>
                                          <p:spTgt spid="438284"/>
                                        </p:tgtEl>
                                        <p:attrNameLst>
                                          <p:attrName>ppt_w</p:attrName>
                                        </p:attrNameLst>
                                      </p:cBhvr>
                                      <p:tavLst>
                                        <p:tav tm="0">
                                          <p:val>
                                            <p:fltVal val="0"/>
                                          </p:val>
                                        </p:tav>
                                        <p:tav tm="100000">
                                          <p:val>
                                            <p:strVal val="#ppt_w"/>
                                          </p:val>
                                        </p:tav>
                                      </p:tavLst>
                                    </p:anim>
                                    <p:anim calcmode="lin" valueType="num">
                                      <p:cBhvr>
                                        <p:cTn id="64" dur="1000" fill="hold"/>
                                        <p:tgtEl>
                                          <p:spTgt spid="438284"/>
                                        </p:tgtEl>
                                        <p:attrNameLst>
                                          <p:attrName>ppt_h</p:attrName>
                                        </p:attrNameLst>
                                      </p:cBhvr>
                                      <p:tavLst>
                                        <p:tav tm="0">
                                          <p:val>
                                            <p:fltVal val="0"/>
                                          </p:val>
                                        </p:tav>
                                        <p:tav tm="100000">
                                          <p:val>
                                            <p:strVal val="#ppt_h"/>
                                          </p:val>
                                        </p:tav>
                                      </p:tavLst>
                                    </p:anim>
                                    <p:anim calcmode="lin" valueType="num">
                                      <p:cBhvr>
                                        <p:cTn id="65" dur="1000" fill="hold"/>
                                        <p:tgtEl>
                                          <p:spTgt spid="43828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38284"/>
                                        </p:tgtEl>
                                        <p:attrNameLst>
                                          <p:attrName>ppt_y</p:attrName>
                                        </p:attrNameLst>
                                      </p:cBhvr>
                                      <p:tavLst>
                                        <p:tav tm="0" fmla="#ppt_y+(sin(-2*pi*(1-$))*-#ppt_x+cos(-2*pi*(1-$))*(1-#ppt_y))*(1-$)">
                                          <p:val>
                                            <p:fltVal val="0"/>
                                          </p:val>
                                        </p:tav>
                                        <p:tav tm="100000">
                                          <p:val>
                                            <p:fltVal val="1"/>
                                          </p:val>
                                        </p:tav>
                                      </p:tavLst>
                                    </p:anim>
                                  </p:childTnLst>
                                </p:cTn>
                              </p:par>
                            </p:childTnLst>
                          </p:cTn>
                        </p:par>
                        <p:par>
                          <p:cTn id="67" fill="hold" nodeType="afterGroup">
                            <p:stCondLst>
                              <p:cond delay="9000"/>
                            </p:stCondLst>
                            <p:childTnLst>
                              <p:par>
                                <p:cTn id="68" presetID="15" presetClass="entr" presetSubtype="0" fill="hold" grpId="0" nodeType="afterEffect">
                                  <p:stCondLst>
                                    <p:cond delay="0"/>
                                  </p:stCondLst>
                                  <p:childTnLst>
                                    <p:set>
                                      <p:cBhvr>
                                        <p:cTn id="69" dur="1" fill="hold">
                                          <p:stCondLst>
                                            <p:cond delay="0"/>
                                          </p:stCondLst>
                                        </p:cTn>
                                        <p:tgtEl>
                                          <p:spTgt spid="438285"/>
                                        </p:tgtEl>
                                        <p:attrNameLst>
                                          <p:attrName>style.visibility</p:attrName>
                                        </p:attrNameLst>
                                      </p:cBhvr>
                                      <p:to>
                                        <p:strVal val="visible"/>
                                      </p:to>
                                    </p:set>
                                    <p:anim calcmode="lin" valueType="num">
                                      <p:cBhvr>
                                        <p:cTn id="70" dur="1000" fill="hold"/>
                                        <p:tgtEl>
                                          <p:spTgt spid="438285"/>
                                        </p:tgtEl>
                                        <p:attrNameLst>
                                          <p:attrName>ppt_w</p:attrName>
                                        </p:attrNameLst>
                                      </p:cBhvr>
                                      <p:tavLst>
                                        <p:tav tm="0">
                                          <p:val>
                                            <p:fltVal val="0"/>
                                          </p:val>
                                        </p:tav>
                                        <p:tav tm="100000">
                                          <p:val>
                                            <p:strVal val="#ppt_w"/>
                                          </p:val>
                                        </p:tav>
                                      </p:tavLst>
                                    </p:anim>
                                    <p:anim calcmode="lin" valueType="num">
                                      <p:cBhvr>
                                        <p:cTn id="71" dur="1000" fill="hold"/>
                                        <p:tgtEl>
                                          <p:spTgt spid="438285"/>
                                        </p:tgtEl>
                                        <p:attrNameLst>
                                          <p:attrName>ppt_h</p:attrName>
                                        </p:attrNameLst>
                                      </p:cBhvr>
                                      <p:tavLst>
                                        <p:tav tm="0">
                                          <p:val>
                                            <p:fltVal val="0"/>
                                          </p:val>
                                        </p:tav>
                                        <p:tav tm="100000">
                                          <p:val>
                                            <p:strVal val="#ppt_h"/>
                                          </p:val>
                                        </p:tav>
                                      </p:tavLst>
                                    </p:anim>
                                    <p:anim calcmode="lin" valueType="num">
                                      <p:cBhvr>
                                        <p:cTn id="72" dur="1000" fill="hold"/>
                                        <p:tgtEl>
                                          <p:spTgt spid="438285"/>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438285"/>
                                        </p:tgtEl>
                                        <p:attrNameLst>
                                          <p:attrName>ppt_y</p:attrName>
                                        </p:attrNameLst>
                                      </p:cBhvr>
                                      <p:tavLst>
                                        <p:tav tm="0" fmla="#ppt_y+(sin(-2*pi*(1-$))*-#ppt_x+cos(-2*pi*(1-$))*(1-#ppt_y))*(1-$)">
                                          <p:val>
                                            <p:fltVal val="0"/>
                                          </p:val>
                                        </p:tav>
                                        <p:tav tm="100000">
                                          <p:val>
                                            <p:fltVal val="1"/>
                                          </p:val>
                                        </p:tav>
                                      </p:tavLst>
                                    </p:anim>
                                  </p:childTnLst>
                                </p:cTn>
                              </p:par>
                            </p:childTnLst>
                          </p:cTn>
                        </p:par>
                        <p:par>
                          <p:cTn id="74" fill="hold" nodeType="afterGroup">
                            <p:stCondLst>
                              <p:cond delay="10000"/>
                            </p:stCondLst>
                            <p:childTnLst>
                              <p:par>
                                <p:cTn id="75" presetID="15" presetClass="entr" presetSubtype="0" fill="hold" grpId="0" nodeType="afterEffect">
                                  <p:stCondLst>
                                    <p:cond delay="0"/>
                                  </p:stCondLst>
                                  <p:childTnLst>
                                    <p:set>
                                      <p:cBhvr>
                                        <p:cTn id="76" dur="1" fill="hold">
                                          <p:stCondLst>
                                            <p:cond delay="0"/>
                                          </p:stCondLst>
                                        </p:cTn>
                                        <p:tgtEl>
                                          <p:spTgt spid="438286"/>
                                        </p:tgtEl>
                                        <p:attrNameLst>
                                          <p:attrName>style.visibility</p:attrName>
                                        </p:attrNameLst>
                                      </p:cBhvr>
                                      <p:to>
                                        <p:strVal val="visible"/>
                                      </p:to>
                                    </p:set>
                                    <p:anim calcmode="lin" valueType="num">
                                      <p:cBhvr>
                                        <p:cTn id="77" dur="1000" fill="hold"/>
                                        <p:tgtEl>
                                          <p:spTgt spid="438286"/>
                                        </p:tgtEl>
                                        <p:attrNameLst>
                                          <p:attrName>ppt_w</p:attrName>
                                        </p:attrNameLst>
                                      </p:cBhvr>
                                      <p:tavLst>
                                        <p:tav tm="0">
                                          <p:val>
                                            <p:fltVal val="0"/>
                                          </p:val>
                                        </p:tav>
                                        <p:tav tm="100000">
                                          <p:val>
                                            <p:strVal val="#ppt_w"/>
                                          </p:val>
                                        </p:tav>
                                      </p:tavLst>
                                    </p:anim>
                                    <p:anim calcmode="lin" valueType="num">
                                      <p:cBhvr>
                                        <p:cTn id="78" dur="1000" fill="hold"/>
                                        <p:tgtEl>
                                          <p:spTgt spid="438286"/>
                                        </p:tgtEl>
                                        <p:attrNameLst>
                                          <p:attrName>ppt_h</p:attrName>
                                        </p:attrNameLst>
                                      </p:cBhvr>
                                      <p:tavLst>
                                        <p:tav tm="0">
                                          <p:val>
                                            <p:fltVal val="0"/>
                                          </p:val>
                                        </p:tav>
                                        <p:tav tm="100000">
                                          <p:val>
                                            <p:strVal val="#ppt_h"/>
                                          </p:val>
                                        </p:tav>
                                      </p:tavLst>
                                    </p:anim>
                                    <p:anim calcmode="lin" valueType="num">
                                      <p:cBhvr>
                                        <p:cTn id="79" dur="1000" fill="hold"/>
                                        <p:tgtEl>
                                          <p:spTgt spid="438286"/>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438286"/>
                                        </p:tgtEl>
                                        <p:attrNameLst>
                                          <p:attrName>ppt_y</p:attrName>
                                        </p:attrNameLst>
                                      </p:cBhvr>
                                      <p:tavLst>
                                        <p:tav tm="0" fmla="#ppt_y+(sin(-2*pi*(1-$))*-#ppt_x+cos(-2*pi*(1-$))*(1-#ppt_y))*(1-$)">
                                          <p:val>
                                            <p:fltVal val="0"/>
                                          </p:val>
                                        </p:tav>
                                        <p:tav tm="100000">
                                          <p:val>
                                            <p:fltVal val="1"/>
                                          </p:val>
                                        </p:tav>
                                      </p:tavLst>
                                    </p:anim>
                                  </p:childTnLst>
                                </p:cTn>
                              </p:par>
                            </p:childTnLst>
                          </p:cTn>
                        </p:par>
                        <p:par>
                          <p:cTn id="81" fill="hold" nodeType="afterGroup">
                            <p:stCondLst>
                              <p:cond delay="11000"/>
                            </p:stCondLst>
                            <p:childTnLst>
                              <p:par>
                                <p:cTn id="82" presetID="15" presetClass="entr" presetSubtype="0" fill="hold" grpId="0" nodeType="afterEffect">
                                  <p:stCondLst>
                                    <p:cond delay="0"/>
                                  </p:stCondLst>
                                  <p:childTnLst>
                                    <p:set>
                                      <p:cBhvr>
                                        <p:cTn id="83" dur="1" fill="hold">
                                          <p:stCondLst>
                                            <p:cond delay="0"/>
                                          </p:stCondLst>
                                        </p:cTn>
                                        <p:tgtEl>
                                          <p:spTgt spid="438287"/>
                                        </p:tgtEl>
                                        <p:attrNameLst>
                                          <p:attrName>style.visibility</p:attrName>
                                        </p:attrNameLst>
                                      </p:cBhvr>
                                      <p:to>
                                        <p:strVal val="visible"/>
                                      </p:to>
                                    </p:set>
                                    <p:anim calcmode="lin" valueType="num">
                                      <p:cBhvr>
                                        <p:cTn id="84" dur="1000" fill="hold"/>
                                        <p:tgtEl>
                                          <p:spTgt spid="438287"/>
                                        </p:tgtEl>
                                        <p:attrNameLst>
                                          <p:attrName>ppt_w</p:attrName>
                                        </p:attrNameLst>
                                      </p:cBhvr>
                                      <p:tavLst>
                                        <p:tav tm="0">
                                          <p:val>
                                            <p:fltVal val="0"/>
                                          </p:val>
                                        </p:tav>
                                        <p:tav tm="100000">
                                          <p:val>
                                            <p:strVal val="#ppt_w"/>
                                          </p:val>
                                        </p:tav>
                                      </p:tavLst>
                                    </p:anim>
                                    <p:anim calcmode="lin" valueType="num">
                                      <p:cBhvr>
                                        <p:cTn id="85" dur="1000" fill="hold"/>
                                        <p:tgtEl>
                                          <p:spTgt spid="438287"/>
                                        </p:tgtEl>
                                        <p:attrNameLst>
                                          <p:attrName>ppt_h</p:attrName>
                                        </p:attrNameLst>
                                      </p:cBhvr>
                                      <p:tavLst>
                                        <p:tav tm="0">
                                          <p:val>
                                            <p:fltVal val="0"/>
                                          </p:val>
                                        </p:tav>
                                        <p:tav tm="100000">
                                          <p:val>
                                            <p:strVal val="#ppt_h"/>
                                          </p:val>
                                        </p:tav>
                                      </p:tavLst>
                                    </p:anim>
                                    <p:anim calcmode="lin" valueType="num">
                                      <p:cBhvr>
                                        <p:cTn id="86" dur="1000" fill="hold"/>
                                        <p:tgtEl>
                                          <p:spTgt spid="438287"/>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4382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2" grpId="0" animBg="1"/>
      <p:bldP spid="438283" grpId="0" animBg="1"/>
      <p:bldP spid="438284" grpId="0" animBg="1"/>
      <p:bldP spid="438285" grpId="0" animBg="1"/>
      <p:bldP spid="438286" grpId="0" animBg="1"/>
      <p:bldP spid="43828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en-US">
                <a:latin typeface="Arial" charset="0"/>
                <a:ea typeface="ＭＳ Ｐゴシック" charset="0"/>
              </a:rPr>
              <a:t>Phil</a:t>
            </a:r>
          </a:p>
        </p:txBody>
      </p:sp>
      <p:pic>
        <p:nvPicPr>
          <p:cNvPr id="200706" name="Picture 2" descr="foreclosuremortgag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63" y="0"/>
            <a:ext cx="915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2" descr="3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95338"/>
            <a:ext cx="9144000" cy="608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Rectangle 3"/>
          <p:cNvSpPr>
            <a:spLocks noGrp="1" noChangeArrowheads="1"/>
          </p:cNvSpPr>
          <p:nvPr>
            <p:ph type="title" idx="4294967295"/>
          </p:nvPr>
        </p:nvSpPr>
        <p:spPr>
          <a:xfrm>
            <a:off x="0" y="0"/>
            <a:ext cx="9144000" cy="836613"/>
          </a:xfrm>
        </p:spPr>
        <p:txBody>
          <a:bodyPr/>
          <a:lstStyle/>
          <a:p>
            <a:pPr eaLnBrk="1" hangingPunct="1"/>
            <a:r>
              <a:rPr lang="en-US">
                <a:latin typeface="Arial" charset="0"/>
                <a:ea typeface="ＭＳ Ｐゴシック" charset="0"/>
              </a:rPr>
              <a:t>The Statue of Liberty</a:t>
            </a:r>
          </a:p>
        </p:txBody>
      </p:sp>
    </p:spTree>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2" descr="hanging-by-a-threa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688" y="792163"/>
            <a:ext cx="9183688"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0" name="Title 1"/>
          <p:cNvSpPr>
            <a:spLocks noGrp="1"/>
          </p:cNvSpPr>
          <p:nvPr>
            <p:ph type="title"/>
          </p:nvPr>
        </p:nvSpPr>
        <p:spPr>
          <a:xfrm>
            <a:off x="-36513" y="-26988"/>
            <a:ext cx="9070976" cy="719138"/>
          </a:xfrm>
        </p:spPr>
        <p:txBody>
          <a:bodyPr/>
          <a:lstStyle/>
          <a:p>
            <a:r>
              <a:rPr lang="en-US">
                <a:latin typeface="Arial" charset="0"/>
                <a:ea typeface="ＭＳ Ｐゴシック" charset="0"/>
              </a:rPr>
              <a:t>Faithful By A Thread</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ctrTitle"/>
          </p:nvPr>
        </p:nvSpPr>
        <p:spPr>
          <a:xfrm>
            <a:off x="685800" y="981075"/>
            <a:ext cx="7772400" cy="2619375"/>
          </a:xfrm>
        </p:spPr>
        <p:txBody>
          <a:bodyPr/>
          <a:lstStyle/>
          <a:p>
            <a:r>
              <a:rPr lang="en-US" sz="6600" b="1">
                <a:latin typeface="Arial" charset="0"/>
                <a:ea typeface="ＭＳ Ｐゴシック" charset="0"/>
              </a:rPr>
              <a:t>I.	God ultimately </a:t>
            </a:r>
            <a:r>
              <a:rPr lang="en-US" sz="6600" b="1" u="sng">
                <a:solidFill>
                  <a:srgbClr val="800000"/>
                </a:solidFill>
                <a:latin typeface="Arial" charset="0"/>
                <a:ea typeface="ＭＳ Ｐゴシック" charset="0"/>
              </a:rPr>
              <a:t>defeats</a:t>
            </a:r>
            <a:r>
              <a:rPr lang="en-US" sz="6600" b="1">
                <a:solidFill>
                  <a:srgbClr val="800000"/>
                </a:solidFill>
                <a:latin typeface="Arial" charset="0"/>
                <a:ea typeface="ＭＳ Ｐゴシック" charset="0"/>
              </a:rPr>
              <a:t> </a:t>
            </a:r>
            <a:r>
              <a:rPr lang="en-US" sz="6600" b="1">
                <a:latin typeface="Arial" charset="0"/>
                <a:ea typeface="ＭＳ Ｐゴシック" charset="0"/>
              </a:rPr>
              <a:t>those who worship </a:t>
            </a:r>
            <a:r>
              <a:rPr lang="en-US" sz="6600" b="1" u="sng">
                <a:solidFill>
                  <a:srgbClr val="800000"/>
                </a:solidFill>
                <a:latin typeface="Arial" charset="0"/>
                <a:ea typeface="ＭＳ Ｐゴシック" charset="0"/>
              </a:rPr>
              <a:t>idols</a:t>
            </a:r>
            <a:r>
              <a:rPr lang="en-US" sz="6600" b="1">
                <a:latin typeface="Arial" charset="0"/>
                <a:ea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2" descr="buildings wolkenkratzer.jpg"/>
          <p:cNvPicPr>
            <a:picLocks noChangeAspect="1"/>
          </p:cNvPicPr>
          <p:nvPr/>
        </p:nvPicPr>
        <p:blipFill>
          <a:blip r:embed="rId2" cstate="screen">
            <a:extLst>
              <a:ext uri="{28A0092B-C50C-407E-A947-70E740481C1C}">
                <a14:useLocalDpi xmlns:a14="http://schemas.microsoft.com/office/drawing/2010/main"/>
              </a:ext>
            </a:extLst>
          </a:blip>
          <a:srcRect r="-6172"/>
          <a:stretch>
            <a:fillRect/>
          </a:stretch>
        </p:blipFill>
        <p:spPr bwMode="auto">
          <a:xfrm>
            <a:off x="46038" y="-26988"/>
            <a:ext cx="971073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31640" y="980728"/>
            <a:ext cx="6552728" cy="4752528"/>
          </a:xfrm>
          <a:extLst/>
        </p:spPr>
        <p:txBody>
          <a:bodyPr/>
          <a:lstStyle/>
          <a:p>
            <a:pPr algn="l">
              <a:defRPr/>
            </a:pPr>
            <a:r>
              <a:rPr lang="en-US" sz="6600" b="1" dirty="0" smtClean="0">
                <a:effectLst>
                  <a:glow rad="355600">
                    <a:schemeClr val="tx1">
                      <a:alpha val="75000"/>
                    </a:schemeClr>
                  </a:glow>
                </a:effectLst>
              </a:rPr>
              <a:t>II. God </a:t>
            </a:r>
            <a:r>
              <a:rPr lang="en-US" sz="6600" b="1" u="sng" dirty="0">
                <a:solidFill>
                  <a:srgbClr val="FFFF00"/>
                </a:solidFill>
                <a:effectLst>
                  <a:glow rad="355600">
                    <a:schemeClr val="tx1">
                      <a:alpha val="75000"/>
                    </a:schemeClr>
                  </a:glow>
                </a:effectLst>
              </a:rPr>
              <a:t>keeps</a:t>
            </a:r>
            <a:r>
              <a:rPr lang="en-US" sz="6600" b="1" dirty="0">
                <a:solidFill>
                  <a:srgbClr val="FFFF00"/>
                </a:solidFill>
                <a:effectLst>
                  <a:glow rad="355600">
                    <a:schemeClr val="tx1">
                      <a:alpha val="75000"/>
                    </a:schemeClr>
                  </a:glow>
                </a:effectLst>
              </a:rPr>
              <a:t> </a:t>
            </a:r>
            <a:r>
              <a:rPr lang="en-US" sz="6600" b="1" dirty="0">
                <a:effectLst>
                  <a:glow rad="355600">
                    <a:schemeClr val="tx1">
                      <a:alpha val="75000"/>
                    </a:schemeClr>
                  </a:glow>
                </a:effectLst>
              </a:rPr>
              <a:t>His promises </a:t>
            </a:r>
            <a:r>
              <a:rPr lang="en-US" sz="6600" b="1" dirty="0" smtClean="0">
                <a:effectLst>
                  <a:glow rad="355600">
                    <a:schemeClr val="tx1">
                      <a:alpha val="75000"/>
                    </a:schemeClr>
                  </a:glow>
                </a:effectLst>
              </a:rPr>
              <a:t>to those </a:t>
            </a:r>
            <a:r>
              <a:rPr lang="en-US" sz="6600" b="1" dirty="0">
                <a:effectLst>
                  <a:glow rad="355600">
                    <a:schemeClr val="tx1">
                      <a:alpha val="75000"/>
                    </a:schemeClr>
                  </a:glow>
                </a:effectLst>
              </a:rPr>
              <a:t>who worship </a:t>
            </a:r>
            <a:r>
              <a:rPr lang="en-US" sz="6600" b="1" u="sng" dirty="0">
                <a:solidFill>
                  <a:srgbClr val="FFFF00"/>
                </a:solidFill>
                <a:effectLst>
                  <a:glow rad="355600">
                    <a:schemeClr val="tx1">
                      <a:alpha val="75000"/>
                    </a:schemeClr>
                  </a:glow>
                </a:effectLst>
              </a:rPr>
              <a:t>Him</a:t>
            </a:r>
            <a:r>
              <a:rPr lang="en-US" sz="6600" b="1" dirty="0" smtClean="0">
                <a:effectLst>
                  <a:glow rad="355600">
                    <a:schemeClr val="tx1">
                      <a:alpha val="75000"/>
                    </a:schemeClr>
                  </a:glow>
                </a:effectLst>
              </a:rPr>
              <a:t>.</a:t>
            </a:r>
            <a:endParaRPr lang="en-US" sz="6600" dirty="0">
              <a:effectLst>
                <a:glow rad="355600">
                  <a:schemeClr val="tx1">
                    <a:alpha val="75000"/>
                  </a:schemeClr>
                </a:glow>
              </a:effectLst>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414338" y="152400"/>
            <a:ext cx="7902575" cy="838200"/>
          </a:xfrm>
          <a:solidFill>
            <a:srgbClr val="701A1F"/>
          </a:solidFill>
          <a:ln>
            <a:solidFill>
              <a:srgbClr val="FFFFFF"/>
            </a:solidFill>
          </a:ln>
          <a:effectLst/>
        </p:spPr>
        <p:txBody>
          <a:bodyPr/>
          <a:lstStyle/>
          <a:p>
            <a:pPr eaLnBrk="1" hangingPunct="1">
              <a:defRPr/>
            </a:pPr>
            <a:r>
              <a:rPr kumimoji="1" lang="en-US" sz="3600" dirty="0">
                <a:solidFill>
                  <a:schemeClr val="tx1"/>
                </a:solidFill>
                <a:effectLst>
                  <a:outerShdw blurRad="38100" dist="38100" dir="2700000" algn="tl">
                    <a:srgbClr val="000000"/>
                  </a:outerShdw>
                </a:effectLst>
                <a:latin typeface="Arial" charset="0"/>
                <a:ea typeface="ＭＳ Ｐゴシック" charset="0"/>
                <a:cs typeface="Arial" charset="0"/>
              </a:rPr>
              <a:t>Family </a:t>
            </a:r>
            <a:r>
              <a:rPr kumimoji="1" lang="en-US" sz="3600" dirty="0" smtClean="0">
                <a:solidFill>
                  <a:schemeClr val="tx1"/>
                </a:solidFill>
                <a:effectLst>
                  <a:outerShdw blurRad="38100" dist="38100" dir="2700000" algn="tl">
                    <a:srgbClr val="000000"/>
                  </a:outerShdw>
                </a:effectLst>
                <a:latin typeface="Arial" charset="0"/>
                <a:ea typeface="ＭＳ Ｐゴシック" charset="0"/>
                <a:cs typeface="Arial" charset="0"/>
              </a:rPr>
              <a:t>Righteousness (22:10-12)</a:t>
            </a:r>
            <a:endParaRPr kumimoji="1" lang="en-US" sz="3600" dirty="0">
              <a:solidFill>
                <a:schemeClr val="tx1"/>
              </a:solidFill>
              <a:effectLst>
                <a:outerShdw blurRad="38100" dist="38100" dir="2700000" algn="tl">
                  <a:srgbClr val="000000"/>
                </a:outerShdw>
              </a:effectLst>
              <a:latin typeface="Arial" charset="0"/>
              <a:ea typeface="ＭＳ Ｐゴシック" charset="0"/>
              <a:cs typeface="Arial" charset="0"/>
            </a:endParaRPr>
          </a:p>
        </p:txBody>
      </p:sp>
      <p:sp>
        <p:nvSpPr>
          <p:cNvPr id="242699" name="Text Box 11"/>
          <p:cNvSpPr txBox="1">
            <a:spLocks noChangeArrowheads="1"/>
          </p:cNvSpPr>
          <p:nvPr/>
        </p:nvSpPr>
        <p:spPr bwMode="auto">
          <a:xfrm>
            <a:off x="5930900" y="2498725"/>
            <a:ext cx="2398713"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smtClean="0">
                <a:solidFill>
                  <a:srgbClr val="FFFFFF"/>
                </a:solidFill>
                <a:effectLst>
                  <a:outerShdw blurRad="38100" dist="38100" dir="2700000" algn="tl">
                    <a:srgbClr val="000000"/>
                  </a:outerShdw>
                </a:effectLst>
                <a:latin typeface="Arial" charset="0"/>
                <a:cs typeface="Arial" charset="0"/>
              </a:rPr>
              <a:t>Jehoshaphat</a:t>
            </a:r>
            <a:endParaRPr kumimoji="0" lang="en-US" sz="2000" b="0" smtClean="0">
              <a:solidFill>
                <a:srgbClr val="FFFFFF"/>
              </a:solidFill>
              <a:effectLst>
                <a:outerShdw blurRad="38100" dist="38100" dir="2700000" algn="tl">
                  <a:srgbClr val="000000"/>
                </a:outerShdw>
              </a:effectLst>
              <a:latin typeface="Arial" charset="0"/>
              <a:cs typeface="Arial" charset="0"/>
            </a:endParaRPr>
          </a:p>
        </p:txBody>
      </p:sp>
      <p:sp>
        <p:nvSpPr>
          <p:cNvPr id="242706" name="Text Box 18"/>
          <p:cNvSpPr txBox="1">
            <a:spLocks noChangeArrowheads="1"/>
          </p:cNvSpPr>
          <p:nvPr/>
        </p:nvSpPr>
        <p:spPr bwMode="auto">
          <a:xfrm>
            <a:off x="4595813" y="3870325"/>
            <a:ext cx="1627187"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i="1" smtClean="0">
                <a:solidFill>
                  <a:srgbClr val="A3A3A3"/>
                </a:solidFill>
                <a:effectLst>
                  <a:outerShdw blurRad="38100" dist="38100" dir="2700000" algn="tl">
                    <a:srgbClr val="000000"/>
                  </a:outerShdw>
                </a:effectLst>
                <a:latin typeface="Arial" charset="0"/>
                <a:cs typeface="Arial" charset="0"/>
              </a:rPr>
              <a:t>Athaliah</a:t>
            </a:r>
            <a:endParaRPr kumimoji="0" lang="en-US" sz="2000" b="0" smtClean="0">
              <a:solidFill>
                <a:srgbClr val="A3A3A3"/>
              </a:solidFill>
              <a:effectLst>
                <a:outerShdw blurRad="38100" dist="38100" dir="2700000" algn="tl">
                  <a:srgbClr val="000000"/>
                </a:outerShdw>
              </a:effectLst>
              <a:latin typeface="Arial" charset="0"/>
              <a:cs typeface="Arial" charset="0"/>
            </a:endParaRPr>
          </a:p>
        </p:txBody>
      </p:sp>
      <p:sp>
        <p:nvSpPr>
          <p:cNvPr id="242707" name="Line 19"/>
          <p:cNvSpPr>
            <a:spLocks noChangeShapeType="1"/>
          </p:cNvSpPr>
          <p:nvPr/>
        </p:nvSpPr>
        <p:spPr bwMode="auto">
          <a:xfrm>
            <a:off x="7048500" y="3489325"/>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08" name="Text Box 20"/>
          <p:cNvSpPr txBox="1">
            <a:spLocks noChangeArrowheads="1"/>
          </p:cNvSpPr>
          <p:nvPr/>
        </p:nvSpPr>
        <p:spPr bwMode="auto">
          <a:xfrm>
            <a:off x="6172200" y="3870325"/>
            <a:ext cx="1681163"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smtClean="0">
                <a:solidFill>
                  <a:srgbClr val="5DBACA"/>
                </a:solidFill>
                <a:effectLst>
                  <a:outerShdw blurRad="38100" dist="38100" dir="2700000" algn="tl">
                    <a:srgbClr val="000000"/>
                  </a:outerShdw>
                </a:effectLst>
                <a:latin typeface="Arial" charset="0"/>
                <a:cs typeface="Arial" charset="0"/>
              </a:rPr>
              <a:t>Jehoram</a:t>
            </a:r>
            <a:endParaRPr kumimoji="0" lang="en-US" sz="2000" b="0" smtClean="0">
              <a:solidFill>
                <a:srgbClr val="FFFFFF"/>
              </a:solidFill>
              <a:effectLst>
                <a:outerShdw blurRad="38100" dist="38100" dir="2700000" algn="tl">
                  <a:srgbClr val="000000"/>
                </a:outerShdw>
              </a:effectLst>
              <a:latin typeface="Arial" charset="0"/>
              <a:cs typeface="Arial" charset="0"/>
            </a:endParaRPr>
          </a:p>
        </p:txBody>
      </p:sp>
      <p:grpSp>
        <p:nvGrpSpPr>
          <p:cNvPr id="204806" name="Group 23"/>
          <p:cNvGrpSpPr>
            <a:grpSpLocks/>
          </p:cNvGrpSpPr>
          <p:nvPr/>
        </p:nvGrpSpPr>
        <p:grpSpPr bwMode="auto">
          <a:xfrm>
            <a:off x="5486400" y="4556125"/>
            <a:ext cx="1600200" cy="320675"/>
            <a:chOff x="528" y="1872"/>
            <a:chExt cx="1056" cy="240"/>
          </a:xfrm>
        </p:grpSpPr>
        <p:sp>
          <p:nvSpPr>
            <p:cNvPr id="242712" name="Line 24"/>
            <p:cNvSpPr>
              <a:spLocks noChangeShapeType="1"/>
            </p:cNvSpPr>
            <p:nvPr/>
          </p:nvSpPr>
          <p:spPr bwMode="auto">
            <a:xfrm>
              <a:off x="528" y="2112"/>
              <a:ext cx="1056"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13" name="Line 25"/>
            <p:cNvSpPr>
              <a:spLocks noChangeShapeType="1"/>
            </p:cNvSpPr>
            <p:nvPr/>
          </p:nvSpPr>
          <p:spPr bwMode="auto">
            <a:xfrm>
              <a:off x="1584"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14" name="Line 26"/>
            <p:cNvSpPr>
              <a:spLocks noChangeShapeType="1"/>
            </p:cNvSpPr>
            <p:nvPr/>
          </p:nvSpPr>
          <p:spPr bwMode="auto">
            <a:xfrm>
              <a:off x="528"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grpSp>
      <p:sp>
        <p:nvSpPr>
          <p:cNvPr id="242718" name="Line 30"/>
          <p:cNvSpPr>
            <a:spLocks noChangeShapeType="1"/>
          </p:cNvSpPr>
          <p:nvPr/>
        </p:nvSpPr>
        <p:spPr bwMode="auto">
          <a:xfrm>
            <a:off x="6300788" y="5745163"/>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19" name="Text Box 31"/>
          <p:cNvSpPr txBox="1">
            <a:spLocks noChangeArrowheads="1"/>
          </p:cNvSpPr>
          <p:nvPr/>
        </p:nvSpPr>
        <p:spPr bwMode="auto">
          <a:xfrm>
            <a:off x="5711825" y="6202363"/>
            <a:ext cx="1222375"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dirty="0" err="1" smtClean="0">
                <a:solidFill>
                  <a:srgbClr val="FFFFFF"/>
                </a:solidFill>
                <a:effectLst>
                  <a:outerShdw blurRad="38100" dist="38100" dir="2700000" algn="tl">
                    <a:srgbClr val="000000"/>
                  </a:outerShdw>
                </a:effectLst>
                <a:latin typeface="Arial" charset="0"/>
                <a:cs typeface="Arial" charset="0"/>
              </a:rPr>
              <a:t>Joash</a:t>
            </a:r>
            <a:endParaRPr kumimoji="0" lang="en-US" sz="2000" b="0" dirty="0" smtClean="0">
              <a:solidFill>
                <a:srgbClr val="FFFFFF"/>
              </a:solidFill>
              <a:effectLst>
                <a:outerShdw blurRad="38100" dist="38100" dir="2700000" algn="tl">
                  <a:srgbClr val="000000"/>
                </a:outerShdw>
              </a:effectLst>
              <a:latin typeface="Arial" charset="0"/>
              <a:cs typeface="Arial" charset="0"/>
            </a:endParaRPr>
          </a:p>
        </p:txBody>
      </p:sp>
      <p:sp>
        <p:nvSpPr>
          <p:cNvPr id="242720" name="Line 32"/>
          <p:cNvSpPr>
            <a:spLocks noChangeShapeType="1"/>
          </p:cNvSpPr>
          <p:nvPr/>
        </p:nvSpPr>
        <p:spPr bwMode="auto">
          <a:xfrm>
            <a:off x="6300788" y="4860925"/>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21" name="Text Box 33"/>
          <p:cNvSpPr txBox="1">
            <a:spLocks noChangeArrowheads="1"/>
          </p:cNvSpPr>
          <p:nvPr/>
        </p:nvSpPr>
        <p:spPr bwMode="auto">
          <a:xfrm>
            <a:off x="5486400" y="5287963"/>
            <a:ext cx="1562100"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dirty="0" err="1" smtClean="0">
                <a:solidFill>
                  <a:srgbClr val="FFFF00"/>
                </a:solidFill>
                <a:effectLst>
                  <a:outerShdw blurRad="38100" dist="38100" dir="2700000" algn="tl">
                    <a:srgbClr val="000000"/>
                  </a:outerShdw>
                </a:effectLst>
                <a:latin typeface="Arial" charset="0"/>
                <a:cs typeface="Arial" charset="0"/>
              </a:rPr>
              <a:t>Ahaziah</a:t>
            </a:r>
            <a:endParaRPr kumimoji="0" lang="en-US" sz="2000" b="0" dirty="0" smtClean="0">
              <a:solidFill>
                <a:srgbClr val="FFFF00"/>
              </a:solidFill>
              <a:effectLst>
                <a:outerShdw blurRad="38100" dist="38100" dir="2700000" algn="tl">
                  <a:srgbClr val="000000"/>
                </a:outerShdw>
              </a:effectLst>
              <a:latin typeface="Arial" charset="0"/>
              <a:cs typeface="Arial" charset="0"/>
            </a:endParaRPr>
          </a:p>
        </p:txBody>
      </p:sp>
      <p:sp>
        <p:nvSpPr>
          <p:cNvPr id="242722" name="Line 34"/>
          <p:cNvSpPr>
            <a:spLocks noChangeShapeType="1"/>
          </p:cNvSpPr>
          <p:nvPr/>
        </p:nvSpPr>
        <p:spPr bwMode="auto">
          <a:xfrm>
            <a:off x="7040563" y="2035175"/>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23" name="Text Box 35"/>
          <p:cNvSpPr txBox="1">
            <a:spLocks noChangeArrowheads="1"/>
          </p:cNvSpPr>
          <p:nvPr/>
        </p:nvSpPr>
        <p:spPr bwMode="auto">
          <a:xfrm>
            <a:off x="6240463" y="981075"/>
            <a:ext cx="1789112" cy="107632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800" dirty="0" err="1" smtClean="0">
                <a:solidFill>
                  <a:srgbClr val="FFFFFF"/>
                </a:solidFill>
                <a:effectLst>
                  <a:outerShdw blurRad="38100" dist="38100" dir="2700000" algn="tl">
                    <a:srgbClr val="000000"/>
                  </a:outerShdw>
                </a:effectLst>
                <a:latin typeface="Arial" charset="0"/>
                <a:cs typeface="Arial" charset="0"/>
              </a:rPr>
              <a:t>Asa</a:t>
            </a:r>
            <a:endParaRPr kumimoji="0" lang="en-US" sz="2800" dirty="0" smtClean="0">
              <a:solidFill>
                <a:srgbClr val="FFFFFF"/>
              </a:solidFill>
              <a:effectLst>
                <a:outerShdw blurRad="38100" dist="38100" dir="2700000" algn="tl">
                  <a:srgbClr val="000000"/>
                </a:outerShdw>
              </a:effectLst>
              <a:latin typeface="Arial" charset="0"/>
              <a:cs typeface="Arial" charset="0"/>
            </a:endParaRPr>
          </a:p>
          <a:p>
            <a:pPr algn="ctr">
              <a:defRPr/>
            </a:pPr>
            <a:r>
              <a:rPr kumimoji="0" lang="en-US" sz="1800" dirty="0" smtClean="0">
                <a:solidFill>
                  <a:srgbClr val="FFFFFF"/>
                </a:solidFill>
                <a:effectLst>
                  <a:outerShdw blurRad="38100" dist="38100" dir="2700000" algn="tl">
                    <a:srgbClr val="000000"/>
                  </a:outerShdw>
                </a:effectLst>
                <a:latin typeface="Arial" charset="0"/>
                <a:cs typeface="Arial" charset="0"/>
              </a:rPr>
              <a:t>King of Judah</a:t>
            </a:r>
            <a:br>
              <a:rPr kumimoji="0" lang="en-US" sz="1800" dirty="0" smtClean="0">
                <a:solidFill>
                  <a:srgbClr val="FFFFFF"/>
                </a:solidFill>
                <a:effectLst>
                  <a:outerShdw blurRad="38100" dist="38100" dir="2700000" algn="tl">
                    <a:srgbClr val="000000"/>
                  </a:outerShdw>
                </a:effectLst>
                <a:latin typeface="Arial" charset="0"/>
                <a:cs typeface="Arial" charset="0"/>
              </a:rPr>
            </a:br>
            <a:r>
              <a:rPr kumimoji="0" lang="en-US" sz="1800" dirty="0" smtClean="0">
                <a:solidFill>
                  <a:srgbClr val="FFFFFF"/>
                </a:solidFill>
                <a:effectLst>
                  <a:outerShdw blurRad="38100" dist="38100" dir="2700000" algn="tl">
                    <a:srgbClr val="000000"/>
                  </a:outerShdw>
                </a:effectLst>
                <a:latin typeface="Arial" charset="0"/>
                <a:cs typeface="Arial" charset="0"/>
              </a:rPr>
              <a:t>(Line of David)</a:t>
            </a:r>
            <a:endParaRPr kumimoji="0" lang="en-US" sz="2000" b="0" dirty="0" smtClean="0">
              <a:solidFill>
                <a:srgbClr val="FFFFFF"/>
              </a:solidFill>
              <a:effectLst>
                <a:outerShdw blurRad="38100" dist="38100" dir="2700000" algn="tl">
                  <a:srgbClr val="000000"/>
                </a:outerShdw>
              </a:effectLst>
              <a:latin typeface="Arial" charset="0"/>
              <a:cs typeface="Arial" charset="0"/>
            </a:endParaRPr>
          </a:p>
        </p:txBody>
      </p:sp>
      <p:sp>
        <p:nvSpPr>
          <p:cNvPr id="242731" name="Text Box 43"/>
          <p:cNvSpPr txBox="1">
            <a:spLocks noChangeArrowheads="1"/>
          </p:cNvSpPr>
          <p:nvPr/>
        </p:nvSpPr>
        <p:spPr bwMode="auto">
          <a:xfrm>
            <a:off x="8316913" y="90488"/>
            <a:ext cx="698500" cy="461962"/>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dirty="0" smtClean="0">
                <a:solidFill>
                  <a:srgbClr val="FFFFFF"/>
                </a:solidFill>
                <a:effectLst>
                  <a:outerShdw blurRad="38100" dist="38100" dir="2700000" algn="tl">
                    <a:srgbClr val="000000"/>
                  </a:outerShdw>
                </a:effectLst>
                <a:latin typeface="Arial" charset="0"/>
                <a:cs typeface="Arial" charset="0"/>
              </a:rPr>
              <a:t>238</a:t>
            </a:r>
            <a:endParaRPr kumimoji="0" lang="en-US" sz="2000" b="0" dirty="0" smtClean="0">
              <a:solidFill>
                <a:srgbClr val="FFFFFF"/>
              </a:solidFill>
              <a:effectLst>
                <a:outerShdw blurRad="38100" dist="38100" dir="2700000" algn="tl">
                  <a:srgbClr val="000000"/>
                </a:outerShdw>
              </a:effectLst>
              <a:latin typeface="Arial" charset="0"/>
              <a:cs typeface="Arial" charset="0"/>
            </a:endParaRPr>
          </a:p>
        </p:txBody>
      </p:sp>
      <p:sp>
        <p:nvSpPr>
          <p:cNvPr id="242733" name="Line 45"/>
          <p:cNvSpPr>
            <a:spLocks noChangeShapeType="1"/>
          </p:cNvSpPr>
          <p:nvPr/>
        </p:nvSpPr>
        <p:spPr bwMode="auto">
          <a:xfrm>
            <a:off x="1835150" y="1916113"/>
            <a:ext cx="0" cy="338455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242734" name="Text Box 46"/>
          <p:cNvSpPr txBox="1">
            <a:spLocks noChangeArrowheads="1"/>
          </p:cNvSpPr>
          <p:nvPr/>
        </p:nvSpPr>
        <p:spPr bwMode="auto">
          <a:xfrm>
            <a:off x="971550" y="1052513"/>
            <a:ext cx="1776413" cy="80010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800" dirty="0" smtClean="0">
                <a:solidFill>
                  <a:srgbClr val="FFFFFF"/>
                </a:solidFill>
                <a:effectLst>
                  <a:outerShdw blurRad="38100" dist="38100" dir="2700000" algn="tl">
                    <a:srgbClr val="000000"/>
                  </a:outerShdw>
                </a:effectLst>
                <a:latin typeface="Arial" charset="0"/>
                <a:cs typeface="Arial" charset="0"/>
              </a:rPr>
              <a:t>Aaron</a:t>
            </a:r>
          </a:p>
          <a:p>
            <a:pPr algn="ctr">
              <a:defRPr/>
            </a:pPr>
            <a:r>
              <a:rPr kumimoji="0" lang="en-US" sz="1800" dirty="0" smtClean="0">
                <a:solidFill>
                  <a:srgbClr val="FFFFFF"/>
                </a:solidFill>
                <a:effectLst>
                  <a:outerShdw blurRad="38100" dist="38100" dir="2700000" algn="tl">
                    <a:srgbClr val="000000"/>
                  </a:outerShdw>
                </a:effectLst>
                <a:latin typeface="Arial" charset="0"/>
                <a:cs typeface="Arial" charset="0"/>
              </a:rPr>
              <a:t>Priest of Israel</a:t>
            </a:r>
            <a:endParaRPr kumimoji="0" lang="en-US" sz="2000" b="0" dirty="0" smtClean="0">
              <a:solidFill>
                <a:srgbClr val="FFFFFF"/>
              </a:solidFill>
              <a:effectLst>
                <a:outerShdw blurRad="38100" dist="38100" dir="2700000" algn="tl">
                  <a:srgbClr val="000000"/>
                </a:outerShdw>
              </a:effectLst>
              <a:latin typeface="Arial" charset="0"/>
              <a:cs typeface="Arial" charset="0"/>
            </a:endParaRPr>
          </a:p>
        </p:txBody>
      </p:sp>
      <p:sp>
        <p:nvSpPr>
          <p:cNvPr id="242735" name="Text Box 47"/>
          <p:cNvSpPr txBox="1">
            <a:spLocks noChangeArrowheads="1"/>
          </p:cNvSpPr>
          <p:nvPr/>
        </p:nvSpPr>
        <p:spPr bwMode="auto">
          <a:xfrm>
            <a:off x="228600" y="6369050"/>
            <a:ext cx="5086350" cy="40005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000" dirty="0" smtClean="0">
                <a:solidFill>
                  <a:srgbClr val="FFFFFF"/>
                </a:solidFill>
                <a:effectLst>
                  <a:outerShdw blurRad="38100" dist="38100" dir="2700000" algn="tl">
                    <a:srgbClr val="000000"/>
                  </a:outerShdw>
                </a:effectLst>
                <a:latin typeface="Arial" charset="0"/>
                <a:cs typeface="Arial" charset="0"/>
              </a:rPr>
              <a:t>Righteous in white; </a:t>
            </a:r>
            <a:r>
              <a:rPr kumimoji="0" lang="en-US" sz="2000" dirty="0" smtClean="0">
                <a:solidFill>
                  <a:srgbClr val="808080"/>
                </a:solidFill>
                <a:effectLst>
                  <a:outerShdw blurRad="38100" dist="38100" dir="2700000" algn="tl">
                    <a:srgbClr val="000000"/>
                  </a:outerShdw>
                </a:effectLst>
                <a:latin typeface="Arial" charset="0"/>
                <a:cs typeface="Arial" charset="0"/>
              </a:rPr>
              <a:t>queen in </a:t>
            </a:r>
            <a:r>
              <a:rPr kumimoji="0" lang="en-US" sz="2000" i="1" dirty="0" smtClean="0">
                <a:solidFill>
                  <a:srgbClr val="808080"/>
                </a:solidFill>
                <a:effectLst>
                  <a:outerShdw blurRad="38100" dist="38100" dir="2700000" algn="tl">
                    <a:srgbClr val="000000"/>
                  </a:outerShdw>
                </a:effectLst>
                <a:latin typeface="Arial" charset="0"/>
                <a:cs typeface="Arial" charset="0"/>
              </a:rPr>
              <a:t>gray italics</a:t>
            </a:r>
            <a:endParaRPr kumimoji="0" lang="en-US" sz="1600" b="0" dirty="0" smtClean="0">
              <a:solidFill>
                <a:srgbClr val="FFFFFF"/>
              </a:solidFill>
              <a:effectLst>
                <a:outerShdw blurRad="38100" dist="38100" dir="2700000" algn="tl">
                  <a:srgbClr val="000000"/>
                </a:outerShdw>
              </a:effectLst>
              <a:latin typeface="Arial" charset="0"/>
              <a:cs typeface="Arial" charset="0"/>
            </a:endParaRPr>
          </a:p>
        </p:txBody>
      </p:sp>
      <p:sp>
        <p:nvSpPr>
          <p:cNvPr id="42" name="Line 45"/>
          <p:cNvSpPr>
            <a:spLocks noChangeShapeType="1"/>
          </p:cNvSpPr>
          <p:nvPr/>
        </p:nvSpPr>
        <p:spPr bwMode="auto">
          <a:xfrm flipH="1">
            <a:off x="4211638" y="4876800"/>
            <a:ext cx="1316037" cy="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41" name="Text Box 31"/>
          <p:cNvSpPr txBox="1">
            <a:spLocks noChangeArrowheads="1"/>
          </p:cNvSpPr>
          <p:nvPr/>
        </p:nvSpPr>
        <p:spPr bwMode="auto">
          <a:xfrm>
            <a:off x="3228975" y="5300663"/>
            <a:ext cx="2279650"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dirty="0" err="1" smtClean="0">
                <a:solidFill>
                  <a:srgbClr val="FFFFFF"/>
                </a:solidFill>
                <a:effectLst>
                  <a:outerShdw blurRad="38100" dist="38100" dir="2700000" algn="tl">
                    <a:srgbClr val="000000"/>
                  </a:outerShdw>
                </a:effectLst>
                <a:latin typeface="Arial" charset="0"/>
                <a:cs typeface="Arial" charset="0"/>
              </a:rPr>
              <a:t>Jehoshebah</a:t>
            </a:r>
            <a:endParaRPr kumimoji="0" lang="en-US" sz="2000" b="0" dirty="0" smtClean="0">
              <a:solidFill>
                <a:srgbClr val="FFFFFF"/>
              </a:solidFill>
              <a:effectLst>
                <a:outerShdw blurRad="38100" dist="38100" dir="2700000" algn="tl">
                  <a:srgbClr val="000000"/>
                </a:outerShdw>
              </a:effectLst>
              <a:latin typeface="Arial" charset="0"/>
              <a:cs typeface="Arial" charset="0"/>
            </a:endParaRPr>
          </a:p>
        </p:txBody>
      </p:sp>
      <p:sp>
        <p:nvSpPr>
          <p:cNvPr id="43" name="Line 17"/>
          <p:cNvSpPr>
            <a:spLocks noChangeShapeType="1"/>
          </p:cNvSpPr>
          <p:nvPr/>
        </p:nvSpPr>
        <p:spPr bwMode="auto">
          <a:xfrm>
            <a:off x="4211638" y="4868863"/>
            <a:ext cx="0" cy="45720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44" name="Text Box 31"/>
          <p:cNvSpPr txBox="1">
            <a:spLocks noChangeArrowheads="1"/>
          </p:cNvSpPr>
          <p:nvPr/>
        </p:nvSpPr>
        <p:spPr bwMode="auto">
          <a:xfrm>
            <a:off x="1030288" y="5300663"/>
            <a:ext cx="1741487"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kumimoji="0" lang="en-US" sz="2800" dirty="0" err="1" smtClean="0">
                <a:solidFill>
                  <a:srgbClr val="FFFFFF"/>
                </a:solidFill>
                <a:effectLst>
                  <a:outerShdw blurRad="38100" dist="38100" dir="2700000" algn="tl">
                    <a:srgbClr val="000000"/>
                  </a:outerShdw>
                </a:effectLst>
                <a:latin typeface="Arial" charset="0"/>
                <a:cs typeface="Arial" charset="0"/>
              </a:rPr>
              <a:t>Jehoiada</a:t>
            </a:r>
            <a:endParaRPr kumimoji="0" lang="en-US" sz="2000" b="0" dirty="0" smtClean="0">
              <a:solidFill>
                <a:srgbClr val="FFFFFF"/>
              </a:solidFill>
              <a:effectLst>
                <a:outerShdw blurRad="38100" dist="38100" dir="2700000" algn="tl">
                  <a:srgbClr val="000000"/>
                </a:outerShdw>
              </a:effectLst>
              <a:latin typeface="Arial" charset="0"/>
              <a:cs typeface="Arial" charset="0"/>
            </a:endParaRPr>
          </a:p>
        </p:txBody>
      </p:sp>
      <p:sp>
        <p:nvSpPr>
          <p:cNvPr id="45" name="Line 45"/>
          <p:cNvSpPr>
            <a:spLocks noChangeShapeType="1"/>
          </p:cNvSpPr>
          <p:nvPr/>
        </p:nvSpPr>
        <p:spPr bwMode="auto">
          <a:xfrm flipH="1">
            <a:off x="2700338" y="5589588"/>
            <a:ext cx="668337" cy="0"/>
          </a:xfrm>
          <a:prstGeom prst="line">
            <a:avLst/>
          </a:prstGeom>
          <a:noFill/>
          <a:ln w="9525">
            <a:solidFill>
              <a:schemeClr val="tx1"/>
            </a:solidFill>
            <a:round/>
            <a:headEnd/>
            <a:tailEnd/>
          </a:ln>
          <a:effectLst/>
        </p:spPr>
        <p:txBody>
          <a:bodyPr wrap="none" anchor="ctr"/>
          <a:lstStyle/>
          <a:p>
            <a:pPr>
              <a:defRPr/>
            </a:pPr>
            <a:endParaRPr kumimoji="0" lang="en-US" sz="2000" b="0">
              <a:solidFill>
                <a:srgbClr val="FFFFFF"/>
              </a:solidFill>
              <a:effectLst>
                <a:outerShdw blurRad="38100" dist="38100" dir="2700000" algn="tl">
                  <a:srgbClr val="000000">
                    <a:alpha val="43137"/>
                  </a:srgbClr>
                </a:outerShdw>
              </a:effectLst>
              <a:latin typeface="Arial"/>
              <a:cs typeface="Arial"/>
            </a:endParaRPr>
          </a:p>
        </p:txBody>
      </p:sp>
      <p:sp>
        <p:nvSpPr>
          <p:cNvPr id="46" name="Text Box 31"/>
          <p:cNvSpPr txBox="1">
            <a:spLocks noChangeArrowheads="1"/>
          </p:cNvSpPr>
          <p:nvPr/>
        </p:nvSpPr>
        <p:spPr bwMode="auto">
          <a:xfrm>
            <a:off x="7164388" y="5157788"/>
            <a:ext cx="1892300" cy="954087"/>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defRPr/>
            </a:pPr>
            <a:r>
              <a:rPr kumimoji="0" lang="en-US" sz="2800" dirty="0" smtClean="0">
                <a:solidFill>
                  <a:srgbClr val="FFFFFF"/>
                </a:solidFill>
                <a:effectLst>
                  <a:outerShdw blurRad="38100" dist="38100" dir="2700000" algn="tl">
                    <a:srgbClr val="000000"/>
                  </a:outerShdw>
                </a:effectLst>
                <a:latin typeface="Arial" charset="0"/>
                <a:cs typeface="Arial" charset="0"/>
              </a:rPr>
              <a:t>Unnamed Nurse</a:t>
            </a:r>
            <a:endParaRPr kumimoji="0" lang="en-US" sz="2000" b="0" dirty="0" smtClean="0">
              <a:solidFill>
                <a:srgbClr val="FFFFFF"/>
              </a:solidFill>
              <a:effectLst>
                <a:outerShdw blurRad="38100" dist="38100" dir="2700000" algn="tl">
                  <a:srgbClr val="000000"/>
                </a:outerShdw>
              </a:effectLst>
              <a:latin typeface="Arial" charset="0"/>
              <a:cs typeface="Arial" charset="0"/>
            </a:endParaRPr>
          </a:p>
        </p:txBody>
      </p:sp>
      <p:pic>
        <p:nvPicPr>
          <p:cNvPr id="4" name="Picture 3" descr="RI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80063" y="4365625"/>
            <a:ext cx="1439862"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AutoShape 4"/>
          <p:cNvSpPr>
            <a:spLocks noChangeArrowheads="1"/>
          </p:cNvSpPr>
          <p:nvPr/>
        </p:nvSpPr>
        <p:spPr bwMode="auto">
          <a:xfrm>
            <a:off x="900113" y="5013325"/>
            <a:ext cx="8183562" cy="1295400"/>
          </a:xfrm>
          <a:prstGeom prst="roundRect">
            <a:avLst>
              <a:gd name="adj" fmla="val 16667"/>
            </a:avLst>
          </a:prstGeom>
          <a:noFill/>
          <a:ln w="76200">
            <a:solidFill>
              <a:srgbClr val="F8131B"/>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solidFill>
                <a:srgbClr val="FFFFFF"/>
              </a:solidFill>
              <a:latin typeface="Arial Narrow" pitchFamily="-105" charset="0"/>
              <a:ea typeface="Times New Roman" pitchFamily="-105" charset="0"/>
              <a:cs typeface="Times New Roman" pitchFamily="-105"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right)">
                                      <p:cBhvr>
                                        <p:cTn id="13" dur="500"/>
                                        <p:tgtEl>
                                          <p:spTgt spid="42"/>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Effect transition="in" filter="dissolve">
                                      <p:cBhvr>
                                        <p:cTn id="21" dur="500"/>
                                        <p:tgtEl>
                                          <p:spTgt spid="4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dissolve">
                                      <p:cBhvr>
                                        <p:cTn id="26" dur="500"/>
                                        <p:tgtEl>
                                          <p:spTgt spid="45"/>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44">
                                            <p:txEl>
                                              <p:pRg st="0" end="0"/>
                                            </p:txEl>
                                          </p:spTgt>
                                        </p:tgtEl>
                                        <p:attrNameLst>
                                          <p:attrName>style.visibility</p:attrName>
                                        </p:attrNameLst>
                                      </p:cBhvr>
                                      <p:to>
                                        <p:strVal val="visible"/>
                                      </p:to>
                                    </p:set>
                                    <p:animEffect transition="in" filter="dissolve">
                                      <p:cBhvr>
                                        <p:cTn id="30" dur="500"/>
                                        <p:tgtEl>
                                          <p:spTgt spid="44">
                                            <p:txEl>
                                              <p:pRg st="0" end="0"/>
                                            </p:txEl>
                                          </p:spTgt>
                                        </p:tgtEl>
                                      </p:cBhvr>
                                    </p:animEffect>
                                  </p:childTnLst>
                                </p:cTn>
                              </p:par>
                            </p:childTnLst>
                          </p:cTn>
                        </p:par>
                        <p:par>
                          <p:cTn id="31" fill="hold" nodeType="afterGroup">
                            <p:stCondLst>
                              <p:cond delay="1000"/>
                            </p:stCondLst>
                            <p:childTnLst>
                              <p:par>
                                <p:cTn id="32" presetID="9" presetClass="entr" presetSubtype="0" fill="hold" nodeType="afterEffect">
                                  <p:stCondLst>
                                    <p:cond delay="0"/>
                                  </p:stCondLst>
                                  <p:childTnLst>
                                    <p:set>
                                      <p:cBhvr>
                                        <p:cTn id="33" dur="1" fill="hold">
                                          <p:stCondLst>
                                            <p:cond delay="0"/>
                                          </p:stCondLst>
                                        </p:cTn>
                                        <p:tgtEl>
                                          <p:spTgt spid="242733"/>
                                        </p:tgtEl>
                                        <p:attrNameLst>
                                          <p:attrName>style.visibility</p:attrName>
                                        </p:attrNameLst>
                                      </p:cBhvr>
                                      <p:to>
                                        <p:strVal val="visible"/>
                                      </p:to>
                                    </p:set>
                                    <p:animEffect transition="in" filter="dissolve">
                                      <p:cBhvr>
                                        <p:cTn id="34" dur="500"/>
                                        <p:tgtEl>
                                          <p:spTgt spid="242733"/>
                                        </p:tgtEl>
                                      </p:cBhvr>
                                    </p:animEffect>
                                  </p:childTnLst>
                                </p:cTn>
                              </p:par>
                            </p:childTnLst>
                          </p:cTn>
                        </p:par>
                        <p:par>
                          <p:cTn id="35" fill="hold" nodeType="afterGroup">
                            <p:stCondLst>
                              <p:cond delay="1500"/>
                            </p:stCondLst>
                            <p:childTnLst>
                              <p:par>
                                <p:cTn id="36" presetID="1" presetClass="entr" presetSubtype="0" fill="hold" grpId="0" nodeType="afterEffect">
                                  <p:stCondLst>
                                    <p:cond delay="0"/>
                                  </p:stCondLst>
                                  <p:childTnLst>
                                    <p:set>
                                      <p:cBhvr>
                                        <p:cTn id="37" dur="1" fill="hold">
                                          <p:stCondLst>
                                            <p:cond delay="0"/>
                                          </p:stCondLst>
                                        </p:cTn>
                                        <p:tgtEl>
                                          <p:spTgt spid="24273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Effect transition="in" filter="dissolve">
                                      <p:cBhvr>
                                        <p:cTn id="42" dur="500"/>
                                        <p:tgtEl>
                                          <p:spTgt spid="46">
                                            <p:txEl>
                                              <p:pRg st="0" end="0"/>
                                            </p:txEl>
                                          </p:spTgt>
                                        </p:tgtEl>
                                      </p:cBhvr>
                                    </p:animEffect>
                                  </p:childTnLst>
                                </p:cTn>
                              </p:par>
                            </p:childTnLst>
                          </p:cTn>
                        </p:par>
                        <p:par>
                          <p:cTn id="43" fill="hold" nodeType="afterGroup">
                            <p:stCondLst>
                              <p:cond delay="500"/>
                            </p:stCondLst>
                            <p:childTnLst>
                              <p:par>
                                <p:cTn id="44" presetID="9" presetClass="entr" presetSubtype="0" fill="hold" grpId="0" nodeType="afterEffect">
                                  <p:stCondLst>
                                    <p:cond delay="1000"/>
                                  </p:stCondLst>
                                  <p:childTnLst>
                                    <p:set>
                                      <p:cBhvr>
                                        <p:cTn id="45" dur="1" fill="hold">
                                          <p:stCondLst>
                                            <p:cond delay="0"/>
                                          </p:stCondLst>
                                        </p:cTn>
                                        <p:tgtEl>
                                          <p:spTgt spid="47"/>
                                        </p:tgtEl>
                                        <p:attrNameLst>
                                          <p:attrName>style.visibility</p:attrName>
                                        </p:attrNameLst>
                                      </p:cBhvr>
                                      <p:to>
                                        <p:strVal val="visible"/>
                                      </p:to>
                                    </p:set>
                                    <p:animEffect transition="in" filter="dissolve">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34" grpId="0"/>
      <p:bldP spid="41" grpId="0" build="p" autoUpdateAnimBg="0"/>
      <p:bldP spid="44" grpId="0" build="p" autoUpdateAnimBg="0"/>
      <p:bldP spid="46" grpId="0" build="p" autoUpdateAnimBg="0"/>
      <p:bldP spid="4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a:xfrm>
            <a:off x="5940425" y="476250"/>
            <a:ext cx="2879725" cy="3035300"/>
          </a:xfrm>
        </p:spPr>
        <p:txBody>
          <a:bodyPr/>
          <a:lstStyle/>
          <a:p>
            <a:r>
              <a:rPr lang="en-US">
                <a:latin typeface="Arial" charset="0"/>
                <a:ea typeface="ＭＳ Ｐゴシック" charset="0"/>
              </a:rPr>
              <a:t>Jehoiada Crowns Joash </a:t>
            </a:r>
            <a:br>
              <a:rPr lang="en-US">
                <a:latin typeface="Arial" charset="0"/>
                <a:ea typeface="ＭＳ Ｐゴシック" charset="0"/>
              </a:rPr>
            </a:br>
            <a:r>
              <a:rPr lang="en-US">
                <a:latin typeface="Arial" charset="0"/>
                <a:ea typeface="ＭＳ Ｐゴシック" charset="0"/>
              </a:rPr>
              <a:t>(2 Chron. 23:11)</a:t>
            </a:r>
          </a:p>
        </p:txBody>
      </p:sp>
      <p:pic>
        <p:nvPicPr>
          <p:cNvPr id="206850" name="Picture 2" descr="joash_crowned_kin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050"/>
            <a:ext cx="57245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nvPr>
        </p:nvSpPr>
        <p:spPr>
          <a:xfrm>
            <a:off x="5508625" y="476250"/>
            <a:ext cx="3454400" cy="3035300"/>
          </a:xfrm>
        </p:spPr>
        <p:txBody>
          <a:bodyPr/>
          <a:lstStyle/>
          <a:p>
            <a:r>
              <a:rPr lang="en-US">
                <a:latin typeface="Arial" charset="0"/>
                <a:ea typeface="ＭＳ Ｐゴシック" charset="0"/>
              </a:rPr>
              <a:t>Athaliah Killed </a:t>
            </a:r>
            <a:br>
              <a:rPr lang="en-US">
                <a:latin typeface="Arial" charset="0"/>
                <a:ea typeface="ＭＳ Ｐゴシック" charset="0"/>
              </a:rPr>
            </a:br>
            <a:r>
              <a:rPr lang="en-US">
                <a:latin typeface="Arial" charset="0"/>
                <a:ea typeface="ＭＳ Ｐゴシック" charset="0"/>
              </a:rPr>
              <a:t>(2 Chron. 23:14-15)</a:t>
            </a:r>
          </a:p>
        </p:txBody>
      </p:sp>
      <p:pic>
        <p:nvPicPr>
          <p:cNvPr id="207874" name="Picture 3" descr="jezebel_athaliah.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513" y="0"/>
            <a:ext cx="51593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4" descr="salvation blessings godpaint8-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2420888"/>
          </a:xfrm>
          <a:extLst/>
        </p:spPr>
        <p:txBody>
          <a:bodyPr/>
          <a:lstStyle/>
          <a:p>
            <a:pPr>
              <a:defRPr/>
            </a:pPr>
            <a:r>
              <a:rPr lang="en-US" dirty="0">
                <a:effectLst>
                  <a:glow rad="762000">
                    <a:schemeClr val="tx1">
                      <a:alpha val="75000"/>
                    </a:schemeClr>
                  </a:glow>
                </a:effectLst>
              </a:rPr>
              <a:t>God still keeps His promises to those who worship Him today</a:t>
            </a:r>
            <a:r>
              <a:rPr lang="en-US" dirty="0" smtClean="0">
                <a:effectLst>
                  <a:glow rad="762000">
                    <a:schemeClr val="tx1">
                      <a:alpha val="75000"/>
                    </a:schemeClr>
                  </a:glow>
                </a:effectLst>
              </a:rPr>
              <a:t> </a:t>
            </a:r>
            <a:endParaRPr lang="en-US" dirty="0">
              <a:effectLst>
                <a:glow rad="762000">
                  <a:schemeClr val="tx1">
                    <a:alpha val="75000"/>
                  </a:schemeClr>
                </a:glow>
              </a:effectLst>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20888"/>
          </a:xfrm>
          <a:extLst/>
        </p:spPr>
        <p:txBody>
          <a:bodyPr/>
          <a:lstStyle/>
          <a:p>
            <a:pPr>
              <a:defRPr/>
            </a:pPr>
            <a:r>
              <a:rPr lang="en-US" dirty="0">
                <a:effectLst>
                  <a:glow rad="762000">
                    <a:schemeClr val="tx1">
                      <a:alpha val="75000"/>
                    </a:schemeClr>
                  </a:glow>
                </a:effectLst>
              </a:rPr>
              <a:t>God still keeps His promises to those who worship Him today</a:t>
            </a:r>
            <a:r>
              <a:rPr lang="en-US" dirty="0" smtClean="0">
                <a:effectLst>
                  <a:glow rad="762000">
                    <a:schemeClr val="tx1">
                      <a:alpha val="75000"/>
                    </a:schemeClr>
                  </a:glow>
                </a:effectLst>
              </a:rPr>
              <a:t> </a:t>
            </a:r>
            <a:endParaRPr lang="en-US" dirty="0">
              <a:effectLst>
                <a:glow rad="762000">
                  <a:schemeClr val="tx1">
                    <a:alpha val="75000"/>
                  </a:schemeClr>
                </a:glow>
              </a:effectLst>
            </a:endParaRPr>
          </a:p>
        </p:txBody>
      </p:sp>
      <p:pic>
        <p:nvPicPr>
          <p:cNvPr id="209922" name="Picture 3" descr="Jesus_100121s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491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a:xfrm>
            <a:off x="0" y="457200"/>
            <a:ext cx="9144000" cy="1143000"/>
          </a:xfrm>
        </p:spPr>
        <p:txBody>
          <a:bodyPr/>
          <a:lstStyle/>
          <a:p>
            <a:r>
              <a:rPr lang="en-US">
                <a:solidFill>
                  <a:schemeClr val="bg1"/>
                </a:solidFill>
                <a:effectLst/>
                <a:latin typeface="Arial Black" charset="0"/>
                <a:ea typeface="ＭＳ Ｐゴシック" charset="0"/>
                <a:cs typeface="ＭＳ Ｐゴシック" charset="0"/>
              </a:rPr>
              <a:t>Our Crossroads Era</a:t>
            </a:r>
            <a:br>
              <a:rPr lang="en-US">
                <a:solidFill>
                  <a:schemeClr val="bg1"/>
                </a:solidFill>
                <a:effectLst/>
                <a:latin typeface="Arial Black" charset="0"/>
                <a:ea typeface="ＭＳ Ｐゴシック" charset="0"/>
                <a:cs typeface="ＭＳ Ｐゴシック" charset="0"/>
              </a:rPr>
            </a:br>
            <a:r>
              <a:rPr lang="en-US">
                <a:solidFill>
                  <a:schemeClr val="bg1"/>
                </a:solidFill>
                <a:effectLst/>
                <a:latin typeface="Arial Black" charset="0"/>
                <a:ea typeface="ＭＳ Ｐゴシック" charset="0"/>
                <a:cs typeface="ＭＳ Ｐゴシック" charset="0"/>
              </a:rPr>
              <a:t>2006-2011</a:t>
            </a:r>
          </a:p>
        </p:txBody>
      </p:sp>
      <p:pic>
        <p:nvPicPr>
          <p:cNvPr id="210946" name="Picture 3" descr="DSC0086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0"/>
            <a:ext cx="9144000" cy="1479550"/>
          </a:xfrm>
          <a:prstGeom prst="rect">
            <a:avLst/>
          </a:prstGeom>
          <a:noFill/>
          <a:ln w="9525">
            <a:noFill/>
            <a:miter lim="800000"/>
            <a:headEnd/>
            <a:tailEnd/>
          </a:ln>
        </p:spPr>
        <p:txBody>
          <a:bodyPr lIns="91429" tIns="45714" rIns="91429" bIns="45714" anchor="ctr"/>
          <a:lstStyle/>
          <a:p>
            <a:pPr marL="712788" indent="-712788" algn="ctr" eaLnBrk="0" hangingPunct="0">
              <a:defRPr/>
            </a:pPr>
            <a:r>
              <a:rPr kumimoji="0" lang="en-US" sz="4000" b="0" kern="0" dirty="0">
                <a:solidFill>
                  <a:srgbClr val="E3EBF1"/>
                </a:solidFill>
                <a:effectLst>
                  <a:glow rad="266700">
                    <a:srgbClr val="000000"/>
                  </a:glow>
                </a:effectLst>
                <a:latin typeface="Arial Black"/>
                <a:ea typeface="ＭＳ Ｐゴシック" charset="-128"/>
                <a:cs typeface="ＭＳ Ｐゴシック" charset="-128"/>
              </a:rPr>
              <a:t>“...and my God shall supply all of your needs...” (Phil. 4:19)</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type="stealth" w="lg" len="lg"/>
          </a:ln>
        </p:spPr>
        <p:txBody>
          <a:bodyPr lIns="90000" tIns="46800" rIns="90000" bIns="46800">
            <a:spAutoFit/>
          </a:bodyPr>
          <a:lstStyle/>
          <a:p>
            <a:pPr eaLnBrk="0" hangingPunct="0"/>
            <a:endParaRPr kumimoji="0" lang="en-US" b="0">
              <a:solidFill>
                <a:srgbClr val="000000"/>
              </a:solidFill>
              <a:latin typeface="Comic Sans MS" charset="0"/>
            </a:endParaRPr>
          </a:p>
        </p:txBody>
      </p:sp>
      <p:sp>
        <p:nvSpPr>
          <p:cNvPr id="3074" name="Rectangle 2"/>
          <p:cNvSpPr>
            <a:spLocks noGrp="1" noChangeArrowheads="1"/>
          </p:cNvSpPr>
          <p:nvPr>
            <p:ph type="ctrTitle"/>
          </p:nvPr>
        </p:nvSpPr>
        <p:spPr>
          <a:xfrm>
            <a:off x="76200" y="76200"/>
            <a:ext cx="8915400" cy="762000"/>
          </a:xfrm>
          <a:effectLst>
            <a:outerShdw blurRad="63500" dist="35921" dir="2700000" algn="ctr" rotWithShape="0">
              <a:srgbClr val="FF0000">
                <a:alpha val="74998"/>
              </a:srgbClr>
            </a:outerShdw>
          </a:effectLst>
        </p:spPr>
        <p:txBody>
          <a:bodyPr/>
          <a:lstStyle/>
          <a:p>
            <a:pPr>
              <a:defRPr/>
            </a:pPr>
            <a:r>
              <a:rPr lang="en-US" sz="3600" b="1" dirty="0">
                <a:solidFill>
                  <a:schemeClr val="bg1"/>
                </a:solidFill>
                <a:latin typeface="Arial" charset="0"/>
                <a:ea typeface="ＭＳ Ｐゴシック" charset="0"/>
              </a:rPr>
              <a:t>The elders cast their crowns </a:t>
            </a:r>
            <a:r>
              <a:rPr lang="en-US" sz="3600" b="1" dirty="0" smtClean="0">
                <a:solidFill>
                  <a:schemeClr val="bg1"/>
                </a:solidFill>
                <a:latin typeface="Arial" charset="0"/>
                <a:ea typeface="ＭＳ Ｐゴシック" charset="0"/>
              </a:rPr>
              <a:t>(Rev. 7</a:t>
            </a:r>
            <a:r>
              <a:rPr lang="en-US" sz="3600" b="1" dirty="0">
                <a:solidFill>
                  <a:schemeClr val="bg1"/>
                </a:solidFill>
                <a:latin typeface="Arial" charset="0"/>
                <a:ea typeface="ＭＳ Ｐゴシック" charset="0"/>
              </a:rPr>
              <a:t>:9)</a:t>
            </a:r>
            <a:endParaRPr lang="en-US" sz="4000" b="1" dirty="0">
              <a:latin typeface="Arial" charset="0"/>
              <a:ea typeface="ＭＳ Ｐゴシック" charset="0"/>
            </a:endParaRPr>
          </a:p>
        </p:txBody>
      </p:sp>
      <p:pic>
        <p:nvPicPr>
          <p:cNvPr id="211971" name="Picture 7" descr="rev 5v9-11 casting crown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03275"/>
            <a:ext cx="9144000"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endParaRPr kumimoji="0" lang="en-US" sz="1800" b="0">
              <a:solidFill>
                <a:srgbClr val="000000"/>
              </a:solidFill>
              <a:latin typeface="Arial" charset="0"/>
            </a:endParaRPr>
          </a:p>
        </p:txBody>
      </p:sp>
      <p:pic>
        <p:nvPicPr>
          <p:cNvPr id="153603" name="Picture 3" descr="Pentagon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85838"/>
            <a:ext cx="91440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Rectangle 4"/>
          <p:cNvSpPr>
            <a:spLocks noGrp="1" noChangeArrowheads="1"/>
          </p:cNvSpPr>
          <p:nvPr>
            <p:ph type="title" idx="4294967295"/>
          </p:nvPr>
        </p:nvSpPr>
        <p:spPr>
          <a:xfrm>
            <a:off x="0" y="0"/>
            <a:ext cx="9144000" cy="981075"/>
          </a:xfrm>
        </p:spPr>
        <p:txBody>
          <a:bodyPr/>
          <a:lstStyle/>
          <a:p>
            <a:pPr eaLnBrk="1" hangingPunct="1"/>
            <a:r>
              <a:rPr lang="en-US">
                <a:latin typeface="Arial" charset="0"/>
                <a:ea typeface="ＭＳ Ｐゴシック" charset="0"/>
              </a:rPr>
              <a:t>The Pentagon</a:t>
            </a:r>
          </a:p>
        </p:txBody>
      </p:sp>
    </p:spTree>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7" name="Picture 3" descr="rev 7v9.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200" y="0"/>
            <a:ext cx="9223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 y="76200"/>
            <a:ext cx="8915400" cy="1152525"/>
          </a:xfrm>
          <a:effectLst>
            <a:outerShdw blurRad="63500" dist="35921" dir="2700000" algn="ctr" rotWithShape="0">
              <a:srgbClr val="FF0000">
                <a:alpha val="74998"/>
              </a:srgbClr>
            </a:outerShdw>
          </a:effectLst>
        </p:spPr>
        <p:txBody>
          <a:bodyPr/>
          <a:lstStyle/>
          <a:p>
            <a:pPr>
              <a:defRPr/>
            </a:pPr>
            <a:r>
              <a:rPr lang="ja-JP" altLang="en-US" sz="4000" b="1" dirty="0">
                <a:solidFill>
                  <a:schemeClr val="bg1"/>
                </a:solidFill>
                <a:latin typeface="Arial" charset="0"/>
                <a:ea typeface="ＭＳ Ｐゴシック" charset="0"/>
              </a:rPr>
              <a:t>“</a:t>
            </a:r>
            <a:r>
              <a:rPr lang="en-US" sz="4000" b="1" dirty="0">
                <a:solidFill>
                  <a:schemeClr val="bg1"/>
                </a:solidFill>
                <a:latin typeface="Arial" charset="0"/>
                <a:ea typeface="ＭＳ Ｐゴシック" charset="0"/>
              </a:rPr>
              <a:t>From every tribe, nation, language and people</a:t>
            </a:r>
            <a:r>
              <a:rPr lang="ja-JP" altLang="en-US" sz="4000" b="1" dirty="0">
                <a:solidFill>
                  <a:schemeClr val="bg1"/>
                </a:solidFill>
                <a:latin typeface="Arial" charset="0"/>
                <a:ea typeface="ＭＳ Ｐゴシック" charset="0"/>
              </a:rPr>
              <a:t>”</a:t>
            </a:r>
            <a:r>
              <a:rPr lang="en-US" sz="4000" b="1" dirty="0">
                <a:solidFill>
                  <a:schemeClr val="bg1"/>
                </a:solidFill>
                <a:latin typeface="Arial" charset="0"/>
                <a:ea typeface="ＭＳ Ｐゴシック" charset="0"/>
              </a:rPr>
              <a:t> </a:t>
            </a:r>
            <a:r>
              <a:rPr lang="en-US" sz="4000" b="1" dirty="0" smtClean="0">
                <a:solidFill>
                  <a:schemeClr val="bg1"/>
                </a:solidFill>
                <a:latin typeface="Arial" charset="0"/>
                <a:ea typeface="ＭＳ Ｐゴシック" charset="0"/>
              </a:rPr>
              <a:t>(Rev. 7</a:t>
            </a:r>
            <a:r>
              <a:rPr lang="en-US" sz="4000" b="1" dirty="0">
                <a:solidFill>
                  <a:schemeClr val="bg1"/>
                </a:solidFill>
                <a:latin typeface="Arial" charset="0"/>
                <a:ea typeface="ＭＳ Ｐゴシック" charset="0"/>
              </a:rPr>
              <a:t>:9)</a:t>
            </a:r>
            <a:endParaRPr lang="en-US" b="1"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512" y="-27384"/>
            <a:ext cx="9252520" cy="6957392"/>
          </a:xfrm>
          <a:prstGeom prst="rect">
            <a:avLst/>
          </a:prstGeom>
          <a:gradFill flip="none" rotWithShape="1">
            <a:gsLst>
              <a:gs pos="0">
                <a:srgbClr val="000404"/>
              </a:gs>
              <a:gs pos="100000">
                <a:srgbClr val="660066"/>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en-US" b="0">
              <a:solidFill>
                <a:srgbClr val="000000"/>
              </a:solidFill>
              <a:latin typeface="Arial" pitchFamily="-112" charset="0"/>
              <a:ea typeface="ＭＳ Ｐゴシック" pitchFamily="-112" charset="-128"/>
              <a:cs typeface="ＭＳ Ｐゴシック" pitchFamily="-112" charset="-128"/>
            </a:endParaRPr>
          </a:p>
        </p:txBody>
      </p:sp>
      <p:sp>
        <p:nvSpPr>
          <p:cNvPr id="113667" name="Rectangle 3"/>
          <p:cNvSpPr>
            <a:spLocks noChangeArrowheads="1"/>
          </p:cNvSpPr>
          <p:nvPr/>
        </p:nvSpPr>
        <p:spPr bwMode="auto">
          <a:xfrm>
            <a:off x="2411413" y="2924175"/>
            <a:ext cx="6840537" cy="2952750"/>
          </a:xfrm>
          <a:prstGeom prst="rect">
            <a:avLst/>
          </a:prstGeom>
          <a:noFill/>
          <a:ln w="9525">
            <a:noFill/>
            <a:miter lim="800000"/>
            <a:headEnd/>
            <a:tailEnd/>
          </a:ln>
          <a:effectLst/>
        </p:spPr>
        <p:txBody>
          <a:bodyPr/>
          <a:lstStyle/>
          <a:p>
            <a:pPr marL="514350" indent="-514350">
              <a:spcBef>
                <a:spcPct val="20000"/>
              </a:spcBef>
              <a:buFont typeface="+mj-lt"/>
              <a:buAutoNum type="arabicPeriod"/>
              <a:defRPr/>
            </a:pPr>
            <a:r>
              <a:rPr kumimoji="0" lang="en-US" sz="2800" dirty="0">
                <a:solidFill>
                  <a:srgbClr val="FFFFFF"/>
                </a:solidFill>
                <a:effectLst>
                  <a:outerShdw blurRad="38100" dist="38100" dir="2700000" algn="tl">
                    <a:srgbClr val="000000"/>
                  </a:outerShdw>
                </a:effectLst>
                <a:latin typeface="Arial" charset="0"/>
              </a:rPr>
              <a:t>From Abraham to David</a:t>
            </a:r>
            <a:br>
              <a:rPr kumimoji="0" lang="en-US" sz="2800" dirty="0">
                <a:solidFill>
                  <a:srgbClr val="FFFFFF"/>
                </a:solidFill>
                <a:effectLst>
                  <a:outerShdw blurRad="38100" dist="38100" dir="2700000" algn="tl">
                    <a:srgbClr val="000000"/>
                  </a:outerShdw>
                </a:effectLst>
                <a:latin typeface="Arial" charset="0"/>
              </a:rPr>
            </a:br>
            <a:r>
              <a:rPr kumimoji="0" lang="en-US" sz="2800" dirty="0">
                <a:solidFill>
                  <a:srgbClr val="FFFFFF"/>
                </a:solidFill>
                <a:effectLst>
                  <a:outerShdw blurRad="38100" dist="38100" dir="2700000" algn="tl">
                    <a:srgbClr val="000000"/>
                  </a:outerShdw>
                </a:effectLst>
                <a:latin typeface="Arial" charset="0"/>
              </a:rPr>
              <a:t>	-14 generations</a:t>
            </a:r>
          </a:p>
          <a:p>
            <a:pPr marL="514350" indent="-514350">
              <a:spcBef>
                <a:spcPct val="20000"/>
              </a:spcBef>
              <a:buFont typeface="+mj-lt"/>
              <a:buAutoNum type="arabicPeriod"/>
              <a:defRPr/>
            </a:pPr>
            <a:r>
              <a:rPr kumimoji="0" lang="en-US" sz="2800" dirty="0">
                <a:solidFill>
                  <a:srgbClr val="FFFFFF"/>
                </a:solidFill>
                <a:effectLst>
                  <a:outerShdw blurRad="38100" dist="38100" dir="2700000" algn="tl">
                    <a:srgbClr val="000000"/>
                  </a:outerShdw>
                </a:effectLst>
                <a:latin typeface="Arial" charset="0"/>
              </a:rPr>
              <a:t>From David to Captivity in Babylon</a:t>
            </a:r>
            <a:br>
              <a:rPr kumimoji="0" lang="en-US" sz="2800" dirty="0">
                <a:solidFill>
                  <a:srgbClr val="FFFFFF"/>
                </a:solidFill>
                <a:effectLst>
                  <a:outerShdw blurRad="38100" dist="38100" dir="2700000" algn="tl">
                    <a:srgbClr val="000000"/>
                  </a:outerShdw>
                </a:effectLst>
                <a:latin typeface="Arial" charset="0"/>
              </a:rPr>
            </a:br>
            <a:r>
              <a:rPr kumimoji="0" lang="en-US" sz="2800" dirty="0">
                <a:solidFill>
                  <a:srgbClr val="FFFFFF"/>
                </a:solidFill>
                <a:effectLst>
                  <a:outerShdw blurRad="38100" dist="38100" dir="2700000" algn="tl">
                    <a:srgbClr val="000000"/>
                  </a:outerShdw>
                </a:effectLst>
                <a:latin typeface="Arial" charset="0"/>
              </a:rPr>
              <a:t>	-14 generations</a:t>
            </a:r>
          </a:p>
          <a:p>
            <a:pPr marL="514350" indent="-514350">
              <a:spcBef>
                <a:spcPct val="20000"/>
              </a:spcBef>
              <a:buFont typeface="+mj-lt"/>
              <a:buAutoNum type="arabicPeriod"/>
              <a:defRPr/>
            </a:pPr>
            <a:r>
              <a:rPr kumimoji="0" lang="en-US" sz="2800" dirty="0">
                <a:solidFill>
                  <a:srgbClr val="FFFFFF"/>
                </a:solidFill>
                <a:effectLst>
                  <a:outerShdw blurRad="38100" dist="38100" dir="2700000" algn="tl">
                    <a:srgbClr val="000000"/>
                  </a:outerShdw>
                </a:effectLst>
                <a:latin typeface="Arial" charset="0"/>
              </a:rPr>
              <a:t>From Captivity to Christ</a:t>
            </a:r>
            <a:br>
              <a:rPr kumimoji="0" lang="en-US" sz="2800" dirty="0">
                <a:solidFill>
                  <a:srgbClr val="FFFFFF"/>
                </a:solidFill>
                <a:effectLst>
                  <a:outerShdw blurRad="38100" dist="38100" dir="2700000" algn="tl">
                    <a:srgbClr val="000000"/>
                  </a:outerShdw>
                </a:effectLst>
                <a:latin typeface="Arial" charset="0"/>
              </a:rPr>
            </a:br>
            <a:r>
              <a:rPr kumimoji="0" lang="en-US" sz="2800" dirty="0">
                <a:solidFill>
                  <a:srgbClr val="FFFFFF"/>
                </a:solidFill>
                <a:effectLst>
                  <a:outerShdw blurRad="38100" dist="38100" dir="2700000" algn="tl">
                    <a:srgbClr val="000000"/>
                  </a:outerShdw>
                </a:effectLst>
                <a:latin typeface="Arial" charset="0"/>
              </a:rPr>
              <a:t>	-14 generations</a:t>
            </a:r>
            <a:endParaRPr kumimoji="0" lang="en-US" dirty="0">
              <a:solidFill>
                <a:srgbClr val="FFFFFF"/>
              </a:solidFill>
              <a:effectLst>
                <a:outerShdw blurRad="38100" dist="38100" dir="2700000" algn="tl">
                  <a:srgbClr val="000000"/>
                </a:outerShdw>
              </a:effectLst>
              <a:latin typeface="Arial" charset="0"/>
            </a:endParaRPr>
          </a:p>
        </p:txBody>
      </p:sp>
      <p:pic>
        <p:nvPicPr>
          <p:cNvPr id="113668" name="Picture 4" descr="bd07703_"/>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924175"/>
            <a:ext cx="2411413"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idx="4294967295"/>
          </p:nvPr>
        </p:nvSpPr>
        <p:spPr>
          <a:xfrm>
            <a:off x="468313" y="338138"/>
            <a:ext cx="7920037" cy="2089150"/>
          </a:xfrm>
        </p:spPr>
        <p:txBody>
          <a:bodyPr/>
          <a:lstStyle/>
          <a:p>
            <a:pPr eaLnBrk="1" hangingPunct="1">
              <a:defRPr/>
            </a:pPr>
            <a:r>
              <a:rPr lang="en-US" b="1" dirty="0" smtClean="0">
                <a:solidFill>
                  <a:srgbClr val="FFFF00"/>
                </a:solidFill>
                <a:effectLst>
                  <a:outerShdw blurRad="38100" dist="38100" dir="2700000" algn="tl">
                    <a:schemeClr val="tx1"/>
                  </a:outerShdw>
                </a:effectLst>
              </a:rPr>
              <a:t>Three-Part Genealogy of Christ Through Joseph (Matt. 1:1-17)</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3668"/>
                                        </p:tgtEl>
                                        <p:attrNameLst>
                                          <p:attrName>style.visibility</p:attrName>
                                        </p:attrNameLst>
                                      </p:cBhvr>
                                      <p:to>
                                        <p:strVal val="visible"/>
                                      </p:to>
                                    </p:set>
                                    <p:anim calcmode="lin" valueType="num">
                                      <p:cBhvr additive="base">
                                        <p:cTn id="7" dur="500" fill="hold"/>
                                        <p:tgtEl>
                                          <p:spTgt spid="113668"/>
                                        </p:tgtEl>
                                        <p:attrNameLst>
                                          <p:attrName>ppt_x</p:attrName>
                                        </p:attrNameLst>
                                      </p:cBhvr>
                                      <p:tavLst>
                                        <p:tav tm="0">
                                          <p:val>
                                            <p:strVal val="0-#ppt_w/2"/>
                                          </p:val>
                                        </p:tav>
                                        <p:tav tm="100000">
                                          <p:val>
                                            <p:strVal val="#ppt_x"/>
                                          </p:val>
                                        </p:tav>
                                      </p:tavLst>
                                    </p:anim>
                                    <p:anim calcmode="lin" valueType="num">
                                      <p:cBhvr additive="base">
                                        <p:cTn id="8" dur="500" fill="hold"/>
                                        <p:tgtEl>
                                          <p:spTgt spid="1136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7">
                                            <p:txEl>
                                              <p:pRg st="0" end="0"/>
                                            </p:txEl>
                                          </p:spTgt>
                                        </p:tgtEl>
                                        <p:attrNameLst>
                                          <p:attrName>style.visibility</p:attrName>
                                        </p:attrNameLst>
                                      </p:cBhvr>
                                      <p:to>
                                        <p:strVal val="visible"/>
                                      </p:to>
                                    </p:set>
                                    <p:anim calcmode="lin" valueType="num">
                                      <p:cBhvr additive="base">
                                        <p:cTn id="13"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67">
                                            <p:txEl>
                                              <p:pRg st="1" end="1"/>
                                            </p:txEl>
                                          </p:spTgt>
                                        </p:tgtEl>
                                        <p:attrNameLst>
                                          <p:attrName>style.visibility</p:attrName>
                                        </p:attrNameLst>
                                      </p:cBhvr>
                                      <p:to>
                                        <p:strVal val="visible"/>
                                      </p:to>
                                    </p:set>
                                    <p:anim calcmode="lin" valueType="num">
                                      <p:cBhvr additive="base">
                                        <p:cTn id="19" dur="5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3667">
                                            <p:txEl>
                                              <p:pRg st="2" end="2"/>
                                            </p:txEl>
                                          </p:spTgt>
                                        </p:tgtEl>
                                        <p:attrNameLst>
                                          <p:attrName>style.visibility</p:attrName>
                                        </p:attrNameLst>
                                      </p:cBhvr>
                                      <p:to>
                                        <p:strVal val="visible"/>
                                      </p:to>
                                    </p:set>
                                    <p:anim calcmode="lin" valueType="num">
                                      <p:cBhvr additive="base">
                                        <p:cTn id="25" dur="500" fill="hold"/>
                                        <p:tgtEl>
                                          <p:spTgt spid="1136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36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3" name="Text Box 2"/>
          <p:cNvSpPr txBox="1">
            <a:spLocks noChangeArrowheads="1"/>
          </p:cNvSpPr>
          <p:nvPr/>
        </p:nvSpPr>
        <p:spPr bwMode="auto">
          <a:xfrm>
            <a:off x="8388350" y="5483225"/>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Mary</a:t>
            </a:r>
            <a:endParaRPr kumimoji="0" lang="en-GB" sz="1400" b="0">
              <a:solidFill>
                <a:srgbClr val="FFCC00"/>
              </a:solidFill>
              <a:latin typeface="Arial" charset="0"/>
            </a:endParaRPr>
          </a:p>
        </p:txBody>
      </p:sp>
      <p:grpSp>
        <p:nvGrpSpPr>
          <p:cNvPr id="218114" name="Group 4"/>
          <p:cNvGrpSpPr>
            <a:grpSpLocks/>
          </p:cNvGrpSpPr>
          <p:nvPr/>
        </p:nvGrpSpPr>
        <p:grpSpPr bwMode="auto">
          <a:xfrm>
            <a:off x="228600" y="682625"/>
            <a:ext cx="5086350" cy="5902325"/>
            <a:chOff x="0" y="336"/>
            <a:chExt cx="3204" cy="3718"/>
          </a:xfrm>
        </p:grpSpPr>
        <p:sp>
          <p:nvSpPr>
            <p:cNvPr id="218177" name="Text Box 5"/>
            <p:cNvSpPr txBox="1">
              <a:spLocks noChangeArrowheads="1"/>
            </p:cNvSpPr>
            <p:nvPr/>
          </p:nvSpPr>
          <p:spPr bwMode="auto">
            <a:xfrm>
              <a:off x="0" y="336"/>
              <a:ext cx="8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600" b="0">
                  <a:solidFill>
                    <a:srgbClr val="FFCC00"/>
                  </a:solidFill>
                  <a:latin typeface="Tahoma" charset="0"/>
                </a:rPr>
                <a:t>ABRAHAM</a:t>
              </a:r>
              <a:endParaRPr kumimoji="0" lang="en-GB" sz="1600" b="0">
                <a:solidFill>
                  <a:srgbClr val="FFCC00"/>
                </a:solidFill>
                <a:latin typeface="Tahoma" charset="0"/>
              </a:endParaRPr>
            </a:p>
          </p:txBody>
        </p:sp>
        <p:grpSp>
          <p:nvGrpSpPr>
            <p:cNvPr id="218178" name="Group 6"/>
            <p:cNvGrpSpPr>
              <a:grpSpLocks/>
            </p:cNvGrpSpPr>
            <p:nvPr/>
          </p:nvGrpSpPr>
          <p:grpSpPr bwMode="auto">
            <a:xfrm>
              <a:off x="364" y="524"/>
              <a:ext cx="2840" cy="3530"/>
              <a:chOff x="608" y="92"/>
              <a:chExt cx="2500" cy="3530"/>
            </a:xfrm>
          </p:grpSpPr>
          <p:cxnSp>
            <p:nvCxnSpPr>
              <p:cNvPr id="218179" name="AutoShape 7"/>
              <p:cNvCxnSpPr>
                <a:cxnSpLocks noChangeShapeType="1"/>
              </p:cNvCxnSpPr>
              <p:nvPr/>
            </p:nvCxnSpPr>
            <p:spPr bwMode="auto">
              <a:xfrm>
                <a:off x="608" y="92"/>
                <a:ext cx="228" cy="132"/>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80" name="Text Box 8"/>
              <p:cNvSpPr txBox="1">
                <a:spLocks noChangeArrowheads="1"/>
              </p:cNvSpPr>
              <p:nvPr/>
            </p:nvSpPr>
            <p:spPr bwMode="auto">
              <a:xfrm>
                <a:off x="794" y="122"/>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Isaac</a:t>
                </a:r>
                <a:endParaRPr kumimoji="0" lang="en-GB" sz="1400" b="0">
                  <a:solidFill>
                    <a:srgbClr val="FFCC00"/>
                  </a:solidFill>
                  <a:latin typeface="Arial" charset="0"/>
                </a:endParaRPr>
              </a:p>
            </p:txBody>
          </p:sp>
          <p:cxnSp>
            <p:nvCxnSpPr>
              <p:cNvPr id="218181" name="AutoShape 9"/>
              <p:cNvCxnSpPr>
                <a:cxnSpLocks noChangeShapeType="1"/>
              </p:cNvCxnSpPr>
              <p:nvPr/>
            </p:nvCxnSpPr>
            <p:spPr bwMode="auto">
              <a:xfrm rot="16200000" flipH="1">
                <a:off x="887" y="3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82" name="Text Box 10"/>
              <p:cNvSpPr txBox="1">
                <a:spLocks noChangeArrowheads="1"/>
              </p:cNvSpPr>
              <p:nvPr/>
            </p:nvSpPr>
            <p:spPr bwMode="auto">
              <a:xfrm>
                <a:off x="878" y="398"/>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Jacob</a:t>
                </a:r>
                <a:endParaRPr kumimoji="0" lang="en-GB" sz="1400" b="0">
                  <a:solidFill>
                    <a:srgbClr val="FFCC00"/>
                  </a:solidFill>
                  <a:latin typeface="Arial" charset="0"/>
                </a:endParaRPr>
              </a:p>
            </p:txBody>
          </p:sp>
          <p:cxnSp>
            <p:nvCxnSpPr>
              <p:cNvPr id="218183" name="AutoShape 11"/>
              <p:cNvCxnSpPr>
                <a:cxnSpLocks noChangeShapeType="1"/>
              </p:cNvCxnSpPr>
              <p:nvPr/>
            </p:nvCxnSpPr>
            <p:spPr bwMode="auto">
              <a:xfrm rot="16200000" flipH="1">
                <a:off x="995" y="58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84" name="Text Box 12"/>
              <p:cNvSpPr txBox="1">
                <a:spLocks noChangeArrowheads="1"/>
              </p:cNvSpPr>
              <p:nvPr/>
            </p:nvSpPr>
            <p:spPr bwMode="auto">
              <a:xfrm>
                <a:off x="986" y="674"/>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Judah</a:t>
                </a:r>
                <a:endParaRPr kumimoji="0" lang="en-GB" sz="1400" b="0">
                  <a:solidFill>
                    <a:srgbClr val="FFCC00"/>
                  </a:solidFill>
                  <a:latin typeface="Arial" charset="0"/>
                </a:endParaRPr>
              </a:p>
            </p:txBody>
          </p:sp>
          <p:cxnSp>
            <p:nvCxnSpPr>
              <p:cNvPr id="218185" name="AutoShape 13"/>
              <p:cNvCxnSpPr>
                <a:cxnSpLocks noChangeShapeType="1"/>
              </p:cNvCxnSpPr>
              <p:nvPr/>
            </p:nvCxnSpPr>
            <p:spPr bwMode="auto">
              <a:xfrm rot="16200000" flipH="1">
                <a:off x="1103" y="86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86" name="Text Box 14"/>
              <p:cNvSpPr txBox="1">
                <a:spLocks noChangeArrowheads="1"/>
              </p:cNvSpPr>
              <p:nvPr/>
            </p:nvSpPr>
            <p:spPr bwMode="auto">
              <a:xfrm>
                <a:off x="1094" y="956"/>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Perez</a:t>
                </a:r>
                <a:endParaRPr kumimoji="0" lang="en-GB" sz="1400" b="0">
                  <a:solidFill>
                    <a:srgbClr val="FFCC00"/>
                  </a:solidFill>
                  <a:latin typeface="Arial" charset="0"/>
                </a:endParaRPr>
              </a:p>
            </p:txBody>
          </p:sp>
          <p:cxnSp>
            <p:nvCxnSpPr>
              <p:cNvPr id="218187" name="AutoShape 15"/>
              <p:cNvCxnSpPr>
                <a:cxnSpLocks noChangeShapeType="1"/>
              </p:cNvCxnSpPr>
              <p:nvPr/>
            </p:nvCxnSpPr>
            <p:spPr bwMode="auto">
              <a:xfrm rot="16200000" flipH="1">
                <a:off x="1235" y="113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88" name="Text Box 16"/>
              <p:cNvSpPr txBox="1">
                <a:spLocks noChangeArrowheads="1"/>
              </p:cNvSpPr>
              <p:nvPr/>
            </p:nvSpPr>
            <p:spPr bwMode="auto">
              <a:xfrm>
                <a:off x="1226" y="1232"/>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Hezron</a:t>
                </a:r>
                <a:endParaRPr kumimoji="0" lang="en-GB" sz="1400" b="0">
                  <a:solidFill>
                    <a:srgbClr val="FFCC00"/>
                  </a:solidFill>
                  <a:latin typeface="Arial" charset="0"/>
                </a:endParaRPr>
              </a:p>
            </p:txBody>
          </p:sp>
          <p:cxnSp>
            <p:nvCxnSpPr>
              <p:cNvPr id="218189" name="AutoShape 17"/>
              <p:cNvCxnSpPr>
                <a:cxnSpLocks noChangeShapeType="1"/>
              </p:cNvCxnSpPr>
              <p:nvPr/>
            </p:nvCxnSpPr>
            <p:spPr bwMode="auto">
              <a:xfrm rot="16200000" flipH="1">
                <a:off x="1367" y="141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90" name="Text Box 18"/>
              <p:cNvSpPr txBox="1">
                <a:spLocks noChangeArrowheads="1"/>
              </p:cNvSpPr>
              <p:nvPr/>
            </p:nvSpPr>
            <p:spPr bwMode="auto">
              <a:xfrm>
                <a:off x="1358" y="1508"/>
                <a:ext cx="61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Ram</a:t>
                </a:r>
                <a:endParaRPr kumimoji="0" lang="en-GB" sz="1400" b="0">
                  <a:solidFill>
                    <a:srgbClr val="FFCC00"/>
                  </a:solidFill>
                  <a:latin typeface="Arial" charset="0"/>
                </a:endParaRPr>
              </a:p>
            </p:txBody>
          </p:sp>
          <p:cxnSp>
            <p:nvCxnSpPr>
              <p:cNvPr id="218191" name="AutoShape 19"/>
              <p:cNvCxnSpPr>
                <a:cxnSpLocks noChangeShapeType="1"/>
              </p:cNvCxnSpPr>
              <p:nvPr/>
            </p:nvCxnSpPr>
            <p:spPr bwMode="auto">
              <a:xfrm rot="16200000" flipH="1">
                <a:off x="1499" y="168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92" name="Text Box 20"/>
              <p:cNvSpPr txBox="1">
                <a:spLocks noChangeArrowheads="1"/>
              </p:cNvSpPr>
              <p:nvPr/>
            </p:nvSpPr>
            <p:spPr bwMode="auto">
              <a:xfrm>
                <a:off x="1490" y="1778"/>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Amminadab</a:t>
                </a:r>
                <a:endParaRPr kumimoji="0" lang="en-GB" sz="1400" b="0">
                  <a:solidFill>
                    <a:srgbClr val="FFCC00"/>
                  </a:solidFill>
                  <a:latin typeface="Arial" charset="0"/>
                </a:endParaRPr>
              </a:p>
            </p:txBody>
          </p:sp>
          <p:cxnSp>
            <p:nvCxnSpPr>
              <p:cNvPr id="218193" name="AutoShape 21"/>
              <p:cNvCxnSpPr>
                <a:cxnSpLocks noChangeShapeType="1"/>
              </p:cNvCxnSpPr>
              <p:nvPr/>
            </p:nvCxnSpPr>
            <p:spPr bwMode="auto">
              <a:xfrm rot="16200000" flipH="1">
                <a:off x="1643" y="196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94" name="Text Box 22"/>
              <p:cNvSpPr txBox="1">
                <a:spLocks noChangeArrowheads="1"/>
              </p:cNvSpPr>
              <p:nvPr/>
            </p:nvSpPr>
            <p:spPr bwMode="auto">
              <a:xfrm>
                <a:off x="1634" y="2054"/>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Nahshon</a:t>
                </a:r>
                <a:endParaRPr kumimoji="0" lang="en-GB" sz="1400" b="0">
                  <a:solidFill>
                    <a:srgbClr val="FFCC00"/>
                  </a:solidFill>
                  <a:latin typeface="Arial" charset="0"/>
                </a:endParaRPr>
              </a:p>
            </p:txBody>
          </p:sp>
          <p:cxnSp>
            <p:nvCxnSpPr>
              <p:cNvPr id="218195" name="AutoShape 23"/>
              <p:cNvCxnSpPr>
                <a:cxnSpLocks noChangeShapeType="1"/>
              </p:cNvCxnSpPr>
              <p:nvPr/>
            </p:nvCxnSpPr>
            <p:spPr bwMode="auto">
              <a:xfrm rot="16200000" flipH="1">
                <a:off x="1763" y="223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96" name="Text Box 24"/>
              <p:cNvSpPr txBox="1">
                <a:spLocks noChangeArrowheads="1"/>
              </p:cNvSpPr>
              <p:nvPr/>
            </p:nvSpPr>
            <p:spPr bwMode="auto">
              <a:xfrm>
                <a:off x="1754" y="2324"/>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Salmon</a:t>
                </a:r>
                <a:endParaRPr kumimoji="0" lang="en-GB" sz="1400" b="0">
                  <a:solidFill>
                    <a:srgbClr val="FFCC00"/>
                  </a:solidFill>
                  <a:latin typeface="Arial" charset="0"/>
                </a:endParaRPr>
              </a:p>
            </p:txBody>
          </p:sp>
          <p:cxnSp>
            <p:nvCxnSpPr>
              <p:cNvPr id="218197" name="AutoShape 25"/>
              <p:cNvCxnSpPr>
                <a:cxnSpLocks noChangeShapeType="1"/>
              </p:cNvCxnSpPr>
              <p:nvPr/>
            </p:nvCxnSpPr>
            <p:spPr bwMode="auto">
              <a:xfrm rot="16200000" flipH="1">
                <a:off x="1883" y="250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98" name="Text Box 26"/>
              <p:cNvSpPr txBox="1">
                <a:spLocks noChangeArrowheads="1"/>
              </p:cNvSpPr>
              <p:nvPr/>
            </p:nvSpPr>
            <p:spPr bwMode="auto">
              <a:xfrm>
                <a:off x="1874" y="2594"/>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Boaz</a:t>
                </a:r>
                <a:endParaRPr kumimoji="0" lang="en-GB" sz="1400" b="0">
                  <a:solidFill>
                    <a:srgbClr val="FFCC00"/>
                  </a:solidFill>
                  <a:latin typeface="Arial" charset="0"/>
                </a:endParaRPr>
              </a:p>
            </p:txBody>
          </p:sp>
          <p:cxnSp>
            <p:nvCxnSpPr>
              <p:cNvPr id="218199" name="AutoShape 27"/>
              <p:cNvCxnSpPr>
                <a:cxnSpLocks noChangeShapeType="1"/>
              </p:cNvCxnSpPr>
              <p:nvPr/>
            </p:nvCxnSpPr>
            <p:spPr bwMode="auto">
              <a:xfrm rot="16200000" flipH="1">
                <a:off x="2015" y="277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200" name="Text Box 28"/>
              <p:cNvSpPr txBox="1">
                <a:spLocks noChangeArrowheads="1"/>
              </p:cNvSpPr>
              <p:nvPr/>
            </p:nvSpPr>
            <p:spPr bwMode="auto">
              <a:xfrm>
                <a:off x="2006" y="2864"/>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Obed</a:t>
                </a:r>
                <a:endParaRPr kumimoji="0" lang="en-GB" sz="1400" b="0">
                  <a:solidFill>
                    <a:srgbClr val="FFCC00"/>
                  </a:solidFill>
                  <a:latin typeface="Arial" charset="0"/>
                </a:endParaRPr>
              </a:p>
            </p:txBody>
          </p:sp>
          <p:cxnSp>
            <p:nvCxnSpPr>
              <p:cNvPr id="218201" name="AutoShape 29"/>
              <p:cNvCxnSpPr>
                <a:cxnSpLocks noChangeShapeType="1"/>
              </p:cNvCxnSpPr>
              <p:nvPr/>
            </p:nvCxnSpPr>
            <p:spPr bwMode="auto">
              <a:xfrm rot="16200000" flipH="1">
                <a:off x="2153" y="3047"/>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202" name="Text Box 30"/>
              <p:cNvSpPr txBox="1">
                <a:spLocks noChangeArrowheads="1"/>
              </p:cNvSpPr>
              <p:nvPr/>
            </p:nvSpPr>
            <p:spPr bwMode="auto">
              <a:xfrm>
                <a:off x="2144" y="3140"/>
                <a:ext cx="8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Jesse</a:t>
                </a:r>
                <a:endParaRPr kumimoji="0" lang="en-GB" sz="1400" b="0">
                  <a:solidFill>
                    <a:srgbClr val="FFCC00"/>
                  </a:solidFill>
                  <a:latin typeface="Arial" charset="0"/>
                </a:endParaRPr>
              </a:p>
            </p:txBody>
          </p:sp>
          <p:cxnSp>
            <p:nvCxnSpPr>
              <p:cNvPr id="218203" name="AutoShape 31"/>
              <p:cNvCxnSpPr>
                <a:cxnSpLocks noChangeShapeType="1"/>
              </p:cNvCxnSpPr>
              <p:nvPr/>
            </p:nvCxnSpPr>
            <p:spPr bwMode="auto">
              <a:xfrm rot="16200000" flipH="1">
                <a:off x="2261" y="3317"/>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204" name="Text Box 32"/>
              <p:cNvSpPr txBox="1">
                <a:spLocks noChangeArrowheads="1"/>
              </p:cNvSpPr>
              <p:nvPr/>
            </p:nvSpPr>
            <p:spPr bwMode="auto">
              <a:xfrm>
                <a:off x="2252" y="3410"/>
                <a:ext cx="8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600" b="0">
                    <a:solidFill>
                      <a:srgbClr val="FFCC00"/>
                    </a:solidFill>
                    <a:latin typeface="Tahoma" charset="0"/>
                  </a:rPr>
                  <a:t>KING DAVID</a:t>
                </a:r>
                <a:endParaRPr kumimoji="0" lang="en-GB" sz="1600" b="0">
                  <a:solidFill>
                    <a:srgbClr val="FFCC00"/>
                  </a:solidFill>
                  <a:latin typeface="Tahoma" charset="0"/>
                </a:endParaRPr>
              </a:p>
            </p:txBody>
          </p:sp>
        </p:grpSp>
      </p:grpSp>
      <p:sp>
        <p:nvSpPr>
          <p:cNvPr id="218115" name="Text Box 33"/>
          <p:cNvSpPr txBox="1">
            <a:spLocks noChangeArrowheads="1"/>
          </p:cNvSpPr>
          <p:nvPr/>
        </p:nvSpPr>
        <p:spPr bwMode="auto">
          <a:xfrm>
            <a:off x="2438400" y="835025"/>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Solomon</a:t>
            </a:r>
            <a:endParaRPr kumimoji="0" lang="en-GB" sz="1400" b="0">
              <a:solidFill>
                <a:srgbClr val="FFCC00"/>
              </a:solidFill>
              <a:latin typeface="Arial" charset="0"/>
            </a:endParaRPr>
          </a:p>
        </p:txBody>
      </p:sp>
      <p:cxnSp>
        <p:nvCxnSpPr>
          <p:cNvPr id="218116" name="AutoShape 34"/>
          <p:cNvCxnSpPr>
            <a:cxnSpLocks noChangeShapeType="1"/>
          </p:cNvCxnSpPr>
          <p:nvPr/>
        </p:nvCxnSpPr>
        <p:spPr bwMode="auto">
          <a:xfrm>
            <a:off x="3302000" y="1057275"/>
            <a:ext cx="361950" cy="2095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17" name="Text Box 35"/>
          <p:cNvSpPr txBox="1">
            <a:spLocks noChangeArrowheads="1"/>
          </p:cNvSpPr>
          <p:nvPr/>
        </p:nvSpPr>
        <p:spPr bwMode="auto">
          <a:xfrm>
            <a:off x="3584575" y="1104900"/>
            <a:ext cx="125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Rehoboam</a:t>
            </a:r>
            <a:endParaRPr kumimoji="0" lang="en-GB" sz="1400" b="0">
              <a:solidFill>
                <a:srgbClr val="FFCC00"/>
              </a:solidFill>
              <a:latin typeface="Arial" charset="0"/>
            </a:endParaRPr>
          </a:p>
        </p:txBody>
      </p:sp>
      <p:cxnSp>
        <p:nvCxnSpPr>
          <p:cNvPr id="218118" name="AutoShape 36"/>
          <p:cNvCxnSpPr>
            <a:cxnSpLocks noChangeShapeType="1"/>
          </p:cNvCxnSpPr>
          <p:nvPr/>
        </p:nvCxnSpPr>
        <p:spPr bwMode="auto">
          <a:xfrm rot="16200000" flipH="1">
            <a:off x="3795712" y="13954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19" name="Text Box 37"/>
          <p:cNvSpPr txBox="1">
            <a:spLocks noChangeArrowheads="1"/>
          </p:cNvSpPr>
          <p:nvPr/>
        </p:nvSpPr>
        <p:spPr bwMode="auto">
          <a:xfrm>
            <a:off x="3781425" y="1543050"/>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Abijah</a:t>
            </a:r>
            <a:endParaRPr kumimoji="0" lang="en-GB" sz="1400" b="0">
              <a:solidFill>
                <a:srgbClr val="FFCC00"/>
              </a:solidFill>
              <a:latin typeface="Arial" charset="0"/>
            </a:endParaRPr>
          </a:p>
        </p:txBody>
      </p:sp>
      <p:cxnSp>
        <p:nvCxnSpPr>
          <p:cNvPr id="218120" name="AutoShape 38"/>
          <p:cNvCxnSpPr>
            <a:cxnSpLocks noChangeShapeType="1"/>
          </p:cNvCxnSpPr>
          <p:nvPr/>
        </p:nvCxnSpPr>
        <p:spPr bwMode="auto">
          <a:xfrm rot="16200000" flipH="1">
            <a:off x="4005262" y="18335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21" name="Text Box 39"/>
          <p:cNvSpPr txBox="1">
            <a:spLocks noChangeArrowheads="1"/>
          </p:cNvSpPr>
          <p:nvPr/>
        </p:nvSpPr>
        <p:spPr bwMode="auto">
          <a:xfrm>
            <a:off x="3990975" y="1981200"/>
            <a:ext cx="96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Asa</a:t>
            </a:r>
            <a:endParaRPr kumimoji="0" lang="en-GB" sz="1400" b="0">
              <a:solidFill>
                <a:srgbClr val="FFCC00"/>
              </a:solidFill>
              <a:latin typeface="Arial" charset="0"/>
            </a:endParaRPr>
          </a:p>
        </p:txBody>
      </p:sp>
      <p:cxnSp>
        <p:nvCxnSpPr>
          <p:cNvPr id="218122" name="AutoShape 40"/>
          <p:cNvCxnSpPr>
            <a:cxnSpLocks noChangeShapeType="1"/>
          </p:cNvCxnSpPr>
          <p:nvPr/>
        </p:nvCxnSpPr>
        <p:spPr bwMode="auto">
          <a:xfrm rot="16200000" flipH="1">
            <a:off x="4189412" y="22812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23" name="Text Box 41"/>
          <p:cNvSpPr txBox="1">
            <a:spLocks noChangeArrowheads="1"/>
          </p:cNvSpPr>
          <p:nvPr/>
        </p:nvSpPr>
        <p:spPr bwMode="auto">
          <a:xfrm>
            <a:off x="4175125" y="2428875"/>
            <a:ext cx="1395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Jehoshaphat</a:t>
            </a:r>
            <a:endParaRPr kumimoji="0" lang="en-GB" sz="1400" b="0">
              <a:solidFill>
                <a:srgbClr val="FFCC00"/>
              </a:solidFill>
              <a:latin typeface="Arial" charset="0"/>
            </a:endParaRPr>
          </a:p>
        </p:txBody>
      </p:sp>
      <p:cxnSp>
        <p:nvCxnSpPr>
          <p:cNvPr id="218124" name="AutoShape 42"/>
          <p:cNvCxnSpPr>
            <a:cxnSpLocks noChangeShapeType="1"/>
          </p:cNvCxnSpPr>
          <p:nvPr/>
        </p:nvCxnSpPr>
        <p:spPr bwMode="auto">
          <a:xfrm rot="16200000" flipH="1">
            <a:off x="4398962" y="27193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25" name="Text Box 43"/>
          <p:cNvSpPr txBox="1">
            <a:spLocks noChangeArrowheads="1"/>
          </p:cNvSpPr>
          <p:nvPr/>
        </p:nvSpPr>
        <p:spPr bwMode="auto">
          <a:xfrm>
            <a:off x="4384675" y="2867025"/>
            <a:ext cx="1362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Jehoram</a:t>
            </a:r>
            <a:endParaRPr kumimoji="0" lang="en-GB" sz="1400" b="0">
              <a:solidFill>
                <a:srgbClr val="FFCC00"/>
              </a:solidFill>
              <a:latin typeface="Arial" charset="0"/>
            </a:endParaRPr>
          </a:p>
        </p:txBody>
      </p:sp>
      <p:cxnSp>
        <p:nvCxnSpPr>
          <p:cNvPr id="218126" name="AutoShape 44"/>
          <p:cNvCxnSpPr>
            <a:cxnSpLocks noChangeShapeType="1"/>
          </p:cNvCxnSpPr>
          <p:nvPr/>
        </p:nvCxnSpPr>
        <p:spPr bwMode="auto">
          <a:xfrm rot="16200000" flipH="1">
            <a:off x="4608512" y="31575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27" name="Text Box 45"/>
          <p:cNvSpPr txBox="1">
            <a:spLocks noChangeArrowheads="1"/>
          </p:cNvSpPr>
          <p:nvPr/>
        </p:nvSpPr>
        <p:spPr bwMode="auto">
          <a:xfrm>
            <a:off x="4594225" y="3305175"/>
            <a:ext cx="96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Uzziah</a:t>
            </a:r>
            <a:endParaRPr kumimoji="0" lang="en-GB" sz="1400" b="0">
              <a:solidFill>
                <a:srgbClr val="FFCC00"/>
              </a:solidFill>
              <a:latin typeface="Arial" charset="0"/>
            </a:endParaRPr>
          </a:p>
        </p:txBody>
      </p:sp>
      <p:cxnSp>
        <p:nvCxnSpPr>
          <p:cNvPr id="218128" name="AutoShape 46"/>
          <p:cNvCxnSpPr>
            <a:cxnSpLocks noChangeShapeType="1"/>
          </p:cNvCxnSpPr>
          <p:nvPr/>
        </p:nvCxnSpPr>
        <p:spPr bwMode="auto">
          <a:xfrm rot="16200000" flipH="1">
            <a:off x="4818062" y="35861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29" name="Text Box 47"/>
          <p:cNvSpPr txBox="1">
            <a:spLocks noChangeArrowheads="1"/>
          </p:cNvSpPr>
          <p:nvPr/>
        </p:nvSpPr>
        <p:spPr bwMode="auto">
          <a:xfrm>
            <a:off x="4803775" y="37338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Jotham</a:t>
            </a:r>
            <a:endParaRPr kumimoji="0" lang="en-GB" sz="1400" b="0">
              <a:solidFill>
                <a:srgbClr val="FFCC00"/>
              </a:solidFill>
              <a:latin typeface="Arial" charset="0"/>
            </a:endParaRPr>
          </a:p>
        </p:txBody>
      </p:sp>
      <p:cxnSp>
        <p:nvCxnSpPr>
          <p:cNvPr id="218130" name="AutoShape 48"/>
          <p:cNvCxnSpPr>
            <a:cxnSpLocks noChangeShapeType="1"/>
          </p:cNvCxnSpPr>
          <p:nvPr/>
        </p:nvCxnSpPr>
        <p:spPr bwMode="auto">
          <a:xfrm rot="16200000" flipH="1">
            <a:off x="5046662" y="40243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31" name="Text Box 49"/>
          <p:cNvSpPr txBox="1">
            <a:spLocks noChangeArrowheads="1"/>
          </p:cNvSpPr>
          <p:nvPr/>
        </p:nvSpPr>
        <p:spPr bwMode="auto">
          <a:xfrm>
            <a:off x="5032375" y="417195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Ahaz</a:t>
            </a:r>
            <a:endParaRPr kumimoji="0" lang="en-GB" sz="1400" b="0">
              <a:solidFill>
                <a:srgbClr val="FFCC00"/>
              </a:solidFill>
              <a:latin typeface="Arial" charset="0"/>
            </a:endParaRPr>
          </a:p>
        </p:txBody>
      </p:sp>
      <p:cxnSp>
        <p:nvCxnSpPr>
          <p:cNvPr id="218132" name="AutoShape 50"/>
          <p:cNvCxnSpPr>
            <a:cxnSpLocks noChangeShapeType="1"/>
          </p:cNvCxnSpPr>
          <p:nvPr/>
        </p:nvCxnSpPr>
        <p:spPr bwMode="auto">
          <a:xfrm rot="16200000" flipH="1">
            <a:off x="5237162" y="44529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33" name="Text Box 51"/>
          <p:cNvSpPr txBox="1">
            <a:spLocks noChangeArrowheads="1"/>
          </p:cNvSpPr>
          <p:nvPr/>
        </p:nvSpPr>
        <p:spPr bwMode="auto">
          <a:xfrm>
            <a:off x="5222875" y="4600575"/>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Hezekiah</a:t>
            </a:r>
            <a:endParaRPr kumimoji="0" lang="en-GB" sz="1400" b="0">
              <a:solidFill>
                <a:srgbClr val="FFCC00"/>
              </a:solidFill>
              <a:latin typeface="Arial" charset="0"/>
            </a:endParaRPr>
          </a:p>
        </p:txBody>
      </p:sp>
      <p:cxnSp>
        <p:nvCxnSpPr>
          <p:cNvPr id="218134" name="AutoShape 52"/>
          <p:cNvCxnSpPr>
            <a:cxnSpLocks noChangeShapeType="1"/>
          </p:cNvCxnSpPr>
          <p:nvPr/>
        </p:nvCxnSpPr>
        <p:spPr bwMode="auto">
          <a:xfrm rot="16200000" flipH="1">
            <a:off x="5427662" y="48815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35" name="Text Box 53"/>
          <p:cNvSpPr txBox="1">
            <a:spLocks noChangeArrowheads="1"/>
          </p:cNvSpPr>
          <p:nvPr/>
        </p:nvSpPr>
        <p:spPr bwMode="auto">
          <a:xfrm>
            <a:off x="5413375" y="50292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Manasseh</a:t>
            </a:r>
            <a:endParaRPr kumimoji="0" lang="en-GB" sz="1400" b="0">
              <a:solidFill>
                <a:srgbClr val="FFCC00"/>
              </a:solidFill>
              <a:latin typeface="Arial" charset="0"/>
            </a:endParaRPr>
          </a:p>
        </p:txBody>
      </p:sp>
      <p:cxnSp>
        <p:nvCxnSpPr>
          <p:cNvPr id="218136" name="AutoShape 54"/>
          <p:cNvCxnSpPr>
            <a:cxnSpLocks noChangeShapeType="1"/>
          </p:cNvCxnSpPr>
          <p:nvPr/>
        </p:nvCxnSpPr>
        <p:spPr bwMode="auto">
          <a:xfrm rot="16200000" flipH="1">
            <a:off x="5637212" y="53101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37" name="Text Box 55"/>
          <p:cNvSpPr txBox="1">
            <a:spLocks noChangeArrowheads="1"/>
          </p:cNvSpPr>
          <p:nvPr/>
        </p:nvSpPr>
        <p:spPr bwMode="auto">
          <a:xfrm>
            <a:off x="5622925" y="5457825"/>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Amon</a:t>
            </a:r>
            <a:endParaRPr kumimoji="0" lang="en-GB" sz="1400" b="0">
              <a:solidFill>
                <a:srgbClr val="FFCC00"/>
              </a:solidFill>
              <a:latin typeface="Arial" charset="0"/>
            </a:endParaRPr>
          </a:p>
        </p:txBody>
      </p:sp>
      <p:cxnSp>
        <p:nvCxnSpPr>
          <p:cNvPr id="218138" name="AutoShape 56"/>
          <p:cNvCxnSpPr>
            <a:cxnSpLocks noChangeShapeType="1"/>
          </p:cNvCxnSpPr>
          <p:nvPr/>
        </p:nvCxnSpPr>
        <p:spPr bwMode="auto">
          <a:xfrm rot="16200000" flipH="1">
            <a:off x="5856287" y="57483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39" name="Text Box 57"/>
          <p:cNvSpPr txBox="1">
            <a:spLocks noChangeArrowheads="1"/>
          </p:cNvSpPr>
          <p:nvPr/>
        </p:nvSpPr>
        <p:spPr bwMode="auto">
          <a:xfrm>
            <a:off x="5842000" y="5895975"/>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Josiah</a:t>
            </a:r>
            <a:endParaRPr kumimoji="0" lang="en-GB" sz="1400" b="0">
              <a:solidFill>
                <a:srgbClr val="FFCC00"/>
              </a:solidFill>
              <a:latin typeface="Arial" charset="0"/>
            </a:endParaRPr>
          </a:p>
        </p:txBody>
      </p:sp>
      <p:cxnSp>
        <p:nvCxnSpPr>
          <p:cNvPr id="218140" name="AutoShape 58"/>
          <p:cNvCxnSpPr>
            <a:cxnSpLocks noChangeShapeType="1"/>
          </p:cNvCxnSpPr>
          <p:nvPr/>
        </p:nvCxnSpPr>
        <p:spPr bwMode="auto">
          <a:xfrm rot="16200000" flipH="1">
            <a:off x="6027737" y="61769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41" name="Text Box 59"/>
          <p:cNvSpPr txBox="1">
            <a:spLocks noChangeArrowheads="1"/>
          </p:cNvSpPr>
          <p:nvPr/>
        </p:nvSpPr>
        <p:spPr bwMode="auto">
          <a:xfrm>
            <a:off x="5562600" y="6321425"/>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600" b="0">
                <a:solidFill>
                  <a:srgbClr val="FFCC00"/>
                </a:solidFill>
                <a:latin typeface="Tahoma" charset="0"/>
              </a:rPr>
              <a:t>JECONIAH (EXILE)</a:t>
            </a:r>
            <a:endParaRPr kumimoji="0" lang="en-GB" sz="1600" b="0">
              <a:solidFill>
                <a:srgbClr val="FFCC00"/>
              </a:solidFill>
              <a:latin typeface="Tahoma" charset="0"/>
            </a:endParaRPr>
          </a:p>
        </p:txBody>
      </p:sp>
      <p:sp>
        <p:nvSpPr>
          <p:cNvPr id="218142" name="Text Box 60"/>
          <p:cNvSpPr txBox="1">
            <a:spLocks noChangeArrowheads="1"/>
          </p:cNvSpPr>
          <p:nvPr/>
        </p:nvSpPr>
        <p:spPr bwMode="auto">
          <a:xfrm>
            <a:off x="4816475" y="911225"/>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Shealtiel</a:t>
            </a:r>
            <a:endParaRPr kumimoji="0" lang="en-GB" sz="1400" b="0">
              <a:solidFill>
                <a:srgbClr val="FFCC00"/>
              </a:solidFill>
              <a:latin typeface="Arial" charset="0"/>
            </a:endParaRPr>
          </a:p>
        </p:txBody>
      </p:sp>
      <p:cxnSp>
        <p:nvCxnSpPr>
          <p:cNvPr id="218143" name="AutoShape 61"/>
          <p:cNvCxnSpPr>
            <a:cxnSpLocks noChangeShapeType="1"/>
          </p:cNvCxnSpPr>
          <p:nvPr/>
        </p:nvCxnSpPr>
        <p:spPr bwMode="auto">
          <a:xfrm>
            <a:off x="5616575" y="1057275"/>
            <a:ext cx="361950" cy="20955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44" name="Text Box 62"/>
          <p:cNvSpPr txBox="1">
            <a:spLocks noChangeArrowheads="1"/>
          </p:cNvSpPr>
          <p:nvPr/>
        </p:nvSpPr>
        <p:spPr bwMode="auto">
          <a:xfrm>
            <a:off x="5899150" y="1104900"/>
            <a:ext cx="125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Zerubbabel</a:t>
            </a:r>
            <a:endParaRPr kumimoji="0" lang="en-GB" sz="1400" b="0">
              <a:solidFill>
                <a:srgbClr val="FFCC00"/>
              </a:solidFill>
              <a:latin typeface="Arial" charset="0"/>
            </a:endParaRPr>
          </a:p>
        </p:txBody>
      </p:sp>
      <p:cxnSp>
        <p:nvCxnSpPr>
          <p:cNvPr id="218145" name="AutoShape 63"/>
          <p:cNvCxnSpPr>
            <a:cxnSpLocks noChangeShapeType="1"/>
          </p:cNvCxnSpPr>
          <p:nvPr/>
        </p:nvCxnSpPr>
        <p:spPr bwMode="auto">
          <a:xfrm rot="16200000" flipH="1">
            <a:off x="6110287" y="13954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46" name="Text Box 64"/>
          <p:cNvSpPr txBox="1">
            <a:spLocks noChangeArrowheads="1"/>
          </p:cNvSpPr>
          <p:nvPr/>
        </p:nvSpPr>
        <p:spPr bwMode="auto">
          <a:xfrm>
            <a:off x="6096000" y="1543050"/>
            <a:ext cx="1292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Abiud</a:t>
            </a:r>
            <a:endParaRPr kumimoji="0" lang="en-GB" sz="1400" b="0">
              <a:solidFill>
                <a:srgbClr val="FFCC00"/>
              </a:solidFill>
              <a:latin typeface="Arial" charset="0"/>
            </a:endParaRPr>
          </a:p>
        </p:txBody>
      </p:sp>
      <p:cxnSp>
        <p:nvCxnSpPr>
          <p:cNvPr id="218147" name="AutoShape 65"/>
          <p:cNvCxnSpPr>
            <a:cxnSpLocks noChangeShapeType="1"/>
          </p:cNvCxnSpPr>
          <p:nvPr/>
        </p:nvCxnSpPr>
        <p:spPr bwMode="auto">
          <a:xfrm rot="16200000" flipH="1">
            <a:off x="6319837" y="18335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48" name="Text Box 66"/>
          <p:cNvSpPr txBox="1">
            <a:spLocks noChangeArrowheads="1"/>
          </p:cNvSpPr>
          <p:nvPr/>
        </p:nvSpPr>
        <p:spPr bwMode="auto">
          <a:xfrm>
            <a:off x="6305550" y="1981200"/>
            <a:ext cx="96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Eliakim</a:t>
            </a:r>
            <a:endParaRPr kumimoji="0" lang="en-GB" sz="1400" b="0">
              <a:solidFill>
                <a:srgbClr val="FFCC00"/>
              </a:solidFill>
              <a:latin typeface="Arial" charset="0"/>
            </a:endParaRPr>
          </a:p>
        </p:txBody>
      </p:sp>
      <p:cxnSp>
        <p:nvCxnSpPr>
          <p:cNvPr id="218149" name="AutoShape 67"/>
          <p:cNvCxnSpPr>
            <a:cxnSpLocks noChangeShapeType="1"/>
          </p:cNvCxnSpPr>
          <p:nvPr/>
        </p:nvCxnSpPr>
        <p:spPr bwMode="auto">
          <a:xfrm rot="16200000" flipH="1">
            <a:off x="6503987" y="22812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50" name="Text Box 68"/>
          <p:cNvSpPr txBox="1">
            <a:spLocks noChangeArrowheads="1"/>
          </p:cNvSpPr>
          <p:nvPr/>
        </p:nvSpPr>
        <p:spPr bwMode="auto">
          <a:xfrm>
            <a:off x="6489700" y="2428875"/>
            <a:ext cx="1395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Azor</a:t>
            </a:r>
            <a:endParaRPr kumimoji="0" lang="en-GB" sz="1400" b="0">
              <a:solidFill>
                <a:srgbClr val="FFCC00"/>
              </a:solidFill>
              <a:latin typeface="Arial" charset="0"/>
            </a:endParaRPr>
          </a:p>
        </p:txBody>
      </p:sp>
      <p:cxnSp>
        <p:nvCxnSpPr>
          <p:cNvPr id="218151" name="AutoShape 69"/>
          <p:cNvCxnSpPr>
            <a:cxnSpLocks noChangeShapeType="1"/>
          </p:cNvCxnSpPr>
          <p:nvPr/>
        </p:nvCxnSpPr>
        <p:spPr bwMode="auto">
          <a:xfrm rot="16200000" flipH="1">
            <a:off x="6729412" y="27162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52" name="Text Box 70"/>
          <p:cNvSpPr txBox="1">
            <a:spLocks noChangeArrowheads="1"/>
          </p:cNvSpPr>
          <p:nvPr/>
        </p:nvSpPr>
        <p:spPr bwMode="auto">
          <a:xfrm>
            <a:off x="6699250" y="2867025"/>
            <a:ext cx="1362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Zadok</a:t>
            </a:r>
            <a:endParaRPr kumimoji="0" lang="en-GB" sz="1400" b="0">
              <a:solidFill>
                <a:srgbClr val="FFCC00"/>
              </a:solidFill>
              <a:latin typeface="Arial" charset="0"/>
            </a:endParaRPr>
          </a:p>
        </p:txBody>
      </p:sp>
      <p:cxnSp>
        <p:nvCxnSpPr>
          <p:cNvPr id="218153" name="AutoShape 71"/>
          <p:cNvCxnSpPr>
            <a:cxnSpLocks noChangeShapeType="1"/>
          </p:cNvCxnSpPr>
          <p:nvPr/>
        </p:nvCxnSpPr>
        <p:spPr bwMode="auto">
          <a:xfrm rot="16200000" flipH="1">
            <a:off x="6923087" y="31575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54" name="Text Box 72"/>
          <p:cNvSpPr txBox="1">
            <a:spLocks noChangeArrowheads="1"/>
          </p:cNvSpPr>
          <p:nvPr/>
        </p:nvSpPr>
        <p:spPr bwMode="auto">
          <a:xfrm>
            <a:off x="6908800" y="3305175"/>
            <a:ext cx="968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Akim</a:t>
            </a:r>
            <a:endParaRPr kumimoji="0" lang="en-GB" sz="1400" b="0">
              <a:solidFill>
                <a:srgbClr val="FFCC00"/>
              </a:solidFill>
              <a:latin typeface="Arial" charset="0"/>
            </a:endParaRPr>
          </a:p>
        </p:txBody>
      </p:sp>
      <p:cxnSp>
        <p:nvCxnSpPr>
          <p:cNvPr id="218155" name="AutoShape 73"/>
          <p:cNvCxnSpPr>
            <a:cxnSpLocks noChangeShapeType="1"/>
          </p:cNvCxnSpPr>
          <p:nvPr/>
        </p:nvCxnSpPr>
        <p:spPr bwMode="auto">
          <a:xfrm rot="16200000" flipH="1">
            <a:off x="7132637" y="35861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56" name="Text Box 74"/>
          <p:cNvSpPr txBox="1">
            <a:spLocks noChangeArrowheads="1"/>
          </p:cNvSpPr>
          <p:nvPr/>
        </p:nvSpPr>
        <p:spPr bwMode="auto">
          <a:xfrm>
            <a:off x="7118350" y="37338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Eliud</a:t>
            </a:r>
            <a:endParaRPr kumimoji="0" lang="en-GB" sz="1400" b="0">
              <a:solidFill>
                <a:srgbClr val="FFCC00"/>
              </a:solidFill>
              <a:latin typeface="Arial" charset="0"/>
            </a:endParaRPr>
          </a:p>
        </p:txBody>
      </p:sp>
      <p:cxnSp>
        <p:nvCxnSpPr>
          <p:cNvPr id="218157" name="AutoShape 75"/>
          <p:cNvCxnSpPr>
            <a:cxnSpLocks noChangeShapeType="1"/>
          </p:cNvCxnSpPr>
          <p:nvPr/>
        </p:nvCxnSpPr>
        <p:spPr bwMode="auto">
          <a:xfrm rot="16200000" flipH="1">
            <a:off x="7361237" y="402431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58" name="Text Box 76"/>
          <p:cNvSpPr txBox="1">
            <a:spLocks noChangeArrowheads="1"/>
          </p:cNvSpPr>
          <p:nvPr/>
        </p:nvSpPr>
        <p:spPr bwMode="auto">
          <a:xfrm>
            <a:off x="7346950" y="417195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Eleazar</a:t>
            </a:r>
            <a:endParaRPr kumimoji="0" lang="en-GB" sz="1400" b="0">
              <a:solidFill>
                <a:srgbClr val="FFCC00"/>
              </a:solidFill>
              <a:latin typeface="Arial" charset="0"/>
            </a:endParaRPr>
          </a:p>
        </p:txBody>
      </p:sp>
      <p:cxnSp>
        <p:nvCxnSpPr>
          <p:cNvPr id="218159" name="AutoShape 77"/>
          <p:cNvCxnSpPr>
            <a:cxnSpLocks noChangeShapeType="1"/>
          </p:cNvCxnSpPr>
          <p:nvPr/>
        </p:nvCxnSpPr>
        <p:spPr bwMode="auto">
          <a:xfrm rot="16200000" flipH="1">
            <a:off x="7551737" y="445293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60" name="Text Box 78"/>
          <p:cNvSpPr txBox="1">
            <a:spLocks noChangeArrowheads="1"/>
          </p:cNvSpPr>
          <p:nvPr/>
        </p:nvSpPr>
        <p:spPr bwMode="auto">
          <a:xfrm>
            <a:off x="7537450" y="4600575"/>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Matthan</a:t>
            </a:r>
            <a:endParaRPr kumimoji="0" lang="en-GB" sz="1400" b="0">
              <a:solidFill>
                <a:srgbClr val="FFCC00"/>
              </a:solidFill>
              <a:latin typeface="Arial" charset="0"/>
            </a:endParaRPr>
          </a:p>
        </p:txBody>
      </p:sp>
      <p:cxnSp>
        <p:nvCxnSpPr>
          <p:cNvPr id="218161" name="AutoShape 79"/>
          <p:cNvCxnSpPr>
            <a:cxnSpLocks noChangeShapeType="1"/>
          </p:cNvCxnSpPr>
          <p:nvPr/>
        </p:nvCxnSpPr>
        <p:spPr bwMode="auto">
          <a:xfrm rot="16200000" flipH="1">
            <a:off x="7742237" y="4881563"/>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62" name="Text Box 80"/>
          <p:cNvSpPr txBox="1">
            <a:spLocks noChangeArrowheads="1"/>
          </p:cNvSpPr>
          <p:nvPr/>
        </p:nvSpPr>
        <p:spPr bwMode="auto">
          <a:xfrm>
            <a:off x="7727950" y="5029200"/>
            <a:ext cx="1358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Jacob</a:t>
            </a:r>
            <a:endParaRPr kumimoji="0" lang="en-GB" sz="1400" b="0">
              <a:solidFill>
                <a:srgbClr val="FFCC00"/>
              </a:solidFill>
              <a:latin typeface="Arial" charset="0"/>
            </a:endParaRPr>
          </a:p>
        </p:txBody>
      </p:sp>
      <p:cxnSp>
        <p:nvCxnSpPr>
          <p:cNvPr id="218163" name="AutoShape 81"/>
          <p:cNvCxnSpPr>
            <a:cxnSpLocks noChangeShapeType="1"/>
          </p:cNvCxnSpPr>
          <p:nvPr/>
        </p:nvCxnSpPr>
        <p:spPr bwMode="auto">
          <a:xfrm rot="16200000" flipH="1">
            <a:off x="7951787" y="5310188"/>
            <a:ext cx="257175" cy="152400"/>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8164" name="Text Box 82"/>
          <p:cNvSpPr txBox="1">
            <a:spLocks noChangeArrowheads="1"/>
          </p:cNvSpPr>
          <p:nvPr/>
        </p:nvSpPr>
        <p:spPr bwMode="auto">
          <a:xfrm>
            <a:off x="7543800" y="5483225"/>
            <a:ext cx="946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eaLnBrk="1" hangingPunct="1">
              <a:spcBef>
                <a:spcPct val="50000"/>
              </a:spcBef>
            </a:pPr>
            <a:r>
              <a:rPr kumimoji="0" lang="en-US" sz="1400" b="0">
                <a:solidFill>
                  <a:srgbClr val="FFCC00"/>
                </a:solidFill>
                <a:latin typeface="Arial" charset="0"/>
              </a:rPr>
              <a:t>Joseph +</a:t>
            </a:r>
            <a:endParaRPr kumimoji="0" lang="en-GB" sz="1400" b="0">
              <a:solidFill>
                <a:srgbClr val="FFCC00"/>
              </a:solidFill>
              <a:latin typeface="Arial" charset="0"/>
            </a:endParaRPr>
          </a:p>
        </p:txBody>
      </p:sp>
      <p:sp>
        <p:nvSpPr>
          <p:cNvPr id="218165" name="Text Box 83"/>
          <p:cNvSpPr txBox="1">
            <a:spLocks noChangeArrowheads="1"/>
          </p:cNvSpPr>
          <p:nvPr/>
        </p:nvSpPr>
        <p:spPr bwMode="auto">
          <a:xfrm>
            <a:off x="7610475" y="6321425"/>
            <a:ext cx="1533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eaLnBrk="1" hangingPunct="1">
              <a:spcBef>
                <a:spcPct val="50000"/>
              </a:spcBef>
            </a:pPr>
            <a:r>
              <a:rPr kumimoji="0" lang="en-US" sz="1600" b="0">
                <a:solidFill>
                  <a:srgbClr val="FFCC00"/>
                </a:solidFill>
                <a:latin typeface="Tahoma" charset="0"/>
              </a:rPr>
              <a:t>JESUS CHRIST</a:t>
            </a:r>
            <a:endParaRPr kumimoji="0" lang="en-GB" sz="1600" b="0">
              <a:solidFill>
                <a:srgbClr val="FFCC00"/>
              </a:solidFill>
              <a:latin typeface="Tahoma" charset="0"/>
            </a:endParaRPr>
          </a:p>
        </p:txBody>
      </p:sp>
      <p:cxnSp>
        <p:nvCxnSpPr>
          <p:cNvPr id="218166" name="AutoShape 84"/>
          <p:cNvCxnSpPr>
            <a:cxnSpLocks noChangeShapeType="1"/>
          </p:cNvCxnSpPr>
          <p:nvPr/>
        </p:nvCxnSpPr>
        <p:spPr bwMode="auto">
          <a:xfrm rot="16200000" flipH="1">
            <a:off x="8168482" y="5925343"/>
            <a:ext cx="558800" cy="284163"/>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77237" name="Text Box 85"/>
          <p:cNvSpPr txBox="1">
            <a:spLocks noChangeArrowheads="1"/>
          </p:cNvSpPr>
          <p:nvPr/>
        </p:nvSpPr>
        <p:spPr bwMode="auto">
          <a:xfrm>
            <a:off x="6629400" y="377825"/>
            <a:ext cx="2514600" cy="1200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0" lang="en-US" dirty="0" smtClean="0">
                <a:solidFill>
                  <a:srgbClr val="FFCC00"/>
                </a:solidFill>
                <a:effectLst>
                  <a:outerShdw blurRad="38100" dist="38100" dir="2700000" algn="tl">
                    <a:srgbClr val="000000">
                      <a:alpha val="43137"/>
                    </a:srgbClr>
                  </a:outerShdw>
                </a:effectLst>
                <a:latin typeface="Copperplate Gothic Bold" charset="0"/>
              </a:rPr>
              <a:t>Establishing the Eternal Kingdom</a:t>
            </a:r>
          </a:p>
        </p:txBody>
      </p:sp>
      <p:sp>
        <p:nvSpPr>
          <p:cNvPr id="218168" name="Line 86"/>
          <p:cNvSpPr>
            <a:spLocks noChangeShapeType="1"/>
          </p:cNvSpPr>
          <p:nvPr/>
        </p:nvSpPr>
        <p:spPr bwMode="auto">
          <a:xfrm flipH="1" flipV="1">
            <a:off x="2819400" y="1292225"/>
            <a:ext cx="1752600" cy="502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8169" name="Line 87"/>
          <p:cNvSpPr>
            <a:spLocks noChangeShapeType="1"/>
          </p:cNvSpPr>
          <p:nvPr/>
        </p:nvSpPr>
        <p:spPr bwMode="auto">
          <a:xfrm flipH="1" flipV="1">
            <a:off x="5257800" y="1292225"/>
            <a:ext cx="1752600" cy="502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7240" name="Text Box 88"/>
          <p:cNvSpPr txBox="1">
            <a:spLocks noChangeArrowheads="1"/>
          </p:cNvSpPr>
          <p:nvPr/>
        </p:nvSpPr>
        <p:spPr bwMode="auto">
          <a:xfrm>
            <a:off x="1524000" y="5635625"/>
            <a:ext cx="1752600" cy="120015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0" lang="en-US" smtClean="0">
                <a:solidFill>
                  <a:srgbClr val="FFCC00"/>
                </a:solidFill>
                <a:effectLst>
                  <a:outerShdw blurRad="38100" dist="38100" dir="2700000" algn="tl">
                    <a:srgbClr val="000000">
                      <a:alpha val="43137"/>
                    </a:srgbClr>
                  </a:outerShdw>
                </a:effectLst>
                <a:latin typeface="Copperplate Gothic Bold" charset="0"/>
              </a:rPr>
              <a:t>Rise of the Kingdom</a:t>
            </a:r>
          </a:p>
        </p:txBody>
      </p:sp>
      <p:sp>
        <p:nvSpPr>
          <p:cNvPr id="177241" name="Text Box 89"/>
          <p:cNvSpPr txBox="1">
            <a:spLocks noChangeArrowheads="1"/>
          </p:cNvSpPr>
          <p:nvPr/>
        </p:nvSpPr>
        <p:spPr bwMode="auto">
          <a:xfrm>
            <a:off x="1371600" y="377825"/>
            <a:ext cx="3962400"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kumimoji="0" lang="en-US" smtClean="0">
                <a:solidFill>
                  <a:srgbClr val="FFCC00"/>
                </a:solidFill>
                <a:effectLst>
                  <a:outerShdw blurRad="38100" dist="38100" dir="2700000" algn="tl">
                    <a:srgbClr val="000000">
                      <a:alpha val="43137"/>
                    </a:srgbClr>
                  </a:outerShdw>
                </a:effectLst>
                <a:latin typeface="Copperplate Gothic Bold" charset="0"/>
              </a:rPr>
              <a:t>Fall of the Kingdom</a:t>
            </a:r>
          </a:p>
        </p:txBody>
      </p:sp>
      <p:sp>
        <p:nvSpPr>
          <p:cNvPr id="177242" name="Oval 90"/>
          <p:cNvSpPr>
            <a:spLocks noChangeArrowheads="1"/>
          </p:cNvSpPr>
          <p:nvPr/>
        </p:nvSpPr>
        <p:spPr bwMode="auto">
          <a:xfrm rot="-2026311">
            <a:off x="1781175" y="106363"/>
            <a:ext cx="1863725" cy="73945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kumimoji="0" lang="en-US" b="0">
              <a:solidFill>
                <a:srgbClr val="FFCC00"/>
              </a:solidFill>
              <a:latin typeface="Arial" charset="0"/>
            </a:endParaRPr>
          </a:p>
        </p:txBody>
      </p:sp>
      <p:sp>
        <p:nvSpPr>
          <p:cNvPr id="177243" name="Oval 91"/>
          <p:cNvSpPr>
            <a:spLocks noChangeArrowheads="1"/>
          </p:cNvSpPr>
          <p:nvPr/>
        </p:nvSpPr>
        <p:spPr bwMode="auto">
          <a:xfrm rot="-2026311">
            <a:off x="4114800" y="225425"/>
            <a:ext cx="1863725" cy="73945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kumimoji="0" lang="en-US" b="0">
              <a:solidFill>
                <a:srgbClr val="FFCC00"/>
              </a:solidFill>
              <a:latin typeface="Arial" charset="0"/>
            </a:endParaRPr>
          </a:p>
        </p:txBody>
      </p:sp>
      <p:sp>
        <p:nvSpPr>
          <p:cNvPr id="177244" name="Oval 92"/>
          <p:cNvSpPr>
            <a:spLocks noChangeArrowheads="1"/>
          </p:cNvSpPr>
          <p:nvPr/>
        </p:nvSpPr>
        <p:spPr bwMode="auto">
          <a:xfrm rot="-2026311">
            <a:off x="6172200" y="225425"/>
            <a:ext cx="1863725" cy="739457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kumimoji="0" lang="en-US" b="0">
              <a:solidFill>
                <a:srgbClr val="FFCC00"/>
              </a:solidFill>
              <a:latin typeface="Arial" charset="0"/>
            </a:endParaRPr>
          </a:p>
        </p:txBody>
      </p:sp>
      <p:sp>
        <p:nvSpPr>
          <p:cNvPr id="218175" name="Rectangle 93"/>
          <p:cNvSpPr>
            <a:spLocks noGrp="1" noChangeArrowheads="1"/>
          </p:cNvSpPr>
          <p:nvPr>
            <p:ph type="title" idx="4294967295"/>
          </p:nvPr>
        </p:nvSpPr>
        <p:spPr>
          <a:xfrm>
            <a:off x="0" y="0"/>
            <a:ext cx="5257800" cy="457200"/>
          </a:xfrm>
        </p:spPr>
        <p:txBody>
          <a:bodyPr/>
          <a:lstStyle/>
          <a:p>
            <a:pPr eaLnBrk="1" hangingPunct="1"/>
            <a:r>
              <a:rPr lang="en-US" sz="2400" i="1">
                <a:latin typeface="Arial Black" charset="0"/>
                <a:ea typeface="ＭＳ Ｐゴシック" charset="0"/>
                <a:cs typeface="ＭＳ Ｐゴシック" charset="0"/>
              </a:rPr>
              <a:t>The Kingdom in Matthew 1</a:t>
            </a:r>
          </a:p>
        </p:txBody>
      </p:sp>
      <p:sp>
        <p:nvSpPr>
          <p:cNvPr id="218176" name="Text Box 3"/>
          <p:cNvSpPr txBox="1">
            <a:spLocks noChangeArrowheads="1"/>
          </p:cNvSpPr>
          <p:nvPr/>
        </p:nvSpPr>
        <p:spPr bwMode="auto">
          <a:xfrm>
            <a:off x="0" y="2740025"/>
            <a:ext cx="19812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eaLnBrk="1" hangingPunct="1">
              <a:spcBef>
                <a:spcPct val="50000"/>
              </a:spcBef>
            </a:pPr>
            <a:r>
              <a:rPr kumimoji="0" lang="en-US" sz="1800" b="0">
                <a:solidFill>
                  <a:srgbClr val="FFCC00"/>
                </a:solidFill>
                <a:latin typeface="Arial" charset="0"/>
              </a:rPr>
              <a:t>Thus there were fourteen generations in all from Abraham to David, fourteen from David to the exile to Babylon, and fourteen from the exile to Christ.</a:t>
            </a:r>
            <a:r>
              <a:rPr kumimoji="0" lang="en-GB" sz="1800" b="0">
                <a:solidFill>
                  <a:srgbClr val="FFCC00"/>
                </a:solidFill>
                <a:latin typeface="Arial" charset="0"/>
              </a:rPr>
              <a:t>   </a:t>
            </a:r>
          </a:p>
          <a:p>
            <a:pPr algn="ctr" eaLnBrk="1" hangingPunct="1">
              <a:spcBef>
                <a:spcPct val="50000"/>
              </a:spcBef>
            </a:pPr>
            <a:r>
              <a:rPr kumimoji="0" lang="en-US" sz="1800" b="0" i="1">
                <a:solidFill>
                  <a:srgbClr val="FFCC00"/>
                </a:solidFill>
                <a:latin typeface="Arial" charset="0"/>
              </a:rPr>
              <a:t>Matthew 1:17</a:t>
            </a:r>
            <a:endParaRPr kumimoji="0" lang="en-GB" sz="1800" b="0" i="1">
              <a:solidFill>
                <a:srgbClr val="FFCC00"/>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7242"/>
                                        </p:tgtEl>
                                        <p:attrNameLst>
                                          <p:attrName>style.visibility</p:attrName>
                                        </p:attrNameLst>
                                      </p:cBhvr>
                                      <p:to>
                                        <p:strVal val="visible"/>
                                      </p:to>
                                    </p:set>
                                    <p:animEffect transition="in" filter="diamond(in)">
                                      <p:cBhvr>
                                        <p:cTn id="7" dur="2000"/>
                                        <p:tgtEl>
                                          <p:spTgt spid="177242"/>
                                        </p:tgtEl>
                                      </p:cBhvr>
                                    </p:animEffect>
                                  </p:childTnLst>
                                </p:cTn>
                              </p:par>
                            </p:childTnLst>
                          </p:cTn>
                        </p:par>
                        <p:par>
                          <p:cTn id="8" fill="hold" nodeType="after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77240"/>
                                        </p:tgtEl>
                                        <p:attrNameLst>
                                          <p:attrName>style.visibility</p:attrName>
                                        </p:attrNameLst>
                                      </p:cBhvr>
                                      <p:to>
                                        <p:strVal val="visible"/>
                                      </p:to>
                                    </p:set>
                                    <p:anim calcmode="lin" valueType="num">
                                      <p:cBhvr additive="base">
                                        <p:cTn id="11" dur="500" fill="hold"/>
                                        <p:tgtEl>
                                          <p:spTgt spid="177240"/>
                                        </p:tgtEl>
                                        <p:attrNameLst>
                                          <p:attrName>ppt_x</p:attrName>
                                        </p:attrNameLst>
                                      </p:cBhvr>
                                      <p:tavLst>
                                        <p:tav tm="0">
                                          <p:val>
                                            <p:strVal val="#ppt_x"/>
                                          </p:val>
                                        </p:tav>
                                        <p:tav tm="100000">
                                          <p:val>
                                            <p:strVal val="#ppt_x"/>
                                          </p:val>
                                        </p:tav>
                                      </p:tavLst>
                                    </p:anim>
                                    <p:anim calcmode="lin" valueType="num">
                                      <p:cBhvr additive="base">
                                        <p:cTn id="12" dur="500" fill="hold"/>
                                        <p:tgtEl>
                                          <p:spTgt spid="17724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77243"/>
                                        </p:tgtEl>
                                        <p:attrNameLst>
                                          <p:attrName>style.visibility</p:attrName>
                                        </p:attrNameLst>
                                      </p:cBhvr>
                                      <p:to>
                                        <p:strVal val="visible"/>
                                      </p:to>
                                    </p:set>
                                    <p:animEffect transition="in" filter="fade">
                                      <p:cBhvr>
                                        <p:cTn id="17" dur="800" decel="100000"/>
                                        <p:tgtEl>
                                          <p:spTgt spid="177243"/>
                                        </p:tgtEl>
                                      </p:cBhvr>
                                    </p:animEffect>
                                    <p:anim calcmode="lin" valueType="num">
                                      <p:cBhvr>
                                        <p:cTn id="18" dur="800" decel="100000" fill="hold"/>
                                        <p:tgtEl>
                                          <p:spTgt spid="177243"/>
                                        </p:tgtEl>
                                        <p:attrNameLst>
                                          <p:attrName>style.rotation</p:attrName>
                                        </p:attrNameLst>
                                      </p:cBhvr>
                                      <p:tavLst>
                                        <p:tav tm="0">
                                          <p:val>
                                            <p:fltVal val="-90"/>
                                          </p:val>
                                        </p:tav>
                                        <p:tav tm="100000">
                                          <p:val>
                                            <p:fltVal val="0"/>
                                          </p:val>
                                        </p:tav>
                                      </p:tavLst>
                                    </p:anim>
                                    <p:anim calcmode="lin" valueType="num">
                                      <p:cBhvr>
                                        <p:cTn id="19" dur="800" decel="100000" fill="hold"/>
                                        <p:tgtEl>
                                          <p:spTgt spid="177243"/>
                                        </p:tgtEl>
                                        <p:attrNameLst>
                                          <p:attrName>ppt_x</p:attrName>
                                        </p:attrNameLst>
                                      </p:cBhvr>
                                      <p:tavLst>
                                        <p:tav tm="0">
                                          <p:val>
                                            <p:strVal val="#ppt_x+0.4"/>
                                          </p:val>
                                        </p:tav>
                                        <p:tav tm="100000">
                                          <p:val>
                                            <p:strVal val="#ppt_x-0.05"/>
                                          </p:val>
                                        </p:tav>
                                      </p:tavLst>
                                    </p:anim>
                                    <p:anim calcmode="lin" valueType="num">
                                      <p:cBhvr>
                                        <p:cTn id="20" dur="800" decel="100000" fill="hold"/>
                                        <p:tgtEl>
                                          <p:spTgt spid="17724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724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7243"/>
                                        </p:tgtEl>
                                        <p:attrNameLst>
                                          <p:attrName>ppt_y</p:attrName>
                                        </p:attrNameLst>
                                      </p:cBhvr>
                                      <p:tavLst>
                                        <p:tav tm="0">
                                          <p:val>
                                            <p:strVal val="#ppt_y+0.1"/>
                                          </p:val>
                                        </p:tav>
                                        <p:tav tm="100000">
                                          <p:val>
                                            <p:strVal val="#ppt_y"/>
                                          </p:val>
                                        </p:tav>
                                      </p:tavLst>
                                    </p:anim>
                                  </p:childTnLst>
                                </p:cTn>
                              </p:par>
                            </p:childTnLst>
                          </p:cTn>
                        </p:par>
                        <p:par>
                          <p:cTn id="23" fill="hold" nodeType="afterGroup">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17724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77244"/>
                                        </p:tgtEl>
                                        <p:attrNameLst>
                                          <p:attrName>style.visibility</p:attrName>
                                        </p:attrNameLst>
                                      </p:cBhvr>
                                      <p:to>
                                        <p:strVal val="visible"/>
                                      </p:to>
                                    </p:set>
                                    <p:animEffect transition="in" filter="fade">
                                      <p:cBhvr>
                                        <p:cTn id="30" dur="800" decel="100000"/>
                                        <p:tgtEl>
                                          <p:spTgt spid="177244"/>
                                        </p:tgtEl>
                                      </p:cBhvr>
                                    </p:animEffect>
                                    <p:anim calcmode="lin" valueType="num">
                                      <p:cBhvr>
                                        <p:cTn id="31" dur="800" decel="100000" fill="hold"/>
                                        <p:tgtEl>
                                          <p:spTgt spid="177244"/>
                                        </p:tgtEl>
                                        <p:attrNameLst>
                                          <p:attrName>style.rotation</p:attrName>
                                        </p:attrNameLst>
                                      </p:cBhvr>
                                      <p:tavLst>
                                        <p:tav tm="0">
                                          <p:val>
                                            <p:fltVal val="-90"/>
                                          </p:val>
                                        </p:tav>
                                        <p:tav tm="100000">
                                          <p:val>
                                            <p:fltVal val="0"/>
                                          </p:val>
                                        </p:tav>
                                      </p:tavLst>
                                    </p:anim>
                                    <p:anim calcmode="lin" valueType="num">
                                      <p:cBhvr>
                                        <p:cTn id="32" dur="800" decel="100000" fill="hold"/>
                                        <p:tgtEl>
                                          <p:spTgt spid="177244"/>
                                        </p:tgtEl>
                                        <p:attrNameLst>
                                          <p:attrName>ppt_x</p:attrName>
                                        </p:attrNameLst>
                                      </p:cBhvr>
                                      <p:tavLst>
                                        <p:tav tm="0">
                                          <p:val>
                                            <p:strVal val="#ppt_x+0.4"/>
                                          </p:val>
                                        </p:tav>
                                        <p:tav tm="100000">
                                          <p:val>
                                            <p:strVal val="#ppt_x-0.05"/>
                                          </p:val>
                                        </p:tav>
                                      </p:tavLst>
                                    </p:anim>
                                    <p:anim calcmode="lin" valueType="num">
                                      <p:cBhvr>
                                        <p:cTn id="33" dur="800" decel="100000" fill="hold"/>
                                        <p:tgtEl>
                                          <p:spTgt spid="17724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7724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77244"/>
                                        </p:tgtEl>
                                        <p:attrNameLst>
                                          <p:attrName>ppt_y</p:attrName>
                                        </p:attrNameLst>
                                      </p:cBhvr>
                                      <p:tavLst>
                                        <p:tav tm="0">
                                          <p:val>
                                            <p:strVal val="#ppt_y+0.1"/>
                                          </p:val>
                                        </p:tav>
                                        <p:tav tm="100000">
                                          <p:val>
                                            <p:strVal val="#ppt_y"/>
                                          </p:val>
                                        </p:tav>
                                      </p:tavLst>
                                    </p:anim>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77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237" grpId="0"/>
      <p:bldP spid="177240" grpId="0"/>
      <p:bldP spid="177241" grpId="0"/>
      <p:bldP spid="177242" grpId="0" animBg="1"/>
      <p:bldP spid="177243" grpId="0" animBg="1"/>
      <p:bldP spid="17724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l="6322" r="9366" b="1569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8850" name="Text Box 2"/>
          <p:cNvSpPr txBox="1">
            <a:spLocks noChangeArrowheads="1"/>
          </p:cNvSpPr>
          <p:nvPr/>
        </p:nvSpPr>
        <p:spPr bwMode="auto">
          <a:xfrm>
            <a:off x="152400" y="381000"/>
            <a:ext cx="4648200" cy="838200"/>
          </a:xfrm>
          <a:prstGeom prst="rect">
            <a:avLst/>
          </a:prstGeom>
          <a:noFill/>
          <a:ln w="9525">
            <a:noFill/>
            <a:round/>
            <a:headEnd/>
            <a:tailEnd/>
          </a:ln>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algn="ctr" defTabSz="449263" eaLnBrk="1" hangingPunct="1">
              <a:buClr>
                <a:srgbClr val="FFFFFF"/>
              </a:buClr>
              <a:buSzPct val="100000"/>
              <a:buFont typeface="Arial" charset="0"/>
              <a:buNone/>
              <a:defRPr/>
            </a:pPr>
            <a:r>
              <a:rPr kumimoji="0" lang="en-GB" sz="4400" dirty="0" smtClean="0">
                <a:solidFill>
                  <a:srgbClr val="FFFFFF"/>
                </a:solidFill>
                <a:effectLst>
                  <a:glow rad="419100">
                    <a:schemeClr val="tx1">
                      <a:alpha val="75000"/>
                    </a:schemeClr>
                  </a:glow>
                </a:effectLst>
                <a:cs typeface="Arial" charset="0"/>
              </a:rPr>
              <a:t>Isaiah 11:6-9</a:t>
            </a:r>
          </a:p>
        </p:txBody>
      </p:sp>
      <p:sp>
        <p:nvSpPr>
          <p:cNvPr id="78851" name="Rectangle 3"/>
          <p:cNvSpPr>
            <a:spLocks noChangeArrowheads="1"/>
          </p:cNvSpPr>
          <p:nvPr/>
        </p:nvSpPr>
        <p:spPr bwMode="auto">
          <a:xfrm>
            <a:off x="4648200" y="381000"/>
            <a:ext cx="4495800" cy="6553200"/>
          </a:xfrm>
          <a:prstGeom prst="rect">
            <a:avLst/>
          </a:prstGeom>
          <a:solidFill>
            <a:srgbClr val="000000">
              <a:alpha val="65881"/>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a:lnSpc>
                <a:spcPct val="90000"/>
              </a:lnSpc>
              <a:spcBef>
                <a:spcPts val="600"/>
              </a:spcBef>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baseline="30000">
                <a:solidFill>
                  <a:srgbClr val="FFFFFF"/>
                </a:solidFill>
                <a:latin typeface="Arial" charset="0"/>
                <a:cs typeface="Arial" charset="0"/>
              </a:rPr>
              <a:t>6 </a:t>
            </a:r>
            <a:r>
              <a:rPr kumimoji="0" lang="en-GB">
                <a:solidFill>
                  <a:srgbClr val="FFFFFF"/>
                </a:solidFill>
                <a:latin typeface="Arial" charset="0"/>
                <a:cs typeface="Arial" charset="0"/>
              </a:rPr>
              <a:t>And the wolf will dwell with the lamb, and the leopard will lie down with the young goat, and the calf and the young lion and the fatling together; and a little boy will lead them. </a:t>
            </a:r>
            <a:r>
              <a:rPr kumimoji="0" lang="en-GB" baseline="30000">
                <a:solidFill>
                  <a:srgbClr val="FFFFFF"/>
                </a:solidFill>
                <a:latin typeface="Arial" charset="0"/>
                <a:cs typeface="Arial" charset="0"/>
              </a:rPr>
              <a:t>7 </a:t>
            </a:r>
            <a:r>
              <a:rPr kumimoji="0" lang="en-GB">
                <a:solidFill>
                  <a:srgbClr val="FFFFFF"/>
                </a:solidFill>
                <a:latin typeface="Arial" charset="0"/>
                <a:cs typeface="Arial" charset="0"/>
              </a:rPr>
              <a:t>Also the cow and the bear will graze, their young will lie down together, and the lion will eat straw like the ox. </a:t>
            </a:r>
          </a:p>
          <a:p>
            <a:pPr defTabSz="449263">
              <a:lnSpc>
                <a:spcPct val="90000"/>
              </a:lnSpc>
              <a:spcBef>
                <a:spcPts val="600"/>
              </a:spcBef>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baseline="30000">
                <a:solidFill>
                  <a:srgbClr val="FFFFFF"/>
                </a:solidFill>
                <a:latin typeface="Arial" charset="0"/>
                <a:cs typeface="Arial" charset="0"/>
              </a:rPr>
              <a:t>8 </a:t>
            </a:r>
            <a:r>
              <a:rPr kumimoji="0" lang="en-GB">
                <a:solidFill>
                  <a:srgbClr val="FFFFFF"/>
                </a:solidFill>
                <a:latin typeface="Arial" charset="0"/>
                <a:cs typeface="Arial" charset="0"/>
              </a:rPr>
              <a:t>The nursing child will play by the hole of the cobra, and the weaned child will put his hand on the viper's den. </a:t>
            </a:r>
            <a:br>
              <a:rPr kumimoji="0" lang="en-GB">
                <a:solidFill>
                  <a:srgbClr val="FFFFFF"/>
                </a:solidFill>
                <a:latin typeface="Arial" charset="0"/>
                <a:cs typeface="Arial" charset="0"/>
              </a:rPr>
            </a:br>
            <a:r>
              <a:rPr kumimoji="0" lang="en-GB" baseline="30000">
                <a:solidFill>
                  <a:srgbClr val="FFFFFF"/>
                </a:solidFill>
                <a:latin typeface="Arial" charset="0"/>
                <a:cs typeface="Arial" charset="0"/>
              </a:rPr>
              <a:t>9 </a:t>
            </a:r>
            <a:r>
              <a:rPr kumimoji="0" lang="en-GB">
                <a:solidFill>
                  <a:srgbClr val="FFFFFF"/>
                </a:solidFill>
                <a:latin typeface="Arial" charset="0"/>
                <a:cs typeface="Arial" charset="0"/>
              </a:rPr>
              <a:t>They will not hurt or destroy in all My holy mountain, for the earth will be full of the knowledge of the L</a:t>
            </a:r>
            <a:r>
              <a:rPr kumimoji="0" lang="en-GB" sz="2000">
                <a:solidFill>
                  <a:srgbClr val="FFFFFF"/>
                </a:solidFill>
                <a:latin typeface="Arial" charset="0"/>
                <a:cs typeface="Arial" charset="0"/>
              </a:rPr>
              <a:t>ORD</a:t>
            </a:r>
            <a:r>
              <a:rPr kumimoji="0" lang="en-GB">
                <a:solidFill>
                  <a:srgbClr val="FFFFFF"/>
                </a:solidFill>
                <a:latin typeface="Arial" charset="0"/>
                <a:cs typeface="Arial" charset="0"/>
              </a:rPr>
              <a:t> as the waters cover the sea.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fill="hold" nodeType="afterEffect">
                                  <p:stCondLst>
                                    <p:cond delay="0"/>
                                  </p:stCondLst>
                                  <p:childTnLst>
                                    <p:set>
                                      <p:cBhvr additive="repl">
                                        <p:cTn id="6" dur="1" fill="hold">
                                          <p:stCondLst>
                                            <p:cond delay="0"/>
                                          </p:stCondLst>
                                        </p:cTn>
                                        <p:tgtEl>
                                          <p:spTgt spid="78850"/>
                                        </p:tgtEl>
                                        <p:attrNameLst>
                                          <p:attrName>style.visibility</p:attrName>
                                        </p:attrNameLst>
                                      </p:cBhvr>
                                      <p:to>
                                        <p:strVal val="visible"/>
                                      </p:to>
                                    </p:set>
                                    <p:anim calcmode="lin" valueType="num">
                                      <p:cBhvr additive="repl">
                                        <p:cTn id="7" dur="1000" fill="hold"/>
                                        <p:tgtEl>
                                          <p:spTgt spid="78850"/>
                                        </p:tgtEl>
                                        <p:attrNameLst>
                                          <p:attrName>ppt_x</p:attrName>
                                        </p:attrNameLst>
                                      </p:cBhvr>
                                      <p:tavLst>
                                        <p:tav tm="100000">
                                          <p:val>
                                            <p:strVal val="#ppt_x-.2"/>
                                          </p:val>
                                        </p:tav>
                                        <p:tav>
                                          <p:val>
                                            <p:strVal val="#ppt_x"/>
                                          </p:val>
                                        </p:tav>
                                      </p:tavLst>
                                    </p:anim>
                                    <p:anim calcmode="lin" valueType="num">
                                      <p:cBhvr additive="repl">
                                        <p:cTn id="8" dur="1000" fill="hold"/>
                                        <p:tgtEl>
                                          <p:spTgt spid="78850"/>
                                        </p:tgtEl>
                                        <p:attrNameLst>
                                          <p:attrName>ppt_y</p:attrName>
                                        </p:attrNameLst>
                                      </p:cBhvr>
                                      <p:tavLst>
                                        <p:tav tm="100000">
                                          <p:val>
                                            <p:strVal val="#ppt_y"/>
                                          </p:val>
                                        </p:tav>
                                        <p:tav>
                                          <p:val>
                                            <p:strVal val="#ppt_y"/>
                                          </p:val>
                                        </p:tav>
                                      </p:tavLst>
                                    </p:anim>
                                    <p:animEffect transition="in" filter="wipe(right)">
                                      <p:cBhvr additive="repl">
                                        <p:cTn id="9" dur="1000"/>
                                        <p:tgtEl>
                                          <p:spTgt spid="788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fill="hold" nodeType="clickEffect">
                                  <p:stCondLst>
                                    <p:cond delay="0"/>
                                  </p:stCondLst>
                                  <p:childTnLst>
                                    <p:set>
                                      <p:cBhvr additive="repl">
                                        <p:cTn id="13" dur="1" fill="hold">
                                          <p:stCondLst>
                                            <p:cond delay="0"/>
                                          </p:stCondLst>
                                        </p:cTn>
                                        <p:tgtEl>
                                          <p:spTgt spid="78851"/>
                                        </p:tgtEl>
                                        <p:attrNameLst>
                                          <p:attrName>style.visibility</p:attrName>
                                        </p:attrNameLst>
                                      </p:cBhvr>
                                      <p:to>
                                        <p:strVal val="visible"/>
                                      </p:to>
                                    </p:set>
                                    <p:anim calcmode="lin" valueType="num">
                                      <p:cBhvr additive="repl">
                                        <p:cTn id="14" dur="1000" fill="hold"/>
                                        <p:tgtEl>
                                          <p:spTgt spid="78851"/>
                                        </p:tgtEl>
                                        <p:attrNameLst>
                                          <p:attrName>ppt_x</p:attrName>
                                        </p:attrNameLst>
                                      </p:cBhvr>
                                      <p:tavLst>
                                        <p:tav tm="100000">
                                          <p:val>
                                            <p:strVal val="#ppt_x-.2"/>
                                          </p:val>
                                        </p:tav>
                                        <p:tav>
                                          <p:val>
                                            <p:strVal val="#ppt_x"/>
                                          </p:val>
                                        </p:tav>
                                      </p:tavLst>
                                    </p:anim>
                                    <p:anim calcmode="lin" valueType="num">
                                      <p:cBhvr additive="repl">
                                        <p:cTn id="15" dur="1000" fill="hold"/>
                                        <p:tgtEl>
                                          <p:spTgt spid="78851"/>
                                        </p:tgtEl>
                                        <p:attrNameLst>
                                          <p:attrName>ppt_y</p:attrName>
                                        </p:attrNameLst>
                                      </p:cBhvr>
                                      <p:tavLst>
                                        <p:tav tm="100000">
                                          <p:val>
                                            <p:strVal val="#ppt_y"/>
                                          </p:val>
                                        </p:tav>
                                        <p:tav>
                                          <p:val>
                                            <p:strVal val="#ppt_y"/>
                                          </p:val>
                                        </p:tav>
                                      </p:tavLst>
                                    </p:anim>
                                    <p:animEffect transition="in" filter="wipe(right)">
                                      <p:cBhvr additive="repl">
                                        <p:cTn id="16" dur="1000"/>
                                        <p:tgtEl>
                                          <p:spTgt spid="78851"/>
                                        </p:tgtEl>
                                      </p:cBhvr>
                                    </p:animEffect>
                                  </p:childTnLst>
                                </p:cTn>
                              </p:par>
                              <p:par>
                                <p:cTn id="17" presetID="29" presetClass="entr" fill="hold" nodeType="withEffect">
                                  <p:stCondLst>
                                    <p:cond delay="0"/>
                                  </p:stCondLst>
                                  <p:childTnLst>
                                    <p:set>
                                      <p:cBhvr additive="repl">
                                        <p:cTn id="18" dur="1" fill="hold">
                                          <p:stCondLst>
                                            <p:cond delay="0"/>
                                          </p:stCondLst>
                                        </p:cTn>
                                        <p:tgtEl>
                                          <p:spTgt spid="78851">
                                            <p:txEl>
                                              <p:pRg st="0" end="0"/>
                                            </p:txEl>
                                          </p:spTgt>
                                        </p:tgtEl>
                                        <p:attrNameLst>
                                          <p:attrName>style.visibility</p:attrName>
                                        </p:attrNameLst>
                                      </p:cBhvr>
                                      <p:to>
                                        <p:strVal val="visible"/>
                                      </p:to>
                                    </p:set>
                                    <p:anim calcmode="lin" valueType="num">
                                      <p:cBhvr additive="repl">
                                        <p:cTn id="19" dur="1000" fill="hold"/>
                                        <p:tgtEl>
                                          <p:spTgt spid="78851">
                                            <p:txEl>
                                              <p:pRg st="0" end="0"/>
                                            </p:txEl>
                                          </p:spTgt>
                                        </p:tgtEl>
                                        <p:attrNameLst>
                                          <p:attrName>ppt_x</p:attrName>
                                        </p:attrNameLst>
                                      </p:cBhvr>
                                      <p:tavLst>
                                        <p:tav tm="100000">
                                          <p:val>
                                            <p:strVal val="#ppt_x-.2"/>
                                          </p:val>
                                        </p:tav>
                                        <p:tav>
                                          <p:val>
                                            <p:strVal val="#ppt_x"/>
                                          </p:val>
                                        </p:tav>
                                      </p:tavLst>
                                    </p:anim>
                                    <p:anim calcmode="lin" valueType="num">
                                      <p:cBhvr additive="repl">
                                        <p:cTn id="20" dur="1000" fill="hold"/>
                                        <p:tgtEl>
                                          <p:spTgt spid="78851">
                                            <p:txEl>
                                              <p:pRg st="0" end="0"/>
                                            </p:txEl>
                                          </p:spTgt>
                                        </p:tgtEl>
                                        <p:attrNameLst>
                                          <p:attrName>ppt_y</p:attrName>
                                        </p:attrNameLst>
                                      </p:cBhvr>
                                      <p:tavLst>
                                        <p:tav tm="100000">
                                          <p:val>
                                            <p:strVal val="#ppt_y"/>
                                          </p:val>
                                        </p:tav>
                                        <p:tav>
                                          <p:val>
                                            <p:strVal val="#ppt_y"/>
                                          </p:val>
                                        </p:tav>
                                      </p:tavLst>
                                    </p:anim>
                                    <p:animEffect transition="in" filter="wipe(right)">
                                      <p:cBhvr additive="repl">
                                        <p:cTn id="21" dur="1000"/>
                                        <p:tgtEl>
                                          <p:spTgt spid="78851">
                                            <p:txEl>
                                              <p:pRg st="0" end="0"/>
                                            </p:txEl>
                                          </p:spTgt>
                                        </p:tgtEl>
                                      </p:cBhvr>
                                    </p:animEffect>
                                  </p:childTnLst>
                                </p:cTn>
                              </p:par>
                              <p:par>
                                <p:cTn id="22" presetID="29" presetClass="entr" fill="hold" nodeType="withEffect">
                                  <p:stCondLst>
                                    <p:cond delay="0"/>
                                  </p:stCondLst>
                                  <p:childTnLst>
                                    <p:set>
                                      <p:cBhvr additive="repl">
                                        <p:cTn id="23" dur="1" fill="hold">
                                          <p:stCondLst>
                                            <p:cond delay="0"/>
                                          </p:stCondLst>
                                        </p:cTn>
                                        <p:tgtEl>
                                          <p:spTgt spid="78851">
                                            <p:txEl>
                                              <p:pRg st="1" end="1"/>
                                            </p:txEl>
                                          </p:spTgt>
                                        </p:tgtEl>
                                        <p:attrNameLst>
                                          <p:attrName>style.visibility</p:attrName>
                                        </p:attrNameLst>
                                      </p:cBhvr>
                                      <p:to>
                                        <p:strVal val="visible"/>
                                      </p:to>
                                    </p:set>
                                    <p:anim calcmode="lin" valueType="num">
                                      <p:cBhvr additive="repl">
                                        <p:cTn id="24" dur="1000" fill="hold"/>
                                        <p:tgtEl>
                                          <p:spTgt spid="78851">
                                            <p:txEl>
                                              <p:pRg st="1" end="1"/>
                                            </p:txEl>
                                          </p:spTgt>
                                        </p:tgtEl>
                                        <p:attrNameLst>
                                          <p:attrName>ppt_x</p:attrName>
                                        </p:attrNameLst>
                                      </p:cBhvr>
                                      <p:tavLst>
                                        <p:tav tm="100000">
                                          <p:val>
                                            <p:strVal val="#ppt_x-.2"/>
                                          </p:val>
                                        </p:tav>
                                        <p:tav>
                                          <p:val>
                                            <p:strVal val="#ppt_x"/>
                                          </p:val>
                                        </p:tav>
                                      </p:tavLst>
                                    </p:anim>
                                    <p:anim calcmode="lin" valueType="num">
                                      <p:cBhvr additive="repl">
                                        <p:cTn id="25" dur="1000" fill="hold"/>
                                        <p:tgtEl>
                                          <p:spTgt spid="78851">
                                            <p:txEl>
                                              <p:pRg st="1" end="1"/>
                                            </p:txEl>
                                          </p:spTgt>
                                        </p:tgtEl>
                                        <p:attrNameLst>
                                          <p:attrName>ppt_y</p:attrName>
                                        </p:attrNameLst>
                                      </p:cBhvr>
                                      <p:tavLst>
                                        <p:tav tm="100000">
                                          <p:val>
                                            <p:strVal val="#ppt_y"/>
                                          </p:val>
                                        </p:tav>
                                        <p:tav>
                                          <p:val>
                                            <p:strVal val="#ppt_y"/>
                                          </p:val>
                                        </p:tav>
                                      </p:tavLst>
                                    </p:anim>
                                    <p:animEffect transition="in" filter="wipe(right)">
                                      <p:cBhvr additive="repl">
                                        <p:cTn id="26" dur="10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2210" name="Text Box 2"/>
          <p:cNvSpPr txBox="1">
            <a:spLocks noChangeArrowheads="1"/>
          </p:cNvSpPr>
          <p:nvPr/>
        </p:nvSpPr>
        <p:spPr bwMode="auto">
          <a:xfrm>
            <a:off x="685800" y="76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9pPr>
          </a:lstStyle>
          <a:p>
            <a:pPr algn="ctr" eaLnBrk="1" hangingPunct="1">
              <a:buClr>
                <a:srgbClr val="FFFFFF"/>
              </a:buClr>
              <a:buSzPct val="100000"/>
              <a:buFont typeface="Arial" charset="0"/>
              <a:buNone/>
            </a:pPr>
            <a:r>
              <a:rPr kumimoji="0" lang="en-GB" sz="4400" i="1">
                <a:solidFill>
                  <a:srgbClr val="FFFFFF"/>
                </a:solidFill>
                <a:latin typeface="Arial" charset="0"/>
                <a:cs typeface="Arial" charset="0"/>
              </a:rPr>
              <a:t>Even lions tamed!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24258" name="Text Box 2"/>
          <p:cNvSpPr txBox="1">
            <a:spLocks noChangeArrowheads="1"/>
          </p:cNvSpPr>
          <p:nvPr/>
        </p:nvSpPr>
        <p:spPr bwMode="auto">
          <a:xfrm>
            <a:off x="0" y="0"/>
            <a:ext cx="9144000" cy="990600"/>
          </a:xfrm>
          <a:prstGeom prst="rect">
            <a:avLst/>
          </a:prstGeom>
          <a:solidFill>
            <a:srgbClr val="000000"/>
          </a:solidFill>
          <a:ln>
            <a:noFill/>
          </a:ln>
          <a:effectLst>
            <a:outerShdw dist="36147" dir="2700000" algn="ctr" rotWithShape="0">
              <a:srgbClr val="808080">
                <a:alpha val="75014"/>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b="1">
                <a:solidFill>
                  <a:schemeClr val="tx1"/>
                </a:solidFill>
                <a:latin typeface="Arial Narrow" charset="0"/>
                <a:ea typeface="ＭＳ Ｐゴシック" charset="0"/>
              </a:defRPr>
            </a:lvl9pPr>
          </a:lstStyle>
          <a:p>
            <a:pPr algn="r" eaLnBrk="1" hangingPunct="1">
              <a:buClr>
                <a:srgbClr val="FFFFFF"/>
              </a:buClr>
              <a:buSzPct val="100000"/>
              <a:buFont typeface="Arial" charset="0"/>
              <a:buNone/>
            </a:pPr>
            <a:r>
              <a:rPr kumimoji="0" lang="en-GB" sz="4400" b="0">
                <a:solidFill>
                  <a:srgbClr val="FFFFFF"/>
                </a:solidFill>
                <a:latin typeface="Arial" charset="0"/>
                <a:cs typeface="Arial" charset="0"/>
              </a:rPr>
              <a:t>Romans 8:19-21</a:t>
            </a:r>
          </a:p>
        </p:txBody>
      </p:sp>
      <p:sp>
        <p:nvSpPr>
          <p:cNvPr id="80899" name="Rectangle 3"/>
          <p:cNvSpPr>
            <a:spLocks noChangeArrowheads="1"/>
          </p:cNvSpPr>
          <p:nvPr/>
        </p:nvSpPr>
        <p:spPr bwMode="auto">
          <a:xfrm>
            <a:off x="0" y="0"/>
            <a:ext cx="2667000" cy="68580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defTabSz="449263">
              <a:lnSpc>
                <a:spcPct val="90000"/>
              </a:lnSpc>
              <a:spcBef>
                <a:spcPts val="700"/>
              </a:spcBef>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ja-JP" altLang="en-GB" sz="2800" b="0">
                <a:solidFill>
                  <a:srgbClr val="FFFFFF"/>
                </a:solidFill>
                <a:latin typeface="Arial" charset="0"/>
                <a:cs typeface="Arial" charset="0"/>
              </a:rPr>
              <a:t>“</a:t>
            </a:r>
            <a:r>
              <a:rPr kumimoji="0" lang="en-GB" altLang="ja-JP" sz="2800" b="0">
                <a:solidFill>
                  <a:srgbClr val="FFFFFF"/>
                </a:solidFill>
                <a:latin typeface="Arial" charset="0"/>
                <a:cs typeface="Arial" charset="0"/>
              </a:rPr>
              <a:t>The creation waits in eager expectation for the sons of God to be revealed. . . The creation itself will be liberated from its bondage to decay and brought into the glorious freedom of the children of God.</a:t>
            </a:r>
            <a:r>
              <a:rPr kumimoji="0" lang="ja-JP" altLang="en-GB" sz="2800" b="0">
                <a:solidFill>
                  <a:srgbClr val="FFFFFF"/>
                </a:solidFill>
                <a:latin typeface="Arial" charset="0"/>
                <a:cs typeface="Arial" charset="0"/>
              </a:rPr>
              <a:t>”</a:t>
            </a:r>
            <a:endParaRPr kumimoji="0" lang="en-GB" sz="2800" b="0">
              <a:solidFill>
                <a:srgbClr val="FFFFFF"/>
              </a:solidFill>
              <a:latin typeface="Arial" charset="0"/>
              <a:cs typeface="Arial"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fill="hold" nodeType="afterEffect">
                                  <p:stCondLst>
                                    <p:cond delay="1000"/>
                                  </p:stCondLst>
                                  <p:childTnLst>
                                    <p:set>
                                      <p:cBhvr additive="repl">
                                        <p:cTn id="6" dur="1" fill="hold">
                                          <p:stCondLst>
                                            <p:cond delay="0"/>
                                          </p:stCondLst>
                                        </p:cTn>
                                        <p:tgtEl>
                                          <p:spTgt spid="8089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808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a:xfrm>
            <a:off x="755650" y="692150"/>
            <a:ext cx="8388350" cy="865188"/>
          </a:xfrm>
        </p:spPr>
        <p:txBody>
          <a:bodyPr/>
          <a:lstStyle/>
          <a:p>
            <a:r>
              <a:rPr lang="en-US">
                <a:latin typeface="Arial" charset="0"/>
                <a:ea typeface="ＭＳ Ｐゴシック" charset="0"/>
              </a:rPr>
              <a:t>The Main Idea</a:t>
            </a:r>
          </a:p>
        </p:txBody>
      </p:sp>
      <p:sp>
        <p:nvSpPr>
          <p:cNvPr id="226306" name="Title 1"/>
          <p:cNvSpPr txBox="1">
            <a:spLocks/>
          </p:cNvSpPr>
          <p:nvPr/>
        </p:nvSpPr>
        <p:spPr bwMode="auto">
          <a:xfrm>
            <a:off x="684213" y="2565400"/>
            <a:ext cx="845978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ctr"/>
          <a:lstStyle>
            <a:lvl1pPr eaLnBrk="0" hangingPunct="0">
              <a:defRPr kumimoji="1" sz="2400" b="1">
                <a:solidFill>
                  <a:schemeClr val="tx1"/>
                </a:solidFill>
                <a:latin typeface="Arial Narrow" charset="0"/>
                <a:ea typeface="ＭＳ Ｐゴシック" charset="0"/>
                <a:cs typeface="ＭＳ Ｐゴシック" charset="0"/>
              </a:defRPr>
            </a:lvl1pPr>
            <a:lvl2pPr marL="742950" indent="-285750" eaLnBrk="0" hangingPunct="0">
              <a:defRPr kumimoji="1" sz="2400" b="1">
                <a:solidFill>
                  <a:schemeClr val="tx1"/>
                </a:solidFill>
                <a:latin typeface="Arial Narrow" charset="0"/>
                <a:ea typeface="ＭＳ Ｐゴシック" charset="0"/>
              </a:defRPr>
            </a:lvl2pPr>
            <a:lvl3pPr marL="1143000" indent="-228600" eaLnBrk="0" hangingPunct="0">
              <a:defRPr kumimoji="1" sz="2400" b="1">
                <a:solidFill>
                  <a:schemeClr val="tx1"/>
                </a:solidFill>
                <a:latin typeface="Arial Narrow" charset="0"/>
                <a:ea typeface="ＭＳ Ｐゴシック" charset="0"/>
              </a:defRPr>
            </a:lvl3pPr>
            <a:lvl4pPr marL="1600200" indent="-228600" eaLnBrk="0" hangingPunct="0">
              <a:defRPr kumimoji="1" sz="2400" b="1">
                <a:solidFill>
                  <a:schemeClr val="tx1"/>
                </a:solidFill>
                <a:latin typeface="Arial Narrow" charset="0"/>
                <a:ea typeface="ＭＳ Ｐゴシック" charset="0"/>
              </a:defRPr>
            </a:lvl4pPr>
            <a:lvl5pPr marL="2057400" indent="-228600" eaLnBrk="0" hangingPunct="0">
              <a:defRPr kumimoji="1" sz="2400" b="1">
                <a:solidFill>
                  <a:schemeClr val="tx1"/>
                </a:solidFill>
                <a:latin typeface="Arial Narrow" charset="0"/>
                <a:ea typeface="ＭＳ Ｐゴシック" charset="0"/>
              </a:defRPr>
            </a:lvl5pPr>
            <a:lvl6pPr marL="2514600" indent="-228600" eaLnBrk="0" fontAlgn="base" hangingPunct="0">
              <a:spcBef>
                <a:spcPct val="0"/>
              </a:spcBef>
              <a:spcAft>
                <a:spcPct val="0"/>
              </a:spcAft>
              <a:defRPr kumimoji="1" sz="2400" b="1">
                <a:solidFill>
                  <a:schemeClr val="tx1"/>
                </a:solidFill>
                <a:latin typeface="Arial Narrow" charset="0"/>
                <a:ea typeface="ＭＳ Ｐゴシック" charset="0"/>
              </a:defRPr>
            </a:lvl6pPr>
            <a:lvl7pPr marL="2971800" indent="-228600" eaLnBrk="0" fontAlgn="base" hangingPunct="0">
              <a:spcBef>
                <a:spcPct val="0"/>
              </a:spcBef>
              <a:spcAft>
                <a:spcPct val="0"/>
              </a:spcAft>
              <a:defRPr kumimoji="1" sz="2400" b="1">
                <a:solidFill>
                  <a:schemeClr val="tx1"/>
                </a:solidFill>
                <a:latin typeface="Arial Narrow" charset="0"/>
                <a:ea typeface="ＭＳ Ｐゴシック" charset="0"/>
              </a:defRPr>
            </a:lvl7pPr>
            <a:lvl8pPr marL="3429000" indent="-228600" eaLnBrk="0" fontAlgn="base" hangingPunct="0">
              <a:spcBef>
                <a:spcPct val="0"/>
              </a:spcBef>
              <a:spcAft>
                <a:spcPct val="0"/>
              </a:spcAft>
              <a:defRPr kumimoji="1" sz="2400" b="1">
                <a:solidFill>
                  <a:schemeClr val="tx1"/>
                </a:solidFill>
                <a:latin typeface="Arial Narrow" charset="0"/>
                <a:ea typeface="ＭＳ Ｐゴシック" charset="0"/>
              </a:defRPr>
            </a:lvl8pPr>
            <a:lvl9pPr marL="3886200" indent="-228600" eaLnBrk="0" fontAlgn="base" hangingPunct="0">
              <a:spcBef>
                <a:spcPct val="0"/>
              </a:spcBef>
              <a:spcAft>
                <a:spcPct val="0"/>
              </a:spcAft>
              <a:defRPr kumimoji="1" sz="2400" b="1">
                <a:solidFill>
                  <a:schemeClr val="tx1"/>
                </a:solidFill>
                <a:latin typeface="Arial Narrow" charset="0"/>
                <a:ea typeface="ＭＳ Ｐゴシック" charset="0"/>
              </a:defRPr>
            </a:lvl9pPr>
          </a:lstStyle>
          <a:p>
            <a:pPr algn="ctr"/>
            <a:r>
              <a:rPr lang="en-US" sz="5400">
                <a:solidFill>
                  <a:schemeClr val="tx2"/>
                </a:solidFill>
                <a:latin typeface="Arial" charset="0"/>
                <a:cs typeface="Arial" charset="0"/>
              </a:rPr>
              <a:t>God judges </a:t>
            </a:r>
            <a:r>
              <a:rPr lang="en-US" sz="5400" u="sng">
                <a:solidFill>
                  <a:srgbClr val="FFFF00"/>
                </a:solidFill>
                <a:latin typeface="Arial" charset="0"/>
                <a:cs typeface="Arial" charset="0"/>
              </a:rPr>
              <a:t>idolaters</a:t>
            </a:r>
            <a:r>
              <a:rPr lang="en-US" sz="5400">
                <a:solidFill>
                  <a:srgbClr val="FFFF00"/>
                </a:solidFill>
                <a:latin typeface="Arial" charset="0"/>
                <a:cs typeface="Arial" charset="0"/>
              </a:rPr>
              <a:t> </a:t>
            </a:r>
            <a:r>
              <a:rPr lang="en-US" sz="5400">
                <a:solidFill>
                  <a:schemeClr val="tx2"/>
                </a:solidFill>
                <a:latin typeface="Arial" charset="0"/>
                <a:cs typeface="Arial" charset="0"/>
              </a:rPr>
              <a:t>but keeps His promises to those who worship Him.</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ctrTitle"/>
          </p:nvPr>
        </p:nvSpPr>
        <p:spPr>
          <a:xfrm>
            <a:off x="684213" y="2205038"/>
            <a:ext cx="7772400" cy="2619375"/>
          </a:xfrm>
        </p:spPr>
        <p:txBody>
          <a:bodyPr/>
          <a:lstStyle/>
          <a:p>
            <a:r>
              <a:rPr lang="en-US" sz="6600" b="1">
                <a:latin typeface="Arial" charset="0"/>
                <a:ea typeface="ＭＳ Ｐゴシック" charset="0"/>
              </a:rPr>
              <a:t>I.	God ultimately </a:t>
            </a:r>
            <a:r>
              <a:rPr lang="en-US" sz="6600" b="1" u="sng">
                <a:solidFill>
                  <a:srgbClr val="800000"/>
                </a:solidFill>
                <a:latin typeface="Arial" charset="0"/>
                <a:ea typeface="ＭＳ Ｐゴシック" charset="0"/>
              </a:rPr>
              <a:t>defeats</a:t>
            </a:r>
            <a:r>
              <a:rPr lang="en-US" sz="6600" b="1">
                <a:solidFill>
                  <a:srgbClr val="800000"/>
                </a:solidFill>
                <a:latin typeface="Arial" charset="0"/>
                <a:ea typeface="ＭＳ Ｐゴシック" charset="0"/>
              </a:rPr>
              <a:t> </a:t>
            </a:r>
            <a:r>
              <a:rPr lang="en-US" sz="6600" b="1">
                <a:latin typeface="Arial" charset="0"/>
                <a:ea typeface="ＭＳ Ｐゴシック" charset="0"/>
              </a:rPr>
              <a:t>those who worship </a:t>
            </a:r>
            <a:r>
              <a:rPr lang="en-US" sz="6600" b="1" u="sng">
                <a:solidFill>
                  <a:srgbClr val="800000"/>
                </a:solidFill>
                <a:latin typeface="Arial" charset="0"/>
                <a:ea typeface="ＭＳ Ｐゴシック" charset="0"/>
              </a:rPr>
              <a:t>idols</a:t>
            </a:r>
            <a:r>
              <a:rPr lang="en-US" sz="6600" b="1">
                <a:latin typeface="Arial" charset="0"/>
                <a:ea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descr="buildings wolkenkratzer.jpg"/>
          <p:cNvPicPr>
            <a:picLocks noChangeAspect="1"/>
          </p:cNvPicPr>
          <p:nvPr/>
        </p:nvPicPr>
        <p:blipFill>
          <a:blip r:embed="rId2" cstate="screen">
            <a:extLst>
              <a:ext uri="{28A0092B-C50C-407E-A947-70E740481C1C}">
                <a14:useLocalDpi xmlns:a14="http://schemas.microsoft.com/office/drawing/2010/main"/>
              </a:ext>
            </a:extLst>
          </a:blip>
          <a:srcRect r="-6172"/>
          <a:stretch>
            <a:fillRect/>
          </a:stretch>
        </p:blipFill>
        <p:spPr bwMode="auto">
          <a:xfrm>
            <a:off x="46038" y="-26988"/>
            <a:ext cx="9710737"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31640" y="980728"/>
            <a:ext cx="6552728" cy="4752528"/>
          </a:xfrm>
          <a:extLst/>
        </p:spPr>
        <p:txBody>
          <a:bodyPr/>
          <a:lstStyle/>
          <a:p>
            <a:pPr algn="l">
              <a:defRPr/>
            </a:pPr>
            <a:r>
              <a:rPr lang="en-US" sz="6600" b="1" dirty="0" smtClean="0">
                <a:effectLst>
                  <a:glow rad="355600">
                    <a:schemeClr val="tx1">
                      <a:alpha val="75000"/>
                    </a:schemeClr>
                  </a:glow>
                </a:effectLst>
              </a:rPr>
              <a:t>II. God </a:t>
            </a:r>
            <a:r>
              <a:rPr lang="en-US" sz="6600" b="1" u="sng" dirty="0">
                <a:solidFill>
                  <a:srgbClr val="FFFF00"/>
                </a:solidFill>
                <a:effectLst>
                  <a:glow rad="355600">
                    <a:schemeClr val="tx1">
                      <a:alpha val="75000"/>
                    </a:schemeClr>
                  </a:glow>
                </a:effectLst>
              </a:rPr>
              <a:t>keeps</a:t>
            </a:r>
            <a:r>
              <a:rPr lang="en-US" sz="6600" b="1" dirty="0">
                <a:solidFill>
                  <a:srgbClr val="FFFF00"/>
                </a:solidFill>
                <a:effectLst>
                  <a:glow rad="355600">
                    <a:schemeClr val="tx1">
                      <a:alpha val="75000"/>
                    </a:schemeClr>
                  </a:glow>
                </a:effectLst>
              </a:rPr>
              <a:t> </a:t>
            </a:r>
            <a:r>
              <a:rPr lang="en-US" sz="6600" b="1" dirty="0">
                <a:effectLst>
                  <a:glow rad="355600">
                    <a:schemeClr val="tx1">
                      <a:alpha val="75000"/>
                    </a:schemeClr>
                  </a:glow>
                </a:effectLst>
              </a:rPr>
              <a:t>His promises </a:t>
            </a:r>
            <a:r>
              <a:rPr lang="en-US" sz="6600" b="1" dirty="0" smtClean="0">
                <a:effectLst>
                  <a:glow rad="355600">
                    <a:schemeClr val="tx1">
                      <a:alpha val="75000"/>
                    </a:schemeClr>
                  </a:glow>
                </a:effectLst>
              </a:rPr>
              <a:t>to those </a:t>
            </a:r>
            <a:r>
              <a:rPr lang="en-US" sz="6600" b="1" dirty="0">
                <a:effectLst>
                  <a:glow rad="355600">
                    <a:schemeClr val="tx1">
                      <a:alpha val="75000"/>
                    </a:schemeClr>
                  </a:glow>
                </a:effectLst>
              </a:rPr>
              <a:t>who worship </a:t>
            </a:r>
            <a:r>
              <a:rPr lang="en-US" sz="6600" b="1" u="sng" dirty="0">
                <a:solidFill>
                  <a:srgbClr val="FFFF00"/>
                </a:solidFill>
                <a:effectLst>
                  <a:glow rad="355600">
                    <a:schemeClr val="tx1">
                      <a:alpha val="75000"/>
                    </a:schemeClr>
                  </a:glow>
                </a:effectLst>
              </a:rPr>
              <a:t>Him</a:t>
            </a:r>
            <a:r>
              <a:rPr lang="en-US" sz="6600" b="1" dirty="0" smtClean="0">
                <a:effectLst>
                  <a:glow rad="355600">
                    <a:schemeClr val="tx1">
                      <a:alpha val="75000"/>
                    </a:schemeClr>
                  </a:glow>
                </a:effectLst>
              </a:rPr>
              <a:t>.</a:t>
            </a:r>
            <a:endParaRPr lang="en-US" sz="6600" dirty="0">
              <a:effectLst>
                <a:glow rad="355600">
                  <a:schemeClr val="tx1">
                    <a:alpha val="75000"/>
                  </a:schemeClr>
                </a:glow>
              </a:effectLst>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WordArt 41"/>
          <p:cNvSpPr>
            <a:spLocks noChangeArrowheads="1" noChangeShapeType="1" noTextEdit="1"/>
          </p:cNvSpPr>
          <p:nvPr/>
        </p:nvSpPr>
        <p:spPr bwMode="auto">
          <a:xfrm rot="-397442">
            <a:off x="1995488" y="615950"/>
            <a:ext cx="6808787" cy="1916113"/>
          </a:xfrm>
          <a:prstGeom prst="rect">
            <a:avLst/>
          </a:prstGeom>
        </p:spPr>
        <p:txBody>
          <a:bodyPr wrap="none" fromWordArt="1">
            <a:prstTxWarp prst="textPlain">
              <a:avLst>
                <a:gd name="adj" fmla="val 50000"/>
              </a:avLst>
            </a:prstTxWarp>
          </a:bodyPr>
          <a:lstStyle/>
          <a:p>
            <a:pPr algn="ctr"/>
            <a:r>
              <a:rPr lang="en-US" sz="9600" kern="10">
                <a:ln w="19050" cap="sq">
                  <a:solidFill>
                    <a:schemeClr val="bg2"/>
                  </a:solidFill>
                  <a:round/>
                  <a:headEnd type="none" w="sm" len="sm"/>
                  <a:tailEnd type="none" w="sm" len="sm"/>
                </a:ln>
                <a:solidFill>
                  <a:schemeClr val="accent1"/>
                </a:solidFill>
                <a:effectLst>
                  <a:outerShdw blurRad="63500" dist="38099" dir="2700000" algn="ctr" rotWithShape="0">
                    <a:srgbClr val="990000">
                      <a:alpha val="74997"/>
                    </a:srgbClr>
                  </a:outerShdw>
                </a:effectLst>
                <a:latin typeface="Impact"/>
                <a:ea typeface="Impact"/>
                <a:cs typeface="Impact"/>
              </a:rPr>
              <a:t>Questions to Ponder</a:t>
            </a:r>
          </a:p>
        </p:txBody>
      </p:sp>
      <p:sp>
        <p:nvSpPr>
          <p:cNvPr id="5" name="Title 4"/>
          <p:cNvSpPr>
            <a:spLocks noGrp="1"/>
          </p:cNvSpPr>
          <p:nvPr>
            <p:ph type="title" idx="4294967295"/>
          </p:nvPr>
        </p:nvSpPr>
        <p:spPr>
          <a:xfrm>
            <a:off x="0" y="0"/>
            <a:ext cx="1905000" cy="1905000"/>
          </a:xfrm>
          <a:prstGeom prst="rect">
            <a:avLst/>
          </a:prstGeom>
          <a:ln>
            <a:miter lim="800000"/>
            <a:headEnd/>
            <a:tailEnd/>
          </a:ln>
        </p:spPr>
        <p:txBody>
          <a:bodyPr lIns="92075" tIns="46038" rIns="92075" bIns="46038" anchor="ctr"/>
          <a:lstStyle/>
          <a:p>
            <a:pPr algn="ctr" eaLnBrk="1" hangingPunct="1">
              <a:defRPr/>
            </a:pPr>
            <a:r>
              <a:rPr lang="en-US" b="1" dirty="0" smtClean="0">
                <a:latin typeface="Arial Black" charset="0"/>
                <a:ea typeface="ＭＳ Ｐゴシック" charset="0"/>
                <a:cs typeface="Times New Roman" charset="0"/>
              </a:rPr>
              <a:t>What now?</a:t>
            </a:r>
            <a:endParaRPr lang="en-US" b="1" dirty="0">
              <a:latin typeface="Arial Black" charset="0"/>
              <a:ea typeface="ＭＳ Ｐゴシック" charset="0"/>
              <a:cs typeface="Times New Roman" charset="0"/>
            </a:endParaRPr>
          </a:p>
        </p:txBody>
      </p:sp>
      <p:sp>
        <p:nvSpPr>
          <p:cNvPr id="6" name="Title 4"/>
          <p:cNvSpPr txBox="1">
            <a:spLocks/>
          </p:cNvSpPr>
          <p:nvPr/>
        </p:nvSpPr>
        <p:spPr>
          <a:xfrm>
            <a:off x="611188" y="2997200"/>
            <a:ext cx="8064500" cy="1223963"/>
          </a:xfrm>
          <a:prstGeom prst="rect">
            <a:avLst/>
          </a:prstGeom>
          <a:ln>
            <a:miter lim="800000"/>
            <a:headEnd/>
            <a:tailEnd/>
          </a:ln>
        </p:spPr>
        <p:txBody>
          <a:bodyPr lIns="92075" tIns="46038" rIns="92075" bIns="46038" anchor="ctr"/>
          <a:lstStyle>
            <a:defPPr>
              <a:defRPr lang="en-US"/>
            </a:defPPr>
            <a:lvl1pPr marL="890588" indent="-890588" eaLnBrk="1" hangingPunct="1">
              <a:defRPr sz="4400">
                <a:solidFill>
                  <a:schemeClr val="tx2"/>
                </a:solidFill>
                <a:effectLst>
                  <a:outerShdw blurRad="38100" dist="38100" dir="2700000" algn="tl">
                    <a:srgbClr val="000000"/>
                  </a:outerShdw>
                </a:effectLst>
                <a:latin typeface="Arial Black" charset="0"/>
                <a:cs typeface="Times New Roman" charset="0"/>
              </a:defRPr>
            </a:lvl1pPr>
            <a:lvl2pPr eaLnBrk="0" hangingPunct="0">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2pPr>
            <a:lvl3pPr eaLnBrk="0" hangingPunct="0">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3pPr>
            <a:lvl4pPr eaLnBrk="0" hangingPunct="0">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4pPr>
            <a:lvl5pPr eaLnBrk="0" hangingPunct="0">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5pPr>
            <a:lvl6pPr marL="45720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a:lstStyle>
          <a:p>
            <a:pPr>
              <a:defRPr/>
            </a:pPr>
            <a:r>
              <a:rPr lang="en-US" dirty="0">
                <a:effectLst>
                  <a:glow rad="266700">
                    <a:schemeClr val="bg2">
                      <a:alpha val="75000"/>
                    </a:schemeClr>
                  </a:glow>
                  <a:outerShdw blurRad="38100" dist="38100" dir="2700000" algn="tl">
                    <a:srgbClr val="000000"/>
                  </a:outerShdw>
                </a:effectLst>
              </a:rPr>
              <a:t>1.  Do you worship </a:t>
            </a:r>
            <a:r>
              <a:rPr lang="en-US" dirty="0">
                <a:solidFill>
                  <a:srgbClr val="FFFFFF"/>
                </a:solidFill>
                <a:effectLst>
                  <a:glow rad="266700">
                    <a:schemeClr val="bg2">
                      <a:alpha val="75000"/>
                    </a:schemeClr>
                  </a:glow>
                  <a:outerShdw blurRad="38100" dist="38100" dir="2700000" algn="tl">
                    <a:srgbClr val="000000"/>
                  </a:outerShdw>
                </a:effectLst>
              </a:rPr>
              <a:t>idols</a:t>
            </a:r>
            <a:r>
              <a:rPr lang="en-US" dirty="0">
                <a:effectLst>
                  <a:glow rad="266700">
                    <a:schemeClr val="bg2">
                      <a:alpha val="75000"/>
                    </a:schemeClr>
                  </a:glow>
                  <a:outerShdw blurRad="38100" dist="38100" dir="2700000" algn="tl">
                    <a:srgbClr val="000000"/>
                  </a:outerShdw>
                </a:effectLst>
              </a:rPr>
              <a:t>?</a:t>
            </a:r>
          </a:p>
        </p:txBody>
      </p:sp>
      <p:sp>
        <p:nvSpPr>
          <p:cNvPr id="7" name="Title 4"/>
          <p:cNvSpPr txBox="1">
            <a:spLocks/>
          </p:cNvSpPr>
          <p:nvPr/>
        </p:nvSpPr>
        <p:spPr>
          <a:xfrm>
            <a:off x="611188" y="4365625"/>
            <a:ext cx="8064500" cy="1223963"/>
          </a:xfrm>
          <a:prstGeom prst="rect">
            <a:avLst/>
          </a:prstGeom>
          <a:ln>
            <a:miter lim="800000"/>
            <a:headEnd/>
            <a:tailEnd/>
          </a:ln>
        </p:spPr>
        <p:txBody>
          <a:bodyPr lIns="92075" tIns="46038" rIns="92075" bIns="46038"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a:lstStyle>
          <a:p>
            <a:pPr marL="890588" indent="-890588" eaLnBrk="1" hangingPunct="1">
              <a:defRPr/>
            </a:pPr>
            <a:r>
              <a:rPr lang="en-US" dirty="0">
                <a:effectLst>
                  <a:glow rad="266700">
                    <a:schemeClr val="bg2">
                      <a:alpha val="75000"/>
                    </a:schemeClr>
                  </a:glow>
                  <a:outerShdw blurRad="38100" dist="38100" dir="2700000" algn="tl">
                    <a:srgbClr val="000000"/>
                  </a:outerShdw>
                </a:effectLst>
                <a:latin typeface="Arial Black" charset="0"/>
                <a:ea typeface="ＭＳ Ｐゴシック" charset="0"/>
                <a:cs typeface="Times New Roman" charset="0"/>
              </a:rPr>
              <a:t>2</a:t>
            </a:r>
            <a:r>
              <a:rPr lang="en-US" dirty="0" smtClean="0">
                <a:effectLst>
                  <a:glow rad="266700">
                    <a:schemeClr val="bg2">
                      <a:alpha val="75000"/>
                    </a:schemeClr>
                  </a:glow>
                  <a:outerShdw blurRad="38100" dist="38100" dir="2700000" algn="tl">
                    <a:srgbClr val="000000"/>
                  </a:outerShdw>
                </a:effectLst>
                <a:latin typeface="Arial Black" charset="0"/>
                <a:ea typeface="ＭＳ Ｐゴシック" charset="0"/>
                <a:cs typeface="Times New Roman" charset="0"/>
              </a:rPr>
              <a:t>.	Do you trust God for your </a:t>
            </a:r>
            <a:r>
              <a:rPr lang="en-US" dirty="0" smtClean="0">
                <a:solidFill>
                  <a:srgbClr val="FFFFFF"/>
                </a:solidFill>
                <a:effectLst>
                  <a:glow rad="266700">
                    <a:schemeClr val="bg2">
                      <a:alpha val="75000"/>
                    </a:schemeClr>
                  </a:glow>
                  <a:outerShdw blurRad="38100" dist="38100" dir="2700000" algn="tl">
                    <a:srgbClr val="000000"/>
                  </a:outerShdw>
                </a:effectLst>
                <a:latin typeface="Arial Black" charset="0"/>
                <a:ea typeface="ＭＳ Ｐゴシック" charset="0"/>
                <a:cs typeface="Times New Roman" charset="0"/>
              </a:rPr>
              <a:t>future</a:t>
            </a:r>
            <a:r>
              <a:rPr lang="en-US" dirty="0" smtClean="0">
                <a:effectLst>
                  <a:glow rad="266700">
                    <a:schemeClr val="bg2">
                      <a:alpha val="75000"/>
                    </a:schemeClr>
                  </a:glow>
                  <a:outerShdw blurRad="38100" dist="38100" dir="2700000" algn="tl">
                    <a:srgbClr val="000000"/>
                  </a:outerShdw>
                </a:effectLst>
                <a:latin typeface="Arial Black" charset="0"/>
                <a:ea typeface="ＭＳ Ｐゴシック" charset="0"/>
                <a:cs typeface="Times New Roman" charset="0"/>
              </a:rPr>
              <a:t>?</a:t>
            </a:r>
            <a:endParaRPr lang="en-US" dirty="0">
              <a:effectLst>
                <a:glow rad="266700">
                  <a:schemeClr val="bg2">
                    <a:alpha val="75000"/>
                  </a:schemeClr>
                </a:glow>
                <a:outerShdw blurRad="38100" dist="38100" dir="2700000" algn="tl">
                  <a:srgbClr val="000000"/>
                </a:outerShdw>
              </a:effectLst>
              <a:latin typeface="Arial Black" charset="0"/>
              <a:ea typeface="ＭＳ Ｐゴシック" charset="0"/>
              <a:cs typeface="Times New Roman" charset="0"/>
            </a:endParaRPr>
          </a:p>
        </p:txBody>
      </p:sp>
    </p:spTree>
  </p:cSld>
  <p:clrMapOvr>
    <a:masterClrMapping/>
  </p:clrMapOvr>
  <p:transition xmlns:p14="http://schemas.microsoft.com/office/powerpoint/2010/main">
    <p:wheel spokes="0"/>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2" descr="2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82650"/>
            <a:ext cx="91440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0" name="Rectangle 3"/>
          <p:cNvSpPr>
            <a:spLocks noGrp="1" noChangeArrowheads="1"/>
          </p:cNvSpPr>
          <p:nvPr>
            <p:ph type="title" idx="4294967295"/>
          </p:nvPr>
        </p:nvSpPr>
        <p:spPr>
          <a:xfrm>
            <a:off x="0" y="0"/>
            <a:ext cx="9144000" cy="908050"/>
          </a:xfrm>
        </p:spPr>
        <p:txBody>
          <a:bodyPr/>
          <a:lstStyle/>
          <a:p>
            <a:pPr eaLnBrk="1" hangingPunct="1"/>
            <a:r>
              <a:rPr lang="en-US">
                <a:latin typeface="Arial" charset="0"/>
                <a:ea typeface="ＭＳ Ｐゴシック" charset="0"/>
              </a:rPr>
              <a:t>The Dust Aftermath</a:t>
            </a:r>
          </a:p>
        </p:txBody>
      </p:sp>
    </p:spTree>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2" descr="9_11 Remain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869950"/>
            <a:ext cx="9144000" cy="59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2" name="Title 1"/>
          <p:cNvSpPr>
            <a:spLocks noGrp="1"/>
          </p:cNvSpPr>
          <p:nvPr>
            <p:ph type="title"/>
          </p:nvPr>
        </p:nvSpPr>
        <p:spPr>
          <a:xfrm>
            <a:off x="0" y="0"/>
            <a:ext cx="9144000" cy="908050"/>
          </a:xfrm>
        </p:spPr>
        <p:txBody>
          <a:bodyPr/>
          <a:lstStyle/>
          <a:p>
            <a:r>
              <a:rPr lang="en-US">
                <a:latin typeface="Arial" charset="0"/>
                <a:ea typeface="ＭＳ Ｐゴシック" charset="0"/>
              </a:rPr>
              <a:t>There's a Future in the Cross</a:t>
            </a:r>
          </a:p>
        </p:txBody>
      </p:sp>
      <p:pic>
        <p:nvPicPr>
          <p:cNvPr id="5" name="Picture 4" descr="9_11_Cross_copy.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950" y="1760538"/>
            <a:ext cx="4144963" cy="481965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9_11_Cross erecte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73438" y="1052513"/>
            <a:ext cx="5641975" cy="4878387"/>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smtClean="0">
                <a:solidFill>
                  <a:schemeClr val="tx1"/>
                </a:solidFill>
              </a:rPr>
              <a:t>Black</a:t>
            </a:r>
            <a:endParaRPr lang="en-US" dirty="0">
              <a:solidFill>
                <a:schemeClr val="tx1"/>
              </a:solidFill>
            </a:endParaRPr>
          </a:p>
        </p:txBody>
      </p:sp>
    </p:spTree>
    <p:extLst>
      <p:ext uri="{BB962C8B-B14F-4D97-AF65-F5344CB8AC3E}">
        <p14:creationId xmlns:p14="http://schemas.microsoft.com/office/powerpoint/2010/main" val="19757423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a:t>
            </a:r>
            <a:r>
              <a:rPr lang="en-US" sz="2800" b="1" dirty="0" smtClean="0">
                <a:solidFill>
                  <a:srgbClr val="FFFFFF"/>
                </a:solidFill>
                <a:latin typeface="Arial" charset="0"/>
                <a:ea typeface="ＭＳ Ｐゴシック" charset="0"/>
              </a:rPr>
              <a:t>T Preaching link </a:t>
            </a:r>
            <a:r>
              <a:rPr lang="en-US" sz="2800" b="1" dirty="0">
                <a:solidFill>
                  <a:srgbClr val="FFFFFF"/>
                </a:solidFill>
                <a:latin typeface="Arial" charset="0"/>
                <a:ea typeface="ＭＳ Ｐゴシック" charset="0"/>
              </a:rPr>
              <a:t>at </a:t>
            </a:r>
            <a:r>
              <a:rPr lang="en-US" sz="2800" b="1" dirty="0" err="1">
                <a:solidFill>
                  <a:srgbClr val="FFFFFF"/>
                </a:solidFill>
                <a:latin typeface="Arial" charset="0"/>
                <a:ea typeface="ＭＳ Ｐゴシック" charset="0"/>
              </a:rPr>
              <a:t>B</a:t>
            </a:r>
            <a:r>
              <a:rPr lang="en-US" sz="2800" b="1" dirty="0" err="1" smtClean="0">
                <a:solidFill>
                  <a:srgbClr val="FFFFFF"/>
                </a:solidFill>
                <a:latin typeface="Arial" charset="0"/>
                <a:ea typeface="ＭＳ Ｐゴシック" charset="0"/>
              </a:rPr>
              <a:t>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kumimoji="0" lang="en-US" sz="3200" dirty="0">
                <a:solidFill>
                  <a:srgbClr val="FFFFFF"/>
                </a:solidFill>
                <a:latin typeface="Arial" charset="0"/>
                <a:cs typeface="Arial" charset="0"/>
              </a:rPr>
              <a:t>Get this </a:t>
            </a:r>
            <a:r>
              <a:rPr kumimoji="0" lang="en-US" sz="3200" dirty="0" smtClean="0">
                <a:solidFill>
                  <a:srgbClr val="FFFFFF"/>
                </a:solidFill>
                <a:latin typeface="Arial" charset="0"/>
                <a:cs typeface="Arial" charset="0"/>
              </a:rPr>
              <a:t>presentation and script </a:t>
            </a:r>
            <a:r>
              <a:rPr kumimoji="0" lang="en-US" sz="3200" dirty="0">
                <a:solidFill>
                  <a:srgbClr val="FFFFFF"/>
                </a:solidFill>
                <a:latin typeface="Arial" charset="0"/>
                <a:cs typeface="Arial" charset="0"/>
              </a:rPr>
              <a:t>for free!</a:t>
            </a:r>
            <a:endParaRPr kumimoji="0" lang="en-US" sz="1100"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0689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3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3"/>
          <p:cNvSpPr>
            <a:spLocks noGrp="1" noChangeArrowheads="1"/>
          </p:cNvSpPr>
          <p:nvPr>
            <p:ph type="title" idx="4294967295"/>
          </p:nvPr>
        </p:nvSpPr>
        <p:spPr>
          <a:xfrm>
            <a:off x="-31750" y="7938"/>
            <a:ext cx="9212263" cy="973137"/>
          </a:xfrm>
          <a:solidFill>
            <a:srgbClr val="000000"/>
          </a:solidFill>
        </p:spPr>
        <p:txBody>
          <a:bodyPr/>
          <a:lstStyle/>
          <a:p>
            <a:pPr eaLnBrk="1" hangingPunct="1"/>
            <a:r>
              <a:rPr lang="en-US">
                <a:latin typeface="Arial" charset="0"/>
                <a:ea typeface="ＭＳ Ｐゴシック" charset="0"/>
              </a:rPr>
              <a:t>Remaining Firefighters</a:t>
            </a:r>
          </a:p>
        </p:txBody>
      </p:sp>
    </p:spTree>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49-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5675"/>
            <a:ext cx="91440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6" name="Rectangle 3"/>
          <p:cNvSpPr>
            <a:spLocks noGrp="1" noChangeArrowheads="1"/>
          </p:cNvSpPr>
          <p:nvPr>
            <p:ph type="title" idx="4294967295"/>
          </p:nvPr>
        </p:nvSpPr>
        <p:spPr>
          <a:xfrm>
            <a:off x="685800" y="104775"/>
            <a:ext cx="7772400" cy="803275"/>
          </a:xfrm>
        </p:spPr>
        <p:txBody>
          <a:bodyPr/>
          <a:lstStyle/>
          <a:p>
            <a:pPr eaLnBrk="1" hangingPunct="1"/>
            <a:r>
              <a:rPr lang="en-US">
                <a:latin typeface="Arial" charset="0"/>
                <a:ea typeface="ＭＳ Ｐゴシック" charset="0"/>
              </a:rPr>
              <a:t>The Street</a:t>
            </a:r>
          </a:p>
        </p:txBody>
      </p:sp>
    </p:spTree>
  </p:cSld>
  <p:clrMapOvr>
    <a:masterClrMapping/>
  </p:clrMapOvr>
  <p:transition xmlns:p14="http://schemas.microsoft.com/office/powerpoint/2010/main" spd="med" advTm="5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93750"/>
            <a:ext cx="91440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4" name="Rectangle 3"/>
          <p:cNvSpPr>
            <a:spLocks noGrp="1" noChangeArrowheads="1"/>
          </p:cNvSpPr>
          <p:nvPr>
            <p:ph type="title" idx="4294967295"/>
          </p:nvPr>
        </p:nvSpPr>
        <p:spPr>
          <a:xfrm>
            <a:off x="685800" y="-26988"/>
            <a:ext cx="7772400" cy="803276"/>
          </a:xfrm>
        </p:spPr>
        <p:txBody>
          <a:bodyPr/>
          <a:lstStyle/>
          <a:p>
            <a:pPr eaLnBrk="1" hangingPunct="1"/>
            <a:r>
              <a:rPr lang="en-US">
                <a:latin typeface="Arial" charset="0"/>
                <a:ea typeface="ＭＳ Ｐゴシック" charset="0"/>
              </a:rPr>
              <a:t>The Clean-up</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temporary">
  <a:themeElements>
    <a:clrScheme name="1_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1_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lnDef>
  </a:objectDefaults>
  <a:extraClrSchemeLst>
    <a:extraClrScheme>
      <a:clrScheme name="1_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1_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342900" marR="0" indent="-571500" algn="l" defTabSz="914400" rtl="0" eaLnBrk="0" fontAlgn="base" latinLnBrk="0" hangingPunct="0">
          <a:lnSpc>
            <a:spcPct val="90000"/>
          </a:lnSpc>
          <a:spcBef>
            <a:spcPct val="20000"/>
          </a:spcBef>
          <a:spcAft>
            <a:spcPct val="0"/>
          </a:spcAft>
          <a:buClrTx/>
          <a:buSzTx/>
          <a:buFontTx/>
          <a:buChar char="•"/>
          <a:tabLst/>
          <a:defRPr kumimoji="1" lang="en-US" sz="2400" b="1" i="0" u="none" strike="noStrike" cap="none" normalizeH="0" baseline="0">
            <a:ln>
              <a:noFill/>
            </a:ln>
            <a:solidFill>
              <a:schemeClr val="tx1"/>
            </a:solidFill>
            <a:effectLst/>
            <a:latin typeface="Arial Narrow" pitchFamily="-108" charset="0"/>
            <a:ea typeface="Times New Roman" pitchFamily="-108" charset="0"/>
            <a:cs typeface="Times New Roman"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himmer">
  <a:themeElements>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Shimmer">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Shimmer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Office\Templates\Design Templates 97\Contemporary.pot</Template>
  <TotalTime>11772</TotalTime>
  <Words>1513</Words>
  <Application>Microsoft Macintosh PowerPoint</Application>
  <PresentationFormat>On-screen Show (4:3)</PresentationFormat>
  <Paragraphs>378</Paragraphs>
  <Slides>62</Slides>
  <Notes>25</Notes>
  <HiddenSlides>0</HiddenSlides>
  <MMClips>0</MMClips>
  <ScaleCrop>false</ScaleCrop>
  <HeadingPairs>
    <vt:vector size="6" baseType="variant">
      <vt:variant>
        <vt:lpstr>Fonts Used</vt:lpstr>
      </vt:variant>
      <vt:variant>
        <vt:i4>18</vt:i4>
      </vt:variant>
      <vt:variant>
        <vt:lpstr>Theme</vt:lpstr>
      </vt:variant>
      <vt:variant>
        <vt:i4>16</vt:i4>
      </vt:variant>
      <vt:variant>
        <vt:lpstr>Slide Titles</vt:lpstr>
      </vt:variant>
      <vt:variant>
        <vt:i4>62</vt:i4>
      </vt:variant>
    </vt:vector>
  </HeadingPairs>
  <TitlesOfParts>
    <vt:vector size="96" baseType="lpstr">
      <vt:lpstr>Arial Narrow</vt:lpstr>
      <vt:lpstr>ＭＳ Ｐゴシック</vt:lpstr>
      <vt:lpstr>Arial</vt:lpstr>
      <vt:lpstr>Times New Roman</vt:lpstr>
      <vt:lpstr>Times</vt:lpstr>
      <vt:lpstr>Monotype Sorts</vt:lpstr>
      <vt:lpstr>Arial Black</vt:lpstr>
      <vt:lpstr>Wingdings</vt:lpstr>
      <vt:lpstr>Comic Sans MS</vt:lpstr>
      <vt:lpstr>Tahoma</vt:lpstr>
      <vt:lpstr>Boca Raton ICG Solid</vt:lpstr>
      <vt:lpstr>Chicago</vt:lpstr>
      <vt:lpstr>Helvetica</vt:lpstr>
      <vt:lpstr>B VAG Rounded Bold</vt:lpstr>
      <vt:lpstr>Arail</vt:lpstr>
      <vt:lpstr>SimSun</vt:lpstr>
      <vt:lpstr>Copperplate Gothic Bold</vt:lpstr>
      <vt:lpstr>Calibri</vt:lpstr>
      <vt:lpstr>Contemporary</vt:lpstr>
      <vt:lpstr>Notebook</vt:lpstr>
      <vt:lpstr>Default Design</vt:lpstr>
      <vt:lpstr>1_Contemporary</vt:lpstr>
      <vt:lpstr>untitled 3</vt:lpstr>
      <vt:lpstr>2_Default Design</vt:lpstr>
      <vt:lpstr>Fireworks</vt:lpstr>
      <vt:lpstr>Shimmer</vt:lpstr>
      <vt:lpstr>3_Default Design</vt:lpstr>
      <vt:lpstr>1_untitled 3</vt:lpstr>
      <vt:lpstr>Blank Presentation</vt:lpstr>
      <vt:lpstr>4_Blank Presentation</vt:lpstr>
      <vt:lpstr>10_Office Theme</vt:lpstr>
      <vt:lpstr>1_Default Design</vt:lpstr>
      <vt:lpstr>4_Default Design</vt:lpstr>
      <vt:lpstr>5_Default Design</vt:lpstr>
      <vt:lpstr>FAITHFUL BY A THREAD</vt:lpstr>
      <vt:lpstr>New York, August 2001</vt:lpstr>
      <vt:lpstr>The Twin Towers</vt:lpstr>
      <vt:lpstr>The Statue of Liberty</vt:lpstr>
      <vt:lpstr>The Pentagon</vt:lpstr>
      <vt:lpstr>The Dust Aftermath</vt:lpstr>
      <vt:lpstr>Remaining Firefighters</vt:lpstr>
      <vt:lpstr>The Street</vt:lpstr>
      <vt:lpstr>The Clean-up</vt:lpstr>
      <vt:lpstr>Ten Years Later</vt:lpstr>
      <vt:lpstr>Cordoba House</vt:lpstr>
      <vt:lpstr>Cordoba House</vt:lpstr>
      <vt:lpstr>No Prayer Allowed?!</vt:lpstr>
      <vt:lpstr>2011</vt:lpstr>
      <vt:lpstr>Stephen the Pilot</vt:lpstr>
      <vt:lpstr>Aviation</vt:lpstr>
      <vt:lpstr>Dollar Devaluation</vt:lpstr>
      <vt:lpstr>The Economy</vt:lpstr>
      <vt:lpstr>How can we know whether God has abandoned us?</vt:lpstr>
      <vt:lpstr>Genesis 12:1-3</vt:lpstr>
      <vt:lpstr>Three Promises</vt:lpstr>
      <vt:lpstr>Amplifying Covenants</vt:lpstr>
      <vt:lpstr>THE DAVIDIC COVENANT</vt:lpstr>
      <vt:lpstr>1 Chronicles Book Chart</vt:lpstr>
      <vt:lpstr>2 Chronicles Book Chart</vt:lpstr>
      <vt:lpstr>God's Response</vt:lpstr>
      <vt:lpstr>I. God ultimately defeats those who worship idols.</vt:lpstr>
      <vt:lpstr>Family Wickedness (2 Chron. 21–22)</vt:lpstr>
      <vt:lpstr>Family Wickedness (2 Chron. 21–22)</vt:lpstr>
      <vt:lpstr>God still disciplines idolaters today</vt:lpstr>
      <vt:lpstr>In God We Trust?</vt:lpstr>
      <vt:lpstr>Housing</vt:lpstr>
      <vt:lpstr>Title</vt:lpstr>
      <vt:lpstr>California</vt:lpstr>
      <vt:lpstr>The California Canal</vt:lpstr>
      <vt:lpstr>Congress Created Dust Bowl</vt:lpstr>
      <vt:lpstr>My two brothers</vt:lpstr>
      <vt:lpstr>Five More Homes</vt:lpstr>
      <vt:lpstr>Phil</vt:lpstr>
      <vt:lpstr>Faithful By A Thread</vt:lpstr>
      <vt:lpstr>I. God ultimately defeats those who worship idols.</vt:lpstr>
      <vt:lpstr>II. God keeps His promises to those who worship Him.</vt:lpstr>
      <vt:lpstr>Family Righteousness (22:10-12)</vt:lpstr>
      <vt:lpstr>Jehoiada Crowns Joash  (2 Chron. 23:11)</vt:lpstr>
      <vt:lpstr>Athaliah Killed  (2 Chron. 23:14-15)</vt:lpstr>
      <vt:lpstr>God still keeps His promises to those who worship Him today </vt:lpstr>
      <vt:lpstr>God still keeps His promises to those who worship Him today </vt:lpstr>
      <vt:lpstr>Our Crossroads Era 2006-2011</vt:lpstr>
      <vt:lpstr>The elders cast their crowns (Rev. 7:9)</vt:lpstr>
      <vt:lpstr>“From every tribe, nation, language and people” (Rev. 7:9)</vt:lpstr>
      <vt:lpstr>Three-Part Genealogy of Christ Through Joseph (Matt. 1:1-17)</vt:lpstr>
      <vt:lpstr>The Kingdom in Matthew 1</vt:lpstr>
      <vt:lpstr>PowerPoint Presentation</vt:lpstr>
      <vt:lpstr>PowerPoint Presentation</vt:lpstr>
      <vt:lpstr>PowerPoint Presentation</vt:lpstr>
      <vt:lpstr>The Main Idea</vt:lpstr>
      <vt:lpstr>I. God ultimately defeats those who worship idols.</vt:lpstr>
      <vt:lpstr>II. God keeps His promises to those who worship Him.</vt:lpstr>
      <vt:lpstr>What now?</vt:lpstr>
      <vt:lpstr>There's a Future in the Cross</vt:lpstr>
      <vt:lpstr>Black</vt:lpstr>
      <vt:lpstr>OT Preaching link at BibleStudyDownloads.org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143</cp:revision>
  <dcterms:created xsi:type="dcterms:W3CDTF">2003-09-12T07:15:04Z</dcterms:created>
  <dcterms:modified xsi:type="dcterms:W3CDTF">2018-02-17T23:36:03Z</dcterms:modified>
</cp:coreProperties>
</file>