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3.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5.xml" ContentType="application/vnd.openxmlformats-officedocument.theme+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8" r:id="rId4"/>
    <p:sldMasterId id="2147483710" r:id="rId5"/>
    <p:sldMasterId id="2147483722" r:id="rId6"/>
    <p:sldMasterId id="2147483726" r:id="rId7"/>
    <p:sldMasterId id="2147483738" r:id="rId8"/>
    <p:sldMasterId id="2147483750" r:id="rId9"/>
    <p:sldMasterId id="2147483764" r:id="rId10"/>
    <p:sldMasterId id="2147483776" r:id="rId11"/>
    <p:sldMasterId id="2147483778" r:id="rId12"/>
    <p:sldMasterId id="2147483804" r:id="rId13"/>
    <p:sldMasterId id="2147483816" r:id="rId14"/>
    <p:sldMasterId id="2147483828" r:id="rId15"/>
    <p:sldMasterId id="2147483830" r:id="rId16"/>
    <p:sldMasterId id="2147483835" r:id="rId17"/>
    <p:sldMasterId id="2147483840" r:id="rId18"/>
    <p:sldMasterId id="2147483852" r:id="rId19"/>
    <p:sldMasterId id="2147483864" r:id="rId20"/>
    <p:sldMasterId id="2147483878" r:id="rId21"/>
    <p:sldMasterId id="2147483890" r:id="rId22"/>
    <p:sldMasterId id="2147483903" r:id="rId23"/>
    <p:sldMasterId id="2147483915" r:id="rId24"/>
    <p:sldMasterId id="2147483927" r:id="rId25"/>
    <p:sldMasterId id="2147483939" r:id="rId26"/>
    <p:sldMasterId id="2147483941" r:id="rId27"/>
    <p:sldMasterId id="2147483946" r:id="rId28"/>
    <p:sldMasterId id="2147483958" r:id="rId29"/>
    <p:sldMasterId id="2147483970" r:id="rId30"/>
  </p:sldMasterIdLst>
  <p:notesMasterIdLst>
    <p:notesMasterId r:id="rId96"/>
  </p:notesMasterIdLst>
  <p:sldIdLst>
    <p:sldId id="428" r:id="rId31"/>
    <p:sldId id="306" r:id="rId32"/>
    <p:sldId id="269" r:id="rId33"/>
    <p:sldId id="273" r:id="rId34"/>
    <p:sldId id="320" r:id="rId35"/>
    <p:sldId id="271" r:id="rId36"/>
    <p:sldId id="304" r:id="rId37"/>
    <p:sldId id="305" r:id="rId38"/>
    <p:sldId id="321" r:id="rId39"/>
    <p:sldId id="257" r:id="rId40"/>
    <p:sldId id="307" r:id="rId41"/>
    <p:sldId id="262" r:id="rId42"/>
    <p:sldId id="258" r:id="rId43"/>
    <p:sldId id="259" r:id="rId44"/>
    <p:sldId id="260" r:id="rId45"/>
    <p:sldId id="261" r:id="rId46"/>
    <p:sldId id="263" r:id="rId47"/>
    <p:sldId id="264" r:id="rId48"/>
    <p:sldId id="265" r:id="rId49"/>
    <p:sldId id="266" r:id="rId50"/>
    <p:sldId id="267" r:id="rId51"/>
    <p:sldId id="300" r:id="rId52"/>
    <p:sldId id="301" r:id="rId53"/>
    <p:sldId id="302" r:id="rId54"/>
    <p:sldId id="303" r:id="rId55"/>
    <p:sldId id="274" r:id="rId56"/>
    <p:sldId id="316" r:id="rId57"/>
    <p:sldId id="317" r:id="rId58"/>
    <p:sldId id="318" r:id="rId59"/>
    <p:sldId id="319" r:id="rId60"/>
    <p:sldId id="275" r:id="rId61"/>
    <p:sldId id="276" r:id="rId62"/>
    <p:sldId id="277" r:id="rId63"/>
    <p:sldId id="278" r:id="rId64"/>
    <p:sldId id="279" r:id="rId65"/>
    <p:sldId id="280" r:id="rId66"/>
    <p:sldId id="281" r:id="rId67"/>
    <p:sldId id="282" r:id="rId68"/>
    <p:sldId id="283" r:id="rId69"/>
    <p:sldId id="284" r:id="rId70"/>
    <p:sldId id="285" r:id="rId71"/>
    <p:sldId id="286" r:id="rId72"/>
    <p:sldId id="287" r:id="rId73"/>
    <p:sldId id="288" r:id="rId74"/>
    <p:sldId id="289" r:id="rId75"/>
    <p:sldId id="290" r:id="rId76"/>
    <p:sldId id="291" r:id="rId77"/>
    <p:sldId id="292" r:id="rId78"/>
    <p:sldId id="293" r:id="rId79"/>
    <p:sldId id="294" r:id="rId80"/>
    <p:sldId id="295" r:id="rId81"/>
    <p:sldId id="296" r:id="rId82"/>
    <p:sldId id="309" r:id="rId83"/>
    <p:sldId id="311" r:id="rId84"/>
    <p:sldId id="312" r:id="rId85"/>
    <p:sldId id="313" r:id="rId86"/>
    <p:sldId id="314" r:id="rId87"/>
    <p:sldId id="315" r:id="rId88"/>
    <p:sldId id="310" r:id="rId89"/>
    <p:sldId id="297" r:id="rId90"/>
    <p:sldId id="298" r:id="rId91"/>
    <p:sldId id="299" r:id="rId92"/>
    <p:sldId id="308" r:id="rId93"/>
    <p:sldId id="534" r:id="rId94"/>
    <p:sldId id="870" r:id="rId95"/>
  </p:sldIdLst>
  <p:sldSz cx="9144000" cy="6858000" type="screen4x3"/>
  <p:notesSz cx="6858000" cy="9144000"/>
  <p:defaultTextStyle>
    <a:defPPr>
      <a:defRPr lang="en-US"/>
    </a:defPPr>
    <a:lvl1pPr marL="0" algn="l" defTabSz="457160" rtl="0" eaLnBrk="1" latinLnBrk="0" hangingPunct="1">
      <a:defRPr sz="1800" kern="1200">
        <a:solidFill>
          <a:schemeClr val="tx1"/>
        </a:solidFill>
        <a:latin typeface="+mn-lt"/>
        <a:ea typeface="+mn-ea"/>
        <a:cs typeface="+mn-cs"/>
      </a:defRPr>
    </a:lvl1pPr>
    <a:lvl2pPr marL="457160" algn="l" defTabSz="457160" rtl="0" eaLnBrk="1" latinLnBrk="0" hangingPunct="1">
      <a:defRPr sz="1800" kern="1200">
        <a:solidFill>
          <a:schemeClr val="tx1"/>
        </a:solidFill>
        <a:latin typeface="+mn-lt"/>
        <a:ea typeface="+mn-ea"/>
        <a:cs typeface="+mn-cs"/>
      </a:defRPr>
    </a:lvl2pPr>
    <a:lvl3pPr marL="914319" algn="l" defTabSz="457160" rtl="0" eaLnBrk="1" latinLnBrk="0" hangingPunct="1">
      <a:defRPr sz="1800" kern="1200">
        <a:solidFill>
          <a:schemeClr val="tx1"/>
        </a:solidFill>
        <a:latin typeface="+mn-lt"/>
        <a:ea typeface="+mn-ea"/>
        <a:cs typeface="+mn-cs"/>
      </a:defRPr>
    </a:lvl3pPr>
    <a:lvl4pPr marL="1371479" algn="l" defTabSz="457160" rtl="0" eaLnBrk="1" latinLnBrk="0" hangingPunct="1">
      <a:defRPr sz="1800" kern="1200">
        <a:solidFill>
          <a:schemeClr val="tx1"/>
        </a:solidFill>
        <a:latin typeface="+mn-lt"/>
        <a:ea typeface="+mn-ea"/>
        <a:cs typeface="+mn-cs"/>
      </a:defRPr>
    </a:lvl4pPr>
    <a:lvl5pPr marL="1828638" algn="l" defTabSz="457160" rtl="0" eaLnBrk="1" latinLnBrk="0" hangingPunct="1">
      <a:defRPr sz="1800" kern="1200">
        <a:solidFill>
          <a:schemeClr val="tx1"/>
        </a:solidFill>
        <a:latin typeface="+mn-lt"/>
        <a:ea typeface="+mn-ea"/>
        <a:cs typeface="+mn-cs"/>
      </a:defRPr>
    </a:lvl5pPr>
    <a:lvl6pPr marL="2285798" algn="l" defTabSz="457160" rtl="0" eaLnBrk="1" latinLnBrk="0" hangingPunct="1">
      <a:defRPr sz="1800" kern="1200">
        <a:solidFill>
          <a:schemeClr val="tx1"/>
        </a:solidFill>
        <a:latin typeface="+mn-lt"/>
        <a:ea typeface="+mn-ea"/>
        <a:cs typeface="+mn-cs"/>
      </a:defRPr>
    </a:lvl6pPr>
    <a:lvl7pPr marL="2742957" algn="l" defTabSz="457160" rtl="0" eaLnBrk="1" latinLnBrk="0" hangingPunct="1">
      <a:defRPr sz="1800" kern="1200">
        <a:solidFill>
          <a:schemeClr val="tx1"/>
        </a:solidFill>
        <a:latin typeface="+mn-lt"/>
        <a:ea typeface="+mn-ea"/>
        <a:cs typeface="+mn-cs"/>
      </a:defRPr>
    </a:lvl7pPr>
    <a:lvl8pPr marL="3200112" algn="l" defTabSz="457160" rtl="0" eaLnBrk="1" latinLnBrk="0" hangingPunct="1">
      <a:defRPr sz="1800" kern="1200">
        <a:solidFill>
          <a:schemeClr val="tx1"/>
        </a:solidFill>
        <a:latin typeface="+mn-lt"/>
        <a:ea typeface="+mn-ea"/>
        <a:cs typeface="+mn-cs"/>
      </a:defRPr>
    </a:lvl8pPr>
    <a:lvl9pPr marL="3657272" algn="l" defTabSz="45716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F6"/>
    <a:srgbClr val="FFFC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p:restoredTop sz="94647"/>
  </p:normalViewPr>
  <p:slideViewPr>
    <p:cSldViewPr snapToGrid="0" snapToObjects="1">
      <p:cViewPr>
        <p:scale>
          <a:sx n="85" d="100"/>
          <a:sy n="85" d="100"/>
        </p:scale>
        <p:origin x="3120" y="1280"/>
      </p:cViewPr>
      <p:guideLst>
        <p:guide orient="horz" pos="2160"/>
        <p:guide pos="2880"/>
      </p:guideLst>
    </p:cSldViewPr>
  </p:slideViewPr>
  <p:outlineViewPr>
    <p:cViewPr>
      <p:scale>
        <a:sx n="33" d="100"/>
        <a:sy n="33" d="100"/>
      </p:scale>
      <p:origin x="0" y="-6096"/>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80" Type="http://schemas.openxmlformats.org/officeDocument/2006/relationships/slide" Target="slides/slide50.xml"/><Relationship Id="rId85" Type="http://schemas.openxmlformats.org/officeDocument/2006/relationships/slide" Target="slides/slide5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451CC7-E5D9-EA4F-9443-96B9E9136D8F}" type="datetimeFigureOut">
              <a:rPr lang="en-US" smtClean="0"/>
              <a:t>2/14/23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31D7A9-FBD8-0F40-B62E-AE790439ACC7}" type="slidenum">
              <a:rPr lang="en-US" smtClean="0"/>
              <a:t>‹#›</a:t>
            </a:fld>
            <a:endParaRPr lang="en-US"/>
          </a:p>
        </p:txBody>
      </p:sp>
    </p:spTree>
    <p:extLst>
      <p:ext uri="{BB962C8B-B14F-4D97-AF65-F5344CB8AC3E}">
        <p14:creationId xmlns:p14="http://schemas.microsoft.com/office/powerpoint/2010/main" val="263985984"/>
      </p:ext>
    </p:extLst>
  </p:cSld>
  <p:clrMap bg1="lt1" tx1="dk1" bg2="lt2" tx2="dk2" accent1="accent1" accent2="accent2" accent3="accent3" accent4="accent4" accent5="accent5" accent6="accent6" hlink="hlink" folHlink="folHlink"/>
  <p:notesStyle>
    <a:lvl1pPr marL="0" algn="l" defTabSz="457160" rtl="0" eaLnBrk="1" latinLnBrk="0" hangingPunct="1">
      <a:defRPr sz="1200" kern="1200">
        <a:solidFill>
          <a:schemeClr val="tx1"/>
        </a:solidFill>
        <a:latin typeface="+mn-lt"/>
        <a:ea typeface="+mn-ea"/>
        <a:cs typeface="+mn-cs"/>
      </a:defRPr>
    </a:lvl1pPr>
    <a:lvl2pPr marL="457160" algn="l" defTabSz="457160" rtl="0" eaLnBrk="1" latinLnBrk="0" hangingPunct="1">
      <a:defRPr sz="1200" kern="1200">
        <a:solidFill>
          <a:schemeClr val="tx1"/>
        </a:solidFill>
        <a:latin typeface="+mn-lt"/>
        <a:ea typeface="+mn-ea"/>
        <a:cs typeface="+mn-cs"/>
      </a:defRPr>
    </a:lvl2pPr>
    <a:lvl3pPr marL="914319" algn="l" defTabSz="457160" rtl="0" eaLnBrk="1" latinLnBrk="0" hangingPunct="1">
      <a:defRPr sz="1200" kern="1200">
        <a:solidFill>
          <a:schemeClr val="tx1"/>
        </a:solidFill>
        <a:latin typeface="+mn-lt"/>
        <a:ea typeface="+mn-ea"/>
        <a:cs typeface="+mn-cs"/>
      </a:defRPr>
    </a:lvl3pPr>
    <a:lvl4pPr marL="1371479" algn="l" defTabSz="457160" rtl="0" eaLnBrk="1" latinLnBrk="0" hangingPunct="1">
      <a:defRPr sz="1200" kern="1200">
        <a:solidFill>
          <a:schemeClr val="tx1"/>
        </a:solidFill>
        <a:latin typeface="+mn-lt"/>
        <a:ea typeface="+mn-ea"/>
        <a:cs typeface="+mn-cs"/>
      </a:defRPr>
    </a:lvl4pPr>
    <a:lvl5pPr marL="1828638" algn="l" defTabSz="457160" rtl="0" eaLnBrk="1" latinLnBrk="0" hangingPunct="1">
      <a:defRPr sz="1200" kern="1200">
        <a:solidFill>
          <a:schemeClr val="tx1"/>
        </a:solidFill>
        <a:latin typeface="+mn-lt"/>
        <a:ea typeface="+mn-ea"/>
        <a:cs typeface="+mn-cs"/>
      </a:defRPr>
    </a:lvl5pPr>
    <a:lvl6pPr marL="2285798" algn="l" defTabSz="457160" rtl="0" eaLnBrk="1" latinLnBrk="0" hangingPunct="1">
      <a:defRPr sz="1200" kern="1200">
        <a:solidFill>
          <a:schemeClr val="tx1"/>
        </a:solidFill>
        <a:latin typeface="+mn-lt"/>
        <a:ea typeface="+mn-ea"/>
        <a:cs typeface="+mn-cs"/>
      </a:defRPr>
    </a:lvl6pPr>
    <a:lvl7pPr marL="2742957" algn="l" defTabSz="457160" rtl="0" eaLnBrk="1" latinLnBrk="0" hangingPunct="1">
      <a:defRPr sz="1200" kern="1200">
        <a:solidFill>
          <a:schemeClr val="tx1"/>
        </a:solidFill>
        <a:latin typeface="+mn-lt"/>
        <a:ea typeface="+mn-ea"/>
        <a:cs typeface="+mn-cs"/>
      </a:defRPr>
    </a:lvl7pPr>
    <a:lvl8pPr marL="3200112" algn="l" defTabSz="457160" rtl="0" eaLnBrk="1" latinLnBrk="0" hangingPunct="1">
      <a:defRPr sz="1200" kern="1200">
        <a:solidFill>
          <a:schemeClr val="tx1"/>
        </a:solidFill>
        <a:latin typeface="+mn-lt"/>
        <a:ea typeface="+mn-ea"/>
        <a:cs typeface="+mn-cs"/>
      </a:defRPr>
    </a:lvl8pPr>
    <a:lvl9pPr marL="3657272" algn="l" defTabSz="4571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89CCD0-96A0-7547-AF16-A7B8F1919C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65860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6F62D2F5-D4D7-5E49-B36C-36BF5AB74110}" type="slidenum">
              <a:rPr lang="en-US" sz="1200"/>
              <a:pPr eaLnBrk="1" hangingPunct="1"/>
              <a:t>28</a:t>
            </a:fld>
            <a:endParaRPr lang="en-US" sz="1200"/>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C2F440D6-8F40-D442-9382-816E1D1EC897}" type="slidenum">
              <a:rPr lang="en-US">
                <a:solidFill>
                  <a:prstClr val="black"/>
                </a:solidFill>
                <a:latin typeface="Calibri"/>
              </a:rPr>
              <a:pPr/>
              <a:t>33</a:t>
            </a:fld>
            <a:endParaRPr lang="en-US">
              <a:solidFill>
                <a:prstClr val="black"/>
              </a:solidFill>
              <a:latin typeface="Calibri"/>
            </a:endParaRPr>
          </a:p>
        </p:txBody>
      </p:sp>
      <p:sp>
        <p:nvSpPr>
          <p:cNvPr id="9041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04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A40A6715-3C3F-104D-A71A-8A4CBE7DB643}" type="slidenum">
              <a:rPr lang="en-US" sz="1200">
                <a:solidFill>
                  <a:srgbClr val="000000"/>
                </a:solidFill>
              </a:rPr>
              <a:pPr eaLnBrk="1" hangingPunct="1"/>
              <a:t>36</a:t>
            </a:fld>
            <a:endParaRPr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FE64F645-55A2-B948-89E0-C0401EF60E82}" type="slidenum">
              <a:rPr lang="en-US" sz="1200">
                <a:solidFill>
                  <a:srgbClr val="000000"/>
                </a:solidFill>
              </a:rPr>
              <a:pPr eaLnBrk="1" hangingPunct="1"/>
              <a:t>37</a:t>
            </a:fld>
            <a:endParaRPr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2CDE580C-4D6A-D749-A341-6D0DA34407A8}" type="slidenum">
              <a:rPr lang="en-US" sz="1200">
                <a:solidFill>
                  <a:srgbClr val="000000"/>
                </a:solidFill>
              </a:rPr>
              <a:pPr eaLnBrk="1" hangingPunct="1"/>
              <a:t>43</a:t>
            </a:fld>
            <a:endParaRPr lang="en-US" sz="1200">
              <a:solidFill>
                <a:srgbClr val="000000"/>
              </a:solidFill>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5685EB91-573F-204B-A8A4-8D03CD82E61B}" type="slidenum">
              <a:rPr lang="en-US" sz="1200">
                <a:solidFill>
                  <a:prstClr val="black"/>
                </a:solidFill>
              </a:rPr>
              <a:pPr eaLnBrk="1" hangingPunct="1"/>
              <a:t>52</a:t>
            </a:fld>
            <a:endParaRPr lang="en-US" sz="1200">
              <a:solidFill>
                <a:prstClr val="black"/>
              </a:solidFill>
            </a:endParaRPr>
          </a:p>
        </p:txBody>
      </p:sp>
      <p:sp>
        <p:nvSpPr>
          <p:cNvPr id="63490" name="Rectangle 2"/>
          <p:cNvSpPr>
            <a:spLocks noGrp="1" noRot="1" noChangeAspect="1" noChangeArrowheads="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23A1862D-5CDC-0749-AFB2-931ADB9228DF}" type="slidenum">
              <a:rPr lang="en-US" sz="1200">
                <a:solidFill>
                  <a:prstClr val="black"/>
                </a:solidFill>
              </a:rPr>
              <a:pPr eaLnBrk="1" hangingPunct="1"/>
              <a:t>53</a:t>
            </a:fld>
            <a:endParaRPr lang="en-US" sz="1200">
              <a:solidFill>
                <a:prstClr val="black"/>
              </a:solidFill>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73060525-3256-BD43-82D5-180ADCBF648A}" type="slidenum">
              <a:rPr lang="en-US" sz="1200">
                <a:solidFill>
                  <a:prstClr val="black"/>
                </a:solidFill>
              </a:rPr>
              <a:pPr eaLnBrk="1" hangingPunct="1"/>
              <a:t>54</a:t>
            </a:fld>
            <a:endParaRPr lang="en-US" sz="1200">
              <a:solidFill>
                <a:prstClr val="black"/>
              </a:solidFill>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3EFE64CD-7555-6147-B85E-09B1ED0245ED}" type="slidenum">
              <a:rPr lang="he-IL" sz="1200">
                <a:solidFill>
                  <a:srgbClr val="FFFFFF"/>
                </a:solidFill>
              </a:rPr>
              <a:pPr eaLnBrk="1" hangingPunct="1"/>
              <a:t>55</a:t>
            </a:fld>
            <a:endParaRPr lang="en-US" sz="1200">
              <a:solidFill>
                <a:srgbClr val="FFFFFF"/>
              </a:solidFill>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A1C0B3CD-4E21-A64C-B1B0-5E00D4C7D486}" type="slidenum">
              <a:rPr lang="en-US" sz="1200">
                <a:solidFill>
                  <a:prstClr val="black"/>
                </a:solidFill>
              </a:rPr>
              <a:pPr eaLnBrk="1" hangingPunct="1"/>
              <a:t>56</a:t>
            </a:fld>
            <a:endParaRPr lang="en-US" sz="1200">
              <a:solidFill>
                <a:prstClr val="black"/>
              </a:solidFill>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89CCD0-96A0-7547-AF16-A7B8F1919C3B}" type="slidenum">
              <a:rPr lang="en-US">
                <a:solidFill>
                  <a:prstClr val="black"/>
                </a:solidFill>
                <a:latin typeface="Calibri"/>
              </a:rPr>
              <a:pPr>
                <a:defRPr/>
              </a:pPr>
              <a:t>9</a:t>
            </a:fld>
            <a:endParaRPr lang="en-US">
              <a:solidFill>
                <a:prstClr val="black"/>
              </a:solidFill>
              <a:latin typeface="Calibri"/>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3404093C-8307-0A42-958F-AA5BCB7F813E}" type="slidenum">
              <a:rPr lang="en-US" sz="1200">
                <a:solidFill>
                  <a:prstClr val="black"/>
                </a:solidFill>
              </a:rPr>
              <a:pPr eaLnBrk="1" hangingPunct="1"/>
              <a:t>57</a:t>
            </a:fld>
            <a:endParaRPr lang="en-US" sz="1200">
              <a:solidFill>
                <a:prstClr val="black"/>
              </a:solidFill>
            </a:endParaRPr>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B7765AC1-E4FE-5842-B4BD-E07810888255}" type="slidenum">
              <a:rPr lang="en-US" sz="1200">
                <a:solidFill>
                  <a:prstClr val="black"/>
                </a:solidFill>
              </a:rPr>
              <a:pPr eaLnBrk="1" hangingPunct="1"/>
              <a:t>59</a:t>
            </a:fld>
            <a:endParaRPr lang="en-US" sz="1200">
              <a:solidFill>
                <a:prstClr val="black"/>
              </a:solidFill>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D7A9-FBD8-0F40-B62E-AE790439ACC7}" type="slidenum">
              <a:rPr lang="en-US" smtClean="0"/>
              <a:t>63</a:t>
            </a:fld>
            <a:endParaRPr lang="en-US"/>
          </a:p>
        </p:txBody>
      </p:sp>
    </p:spTree>
    <p:extLst>
      <p:ext uri="{BB962C8B-B14F-4D97-AF65-F5344CB8AC3E}">
        <p14:creationId xmlns:p14="http://schemas.microsoft.com/office/powerpoint/2010/main" val="3238511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83844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185420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eaLnBrk="1" hangingPunct="1"/>
            <a:fld id="{26E1F57A-BE07-0E43-9645-3DC74736BF72}" type="slidenum">
              <a:rPr lang="en-US" sz="1200">
                <a:solidFill>
                  <a:prstClr val="black"/>
                </a:solidFill>
              </a:rPr>
              <a:pPr eaLnBrk="1" hangingPunct="1"/>
              <a:t>13</a:t>
            </a:fld>
            <a:endParaRPr lang="en-US" sz="1200">
              <a:solidFill>
                <a:prstClr val="black"/>
              </a:solidFill>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345BA2C-9D55-3147-8C7C-B1C6D6A8C00E}" type="slidenum">
              <a:rPr lang="en-US">
                <a:solidFill>
                  <a:prstClr val="black"/>
                </a:solidFill>
                <a:latin typeface="Calibri"/>
              </a:rPr>
              <a:pPr/>
              <a:t>15</a:t>
            </a:fld>
            <a:endParaRPr lang="en-US">
              <a:solidFill>
                <a:prstClr val="black"/>
              </a:solidFill>
              <a:latin typeface="Calibri"/>
            </a:endParaRPr>
          </a:p>
        </p:txBody>
      </p:sp>
      <p:sp>
        <p:nvSpPr>
          <p:cNvPr id="1222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22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8189377-9064-ED4F-BAD3-1EE89E00086F}" type="slidenum">
              <a:rPr lang="en-US">
                <a:solidFill>
                  <a:prstClr val="black"/>
                </a:solidFill>
                <a:latin typeface="Calibri"/>
              </a:rPr>
              <a:pPr/>
              <a:t>16</a:t>
            </a:fld>
            <a:endParaRPr lang="en-US">
              <a:solidFill>
                <a:prstClr val="black"/>
              </a:solidFill>
              <a:latin typeface="Calibri"/>
            </a:endParaRPr>
          </a:p>
        </p:txBody>
      </p:sp>
      <p:sp>
        <p:nvSpPr>
          <p:cNvPr id="1220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20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FB039D34-D1E1-1445-AA3B-B3A97D4658ED}" type="slidenum">
              <a:rPr lang="en-US" sz="1200">
                <a:solidFill>
                  <a:prstClr val="black"/>
                </a:solidFill>
              </a:rPr>
              <a:pPr eaLnBrk="1" hangingPunct="1"/>
              <a:t>20</a:t>
            </a:fld>
            <a:endParaRPr lang="en-US" sz="1200">
              <a:solidFill>
                <a:prstClr val="black"/>
              </a:solidFill>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fld id="{9025ECD6-CF3B-1F49-B2C3-0D2ABD857BF7}" type="datetime1">
              <a:rPr kumimoji="0" lang="en-US" sz="1200">
                <a:solidFill>
                  <a:prstClr val="black"/>
                </a:solidFill>
              </a:rPr>
              <a:pPr/>
              <a:t>2/14/23</a:t>
            </a:fld>
            <a:endParaRPr kumimoji="0" lang="en-US" sz="1200">
              <a:solidFill>
                <a:prstClr val="black"/>
              </a:solidFill>
            </a:endParaRPr>
          </a:p>
        </p:txBody>
      </p:sp>
      <p:sp>
        <p:nvSpPr>
          <p:cNvPr id="159746"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fld id="{AC77FB56-C9C2-4740-862E-6246ECB00179}" type="slidenum">
              <a:rPr kumimoji="0" lang="en-US" sz="1200">
                <a:solidFill>
                  <a:prstClr val="black"/>
                </a:solidFill>
              </a:rPr>
              <a:pPr/>
              <a:t>22</a:t>
            </a:fld>
            <a:endParaRPr kumimoji="0" lang="en-US" sz="1200">
              <a:solidFill>
                <a:prstClr val="black"/>
              </a:solidFill>
            </a:endParaRPr>
          </a:p>
        </p:txBody>
      </p:sp>
      <p:sp>
        <p:nvSpPr>
          <p:cNvPr id="159747" name="Rectangle 2"/>
          <p:cNvSpPr>
            <a:spLocks noGrp="1" noRot="1" noChangeAspect="1" noChangeArrowheads="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B7AEFEBA-2BE9-084E-9781-62D76CDE8F93}" type="slidenum">
              <a:rPr lang="en-US" sz="1200">
                <a:solidFill>
                  <a:prstClr val="black"/>
                </a:solidFill>
              </a:rPr>
              <a:pPr eaLnBrk="1" hangingPunct="1"/>
              <a:t>23</a:t>
            </a:fld>
            <a:endParaRPr lang="en-US" sz="1200">
              <a:solidFill>
                <a:prstClr val="black"/>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434439DC-493B-B94F-AF1A-286531C51432}" type="slidenum">
              <a:rPr lang="en-US" sz="1200">
                <a:solidFill>
                  <a:prstClr val="black"/>
                </a:solidFill>
              </a:rPr>
              <a:pPr eaLnBrk="1" hangingPunct="1"/>
              <a:t>25</a:t>
            </a:fld>
            <a:endParaRPr lang="en-US" sz="1200">
              <a:solidFill>
                <a:prstClr val="black"/>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48" indent="0" algn="ctr">
              <a:buNone/>
              <a:defRPr/>
            </a:lvl2pPr>
            <a:lvl3pPr marL="913896" indent="0" algn="ctr">
              <a:buNone/>
              <a:defRPr/>
            </a:lvl3pPr>
            <a:lvl4pPr marL="1370844" indent="0" algn="ctr">
              <a:buNone/>
              <a:defRPr/>
            </a:lvl4pPr>
            <a:lvl5pPr marL="1827792" indent="0" algn="ctr">
              <a:buNone/>
              <a:defRPr/>
            </a:lvl5pPr>
            <a:lvl6pPr marL="2284740" indent="0" algn="ctr">
              <a:buNone/>
              <a:defRPr/>
            </a:lvl6pPr>
            <a:lvl7pPr marL="2741688" indent="0" algn="ctr">
              <a:buNone/>
              <a:defRPr/>
            </a:lvl7pPr>
            <a:lvl8pPr marL="3198608" indent="0" algn="ctr">
              <a:buNone/>
              <a:defRPr/>
            </a:lvl8pPr>
            <a:lvl9pPr marL="365558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680344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515497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70" indent="0">
              <a:buNone/>
              <a:defRPr sz="2000" b="1"/>
            </a:lvl2pPr>
            <a:lvl3pPr marL="914139" indent="0">
              <a:buNone/>
              <a:defRPr sz="1800" b="1"/>
            </a:lvl3pPr>
            <a:lvl4pPr marL="1371209" indent="0">
              <a:buNone/>
              <a:defRPr sz="1600" b="1"/>
            </a:lvl4pPr>
            <a:lvl5pPr marL="1828278" indent="0">
              <a:buNone/>
              <a:defRPr sz="1600" b="1"/>
            </a:lvl5pPr>
            <a:lvl6pPr marL="2285348" indent="0">
              <a:buNone/>
              <a:defRPr sz="1600" b="1"/>
            </a:lvl6pPr>
            <a:lvl7pPr marL="2742417" indent="0">
              <a:buNone/>
              <a:defRPr sz="1600" b="1"/>
            </a:lvl7pPr>
            <a:lvl8pPr marL="3199472" indent="0">
              <a:buNone/>
              <a:defRPr sz="1600" b="1"/>
            </a:lvl8pPr>
            <a:lvl9pPr marL="36565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7070" indent="0">
              <a:buNone/>
              <a:defRPr sz="2000" b="1"/>
            </a:lvl2pPr>
            <a:lvl3pPr marL="914139" indent="0">
              <a:buNone/>
              <a:defRPr sz="1800" b="1"/>
            </a:lvl3pPr>
            <a:lvl4pPr marL="1371209" indent="0">
              <a:buNone/>
              <a:defRPr sz="1600" b="1"/>
            </a:lvl4pPr>
            <a:lvl5pPr marL="1828278" indent="0">
              <a:buNone/>
              <a:defRPr sz="1600" b="1"/>
            </a:lvl5pPr>
            <a:lvl6pPr marL="2285348" indent="0">
              <a:buNone/>
              <a:defRPr sz="1600" b="1"/>
            </a:lvl6pPr>
            <a:lvl7pPr marL="2742417" indent="0">
              <a:buNone/>
              <a:defRPr sz="1600" b="1"/>
            </a:lvl7pPr>
            <a:lvl8pPr marL="3199472" indent="0">
              <a:buNone/>
              <a:defRPr sz="1600" b="1"/>
            </a:lvl8pPr>
            <a:lvl9pPr marL="36565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46279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8661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1682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070" indent="0">
              <a:buNone/>
              <a:defRPr sz="1200"/>
            </a:lvl2pPr>
            <a:lvl3pPr marL="914139" indent="0">
              <a:buNone/>
              <a:defRPr sz="1000"/>
            </a:lvl3pPr>
            <a:lvl4pPr marL="1371209" indent="0">
              <a:buNone/>
              <a:defRPr sz="900"/>
            </a:lvl4pPr>
            <a:lvl5pPr marL="1828278" indent="0">
              <a:buNone/>
              <a:defRPr sz="900"/>
            </a:lvl5pPr>
            <a:lvl6pPr marL="2285348" indent="0">
              <a:buNone/>
              <a:defRPr sz="900"/>
            </a:lvl6pPr>
            <a:lvl7pPr marL="2742417" indent="0">
              <a:buNone/>
              <a:defRPr sz="900"/>
            </a:lvl7pPr>
            <a:lvl8pPr marL="3199472" indent="0">
              <a:buNone/>
              <a:defRPr sz="900"/>
            </a:lvl8pPr>
            <a:lvl9pPr marL="36565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3495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70" indent="0">
              <a:buNone/>
              <a:defRPr sz="2800"/>
            </a:lvl2pPr>
            <a:lvl3pPr marL="914139" indent="0">
              <a:buNone/>
              <a:defRPr sz="2400"/>
            </a:lvl3pPr>
            <a:lvl4pPr marL="1371209" indent="0">
              <a:buNone/>
              <a:defRPr sz="2000"/>
            </a:lvl4pPr>
            <a:lvl5pPr marL="1828278" indent="0">
              <a:buNone/>
              <a:defRPr sz="2000"/>
            </a:lvl5pPr>
            <a:lvl6pPr marL="2285348" indent="0">
              <a:buNone/>
              <a:defRPr sz="2000"/>
            </a:lvl6pPr>
            <a:lvl7pPr marL="2742417" indent="0">
              <a:buNone/>
              <a:defRPr sz="2000"/>
            </a:lvl7pPr>
            <a:lvl8pPr marL="3199472" indent="0">
              <a:buNone/>
              <a:defRPr sz="2000"/>
            </a:lvl8pPr>
            <a:lvl9pPr marL="3656552"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070" indent="0">
              <a:buNone/>
              <a:defRPr sz="1200"/>
            </a:lvl2pPr>
            <a:lvl3pPr marL="914139" indent="0">
              <a:buNone/>
              <a:defRPr sz="1000"/>
            </a:lvl3pPr>
            <a:lvl4pPr marL="1371209" indent="0">
              <a:buNone/>
              <a:defRPr sz="900"/>
            </a:lvl4pPr>
            <a:lvl5pPr marL="1828278" indent="0">
              <a:buNone/>
              <a:defRPr sz="900"/>
            </a:lvl5pPr>
            <a:lvl6pPr marL="2285348" indent="0">
              <a:buNone/>
              <a:defRPr sz="900"/>
            </a:lvl6pPr>
            <a:lvl7pPr marL="2742417" indent="0">
              <a:buNone/>
              <a:defRPr sz="900"/>
            </a:lvl7pPr>
            <a:lvl8pPr marL="3199472" indent="0">
              <a:buNone/>
              <a:defRPr sz="900"/>
            </a:lvl8pPr>
            <a:lvl9pPr marL="36565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34862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0056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81241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CE4329-5C50-B545-A180-9D1E9724E0AB}"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4049995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solidFill>
                <a:srgbClr val="FFFFFF">
                  <a:shade val="50000"/>
                </a:srgbClr>
              </a:solidFill>
              <a:latin typeface="Book Antiqua"/>
            </a:endParaRPr>
          </a:p>
        </p:txBody>
      </p:sp>
      <p:sp>
        <p:nvSpPr>
          <p:cNvPr id="17" name="Footer Placeholder 16"/>
          <p:cNvSpPr>
            <a:spLocks noGrp="1"/>
          </p:cNvSpPr>
          <p:nvPr>
            <p:ph type="ftr" sz="quarter" idx="11"/>
          </p:nvPr>
        </p:nvSpPr>
        <p:spPr/>
        <p:txBody>
          <a:bodyPr/>
          <a:lstStyle/>
          <a:p>
            <a:pPr>
              <a:defRPr/>
            </a:pPr>
            <a:endParaRPr lang="en-US">
              <a:solidFill>
                <a:srgbClr val="FFFFFF">
                  <a:shade val="50000"/>
                </a:srgbClr>
              </a:solidFill>
              <a:latin typeface="Book Antiqua"/>
            </a:endParaRPr>
          </a:p>
        </p:txBody>
      </p:sp>
      <p:sp>
        <p:nvSpPr>
          <p:cNvPr id="29" name="Slide Number Placeholder 28"/>
          <p:cNvSpPr>
            <a:spLocks noGrp="1"/>
          </p:cNvSpPr>
          <p:nvPr>
            <p:ph type="sldNum" sz="quarter" idx="12"/>
          </p:nvPr>
        </p:nvSpPr>
        <p:spPr/>
        <p:txBody>
          <a:bodyPr/>
          <a:lstStyle/>
          <a:p>
            <a:pPr>
              <a:defRPr/>
            </a:pPr>
            <a:fld id="{ECE0CD8B-8CE4-433D-ACFD-63419755F215}" type="slidenum">
              <a:rPr lang="en-US" smtClean="0">
                <a:solidFill>
                  <a:srgbClr val="FFFFFF">
                    <a:shade val="50000"/>
                  </a:srgbClr>
                </a:solidFill>
                <a:latin typeface="Book Antiqua"/>
              </a:rPr>
              <a:pPr>
                <a:defRPr/>
              </a:pPr>
              <a:t>‹#›</a:t>
            </a:fld>
            <a:endParaRPr lang="en-US">
              <a:solidFill>
                <a:srgbClr val="FFFFFF">
                  <a:shade val="50000"/>
                </a:srgbClr>
              </a:solidFill>
              <a:latin typeface="Book Antiqua"/>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2071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29" indent="0" algn="ctr">
              <a:buNone/>
              <a:defRPr/>
            </a:lvl2pPr>
            <a:lvl3pPr marL="914058" indent="0" algn="ctr">
              <a:buNone/>
              <a:defRPr/>
            </a:lvl3pPr>
            <a:lvl4pPr marL="1371087" indent="0" algn="ctr">
              <a:buNone/>
              <a:defRPr/>
            </a:lvl4pPr>
            <a:lvl5pPr marL="1828116" indent="0" algn="ctr">
              <a:buNone/>
              <a:defRPr/>
            </a:lvl5pPr>
            <a:lvl6pPr marL="2285145" indent="0" algn="ctr">
              <a:buNone/>
              <a:defRPr/>
            </a:lvl6pPr>
            <a:lvl7pPr marL="2742174" indent="0" algn="ctr">
              <a:buNone/>
              <a:defRPr/>
            </a:lvl7pPr>
            <a:lvl8pPr marL="3199184" indent="0" algn="ctr">
              <a:buNone/>
              <a:defRPr/>
            </a:lvl8pPr>
            <a:lvl9pPr marL="3656228" indent="0" algn="ctr">
              <a:buNone/>
              <a:defRPr/>
            </a:lvl9pPr>
          </a:lstStyle>
          <a:p>
            <a:r>
              <a:rPr lang="en-US"/>
              <a:t>Click to edit Master subtitle style</a:t>
            </a:r>
          </a:p>
        </p:txBody>
      </p:sp>
    </p:spTree>
    <p:extLst>
      <p:ext uri="{BB962C8B-B14F-4D97-AF65-F5344CB8AC3E}">
        <p14:creationId xmlns:p14="http://schemas.microsoft.com/office/powerpoint/2010/main" val="58464130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1405747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63595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029" indent="0">
              <a:buNone/>
              <a:defRPr sz="1800"/>
            </a:lvl2pPr>
            <a:lvl3pPr marL="914058" indent="0">
              <a:buNone/>
              <a:defRPr sz="1600"/>
            </a:lvl3pPr>
            <a:lvl4pPr marL="1371087" indent="0">
              <a:buNone/>
              <a:defRPr sz="1400"/>
            </a:lvl4pPr>
            <a:lvl5pPr marL="1828116" indent="0">
              <a:buNone/>
              <a:defRPr sz="1400"/>
            </a:lvl5pPr>
            <a:lvl6pPr marL="2285145" indent="0">
              <a:buNone/>
              <a:defRPr sz="1400"/>
            </a:lvl6pPr>
            <a:lvl7pPr marL="2742174" indent="0">
              <a:buNone/>
              <a:defRPr sz="1400"/>
            </a:lvl7pPr>
            <a:lvl8pPr marL="3199184" indent="0">
              <a:buNone/>
              <a:defRPr sz="1400"/>
            </a:lvl8pPr>
            <a:lvl9pPr marL="3656228" indent="0">
              <a:buNone/>
              <a:defRPr sz="1400"/>
            </a:lvl9pPr>
          </a:lstStyle>
          <a:p>
            <a:pPr lvl="0"/>
            <a:r>
              <a:rPr lang="en-US"/>
              <a:t>Click to edit Master text styles</a:t>
            </a:r>
          </a:p>
        </p:txBody>
      </p:sp>
    </p:spTree>
    <p:extLst>
      <p:ext uri="{BB962C8B-B14F-4D97-AF65-F5344CB8AC3E}">
        <p14:creationId xmlns:p14="http://schemas.microsoft.com/office/powerpoint/2010/main" val="130679633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99189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9" indent="0">
              <a:buNone/>
              <a:defRPr sz="2000" b="1"/>
            </a:lvl2pPr>
            <a:lvl3pPr marL="914058" indent="0">
              <a:buNone/>
              <a:defRPr sz="1800" b="1"/>
            </a:lvl3pPr>
            <a:lvl4pPr marL="1371087" indent="0">
              <a:buNone/>
              <a:defRPr sz="1600" b="1"/>
            </a:lvl4pPr>
            <a:lvl5pPr marL="1828116" indent="0">
              <a:buNone/>
              <a:defRPr sz="1600" b="1"/>
            </a:lvl5pPr>
            <a:lvl6pPr marL="2285145" indent="0">
              <a:buNone/>
              <a:defRPr sz="1600" b="1"/>
            </a:lvl6pPr>
            <a:lvl7pPr marL="2742174" indent="0">
              <a:buNone/>
              <a:defRPr sz="1600" b="1"/>
            </a:lvl7pPr>
            <a:lvl8pPr marL="3199184" indent="0">
              <a:buNone/>
              <a:defRPr sz="1600" b="1"/>
            </a:lvl8pPr>
            <a:lvl9pPr marL="36562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029" indent="0">
              <a:buNone/>
              <a:defRPr sz="2000" b="1"/>
            </a:lvl2pPr>
            <a:lvl3pPr marL="914058" indent="0">
              <a:buNone/>
              <a:defRPr sz="1800" b="1"/>
            </a:lvl3pPr>
            <a:lvl4pPr marL="1371087" indent="0">
              <a:buNone/>
              <a:defRPr sz="1600" b="1"/>
            </a:lvl4pPr>
            <a:lvl5pPr marL="1828116" indent="0">
              <a:buNone/>
              <a:defRPr sz="1600" b="1"/>
            </a:lvl5pPr>
            <a:lvl6pPr marL="2285145" indent="0">
              <a:buNone/>
              <a:defRPr sz="1600" b="1"/>
            </a:lvl6pPr>
            <a:lvl7pPr marL="2742174" indent="0">
              <a:buNone/>
              <a:defRPr sz="1600" b="1"/>
            </a:lvl7pPr>
            <a:lvl8pPr marL="3199184" indent="0">
              <a:buNone/>
              <a:defRPr sz="1600" b="1"/>
            </a:lvl8pPr>
            <a:lvl9pPr marL="36562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86408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2251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56794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029" indent="0">
              <a:buNone/>
              <a:defRPr sz="1200"/>
            </a:lvl2pPr>
            <a:lvl3pPr marL="914058" indent="0">
              <a:buNone/>
              <a:defRPr sz="1000"/>
            </a:lvl3pPr>
            <a:lvl4pPr marL="1371087" indent="0">
              <a:buNone/>
              <a:defRPr sz="900"/>
            </a:lvl4pPr>
            <a:lvl5pPr marL="1828116" indent="0">
              <a:buNone/>
              <a:defRPr sz="900"/>
            </a:lvl5pPr>
            <a:lvl6pPr marL="2285145" indent="0">
              <a:buNone/>
              <a:defRPr sz="900"/>
            </a:lvl6pPr>
            <a:lvl7pPr marL="2742174" indent="0">
              <a:buNone/>
              <a:defRPr sz="900"/>
            </a:lvl7pPr>
            <a:lvl8pPr marL="3199184" indent="0">
              <a:buNone/>
              <a:defRPr sz="900"/>
            </a:lvl8pPr>
            <a:lvl9pPr marL="3656228" indent="0">
              <a:buNone/>
              <a:defRPr sz="900"/>
            </a:lvl9pPr>
          </a:lstStyle>
          <a:p>
            <a:pPr lvl="0"/>
            <a:r>
              <a:rPr lang="en-US"/>
              <a:t>Click to edit Master text styles</a:t>
            </a:r>
          </a:p>
        </p:txBody>
      </p:sp>
    </p:spTree>
    <p:extLst>
      <p:ext uri="{BB962C8B-B14F-4D97-AF65-F5344CB8AC3E}">
        <p14:creationId xmlns:p14="http://schemas.microsoft.com/office/powerpoint/2010/main" val="260825701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9" indent="0">
              <a:buNone/>
              <a:defRPr sz="2800"/>
            </a:lvl2pPr>
            <a:lvl3pPr marL="914058" indent="0">
              <a:buNone/>
              <a:defRPr sz="2400"/>
            </a:lvl3pPr>
            <a:lvl4pPr marL="1371087" indent="0">
              <a:buNone/>
              <a:defRPr sz="2000"/>
            </a:lvl4pPr>
            <a:lvl5pPr marL="1828116" indent="0">
              <a:buNone/>
              <a:defRPr sz="2000"/>
            </a:lvl5pPr>
            <a:lvl6pPr marL="2285145" indent="0">
              <a:buNone/>
              <a:defRPr sz="2000"/>
            </a:lvl6pPr>
            <a:lvl7pPr marL="2742174" indent="0">
              <a:buNone/>
              <a:defRPr sz="2000"/>
            </a:lvl7pPr>
            <a:lvl8pPr marL="3199184" indent="0">
              <a:buNone/>
              <a:defRPr sz="2000"/>
            </a:lvl8pPr>
            <a:lvl9pPr marL="3656228"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029" indent="0">
              <a:buNone/>
              <a:defRPr sz="1200"/>
            </a:lvl2pPr>
            <a:lvl3pPr marL="914058" indent="0">
              <a:buNone/>
              <a:defRPr sz="1000"/>
            </a:lvl3pPr>
            <a:lvl4pPr marL="1371087" indent="0">
              <a:buNone/>
              <a:defRPr sz="900"/>
            </a:lvl4pPr>
            <a:lvl5pPr marL="1828116" indent="0">
              <a:buNone/>
              <a:defRPr sz="900"/>
            </a:lvl5pPr>
            <a:lvl6pPr marL="2285145" indent="0">
              <a:buNone/>
              <a:defRPr sz="900"/>
            </a:lvl6pPr>
            <a:lvl7pPr marL="2742174" indent="0">
              <a:buNone/>
              <a:defRPr sz="900"/>
            </a:lvl7pPr>
            <a:lvl8pPr marL="3199184" indent="0">
              <a:buNone/>
              <a:defRPr sz="900"/>
            </a:lvl8pPr>
            <a:lvl9pPr marL="3656228" indent="0">
              <a:buNone/>
              <a:defRPr sz="900"/>
            </a:lvl9pPr>
          </a:lstStyle>
          <a:p>
            <a:pPr lvl="0"/>
            <a:r>
              <a:rPr lang="en-US"/>
              <a:t>Click to edit Master text styles</a:t>
            </a:r>
          </a:p>
        </p:txBody>
      </p:sp>
    </p:spTree>
    <p:extLst>
      <p:ext uri="{BB962C8B-B14F-4D97-AF65-F5344CB8AC3E}">
        <p14:creationId xmlns:p14="http://schemas.microsoft.com/office/powerpoint/2010/main" val="378197683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16465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3325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78"/>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11"/>
            <a:ext cx="6400800" cy="1753077"/>
          </a:xfrm>
        </p:spPr>
        <p:txBody>
          <a:bodyPr/>
          <a:lstStyle>
            <a:lvl1pPr marL="0" indent="0" algn="ctr">
              <a:buNone/>
              <a:defRPr/>
            </a:lvl1pPr>
            <a:lvl2pPr marL="411436" indent="0" algn="ctr">
              <a:buNone/>
              <a:defRPr/>
            </a:lvl2pPr>
            <a:lvl3pPr marL="822866" indent="0" algn="ctr">
              <a:buNone/>
              <a:defRPr/>
            </a:lvl3pPr>
            <a:lvl4pPr marL="1234307" indent="0" algn="ctr">
              <a:buNone/>
              <a:defRPr/>
            </a:lvl4pPr>
            <a:lvl5pPr marL="1645738" indent="0" algn="ctr">
              <a:buNone/>
              <a:defRPr/>
            </a:lvl5pPr>
            <a:lvl6pPr marL="2057174" indent="0" algn="ctr">
              <a:buNone/>
              <a:defRPr/>
            </a:lvl6pPr>
            <a:lvl7pPr marL="2468608" indent="0" algn="ctr">
              <a:buNone/>
              <a:defRPr/>
            </a:lvl7pPr>
            <a:lvl8pPr marL="2880043" indent="0" algn="ctr">
              <a:buNone/>
              <a:defRPr/>
            </a:lvl8pPr>
            <a:lvl9pPr marL="3291477" indent="0" algn="ctr">
              <a:buNone/>
              <a:defRPr/>
            </a:lvl9pPr>
          </a:lstStyle>
          <a:p>
            <a:r>
              <a:rPr lang="en-US"/>
              <a:t>Click to edit Master subtitle style</a:t>
            </a:r>
          </a:p>
        </p:txBody>
      </p:sp>
    </p:spTree>
    <p:extLst>
      <p:ext uri="{BB962C8B-B14F-4D97-AF65-F5344CB8AC3E}">
        <p14:creationId xmlns:p14="http://schemas.microsoft.com/office/powerpoint/2010/main" val="321394612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454" indent="0" algn="ctr">
              <a:buNone/>
              <a:defRPr>
                <a:solidFill>
                  <a:schemeClr val="tx1">
                    <a:tint val="75000"/>
                  </a:schemeClr>
                </a:solidFill>
              </a:defRPr>
            </a:lvl2pPr>
            <a:lvl3pPr marL="910933" indent="0" algn="ctr">
              <a:buNone/>
              <a:defRPr>
                <a:solidFill>
                  <a:schemeClr val="tx1">
                    <a:tint val="75000"/>
                  </a:schemeClr>
                </a:solidFill>
              </a:defRPr>
            </a:lvl3pPr>
            <a:lvl4pPr marL="1366407" indent="0" algn="ctr">
              <a:buNone/>
              <a:defRPr>
                <a:solidFill>
                  <a:schemeClr val="tx1">
                    <a:tint val="75000"/>
                  </a:schemeClr>
                </a:solidFill>
              </a:defRPr>
            </a:lvl4pPr>
            <a:lvl5pPr marL="1821870" indent="0" algn="ctr">
              <a:buNone/>
              <a:defRPr>
                <a:solidFill>
                  <a:schemeClr val="tx1">
                    <a:tint val="75000"/>
                  </a:schemeClr>
                </a:solidFill>
              </a:defRPr>
            </a:lvl5pPr>
            <a:lvl6pPr marL="2277346" indent="0" algn="ctr">
              <a:buNone/>
              <a:defRPr>
                <a:solidFill>
                  <a:schemeClr val="tx1">
                    <a:tint val="75000"/>
                  </a:schemeClr>
                </a:solidFill>
              </a:defRPr>
            </a:lvl6pPr>
            <a:lvl7pPr marL="2732813" indent="0" algn="ctr">
              <a:buNone/>
              <a:defRPr>
                <a:solidFill>
                  <a:schemeClr val="tx1">
                    <a:tint val="75000"/>
                  </a:schemeClr>
                </a:solidFill>
              </a:defRPr>
            </a:lvl7pPr>
            <a:lvl8pPr marL="3188250" indent="0" algn="ctr">
              <a:buNone/>
              <a:defRPr>
                <a:solidFill>
                  <a:schemeClr val="tx1">
                    <a:tint val="75000"/>
                  </a:schemeClr>
                </a:solidFill>
              </a:defRPr>
            </a:lvl8pPr>
            <a:lvl9pPr marL="36437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65560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20697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9"/>
            <a:ext cx="7772400" cy="1500187"/>
          </a:xfrm>
        </p:spPr>
        <p:txBody>
          <a:bodyPr anchor="b"/>
          <a:lstStyle>
            <a:lvl1pPr marL="0" indent="0">
              <a:buNone/>
              <a:defRPr sz="2000">
                <a:solidFill>
                  <a:schemeClr val="tx1">
                    <a:tint val="75000"/>
                  </a:schemeClr>
                </a:solidFill>
              </a:defRPr>
            </a:lvl1pPr>
            <a:lvl2pPr marL="455454" indent="0">
              <a:buNone/>
              <a:defRPr sz="1800">
                <a:solidFill>
                  <a:schemeClr val="tx1">
                    <a:tint val="75000"/>
                  </a:schemeClr>
                </a:solidFill>
              </a:defRPr>
            </a:lvl2pPr>
            <a:lvl3pPr marL="910933" indent="0">
              <a:buNone/>
              <a:defRPr sz="1600">
                <a:solidFill>
                  <a:schemeClr val="tx1">
                    <a:tint val="75000"/>
                  </a:schemeClr>
                </a:solidFill>
              </a:defRPr>
            </a:lvl3pPr>
            <a:lvl4pPr marL="1366407" indent="0">
              <a:buNone/>
              <a:defRPr sz="1400">
                <a:solidFill>
                  <a:schemeClr val="tx1">
                    <a:tint val="75000"/>
                  </a:schemeClr>
                </a:solidFill>
              </a:defRPr>
            </a:lvl4pPr>
            <a:lvl5pPr marL="1821870" indent="0">
              <a:buNone/>
              <a:defRPr sz="1400">
                <a:solidFill>
                  <a:schemeClr val="tx1">
                    <a:tint val="75000"/>
                  </a:schemeClr>
                </a:solidFill>
              </a:defRPr>
            </a:lvl5pPr>
            <a:lvl6pPr marL="2277346" indent="0">
              <a:buNone/>
              <a:defRPr sz="1400">
                <a:solidFill>
                  <a:schemeClr val="tx1">
                    <a:tint val="75000"/>
                  </a:schemeClr>
                </a:solidFill>
              </a:defRPr>
            </a:lvl6pPr>
            <a:lvl7pPr marL="2732813" indent="0">
              <a:buNone/>
              <a:defRPr sz="1400">
                <a:solidFill>
                  <a:schemeClr val="tx1">
                    <a:tint val="75000"/>
                  </a:schemeClr>
                </a:solidFill>
              </a:defRPr>
            </a:lvl7pPr>
            <a:lvl8pPr marL="3188250" indent="0">
              <a:buNone/>
              <a:defRPr sz="1400">
                <a:solidFill>
                  <a:schemeClr val="tx1">
                    <a:tint val="75000"/>
                  </a:schemeClr>
                </a:solidFill>
              </a:defRPr>
            </a:lvl8pPr>
            <a:lvl9pPr marL="36437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24278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50049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454" indent="0">
              <a:buNone/>
              <a:defRPr sz="2000" b="1"/>
            </a:lvl2pPr>
            <a:lvl3pPr marL="910933" indent="0">
              <a:buNone/>
              <a:defRPr sz="1800" b="1"/>
            </a:lvl3pPr>
            <a:lvl4pPr marL="1366407" indent="0">
              <a:buNone/>
              <a:defRPr sz="1600" b="1"/>
            </a:lvl4pPr>
            <a:lvl5pPr marL="1821870" indent="0">
              <a:buNone/>
              <a:defRPr sz="1600" b="1"/>
            </a:lvl5pPr>
            <a:lvl6pPr marL="2277346" indent="0">
              <a:buNone/>
              <a:defRPr sz="1600" b="1"/>
            </a:lvl6pPr>
            <a:lvl7pPr marL="2732813" indent="0">
              <a:buNone/>
              <a:defRPr sz="1600" b="1"/>
            </a:lvl7pPr>
            <a:lvl8pPr marL="3188250" indent="0">
              <a:buNone/>
              <a:defRPr sz="1600" b="1"/>
            </a:lvl8pPr>
            <a:lvl9pPr marL="36437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0" y="1535113"/>
            <a:ext cx="4041775" cy="639762"/>
          </a:xfrm>
        </p:spPr>
        <p:txBody>
          <a:bodyPr anchor="b"/>
          <a:lstStyle>
            <a:lvl1pPr marL="0" indent="0">
              <a:buNone/>
              <a:defRPr sz="2400" b="1"/>
            </a:lvl1pPr>
            <a:lvl2pPr marL="455454" indent="0">
              <a:buNone/>
              <a:defRPr sz="2000" b="1"/>
            </a:lvl2pPr>
            <a:lvl3pPr marL="910933" indent="0">
              <a:buNone/>
              <a:defRPr sz="1800" b="1"/>
            </a:lvl3pPr>
            <a:lvl4pPr marL="1366407" indent="0">
              <a:buNone/>
              <a:defRPr sz="1600" b="1"/>
            </a:lvl4pPr>
            <a:lvl5pPr marL="1821870" indent="0">
              <a:buNone/>
              <a:defRPr sz="1600" b="1"/>
            </a:lvl5pPr>
            <a:lvl6pPr marL="2277346" indent="0">
              <a:buNone/>
              <a:defRPr sz="1600" b="1"/>
            </a:lvl6pPr>
            <a:lvl7pPr marL="2732813" indent="0">
              <a:buNone/>
              <a:defRPr sz="1600" b="1"/>
            </a:lvl7pPr>
            <a:lvl8pPr marL="3188250" indent="0">
              <a:buNone/>
              <a:defRPr sz="1600" b="1"/>
            </a:lvl8pPr>
            <a:lvl9pPr marL="36437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281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50459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03528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1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1"/>
            <a:ext cx="3008313" cy="4691063"/>
          </a:xfrm>
        </p:spPr>
        <p:txBody>
          <a:bodyPr/>
          <a:lstStyle>
            <a:lvl1pPr marL="0" indent="0">
              <a:buNone/>
              <a:defRPr sz="1400"/>
            </a:lvl1pPr>
            <a:lvl2pPr marL="455454" indent="0">
              <a:buNone/>
              <a:defRPr sz="1200"/>
            </a:lvl2pPr>
            <a:lvl3pPr marL="910933" indent="0">
              <a:buNone/>
              <a:defRPr sz="1000"/>
            </a:lvl3pPr>
            <a:lvl4pPr marL="1366407" indent="0">
              <a:buNone/>
              <a:defRPr sz="900"/>
            </a:lvl4pPr>
            <a:lvl5pPr marL="1821870" indent="0">
              <a:buNone/>
              <a:defRPr sz="900"/>
            </a:lvl5pPr>
            <a:lvl6pPr marL="2277346" indent="0">
              <a:buNone/>
              <a:defRPr sz="900"/>
            </a:lvl6pPr>
            <a:lvl7pPr marL="2732813" indent="0">
              <a:buNone/>
              <a:defRPr sz="900"/>
            </a:lvl7pPr>
            <a:lvl8pPr marL="3188250" indent="0">
              <a:buNone/>
              <a:defRPr sz="900"/>
            </a:lvl8pPr>
            <a:lvl9pPr marL="36437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4882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454" indent="0">
              <a:buNone/>
              <a:defRPr sz="2800"/>
            </a:lvl2pPr>
            <a:lvl3pPr marL="910933" indent="0">
              <a:buNone/>
              <a:defRPr sz="2400"/>
            </a:lvl3pPr>
            <a:lvl4pPr marL="1366407" indent="0">
              <a:buNone/>
              <a:defRPr sz="2000"/>
            </a:lvl4pPr>
            <a:lvl5pPr marL="1821870" indent="0">
              <a:buNone/>
              <a:defRPr sz="2000"/>
            </a:lvl5pPr>
            <a:lvl6pPr marL="2277346" indent="0">
              <a:buNone/>
              <a:defRPr sz="2000"/>
            </a:lvl6pPr>
            <a:lvl7pPr marL="2732813" indent="0">
              <a:buNone/>
              <a:defRPr sz="2000"/>
            </a:lvl7pPr>
            <a:lvl8pPr marL="3188250" indent="0">
              <a:buNone/>
              <a:defRPr sz="2000"/>
            </a:lvl8pPr>
            <a:lvl9pPr marL="3643733" indent="0">
              <a:buNone/>
              <a:defRPr sz="2000"/>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5454" indent="0">
              <a:buNone/>
              <a:defRPr sz="1200"/>
            </a:lvl2pPr>
            <a:lvl3pPr marL="910933" indent="0">
              <a:buNone/>
              <a:defRPr sz="1000"/>
            </a:lvl3pPr>
            <a:lvl4pPr marL="1366407" indent="0">
              <a:buNone/>
              <a:defRPr sz="900"/>
            </a:lvl4pPr>
            <a:lvl5pPr marL="1821870" indent="0">
              <a:buNone/>
              <a:defRPr sz="900"/>
            </a:lvl5pPr>
            <a:lvl6pPr marL="2277346" indent="0">
              <a:buNone/>
              <a:defRPr sz="900"/>
            </a:lvl6pPr>
            <a:lvl7pPr marL="2732813" indent="0">
              <a:buNone/>
              <a:defRPr sz="900"/>
            </a:lvl7pPr>
            <a:lvl8pPr marL="3188250" indent="0">
              <a:buNone/>
              <a:defRPr sz="900"/>
            </a:lvl8pPr>
            <a:lvl9pPr marL="36437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593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4406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4670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93291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80"/>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13"/>
            <a:ext cx="6400800" cy="1753077"/>
          </a:xfrm>
        </p:spPr>
        <p:txBody>
          <a:bodyPr/>
          <a:lstStyle>
            <a:lvl1pPr marL="0" indent="0" algn="ctr">
              <a:buNone/>
              <a:defRPr/>
            </a:lvl1pPr>
            <a:lvl2pPr marL="409922" indent="0" algn="ctr">
              <a:buNone/>
              <a:defRPr/>
            </a:lvl2pPr>
            <a:lvl3pPr marL="819806" indent="0" algn="ctr">
              <a:buNone/>
              <a:defRPr/>
            </a:lvl3pPr>
            <a:lvl4pPr marL="1229765" indent="0" algn="ctr">
              <a:buNone/>
              <a:defRPr/>
            </a:lvl4pPr>
            <a:lvl5pPr marL="1639662" indent="0" algn="ctr">
              <a:buNone/>
              <a:defRPr/>
            </a:lvl5pPr>
            <a:lvl6pPr marL="2049586" indent="0" algn="ctr">
              <a:buNone/>
              <a:defRPr/>
            </a:lvl6pPr>
            <a:lvl7pPr marL="2459498" indent="0" algn="ctr">
              <a:buNone/>
              <a:defRPr/>
            </a:lvl7pPr>
            <a:lvl8pPr marL="2869419" indent="0" algn="ctr">
              <a:buNone/>
              <a:defRPr/>
            </a:lvl8pPr>
            <a:lvl9pPr marL="3279323" indent="0" algn="ctr">
              <a:buNone/>
              <a:defRPr/>
            </a:lvl9pPr>
          </a:lstStyle>
          <a:p>
            <a:r>
              <a:rPr lang="en-US"/>
              <a:t>Click to edit Master subtitle style</a:t>
            </a:r>
          </a:p>
        </p:txBody>
      </p:sp>
    </p:spTree>
    <p:extLst>
      <p:ext uri="{BB962C8B-B14F-4D97-AF65-F5344CB8AC3E}">
        <p14:creationId xmlns:p14="http://schemas.microsoft.com/office/powerpoint/2010/main" val="339035690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73290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09922" indent="0">
              <a:buNone/>
              <a:defRPr sz="1600"/>
            </a:lvl2pPr>
            <a:lvl3pPr marL="819806" indent="0">
              <a:buNone/>
              <a:defRPr sz="1400"/>
            </a:lvl3pPr>
            <a:lvl4pPr marL="1229765" indent="0">
              <a:buNone/>
              <a:defRPr sz="1300"/>
            </a:lvl4pPr>
            <a:lvl5pPr marL="1639662" indent="0">
              <a:buNone/>
              <a:defRPr sz="1300"/>
            </a:lvl5pPr>
            <a:lvl6pPr marL="2049586" indent="0">
              <a:buNone/>
              <a:defRPr sz="1300"/>
            </a:lvl6pPr>
            <a:lvl7pPr marL="2459498" indent="0">
              <a:buNone/>
              <a:defRPr sz="1300"/>
            </a:lvl7pPr>
            <a:lvl8pPr marL="2869419" indent="0">
              <a:buNone/>
              <a:defRPr sz="1300"/>
            </a:lvl8pPr>
            <a:lvl9pPr marL="3279323" indent="0">
              <a:buNone/>
              <a:defRPr sz="1300"/>
            </a:lvl9pPr>
          </a:lstStyle>
          <a:p>
            <a:pPr lvl="0"/>
            <a:r>
              <a:rPr lang="en-US"/>
              <a:t>Click to edit Master text styles</a:t>
            </a:r>
          </a:p>
        </p:txBody>
      </p:sp>
    </p:spTree>
    <p:extLst>
      <p:ext uri="{BB962C8B-B14F-4D97-AF65-F5344CB8AC3E}">
        <p14:creationId xmlns:p14="http://schemas.microsoft.com/office/powerpoint/2010/main" val="280441091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71985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09922" indent="0">
              <a:buNone/>
              <a:defRPr sz="1800" b="1"/>
            </a:lvl2pPr>
            <a:lvl3pPr marL="819806" indent="0">
              <a:buNone/>
              <a:defRPr sz="1600" b="1"/>
            </a:lvl3pPr>
            <a:lvl4pPr marL="1229765" indent="0">
              <a:buNone/>
              <a:defRPr sz="1400" b="1"/>
            </a:lvl4pPr>
            <a:lvl5pPr marL="1639662" indent="0">
              <a:buNone/>
              <a:defRPr sz="1400" b="1"/>
            </a:lvl5pPr>
            <a:lvl6pPr marL="2049586" indent="0">
              <a:buNone/>
              <a:defRPr sz="1400" b="1"/>
            </a:lvl6pPr>
            <a:lvl7pPr marL="2459498" indent="0">
              <a:buNone/>
              <a:defRPr sz="1400" b="1"/>
            </a:lvl7pPr>
            <a:lvl8pPr marL="2869419" indent="0">
              <a:buNone/>
              <a:defRPr sz="1400" b="1"/>
            </a:lvl8pPr>
            <a:lvl9pPr marL="3279323"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623"/>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80" y="1534478"/>
            <a:ext cx="4041933" cy="640080"/>
          </a:xfrm>
        </p:spPr>
        <p:txBody>
          <a:bodyPr anchor="b"/>
          <a:lstStyle>
            <a:lvl1pPr marL="0" indent="0">
              <a:buNone/>
              <a:defRPr sz="2200" b="1"/>
            </a:lvl1pPr>
            <a:lvl2pPr marL="409922" indent="0">
              <a:buNone/>
              <a:defRPr sz="1800" b="1"/>
            </a:lvl2pPr>
            <a:lvl3pPr marL="819806" indent="0">
              <a:buNone/>
              <a:defRPr sz="1600" b="1"/>
            </a:lvl3pPr>
            <a:lvl4pPr marL="1229765" indent="0">
              <a:buNone/>
              <a:defRPr sz="1400" b="1"/>
            </a:lvl4pPr>
            <a:lvl5pPr marL="1639662" indent="0">
              <a:buNone/>
              <a:defRPr sz="1400" b="1"/>
            </a:lvl5pPr>
            <a:lvl6pPr marL="2049586" indent="0">
              <a:buNone/>
              <a:defRPr sz="1400" b="1"/>
            </a:lvl6pPr>
            <a:lvl7pPr marL="2459498" indent="0">
              <a:buNone/>
              <a:defRPr sz="1400" b="1"/>
            </a:lvl7pPr>
            <a:lvl8pPr marL="2869419" indent="0">
              <a:buNone/>
              <a:defRPr sz="1400" b="1"/>
            </a:lvl8pPr>
            <a:lvl9pPr marL="3279323"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80" y="2174623"/>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45224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896587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6607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05"/>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09922" indent="0">
              <a:buNone/>
              <a:defRPr sz="1100"/>
            </a:lvl2pPr>
            <a:lvl3pPr marL="819806" indent="0">
              <a:buNone/>
              <a:defRPr sz="900"/>
            </a:lvl3pPr>
            <a:lvl4pPr marL="1229765" indent="0">
              <a:buNone/>
              <a:defRPr sz="800"/>
            </a:lvl4pPr>
            <a:lvl5pPr marL="1639662" indent="0">
              <a:buNone/>
              <a:defRPr sz="800"/>
            </a:lvl5pPr>
            <a:lvl6pPr marL="2049586" indent="0">
              <a:buNone/>
              <a:defRPr sz="800"/>
            </a:lvl6pPr>
            <a:lvl7pPr marL="2459498" indent="0">
              <a:buNone/>
              <a:defRPr sz="800"/>
            </a:lvl7pPr>
            <a:lvl8pPr marL="2869419" indent="0">
              <a:buNone/>
              <a:defRPr sz="800"/>
            </a:lvl8pPr>
            <a:lvl9pPr marL="3279323" indent="0">
              <a:buNone/>
              <a:defRPr sz="800"/>
            </a:lvl9pPr>
          </a:lstStyle>
          <a:p>
            <a:pPr lvl="0"/>
            <a:r>
              <a:rPr lang="en-US"/>
              <a:t>Click to edit Master text styles</a:t>
            </a:r>
          </a:p>
        </p:txBody>
      </p:sp>
    </p:spTree>
    <p:extLst>
      <p:ext uri="{BB962C8B-B14F-4D97-AF65-F5344CB8AC3E}">
        <p14:creationId xmlns:p14="http://schemas.microsoft.com/office/powerpoint/2010/main" val="13134304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09922" indent="0">
              <a:buNone/>
              <a:defRPr sz="2500"/>
            </a:lvl2pPr>
            <a:lvl3pPr marL="819806" indent="0">
              <a:buNone/>
              <a:defRPr sz="2200"/>
            </a:lvl3pPr>
            <a:lvl4pPr marL="1229765" indent="0">
              <a:buNone/>
              <a:defRPr sz="1800"/>
            </a:lvl4pPr>
            <a:lvl5pPr marL="1639662" indent="0">
              <a:buNone/>
              <a:defRPr sz="1800"/>
            </a:lvl5pPr>
            <a:lvl6pPr marL="2049586" indent="0">
              <a:buNone/>
              <a:defRPr sz="1800"/>
            </a:lvl6pPr>
            <a:lvl7pPr marL="2459498" indent="0">
              <a:buNone/>
              <a:defRPr sz="1800"/>
            </a:lvl7pPr>
            <a:lvl8pPr marL="2869419" indent="0">
              <a:buNone/>
              <a:defRPr sz="1800"/>
            </a:lvl8pPr>
            <a:lvl9pPr marL="3279323"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09922" indent="0">
              <a:buNone/>
              <a:defRPr sz="1100"/>
            </a:lvl2pPr>
            <a:lvl3pPr marL="819806" indent="0">
              <a:buNone/>
              <a:defRPr sz="900"/>
            </a:lvl3pPr>
            <a:lvl4pPr marL="1229765" indent="0">
              <a:buNone/>
              <a:defRPr sz="800"/>
            </a:lvl4pPr>
            <a:lvl5pPr marL="1639662" indent="0">
              <a:buNone/>
              <a:defRPr sz="800"/>
            </a:lvl5pPr>
            <a:lvl6pPr marL="2049586" indent="0">
              <a:buNone/>
              <a:defRPr sz="800"/>
            </a:lvl6pPr>
            <a:lvl7pPr marL="2459498" indent="0">
              <a:buNone/>
              <a:defRPr sz="800"/>
            </a:lvl7pPr>
            <a:lvl8pPr marL="2869419" indent="0">
              <a:buNone/>
              <a:defRPr sz="800"/>
            </a:lvl8pPr>
            <a:lvl9pPr marL="3279323" indent="0">
              <a:buNone/>
              <a:defRPr sz="800"/>
            </a:lvl9pPr>
          </a:lstStyle>
          <a:p>
            <a:pPr lvl="0"/>
            <a:r>
              <a:rPr lang="en-US"/>
              <a:t>Click to edit Master text styles</a:t>
            </a:r>
          </a:p>
        </p:txBody>
      </p:sp>
    </p:spTree>
    <p:extLst>
      <p:ext uri="{BB962C8B-B14F-4D97-AF65-F5344CB8AC3E}">
        <p14:creationId xmlns:p14="http://schemas.microsoft.com/office/powerpoint/2010/main" val="8737232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36" indent="0">
              <a:buNone/>
              <a:defRPr sz="1600"/>
            </a:lvl2pPr>
            <a:lvl3pPr marL="822866" indent="0">
              <a:buNone/>
              <a:defRPr sz="1400"/>
            </a:lvl3pPr>
            <a:lvl4pPr marL="1234307" indent="0">
              <a:buNone/>
              <a:defRPr sz="1300"/>
            </a:lvl4pPr>
            <a:lvl5pPr marL="1645738" indent="0">
              <a:buNone/>
              <a:defRPr sz="1300"/>
            </a:lvl5pPr>
            <a:lvl6pPr marL="2057174" indent="0">
              <a:buNone/>
              <a:defRPr sz="1300"/>
            </a:lvl6pPr>
            <a:lvl7pPr marL="2468608" indent="0">
              <a:buNone/>
              <a:defRPr sz="1300"/>
            </a:lvl7pPr>
            <a:lvl8pPr marL="2880043" indent="0">
              <a:buNone/>
              <a:defRPr sz="1300"/>
            </a:lvl8pPr>
            <a:lvl9pPr marL="3291477" indent="0">
              <a:buNone/>
              <a:defRPr sz="1300"/>
            </a:lvl9pPr>
          </a:lstStyle>
          <a:p>
            <a:pPr lvl="0"/>
            <a:r>
              <a:rPr lang="en-US"/>
              <a:t>Click to edit Master text styles</a:t>
            </a:r>
          </a:p>
        </p:txBody>
      </p:sp>
    </p:spTree>
    <p:extLst>
      <p:ext uri="{BB962C8B-B14F-4D97-AF65-F5344CB8AC3E}">
        <p14:creationId xmlns:p14="http://schemas.microsoft.com/office/powerpoint/2010/main" val="327186002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3362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65627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lgn="l">
              <a:defRPr/>
            </a:lvl1pPr>
          </a:lstStyle>
          <a:p>
            <a:pPr>
              <a:defRPr/>
            </a:pPr>
            <a:fld id="{455038FE-6F73-F94E-BF0B-133D7DBB43DE}" type="slidenum">
              <a:rPr lang="en-US">
                <a:latin typeface="Times New Roman"/>
                <a:ea typeface="ヒラギノ明朝 ProN W3"/>
              </a:rPr>
              <a:pPr>
                <a:defRPr/>
              </a:pPr>
              <a:t>‹#›</a:t>
            </a:fld>
            <a:endParaRPr lang="en-US">
              <a:latin typeface="Times New Roman"/>
              <a:ea typeface="ヒラギノ明朝 ProN W3"/>
            </a:endParaRPr>
          </a:p>
        </p:txBody>
      </p:sp>
    </p:spTree>
    <p:extLst>
      <p:ext uri="{BB962C8B-B14F-4D97-AF65-F5344CB8AC3E}">
        <p14:creationId xmlns:p14="http://schemas.microsoft.com/office/powerpoint/2010/main" val="404145117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a:endParaRPr>
          </a:p>
        </p:txBody>
      </p:sp>
      <p:sp>
        <p:nvSpPr>
          <p:cNvPr id="4" name="Slide Number Placeholder 3"/>
          <p:cNvSpPr>
            <a:spLocks noGrp="1"/>
          </p:cNvSpPr>
          <p:nvPr>
            <p:ph type="sldNum" sz="quarter" idx="12"/>
          </p:nvPr>
        </p:nvSpPr>
        <p:spPr/>
        <p:txBody>
          <a:bodyPr/>
          <a:lstStyle>
            <a:lvl1pPr>
              <a:defRPr smtClean="0"/>
            </a:lvl1pPr>
          </a:lstStyle>
          <a:p>
            <a:fld id="{DB9962FF-E079-B04D-AC6B-1806DC6CA54D}"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9561701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2" y="6248400"/>
            <a:ext cx="1905000" cy="457200"/>
          </a:xfrm>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a:xfrm>
            <a:off x="3124206" y="6248400"/>
            <a:ext cx="2895600" cy="457200"/>
          </a:xfrm>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1869AA99-C995-6E48-A34D-5C1266264C1E}"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3727806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89985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a:endParaRPr>
          </a:p>
        </p:txBody>
      </p:sp>
      <p:sp>
        <p:nvSpPr>
          <p:cNvPr id="4" name="Slide Number Placeholder 3"/>
          <p:cNvSpPr>
            <a:spLocks noGrp="1"/>
          </p:cNvSpPr>
          <p:nvPr>
            <p:ph type="sldNum" sz="quarter" idx="12"/>
          </p:nvPr>
        </p:nvSpPr>
        <p:spPr/>
        <p:txBody>
          <a:bodyPr/>
          <a:lstStyle>
            <a:lvl1pPr>
              <a:defRPr smtClean="0"/>
            </a:lvl1pPr>
          </a:lstStyle>
          <a:p>
            <a:fld id="{DB9962FF-E079-B04D-AC6B-1806DC6CA54D}"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9562281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53" indent="0" algn="ctr">
              <a:buNone/>
              <a:defRPr/>
            </a:lvl3pPr>
            <a:lvl4pPr marL="1367339" indent="0" algn="ctr">
              <a:buNone/>
              <a:defRPr/>
            </a:lvl4pPr>
            <a:lvl5pPr marL="1823111" indent="0" algn="ctr">
              <a:buNone/>
              <a:defRPr/>
            </a:lvl5pPr>
            <a:lvl6pPr marL="2278890" indent="0" algn="ctr">
              <a:buNone/>
              <a:defRPr/>
            </a:lvl6pPr>
            <a:lvl7pPr marL="2734673" indent="0" algn="ctr">
              <a:buNone/>
              <a:defRPr/>
            </a:lvl7pPr>
            <a:lvl8pPr marL="3190442" indent="0" algn="ctr">
              <a:buNone/>
              <a:defRPr/>
            </a:lvl8pPr>
            <a:lvl9pPr marL="364621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p:txBody>
          <a:bodyPr/>
          <a:lstStyle>
            <a:lvl1pPr>
              <a:defRPr smtClean="0"/>
            </a:lvl1pPr>
          </a:lstStyle>
          <a:p>
            <a:fld id="{CE3E28AF-AF16-D540-B6D3-7D66750BC35A}"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4317712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2" y="6248400"/>
            <a:ext cx="1905000" cy="457200"/>
          </a:xfrm>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a:xfrm>
            <a:off x="3124206" y="6248400"/>
            <a:ext cx="2895600" cy="457200"/>
          </a:xfrm>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1869AA99-C995-6E48-A34D-5C1266264C1E}"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36054663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545062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28179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873" indent="0" algn="ctr">
              <a:buNone/>
              <a:defRPr>
                <a:solidFill>
                  <a:schemeClr val="tx1">
                    <a:tint val="75000"/>
                  </a:schemeClr>
                </a:solidFill>
              </a:defRPr>
            </a:lvl2pPr>
            <a:lvl3pPr marL="911767" indent="0" algn="ctr">
              <a:buNone/>
              <a:defRPr>
                <a:solidFill>
                  <a:schemeClr val="tx1">
                    <a:tint val="75000"/>
                  </a:schemeClr>
                </a:solidFill>
              </a:defRPr>
            </a:lvl3pPr>
            <a:lvl4pPr marL="1367663" indent="0" algn="ctr">
              <a:buNone/>
              <a:defRPr>
                <a:solidFill>
                  <a:schemeClr val="tx1">
                    <a:tint val="75000"/>
                  </a:schemeClr>
                </a:solidFill>
              </a:defRPr>
            </a:lvl4pPr>
            <a:lvl5pPr marL="1823544" indent="0" algn="ctr">
              <a:buNone/>
              <a:defRPr>
                <a:solidFill>
                  <a:schemeClr val="tx1">
                    <a:tint val="75000"/>
                  </a:schemeClr>
                </a:solidFill>
              </a:defRPr>
            </a:lvl5pPr>
            <a:lvl6pPr marL="2279430" indent="0" algn="ctr">
              <a:buNone/>
              <a:defRPr>
                <a:solidFill>
                  <a:schemeClr val="tx1">
                    <a:tint val="75000"/>
                  </a:schemeClr>
                </a:solidFill>
              </a:defRPr>
            </a:lvl6pPr>
            <a:lvl7pPr marL="2735321" indent="0" algn="ctr">
              <a:buNone/>
              <a:defRPr>
                <a:solidFill>
                  <a:schemeClr val="tx1">
                    <a:tint val="75000"/>
                  </a:schemeClr>
                </a:solidFill>
              </a:defRPr>
            </a:lvl7pPr>
            <a:lvl8pPr marL="3191202" indent="0" algn="ctr">
              <a:buNone/>
              <a:defRPr>
                <a:solidFill>
                  <a:schemeClr val="tx1">
                    <a:tint val="75000"/>
                  </a:schemeClr>
                </a:solidFill>
              </a:defRPr>
            </a:lvl8pPr>
            <a:lvl9pPr marL="364708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36637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42960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9"/>
            <a:ext cx="7772400" cy="1500187"/>
          </a:xfrm>
        </p:spPr>
        <p:txBody>
          <a:bodyPr anchor="b"/>
          <a:lstStyle>
            <a:lvl1pPr marL="0" indent="0">
              <a:buNone/>
              <a:defRPr sz="2000">
                <a:solidFill>
                  <a:schemeClr val="tx1">
                    <a:tint val="75000"/>
                  </a:schemeClr>
                </a:solidFill>
              </a:defRPr>
            </a:lvl1pPr>
            <a:lvl2pPr marL="455873" indent="0">
              <a:buNone/>
              <a:defRPr sz="1800">
                <a:solidFill>
                  <a:schemeClr val="tx1">
                    <a:tint val="75000"/>
                  </a:schemeClr>
                </a:solidFill>
              </a:defRPr>
            </a:lvl2pPr>
            <a:lvl3pPr marL="911767" indent="0">
              <a:buNone/>
              <a:defRPr sz="1600">
                <a:solidFill>
                  <a:schemeClr val="tx1">
                    <a:tint val="75000"/>
                  </a:schemeClr>
                </a:solidFill>
              </a:defRPr>
            </a:lvl3pPr>
            <a:lvl4pPr marL="1367663" indent="0">
              <a:buNone/>
              <a:defRPr sz="1400">
                <a:solidFill>
                  <a:schemeClr val="tx1">
                    <a:tint val="75000"/>
                  </a:schemeClr>
                </a:solidFill>
              </a:defRPr>
            </a:lvl4pPr>
            <a:lvl5pPr marL="1823544" indent="0">
              <a:buNone/>
              <a:defRPr sz="1400">
                <a:solidFill>
                  <a:schemeClr val="tx1">
                    <a:tint val="75000"/>
                  </a:schemeClr>
                </a:solidFill>
              </a:defRPr>
            </a:lvl5pPr>
            <a:lvl6pPr marL="2279430" indent="0">
              <a:buNone/>
              <a:defRPr sz="1400">
                <a:solidFill>
                  <a:schemeClr val="tx1">
                    <a:tint val="75000"/>
                  </a:schemeClr>
                </a:solidFill>
              </a:defRPr>
            </a:lvl6pPr>
            <a:lvl7pPr marL="2735321" indent="0">
              <a:buNone/>
              <a:defRPr sz="1400">
                <a:solidFill>
                  <a:schemeClr val="tx1">
                    <a:tint val="75000"/>
                  </a:schemeClr>
                </a:solidFill>
              </a:defRPr>
            </a:lvl7pPr>
            <a:lvl8pPr marL="3191202" indent="0">
              <a:buNone/>
              <a:defRPr sz="1400">
                <a:solidFill>
                  <a:schemeClr val="tx1">
                    <a:tint val="75000"/>
                  </a:schemeClr>
                </a:solidFill>
              </a:defRPr>
            </a:lvl8pPr>
            <a:lvl9pPr marL="364708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34265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33592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873" indent="0">
              <a:buNone/>
              <a:defRPr sz="2000" b="1"/>
            </a:lvl2pPr>
            <a:lvl3pPr marL="911767" indent="0">
              <a:buNone/>
              <a:defRPr sz="1800" b="1"/>
            </a:lvl3pPr>
            <a:lvl4pPr marL="1367663" indent="0">
              <a:buNone/>
              <a:defRPr sz="1600" b="1"/>
            </a:lvl4pPr>
            <a:lvl5pPr marL="1823544" indent="0">
              <a:buNone/>
              <a:defRPr sz="1600" b="1"/>
            </a:lvl5pPr>
            <a:lvl6pPr marL="2279430" indent="0">
              <a:buNone/>
              <a:defRPr sz="1600" b="1"/>
            </a:lvl6pPr>
            <a:lvl7pPr marL="2735321" indent="0">
              <a:buNone/>
              <a:defRPr sz="1600" b="1"/>
            </a:lvl7pPr>
            <a:lvl8pPr marL="3191202" indent="0">
              <a:buNone/>
              <a:defRPr sz="1600" b="1"/>
            </a:lvl8pPr>
            <a:lvl9pPr marL="36470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8" y="1535113"/>
            <a:ext cx="4041775" cy="639762"/>
          </a:xfrm>
        </p:spPr>
        <p:txBody>
          <a:bodyPr anchor="b"/>
          <a:lstStyle>
            <a:lvl1pPr marL="0" indent="0">
              <a:buNone/>
              <a:defRPr sz="2400" b="1"/>
            </a:lvl1pPr>
            <a:lvl2pPr marL="455873" indent="0">
              <a:buNone/>
              <a:defRPr sz="2000" b="1"/>
            </a:lvl2pPr>
            <a:lvl3pPr marL="911767" indent="0">
              <a:buNone/>
              <a:defRPr sz="1800" b="1"/>
            </a:lvl3pPr>
            <a:lvl4pPr marL="1367663" indent="0">
              <a:buNone/>
              <a:defRPr sz="1600" b="1"/>
            </a:lvl4pPr>
            <a:lvl5pPr marL="1823544" indent="0">
              <a:buNone/>
              <a:defRPr sz="1600" b="1"/>
            </a:lvl5pPr>
            <a:lvl6pPr marL="2279430" indent="0">
              <a:buNone/>
              <a:defRPr sz="1600" b="1"/>
            </a:lvl6pPr>
            <a:lvl7pPr marL="2735321" indent="0">
              <a:buNone/>
              <a:defRPr sz="1600" b="1"/>
            </a:lvl7pPr>
            <a:lvl8pPr marL="3191202" indent="0">
              <a:buNone/>
              <a:defRPr sz="1600" b="1"/>
            </a:lvl8pPr>
            <a:lvl9pPr marL="36470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60996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7934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65413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1"/>
            <a:ext cx="3008313" cy="4691063"/>
          </a:xfrm>
        </p:spPr>
        <p:txBody>
          <a:bodyPr/>
          <a:lstStyle>
            <a:lvl1pPr marL="0" indent="0">
              <a:buNone/>
              <a:defRPr sz="1400"/>
            </a:lvl1pPr>
            <a:lvl2pPr marL="455873" indent="0">
              <a:buNone/>
              <a:defRPr sz="1200"/>
            </a:lvl2pPr>
            <a:lvl3pPr marL="911767" indent="0">
              <a:buNone/>
              <a:defRPr sz="1000"/>
            </a:lvl3pPr>
            <a:lvl4pPr marL="1367663" indent="0">
              <a:buNone/>
              <a:defRPr sz="900"/>
            </a:lvl4pPr>
            <a:lvl5pPr marL="1823544" indent="0">
              <a:buNone/>
              <a:defRPr sz="900"/>
            </a:lvl5pPr>
            <a:lvl6pPr marL="2279430" indent="0">
              <a:buNone/>
              <a:defRPr sz="900"/>
            </a:lvl6pPr>
            <a:lvl7pPr marL="2735321" indent="0">
              <a:buNone/>
              <a:defRPr sz="900"/>
            </a:lvl7pPr>
            <a:lvl8pPr marL="3191202" indent="0">
              <a:buNone/>
              <a:defRPr sz="900"/>
            </a:lvl8pPr>
            <a:lvl9pPr marL="36470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05458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873" indent="0">
              <a:buNone/>
              <a:defRPr sz="2800"/>
            </a:lvl2pPr>
            <a:lvl3pPr marL="911767" indent="0">
              <a:buNone/>
              <a:defRPr sz="2400"/>
            </a:lvl3pPr>
            <a:lvl4pPr marL="1367663" indent="0">
              <a:buNone/>
              <a:defRPr sz="2000"/>
            </a:lvl4pPr>
            <a:lvl5pPr marL="1823544" indent="0">
              <a:buNone/>
              <a:defRPr sz="2000"/>
            </a:lvl5pPr>
            <a:lvl6pPr marL="2279430" indent="0">
              <a:buNone/>
              <a:defRPr sz="2000"/>
            </a:lvl6pPr>
            <a:lvl7pPr marL="2735321" indent="0">
              <a:buNone/>
              <a:defRPr sz="2000"/>
            </a:lvl7pPr>
            <a:lvl8pPr marL="3191202" indent="0">
              <a:buNone/>
              <a:defRPr sz="2000"/>
            </a:lvl8pPr>
            <a:lvl9pPr marL="3647084"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5873" indent="0">
              <a:buNone/>
              <a:defRPr sz="1200"/>
            </a:lvl2pPr>
            <a:lvl3pPr marL="911767" indent="0">
              <a:buNone/>
              <a:defRPr sz="1000"/>
            </a:lvl3pPr>
            <a:lvl4pPr marL="1367663" indent="0">
              <a:buNone/>
              <a:defRPr sz="900"/>
            </a:lvl4pPr>
            <a:lvl5pPr marL="1823544" indent="0">
              <a:buNone/>
              <a:defRPr sz="900"/>
            </a:lvl5pPr>
            <a:lvl6pPr marL="2279430" indent="0">
              <a:buNone/>
              <a:defRPr sz="900"/>
            </a:lvl6pPr>
            <a:lvl7pPr marL="2735321" indent="0">
              <a:buNone/>
              <a:defRPr sz="900"/>
            </a:lvl7pPr>
            <a:lvl8pPr marL="3191202" indent="0">
              <a:buNone/>
              <a:defRPr sz="900"/>
            </a:lvl8pPr>
            <a:lvl9pPr marL="36470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4943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04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78" y="1534478"/>
            <a:ext cx="4041933" cy="640080"/>
          </a:xfrm>
        </p:spPr>
        <p:txBody>
          <a:bodyPr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87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21599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19392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15"/>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48"/>
            <a:ext cx="6400800" cy="1753077"/>
          </a:xfrm>
        </p:spPr>
        <p:txBody>
          <a:bodyPr/>
          <a:lstStyle>
            <a:lvl1pPr marL="0" indent="0" algn="ctr">
              <a:buNone/>
              <a:defRPr/>
            </a:lvl1pPr>
            <a:lvl2pPr marL="410004" indent="0" algn="ctr">
              <a:buNone/>
              <a:defRPr/>
            </a:lvl2pPr>
            <a:lvl3pPr marL="819923" indent="0" algn="ctr">
              <a:buNone/>
              <a:defRPr/>
            </a:lvl3pPr>
            <a:lvl4pPr marL="1230011" indent="0" algn="ctr">
              <a:buNone/>
              <a:defRPr/>
            </a:lvl4pPr>
            <a:lvl5pPr marL="1639969" indent="0" algn="ctr">
              <a:buNone/>
              <a:defRPr/>
            </a:lvl5pPr>
            <a:lvl6pPr marL="2049971" indent="0" algn="ctr">
              <a:buNone/>
              <a:defRPr/>
            </a:lvl6pPr>
            <a:lvl7pPr marL="2459950" indent="0" algn="ctr">
              <a:buNone/>
              <a:defRPr/>
            </a:lvl7pPr>
            <a:lvl8pPr marL="2869955" indent="0" algn="ctr">
              <a:buNone/>
              <a:defRPr/>
            </a:lvl8pPr>
            <a:lvl9pPr marL="3279935" indent="0" algn="ctr">
              <a:buNone/>
              <a:defRPr/>
            </a:lvl9pPr>
          </a:lstStyle>
          <a:p>
            <a:r>
              <a:rPr lang="en-US"/>
              <a:t>Click to edit Master subtitle style</a:t>
            </a:r>
          </a:p>
        </p:txBody>
      </p:sp>
    </p:spTree>
    <p:extLst>
      <p:ext uri="{BB962C8B-B14F-4D97-AF65-F5344CB8AC3E}">
        <p14:creationId xmlns:p14="http://schemas.microsoft.com/office/powerpoint/2010/main" val="215221173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43482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004" indent="0">
              <a:buNone/>
              <a:defRPr sz="1600"/>
            </a:lvl2pPr>
            <a:lvl3pPr marL="819923" indent="0">
              <a:buNone/>
              <a:defRPr sz="1400"/>
            </a:lvl3pPr>
            <a:lvl4pPr marL="1230011" indent="0">
              <a:buNone/>
              <a:defRPr sz="1300"/>
            </a:lvl4pPr>
            <a:lvl5pPr marL="1639969" indent="0">
              <a:buNone/>
              <a:defRPr sz="1300"/>
            </a:lvl5pPr>
            <a:lvl6pPr marL="2049971" indent="0">
              <a:buNone/>
              <a:defRPr sz="1300"/>
            </a:lvl6pPr>
            <a:lvl7pPr marL="2459950" indent="0">
              <a:buNone/>
              <a:defRPr sz="1300"/>
            </a:lvl7pPr>
            <a:lvl8pPr marL="2869955" indent="0">
              <a:buNone/>
              <a:defRPr sz="1300"/>
            </a:lvl8pPr>
            <a:lvl9pPr marL="3279935" indent="0">
              <a:buNone/>
              <a:defRPr sz="1300"/>
            </a:lvl9pPr>
          </a:lstStyle>
          <a:p>
            <a:pPr lvl="0"/>
            <a:r>
              <a:rPr lang="en-US"/>
              <a:t>Click to edit Master text styles</a:t>
            </a:r>
          </a:p>
        </p:txBody>
      </p:sp>
    </p:spTree>
    <p:extLst>
      <p:ext uri="{BB962C8B-B14F-4D97-AF65-F5344CB8AC3E}">
        <p14:creationId xmlns:p14="http://schemas.microsoft.com/office/powerpoint/2010/main" val="211053159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52627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004" indent="0">
              <a:buNone/>
              <a:defRPr sz="1800" b="1"/>
            </a:lvl2pPr>
            <a:lvl3pPr marL="819923" indent="0">
              <a:buNone/>
              <a:defRPr sz="1600" b="1"/>
            </a:lvl3pPr>
            <a:lvl4pPr marL="1230011" indent="0">
              <a:buNone/>
              <a:defRPr sz="1400" b="1"/>
            </a:lvl4pPr>
            <a:lvl5pPr marL="1639969" indent="0">
              <a:buNone/>
              <a:defRPr sz="1400" b="1"/>
            </a:lvl5pPr>
            <a:lvl6pPr marL="2049971" indent="0">
              <a:buNone/>
              <a:defRPr sz="1400" b="1"/>
            </a:lvl6pPr>
            <a:lvl7pPr marL="2459950" indent="0">
              <a:buNone/>
              <a:defRPr sz="1400" b="1"/>
            </a:lvl7pPr>
            <a:lvl8pPr marL="2869955" indent="0">
              <a:buNone/>
              <a:defRPr sz="1400" b="1"/>
            </a:lvl8pPr>
            <a:lvl9pPr marL="327993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614"/>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02" y="1534478"/>
            <a:ext cx="4041933" cy="640080"/>
          </a:xfrm>
        </p:spPr>
        <p:txBody>
          <a:bodyPr anchor="b"/>
          <a:lstStyle>
            <a:lvl1pPr marL="0" indent="0">
              <a:buNone/>
              <a:defRPr sz="2200" b="1"/>
            </a:lvl1pPr>
            <a:lvl2pPr marL="410004" indent="0">
              <a:buNone/>
              <a:defRPr sz="1800" b="1"/>
            </a:lvl2pPr>
            <a:lvl3pPr marL="819923" indent="0">
              <a:buNone/>
              <a:defRPr sz="1600" b="1"/>
            </a:lvl3pPr>
            <a:lvl4pPr marL="1230011" indent="0">
              <a:buNone/>
              <a:defRPr sz="1400" b="1"/>
            </a:lvl4pPr>
            <a:lvl5pPr marL="1639969" indent="0">
              <a:buNone/>
              <a:defRPr sz="1400" b="1"/>
            </a:lvl5pPr>
            <a:lvl6pPr marL="2049971" indent="0">
              <a:buNone/>
              <a:defRPr sz="1400" b="1"/>
            </a:lvl6pPr>
            <a:lvl7pPr marL="2459950" indent="0">
              <a:buNone/>
              <a:defRPr sz="1400" b="1"/>
            </a:lvl7pPr>
            <a:lvl8pPr marL="2869955" indent="0">
              <a:buNone/>
              <a:defRPr sz="1400" b="1"/>
            </a:lvl8pPr>
            <a:lvl9pPr marL="327993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02" y="2174614"/>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7336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39995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2184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0"/>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004" indent="0">
              <a:buNone/>
              <a:defRPr sz="1100"/>
            </a:lvl2pPr>
            <a:lvl3pPr marL="819923" indent="0">
              <a:buNone/>
              <a:defRPr sz="900"/>
            </a:lvl3pPr>
            <a:lvl4pPr marL="1230011" indent="0">
              <a:buNone/>
              <a:defRPr sz="800"/>
            </a:lvl4pPr>
            <a:lvl5pPr marL="1639969" indent="0">
              <a:buNone/>
              <a:defRPr sz="800"/>
            </a:lvl5pPr>
            <a:lvl6pPr marL="2049971" indent="0">
              <a:buNone/>
              <a:defRPr sz="800"/>
            </a:lvl6pPr>
            <a:lvl7pPr marL="2459950" indent="0">
              <a:buNone/>
              <a:defRPr sz="800"/>
            </a:lvl7pPr>
            <a:lvl8pPr marL="2869955" indent="0">
              <a:buNone/>
              <a:defRPr sz="800"/>
            </a:lvl8pPr>
            <a:lvl9pPr marL="3279935" indent="0">
              <a:buNone/>
              <a:defRPr sz="800"/>
            </a:lvl9pPr>
          </a:lstStyle>
          <a:p>
            <a:pPr lvl="0"/>
            <a:r>
              <a:rPr lang="en-US"/>
              <a:t>Click to edit Master text styles</a:t>
            </a:r>
          </a:p>
        </p:txBody>
      </p:sp>
    </p:spTree>
    <p:extLst>
      <p:ext uri="{BB962C8B-B14F-4D97-AF65-F5344CB8AC3E}">
        <p14:creationId xmlns:p14="http://schemas.microsoft.com/office/powerpoint/2010/main" val="234769715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004" indent="0">
              <a:buNone/>
              <a:defRPr sz="2500"/>
            </a:lvl2pPr>
            <a:lvl3pPr marL="819923" indent="0">
              <a:buNone/>
              <a:defRPr sz="2200"/>
            </a:lvl3pPr>
            <a:lvl4pPr marL="1230011" indent="0">
              <a:buNone/>
              <a:defRPr sz="1800"/>
            </a:lvl4pPr>
            <a:lvl5pPr marL="1639969" indent="0">
              <a:buNone/>
              <a:defRPr sz="1800"/>
            </a:lvl5pPr>
            <a:lvl6pPr marL="2049971" indent="0">
              <a:buNone/>
              <a:defRPr sz="1800"/>
            </a:lvl6pPr>
            <a:lvl7pPr marL="2459950" indent="0">
              <a:buNone/>
              <a:defRPr sz="1800"/>
            </a:lvl7pPr>
            <a:lvl8pPr marL="2869955" indent="0">
              <a:buNone/>
              <a:defRPr sz="1800"/>
            </a:lvl8pPr>
            <a:lvl9pPr marL="3279935"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0004" indent="0">
              <a:buNone/>
              <a:defRPr sz="1100"/>
            </a:lvl2pPr>
            <a:lvl3pPr marL="819923" indent="0">
              <a:buNone/>
              <a:defRPr sz="900"/>
            </a:lvl3pPr>
            <a:lvl4pPr marL="1230011" indent="0">
              <a:buNone/>
              <a:defRPr sz="800"/>
            </a:lvl4pPr>
            <a:lvl5pPr marL="1639969" indent="0">
              <a:buNone/>
              <a:defRPr sz="800"/>
            </a:lvl5pPr>
            <a:lvl6pPr marL="2049971" indent="0">
              <a:buNone/>
              <a:defRPr sz="800"/>
            </a:lvl6pPr>
            <a:lvl7pPr marL="2459950" indent="0">
              <a:buNone/>
              <a:defRPr sz="800"/>
            </a:lvl7pPr>
            <a:lvl8pPr marL="2869955" indent="0">
              <a:buNone/>
              <a:defRPr sz="800"/>
            </a:lvl8pPr>
            <a:lvl9pPr marL="3279935" indent="0">
              <a:buNone/>
              <a:defRPr sz="800"/>
            </a:lvl9pPr>
          </a:lstStyle>
          <a:p>
            <a:pPr lvl="0"/>
            <a:r>
              <a:rPr lang="en-US"/>
              <a:t>Click to edit Master text styles</a:t>
            </a:r>
          </a:p>
        </p:txBody>
      </p:sp>
    </p:spTree>
    <p:extLst>
      <p:ext uri="{BB962C8B-B14F-4D97-AF65-F5344CB8AC3E}">
        <p14:creationId xmlns:p14="http://schemas.microsoft.com/office/powerpoint/2010/main" val="206321975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568909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25440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256749"/>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75"/>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08"/>
            <a:ext cx="6400800" cy="1753077"/>
          </a:xfrm>
        </p:spPr>
        <p:txBody>
          <a:bodyPr/>
          <a:lstStyle>
            <a:lvl1pPr marL="0" indent="0" algn="ctr">
              <a:buNone/>
              <a:defRPr/>
            </a:lvl1pPr>
            <a:lvl2pPr marL="410164" indent="0" algn="ctr">
              <a:buNone/>
              <a:defRPr/>
            </a:lvl2pPr>
            <a:lvl3pPr marL="820283" indent="0" algn="ctr">
              <a:buNone/>
              <a:defRPr/>
            </a:lvl3pPr>
            <a:lvl4pPr marL="1230491" indent="0" algn="ctr">
              <a:buNone/>
              <a:defRPr/>
            </a:lvl4pPr>
            <a:lvl5pPr marL="1640628" indent="0" algn="ctr">
              <a:buNone/>
              <a:defRPr/>
            </a:lvl5pPr>
            <a:lvl6pPr marL="2050795" indent="0" algn="ctr">
              <a:buNone/>
              <a:defRPr/>
            </a:lvl6pPr>
            <a:lvl7pPr marL="2460938" indent="0" algn="ctr">
              <a:buNone/>
              <a:defRPr/>
            </a:lvl7pPr>
            <a:lvl8pPr marL="2871107" indent="0" algn="ctr">
              <a:buNone/>
              <a:defRPr/>
            </a:lvl8pPr>
            <a:lvl9pPr marL="3281252"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fld id="{A9C43367-D24C-8241-B4C7-79E9200C32C1}"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413241713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354254A5-7905-D549-9DEB-63E5A369AEC0}"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163954762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164" indent="0">
              <a:buNone/>
              <a:defRPr sz="1600"/>
            </a:lvl2pPr>
            <a:lvl3pPr marL="820283" indent="0">
              <a:buNone/>
              <a:defRPr sz="1400"/>
            </a:lvl3pPr>
            <a:lvl4pPr marL="1230491" indent="0">
              <a:buNone/>
              <a:defRPr sz="1300"/>
            </a:lvl4pPr>
            <a:lvl5pPr marL="1640628" indent="0">
              <a:buNone/>
              <a:defRPr sz="1300"/>
            </a:lvl5pPr>
            <a:lvl6pPr marL="2050795" indent="0">
              <a:buNone/>
              <a:defRPr sz="1300"/>
            </a:lvl6pPr>
            <a:lvl7pPr marL="2460938" indent="0">
              <a:buNone/>
              <a:defRPr sz="1300"/>
            </a:lvl7pPr>
            <a:lvl8pPr marL="2871107" indent="0">
              <a:buNone/>
              <a:defRPr sz="1300"/>
            </a:lvl8pPr>
            <a:lvl9pPr marL="3281252" indent="0">
              <a:buNone/>
              <a:defRPr sz="13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3A1B6FFD-7A3E-0C4F-A445-072A24D97D8B}"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401941516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fld id="{66DA0429-1C2A-3A45-A09E-AD33C9F56ED6}"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384551038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164" indent="0">
              <a:buNone/>
              <a:defRPr sz="1800" b="1"/>
            </a:lvl2pPr>
            <a:lvl3pPr marL="820283" indent="0">
              <a:buNone/>
              <a:defRPr sz="1600" b="1"/>
            </a:lvl3pPr>
            <a:lvl4pPr marL="1230491" indent="0">
              <a:buNone/>
              <a:defRPr sz="1400" b="1"/>
            </a:lvl4pPr>
            <a:lvl5pPr marL="1640628" indent="0">
              <a:buNone/>
              <a:defRPr sz="1400" b="1"/>
            </a:lvl5pPr>
            <a:lvl6pPr marL="2050795" indent="0">
              <a:buNone/>
              <a:defRPr sz="1400" b="1"/>
            </a:lvl6pPr>
            <a:lvl7pPr marL="2460938" indent="0">
              <a:buNone/>
              <a:defRPr sz="1400" b="1"/>
            </a:lvl7pPr>
            <a:lvl8pPr marL="2871107" indent="0">
              <a:buNone/>
              <a:defRPr sz="1400" b="1"/>
            </a:lvl8pPr>
            <a:lvl9pPr marL="328125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614"/>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75" y="1534478"/>
            <a:ext cx="4041933" cy="640080"/>
          </a:xfrm>
        </p:spPr>
        <p:txBody>
          <a:bodyPr anchor="b"/>
          <a:lstStyle>
            <a:lvl1pPr marL="0" indent="0">
              <a:buNone/>
              <a:defRPr sz="2200" b="1"/>
            </a:lvl1pPr>
            <a:lvl2pPr marL="410164" indent="0">
              <a:buNone/>
              <a:defRPr sz="1800" b="1"/>
            </a:lvl2pPr>
            <a:lvl3pPr marL="820283" indent="0">
              <a:buNone/>
              <a:defRPr sz="1600" b="1"/>
            </a:lvl3pPr>
            <a:lvl4pPr marL="1230491" indent="0">
              <a:buNone/>
              <a:defRPr sz="1400" b="1"/>
            </a:lvl4pPr>
            <a:lvl5pPr marL="1640628" indent="0">
              <a:buNone/>
              <a:defRPr sz="1400" b="1"/>
            </a:lvl5pPr>
            <a:lvl6pPr marL="2050795" indent="0">
              <a:buNone/>
              <a:defRPr sz="1400" b="1"/>
            </a:lvl6pPr>
            <a:lvl7pPr marL="2460938" indent="0">
              <a:buNone/>
              <a:defRPr sz="1400" b="1"/>
            </a:lvl7pPr>
            <a:lvl8pPr marL="2871107" indent="0">
              <a:buNone/>
              <a:defRPr sz="1400" b="1"/>
            </a:lvl8pPr>
            <a:lvl9pPr marL="328125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75" y="2174614"/>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fld id="{2858BAEE-9169-BD49-97DE-7924DB84C17E}"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44169942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fld id="{77D3A8AC-73B6-CD4E-8492-7BBA06B30C06}"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321589618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F423F7E0-D733-924A-B5E0-DFBDD318EAD9}"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75526031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00"/>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164" indent="0">
              <a:buNone/>
              <a:defRPr sz="1100"/>
            </a:lvl2pPr>
            <a:lvl3pPr marL="820283" indent="0">
              <a:buNone/>
              <a:defRPr sz="900"/>
            </a:lvl3pPr>
            <a:lvl4pPr marL="1230491" indent="0">
              <a:buNone/>
              <a:defRPr sz="800"/>
            </a:lvl4pPr>
            <a:lvl5pPr marL="1640628" indent="0">
              <a:buNone/>
              <a:defRPr sz="800"/>
            </a:lvl5pPr>
            <a:lvl6pPr marL="2050795" indent="0">
              <a:buNone/>
              <a:defRPr sz="800"/>
            </a:lvl6pPr>
            <a:lvl7pPr marL="2460938" indent="0">
              <a:buNone/>
              <a:defRPr sz="800"/>
            </a:lvl7pPr>
            <a:lvl8pPr marL="2871107" indent="0">
              <a:buNone/>
              <a:defRPr sz="800"/>
            </a:lvl8pPr>
            <a:lvl9pPr marL="3281252" indent="0">
              <a:buNone/>
              <a:defRPr sz="8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5A6778CA-6A1D-CC4D-8602-7945EFFDA10A}"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9817727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05077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164" indent="0">
              <a:buNone/>
              <a:defRPr sz="2500"/>
            </a:lvl2pPr>
            <a:lvl3pPr marL="820283" indent="0">
              <a:buNone/>
              <a:defRPr sz="2200"/>
            </a:lvl3pPr>
            <a:lvl4pPr marL="1230491" indent="0">
              <a:buNone/>
              <a:defRPr sz="1800"/>
            </a:lvl4pPr>
            <a:lvl5pPr marL="1640628" indent="0">
              <a:buNone/>
              <a:defRPr sz="1800"/>
            </a:lvl5pPr>
            <a:lvl6pPr marL="2050795" indent="0">
              <a:buNone/>
              <a:defRPr sz="1800"/>
            </a:lvl6pPr>
            <a:lvl7pPr marL="2460938" indent="0">
              <a:buNone/>
              <a:defRPr sz="1800"/>
            </a:lvl7pPr>
            <a:lvl8pPr marL="2871107" indent="0">
              <a:buNone/>
              <a:defRPr sz="1800"/>
            </a:lvl8pPr>
            <a:lvl9pPr marL="3281252" indent="0">
              <a:buNone/>
              <a:defRPr sz="1800"/>
            </a:lvl9pPr>
          </a:lstStyle>
          <a:p>
            <a:pPr lvl="0"/>
            <a:endParaRPr lang="en-US" noProof="0">
              <a:sym typeface="Arial"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0164" indent="0">
              <a:buNone/>
              <a:defRPr sz="1100"/>
            </a:lvl2pPr>
            <a:lvl3pPr marL="820283" indent="0">
              <a:buNone/>
              <a:defRPr sz="900"/>
            </a:lvl3pPr>
            <a:lvl4pPr marL="1230491" indent="0">
              <a:buNone/>
              <a:defRPr sz="800"/>
            </a:lvl4pPr>
            <a:lvl5pPr marL="1640628" indent="0">
              <a:buNone/>
              <a:defRPr sz="800"/>
            </a:lvl5pPr>
            <a:lvl6pPr marL="2050795" indent="0">
              <a:buNone/>
              <a:defRPr sz="800"/>
            </a:lvl6pPr>
            <a:lvl7pPr marL="2460938" indent="0">
              <a:buNone/>
              <a:defRPr sz="800"/>
            </a:lvl7pPr>
            <a:lvl8pPr marL="2871107" indent="0">
              <a:buNone/>
              <a:defRPr sz="800"/>
            </a:lvl8pPr>
            <a:lvl9pPr marL="3281252" indent="0">
              <a:buNone/>
              <a:defRPr sz="8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E7EAB52D-A84F-A041-BCFA-8D7425199218}"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27702837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75E54A70-0734-024D-9109-7091690F17EC}"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310353868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77190"/>
            <a:ext cx="1943100" cy="64808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77190"/>
            <a:ext cx="5692140" cy="64808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BE739255-AE9E-D247-90BF-852B7EAE61E5}"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272332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77190"/>
            <a:ext cx="7772400" cy="64808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Box 3"/>
          <p:cNvSpPr txBox="1">
            <a:spLocks noGrp="1" noChangeArrowheads="1"/>
          </p:cNvSpPr>
          <p:nvPr>
            <p:ph type="sldNum" sz="quarter" idx="10"/>
          </p:nvPr>
        </p:nvSpPr>
        <p:spPr>
          <a:ln/>
        </p:spPr>
        <p:txBody>
          <a:bodyPr/>
          <a:lstStyle>
            <a:lvl1pPr>
              <a:defRPr/>
            </a:lvl1pPr>
          </a:lstStyle>
          <a:p>
            <a:fld id="{32D439D6-6CBF-BB41-89A4-03D1BC250CCA}"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1444939158"/>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77190"/>
            <a:ext cx="7772400" cy="1600200"/>
          </a:xfrm>
        </p:spPr>
        <p:txBody>
          <a:bodyPr/>
          <a:lstStyle/>
          <a:p>
            <a:r>
              <a:rPr lang="en-US"/>
              <a:t>Click to edit Master title style</a:t>
            </a:r>
          </a:p>
        </p:txBody>
      </p:sp>
      <p:sp>
        <p:nvSpPr>
          <p:cNvPr id="3" name="Content Placeholder 2"/>
          <p:cNvSpPr>
            <a:spLocks noGrp="1"/>
          </p:cNvSpPr>
          <p:nvPr>
            <p:ph sz="quarter" idx="1"/>
          </p:nvPr>
        </p:nvSpPr>
        <p:spPr>
          <a:xfrm>
            <a:off x="685800" y="1977396"/>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0580" y="1977396"/>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486281"/>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0580" y="4486281"/>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fld id="{BD441741-746D-074D-8D31-25F125FB2D98}"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108110926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91" indent="0" algn="ctr">
              <a:buNone/>
              <a:defRPr/>
            </a:lvl2pPr>
            <a:lvl3pPr marL="913581" indent="0" algn="ctr">
              <a:buNone/>
              <a:defRPr/>
            </a:lvl3pPr>
            <a:lvl4pPr marL="1370372" indent="0" algn="ctr">
              <a:buNone/>
              <a:defRPr/>
            </a:lvl4pPr>
            <a:lvl5pPr marL="1827162" indent="0" algn="ctr">
              <a:buNone/>
              <a:defRPr/>
            </a:lvl5pPr>
            <a:lvl6pPr marL="2283953" indent="0" algn="ctr">
              <a:buNone/>
              <a:defRPr/>
            </a:lvl6pPr>
            <a:lvl7pPr marL="2740743" indent="0" algn="ctr">
              <a:buNone/>
              <a:defRPr/>
            </a:lvl7pPr>
            <a:lvl8pPr marL="3197488" indent="0" algn="ctr">
              <a:buNone/>
              <a:defRPr/>
            </a:lvl8pPr>
            <a:lvl9pPr marL="365432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6C4989D-03D9-C045-B3B3-5190F4B4F7FE}"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15235215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1D0CCEE-76BB-D845-9F82-BF3FCEE37C51}"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2175611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791" indent="0">
              <a:buNone/>
              <a:defRPr sz="1800"/>
            </a:lvl2pPr>
            <a:lvl3pPr marL="913581" indent="0">
              <a:buNone/>
              <a:defRPr sz="1600"/>
            </a:lvl3pPr>
            <a:lvl4pPr marL="1370372" indent="0">
              <a:buNone/>
              <a:defRPr sz="1400"/>
            </a:lvl4pPr>
            <a:lvl5pPr marL="1827162" indent="0">
              <a:buNone/>
              <a:defRPr sz="1400"/>
            </a:lvl5pPr>
            <a:lvl6pPr marL="2283953" indent="0">
              <a:buNone/>
              <a:defRPr sz="1400"/>
            </a:lvl6pPr>
            <a:lvl7pPr marL="2740743" indent="0">
              <a:buNone/>
              <a:defRPr sz="1400"/>
            </a:lvl7pPr>
            <a:lvl8pPr marL="3197488" indent="0">
              <a:buNone/>
              <a:defRPr sz="1400"/>
            </a:lvl8pPr>
            <a:lvl9pPr marL="365432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7458DF0-3444-FA4F-A21E-13EB5BA4D774}"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4562556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4235C06-5988-A248-9019-5358616F7470}"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5109818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91" indent="0">
              <a:buNone/>
              <a:defRPr sz="2000" b="1"/>
            </a:lvl2pPr>
            <a:lvl3pPr marL="913581" indent="0">
              <a:buNone/>
              <a:defRPr sz="1800" b="1"/>
            </a:lvl3pPr>
            <a:lvl4pPr marL="1370372" indent="0">
              <a:buNone/>
              <a:defRPr sz="1600" b="1"/>
            </a:lvl4pPr>
            <a:lvl5pPr marL="1827162" indent="0">
              <a:buNone/>
              <a:defRPr sz="1600" b="1"/>
            </a:lvl5pPr>
            <a:lvl6pPr marL="2283953" indent="0">
              <a:buNone/>
              <a:defRPr sz="1600" b="1"/>
            </a:lvl6pPr>
            <a:lvl7pPr marL="2740743" indent="0">
              <a:buNone/>
              <a:defRPr sz="1600" b="1"/>
            </a:lvl7pPr>
            <a:lvl8pPr marL="3197488" indent="0">
              <a:buNone/>
              <a:defRPr sz="1600" b="1"/>
            </a:lvl8pPr>
            <a:lvl9pPr marL="36543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6" y="1535113"/>
            <a:ext cx="4041775" cy="639762"/>
          </a:xfrm>
        </p:spPr>
        <p:txBody>
          <a:bodyPr anchor="b"/>
          <a:lstStyle>
            <a:lvl1pPr marL="0" indent="0">
              <a:buNone/>
              <a:defRPr sz="2400" b="1"/>
            </a:lvl1pPr>
            <a:lvl2pPr marL="456791" indent="0">
              <a:buNone/>
              <a:defRPr sz="2000" b="1"/>
            </a:lvl2pPr>
            <a:lvl3pPr marL="913581" indent="0">
              <a:buNone/>
              <a:defRPr sz="1800" b="1"/>
            </a:lvl3pPr>
            <a:lvl4pPr marL="1370372" indent="0">
              <a:buNone/>
              <a:defRPr sz="1600" b="1"/>
            </a:lvl4pPr>
            <a:lvl5pPr marL="1827162" indent="0">
              <a:buNone/>
              <a:defRPr sz="1600" b="1"/>
            </a:lvl5pPr>
            <a:lvl6pPr marL="2283953" indent="0">
              <a:buNone/>
              <a:defRPr sz="1600" b="1"/>
            </a:lvl6pPr>
            <a:lvl7pPr marL="2740743" indent="0">
              <a:buNone/>
              <a:defRPr sz="1600" b="1"/>
            </a:lvl7pPr>
            <a:lvl8pPr marL="3197488" indent="0">
              <a:buNone/>
              <a:defRPr sz="1600" b="1"/>
            </a:lvl8pPr>
            <a:lvl9pPr marL="36543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1683AD6A-D48D-1B46-8617-9E659A974231}"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219637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03"/>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en-US"/>
              <a:t>Click to edit Master text styles</a:t>
            </a:r>
          </a:p>
        </p:txBody>
      </p:sp>
    </p:spTree>
    <p:extLst>
      <p:ext uri="{BB962C8B-B14F-4D97-AF65-F5344CB8AC3E}">
        <p14:creationId xmlns:p14="http://schemas.microsoft.com/office/powerpoint/2010/main" val="336329234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BF9C7D8B-1E72-924F-837D-133D623E85DD}"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1434883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4DABBB6A-C7C9-0843-96DF-C213AE703082}"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16502641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791" indent="0">
              <a:buNone/>
              <a:defRPr sz="1200"/>
            </a:lvl2pPr>
            <a:lvl3pPr marL="913581" indent="0">
              <a:buNone/>
              <a:defRPr sz="1000"/>
            </a:lvl3pPr>
            <a:lvl4pPr marL="1370372" indent="0">
              <a:buNone/>
              <a:defRPr sz="900"/>
            </a:lvl4pPr>
            <a:lvl5pPr marL="1827162" indent="0">
              <a:buNone/>
              <a:defRPr sz="900"/>
            </a:lvl5pPr>
            <a:lvl6pPr marL="2283953" indent="0">
              <a:buNone/>
              <a:defRPr sz="900"/>
            </a:lvl6pPr>
            <a:lvl7pPr marL="2740743" indent="0">
              <a:buNone/>
              <a:defRPr sz="900"/>
            </a:lvl7pPr>
            <a:lvl8pPr marL="3197488" indent="0">
              <a:buNone/>
              <a:defRPr sz="900"/>
            </a:lvl8pPr>
            <a:lvl9pPr marL="3654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0E8DB00-6DE3-434B-ADDA-3CD9C3E77409}"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7015349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1" indent="0">
              <a:buNone/>
              <a:defRPr sz="2800"/>
            </a:lvl2pPr>
            <a:lvl3pPr marL="913581" indent="0">
              <a:buNone/>
              <a:defRPr sz="2400"/>
            </a:lvl3pPr>
            <a:lvl4pPr marL="1370372" indent="0">
              <a:buNone/>
              <a:defRPr sz="2000"/>
            </a:lvl4pPr>
            <a:lvl5pPr marL="1827162" indent="0">
              <a:buNone/>
              <a:defRPr sz="2000"/>
            </a:lvl5pPr>
            <a:lvl6pPr marL="2283953" indent="0">
              <a:buNone/>
              <a:defRPr sz="2000"/>
            </a:lvl6pPr>
            <a:lvl7pPr marL="2740743" indent="0">
              <a:buNone/>
              <a:defRPr sz="2000"/>
            </a:lvl7pPr>
            <a:lvl8pPr marL="3197488" indent="0">
              <a:buNone/>
              <a:defRPr sz="2000"/>
            </a:lvl8pPr>
            <a:lvl9pPr marL="365432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791" indent="0">
              <a:buNone/>
              <a:defRPr sz="1200"/>
            </a:lvl2pPr>
            <a:lvl3pPr marL="913581" indent="0">
              <a:buNone/>
              <a:defRPr sz="1000"/>
            </a:lvl3pPr>
            <a:lvl4pPr marL="1370372" indent="0">
              <a:buNone/>
              <a:defRPr sz="900"/>
            </a:lvl4pPr>
            <a:lvl5pPr marL="1827162" indent="0">
              <a:buNone/>
              <a:defRPr sz="900"/>
            </a:lvl5pPr>
            <a:lvl6pPr marL="2283953" indent="0">
              <a:buNone/>
              <a:defRPr sz="900"/>
            </a:lvl6pPr>
            <a:lvl7pPr marL="2740743" indent="0">
              <a:buNone/>
              <a:defRPr sz="900"/>
            </a:lvl7pPr>
            <a:lvl8pPr marL="3197488" indent="0">
              <a:buNone/>
              <a:defRPr sz="900"/>
            </a:lvl8pPr>
            <a:lvl9pPr marL="3654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02053CE-B0E5-9E43-A2A2-6A50D78164D2}"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9320531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750555B-5FDB-A14D-B38D-D38454153896}"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17818784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B226076-9F47-BB4C-9E5B-141D520F17A6}"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152649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3365500"/>
            <a:chOff x="0" y="0"/>
            <a:chExt cx="5760" cy="2120"/>
          </a:xfrm>
        </p:grpSpPr>
        <p:pic>
          <p:nvPicPr>
            <p:cNvPr id="5" name="Picture 3" descr="ARTBANNA"/>
            <p:cNvPicPr>
              <a:picLocks noChangeAspect="1" noChangeArrowheads="1"/>
            </p:cNvPicPr>
            <p:nvPr userDrawn="1"/>
          </p:nvPicPr>
          <p:blipFill>
            <a:blip r:embed="rId2" cstate="screen">
              <a:extLst>
                <a:ext uri="{28A0092B-C50C-407E-A947-70E740481C1C}">
                  <a14:useLocalDpi xmlns:a14="http://schemas.microsoft.com/office/drawing/2010/main"/>
                </a:ext>
              </a:extLst>
            </a:blip>
            <a:srcRect l="8125"/>
            <a:stretch>
              <a:fillRect/>
            </a:stretch>
          </p:blipFill>
          <p:spPr bwMode="invGray">
            <a:xfrm>
              <a:off x="0" y="0"/>
              <a:ext cx="576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Arthsepa"/>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688" y="2059"/>
              <a:ext cx="2832" cy="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269" name="Rectangle 5"/>
          <p:cNvSpPr>
            <a:spLocks noGrp="1" noChangeArrowheads="1"/>
          </p:cNvSpPr>
          <p:nvPr>
            <p:ph type="ctrTitle"/>
          </p:nvPr>
        </p:nvSpPr>
        <p:spPr>
          <a:xfrm>
            <a:off x="990600" y="2277095"/>
            <a:ext cx="7772400" cy="770979"/>
          </a:xfrm>
        </p:spPr>
        <p:txBody>
          <a:bodyPr/>
          <a:lstStyle>
            <a:lvl1pPr algn="r">
              <a:defRPr/>
            </a:lvl1pPr>
          </a:lstStyle>
          <a:p>
            <a:r>
              <a:rPr lang="en-US"/>
              <a:t>Click to edit Master title style</a:t>
            </a:r>
          </a:p>
        </p:txBody>
      </p:sp>
      <p:sp>
        <p:nvSpPr>
          <p:cNvPr id="11270" name="Rectangle 6"/>
          <p:cNvSpPr>
            <a:spLocks noGrp="1" noChangeArrowheads="1"/>
          </p:cNvSpPr>
          <p:nvPr>
            <p:ph type="subTitle" idx="1"/>
          </p:nvPr>
        </p:nvSpPr>
        <p:spPr>
          <a:xfrm>
            <a:off x="2686051" y="3492503"/>
            <a:ext cx="6102350" cy="1752600"/>
          </a:xfrm>
        </p:spPr>
        <p:txBody>
          <a:bodyPr/>
          <a:lstStyle>
            <a:lvl1pPr marL="0" indent="0" algn="r">
              <a:buFont typeface="Wingdings" charset="2"/>
              <a:buNone/>
              <a:defRPr/>
            </a:lvl1pPr>
          </a:lstStyle>
          <a:p>
            <a:r>
              <a:rPr lang="en-US"/>
              <a:t>Click to edit Master subtitle style</a:t>
            </a:r>
          </a:p>
        </p:txBody>
      </p:sp>
      <p:sp>
        <p:nvSpPr>
          <p:cNvPr id="7" name="Rectangle 7"/>
          <p:cNvSpPr>
            <a:spLocks noGrp="1" noChangeArrowheads="1"/>
          </p:cNvSpPr>
          <p:nvPr>
            <p:ph type="dt" sz="half" idx="10"/>
          </p:nvPr>
        </p:nvSpPr>
        <p:spPr>
          <a:xfrm>
            <a:off x="3359153" y="6343650"/>
            <a:ext cx="1905000" cy="457200"/>
          </a:xfrm>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xfrm>
            <a:off x="6019802" y="6343650"/>
            <a:ext cx="2895600" cy="457200"/>
          </a:xfrm>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xfrm>
            <a:off x="125417" y="6361113"/>
            <a:ext cx="1905000" cy="457200"/>
          </a:xfrm>
        </p:spPr>
        <p:txBody>
          <a:bodyPr/>
          <a:lstStyle>
            <a:lvl1pPr>
              <a:defRPr/>
            </a:lvl1pPr>
          </a:lstStyle>
          <a:p>
            <a:pPr>
              <a:defRPr/>
            </a:pPr>
            <a:fld id="{43888585-CFAA-4C43-93AA-023CE9EBF6B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93954064"/>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7B6E32B-6B7C-524B-BC3C-99FEC2A51B0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70395977"/>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867" indent="0">
              <a:buNone/>
              <a:defRPr sz="1800"/>
            </a:lvl2pPr>
            <a:lvl3pPr marL="913734" indent="0">
              <a:buNone/>
              <a:defRPr sz="1600"/>
            </a:lvl3pPr>
            <a:lvl4pPr marL="1370601" indent="0">
              <a:buNone/>
              <a:defRPr sz="1400"/>
            </a:lvl4pPr>
            <a:lvl5pPr marL="1827468" indent="0">
              <a:buNone/>
              <a:defRPr sz="1400"/>
            </a:lvl5pPr>
            <a:lvl6pPr marL="2284335" indent="0">
              <a:buNone/>
              <a:defRPr sz="1400"/>
            </a:lvl6pPr>
            <a:lvl7pPr marL="2741202" indent="0">
              <a:buNone/>
              <a:defRPr sz="1400"/>
            </a:lvl7pPr>
            <a:lvl8pPr marL="3198032" indent="0">
              <a:buNone/>
              <a:defRPr sz="1400"/>
            </a:lvl8pPr>
            <a:lvl9pPr marL="3654932"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3EE796D-ECD0-D848-AB53-69536926F48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47420958"/>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8615"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269E96B-09F8-D64C-A8F0-7014A22D865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2873222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14902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36" indent="0">
              <a:buNone/>
              <a:defRPr sz="2500"/>
            </a:lvl2pPr>
            <a:lvl3pPr marL="822866" indent="0">
              <a:buNone/>
              <a:defRPr sz="2200"/>
            </a:lvl3pPr>
            <a:lvl4pPr marL="1234307" indent="0">
              <a:buNone/>
              <a:defRPr sz="1800"/>
            </a:lvl4pPr>
            <a:lvl5pPr marL="1645738" indent="0">
              <a:buNone/>
              <a:defRPr sz="1800"/>
            </a:lvl5pPr>
            <a:lvl6pPr marL="2057174" indent="0">
              <a:buNone/>
              <a:defRPr sz="1800"/>
            </a:lvl6pPr>
            <a:lvl7pPr marL="2468608" indent="0">
              <a:buNone/>
              <a:defRPr sz="1800"/>
            </a:lvl7pPr>
            <a:lvl8pPr marL="2880043" indent="0">
              <a:buNone/>
              <a:defRPr sz="1800"/>
            </a:lvl8pPr>
            <a:lvl9pPr marL="3291477"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en-US"/>
              <a:t>Click to edit Master text styles</a:t>
            </a:r>
          </a:p>
        </p:txBody>
      </p:sp>
    </p:spTree>
    <p:extLst>
      <p:ext uri="{BB962C8B-B14F-4D97-AF65-F5344CB8AC3E}">
        <p14:creationId xmlns:p14="http://schemas.microsoft.com/office/powerpoint/2010/main" val="262546763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6732"/>
            <a:ext cx="8229600" cy="77097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7" indent="0">
              <a:buNone/>
              <a:defRPr sz="2000" b="1"/>
            </a:lvl2pPr>
            <a:lvl3pPr marL="913734" indent="0">
              <a:buNone/>
              <a:defRPr sz="1800" b="1"/>
            </a:lvl3pPr>
            <a:lvl4pPr marL="1370601" indent="0">
              <a:buNone/>
              <a:defRPr sz="1600" b="1"/>
            </a:lvl4pPr>
            <a:lvl5pPr marL="1827468" indent="0">
              <a:buNone/>
              <a:defRPr sz="1600" b="1"/>
            </a:lvl5pPr>
            <a:lvl6pPr marL="2284335" indent="0">
              <a:buNone/>
              <a:defRPr sz="1600" b="1"/>
            </a:lvl6pPr>
            <a:lvl7pPr marL="2741202" indent="0">
              <a:buNone/>
              <a:defRPr sz="1600" b="1"/>
            </a:lvl7pPr>
            <a:lvl8pPr marL="3198032" indent="0">
              <a:buNone/>
              <a:defRPr sz="1600" b="1"/>
            </a:lvl8pPr>
            <a:lvl9pPr marL="36549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9" y="1535113"/>
            <a:ext cx="4041775" cy="639762"/>
          </a:xfrm>
        </p:spPr>
        <p:txBody>
          <a:bodyPr anchor="b"/>
          <a:lstStyle>
            <a:lvl1pPr marL="0" indent="0">
              <a:buNone/>
              <a:defRPr sz="2400" b="1"/>
            </a:lvl1pPr>
            <a:lvl2pPr marL="456867" indent="0">
              <a:buNone/>
              <a:defRPr sz="2000" b="1"/>
            </a:lvl2pPr>
            <a:lvl3pPr marL="913734" indent="0">
              <a:buNone/>
              <a:defRPr sz="1800" b="1"/>
            </a:lvl3pPr>
            <a:lvl4pPr marL="1370601" indent="0">
              <a:buNone/>
              <a:defRPr sz="1600" b="1"/>
            </a:lvl4pPr>
            <a:lvl5pPr marL="1827468" indent="0">
              <a:buNone/>
              <a:defRPr sz="1600" b="1"/>
            </a:lvl5pPr>
            <a:lvl6pPr marL="2284335" indent="0">
              <a:buNone/>
              <a:defRPr sz="1600" b="1"/>
            </a:lvl6pPr>
            <a:lvl7pPr marL="2741202" indent="0">
              <a:buNone/>
              <a:defRPr sz="1600" b="1"/>
            </a:lvl7pPr>
            <a:lvl8pPr marL="3198032" indent="0">
              <a:buNone/>
              <a:defRPr sz="1600" b="1"/>
            </a:lvl8pPr>
            <a:lvl9pPr marL="36549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ln/>
        </p:spPr>
        <p:txBody>
          <a:bodyPr/>
          <a:lstStyle>
            <a:lvl1pPr>
              <a:defRPr/>
            </a:lvl1pPr>
          </a:lstStyle>
          <a:p>
            <a:pPr>
              <a:defRPr/>
            </a:pPr>
            <a:fld id="{F112D318-AF28-D743-8F5C-6307DAD6B0F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48623885"/>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5" name="Rectangle 9"/>
          <p:cNvSpPr>
            <a:spLocks noGrp="1" noChangeArrowheads="1"/>
          </p:cNvSpPr>
          <p:nvPr>
            <p:ph type="sldNum" sz="quarter" idx="12"/>
          </p:nvPr>
        </p:nvSpPr>
        <p:spPr>
          <a:ln/>
        </p:spPr>
        <p:txBody>
          <a:bodyPr/>
          <a:lstStyle>
            <a:lvl1pPr>
              <a:defRPr/>
            </a:lvl1pPr>
          </a:lstStyle>
          <a:p>
            <a:pPr>
              <a:defRPr/>
            </a:pPr>
            <a:fld id="{765D192D-A8DF-624F-B215-20C177CD27E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24813537"/>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293DD9F-BEC4-DA4E-8DD8-F39E3B950E6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59874961"/>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733445"/>
            <a:ext cx="3008313" cy="701729"/>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867" indent="0">
              <a:buNone/>
              <a:defRPr sz="1200"/>
            </a:lvl2pPr>
            <a:lvl3pPr marL="913734" indent="0">
              <a:buNone/>
              <a:defRPr sz="1000"/>
            </a:lvl3pPr>
            <a:lvl4pPr marL="1370601" indent="0">
              <a:buNone/>
              <a:defRPr sz="900"/>
            </a:lvl4pPr>
            <a:lvl5pPr marL="1827468" indent="0">
              <a:buNone/>
              <a:defRPr sz="900"/>
            </a:lvl5pPr>
            <a:lvl6pPr marL="2284335" indent="0">
              <a:buNone/>
              <a:defRPr sz="900"/>
            </a:lvl6pPr>
            <a:lvl7pPr marL="2741202" indent="0">
              <a:buNone/>
              <a:defRPr sz="900"/>
            </a:lvl7pPr>
            <a:lvl8pPr marL="3198032" indent="0">
              <a:buNone/>
              <a:defRPr sz="900"/>
            </a:lvl8pPr>
            <a:lvl9pPr marL="3654932"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1973788-0711-FD41-915D-5E5F53CC30A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06275805"/>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0308"/>
            <a:ext cx="5486400" cy="39703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4" indent="0">
              <a:buNone/>
              <a:defRPr sz="2400"/>
            </a:lvl3pPr>
            <a:lvl4pPr marL="1370601" indent="0">
              <a:buNone/>
              <a:defRPr sz="2000"/>
            </a:lvl4pPr>
            <a:lvl5pPr marL="1827468" indent="0">
              <a:buNone/>
              <a:defRPr sz="2000"/>
            </a:lvl5pPr>
            <a:lvl6pPr marL="2284335" indent="0">
              <a:buNone/>
              <a:defRPr sz="2000"/>
            </a:lvl6pPr>
            <a:lvl7pPr marL="2741202" indent="0">
              <a:buNone/>
              <a:defRPr sz="2000"/>
            </a:lvl7pPr>
            <a:lvl8pPr marL="3198032" indent="0">
              <a:buNone/>
              <a:defRPr sz="2000"/>
            </a:lvl8pPr>
            <a:lvl9pPr marL="3654932"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67" indent="0">
              <a:buNone/>
              <a:defRPr sz="1200"/>
            </a:lvl2pPr>
            <a:lvl3pPr marL="913734" indent="0">
              <a:buNone/>
              <a:defRPr sz="1000"/>
            </a:lvl3pPr>
            <a:lvl4pPr marL="1370601" indent="0">
              <a:buNone/>
              <a:defRPr sz="900"/>
            </a:lvl4pPr>
            <a:lvl5pPr marL="1827468" indent="0">
              <a:buNone/>
              <a:defRPr sz="900"/>
            </a:lvl5pPr>
            <a:lvl6pPr marL="2284335" indent="0">
              <a:buNone/>
              <a:defRPr sz="900"/>
            </a:lvl6pPr>
            <a:lvl7pPr marL="2741202" indent="0">
              <a:buNone/>
              <a:defRPr sz="900"/>
            </a:lvl7pPr>
            <a:lvl8pPr marL="3198032" indent="0">
              <a:buNone/>
              <a:defRPr sz="900"/>
            </a:lvl8pPr>
            <a:lvl9pPr marL="3654932"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FC9687-FD37-3B40-A95A-306A9E16047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15027834"/>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3A6F02-A12D-D943-AE03-1B9E324C0FD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27633627"/>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167" y="722315"/>
            <a:ext cx="1538875"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500" y="722315"/>
            <a:ext cx="6326188"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35167B7-C576-2548-9E61-F555D4AF4C0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63336946"/>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13408"/>
            <a:ext cx="8637588" cy="770979"/>
          </a:xfrm>
        </p:spPr>
        <p:txBody>
          <a:bodyPr/>
          <a:lstStyle/>
          <a:p>
            <a:r>
              <a:rPr lang="en-US"/>
              <a:t>Click to edit Master title style</a:t>
            </a:r>
          </a:p>
        </p:txBody>
      </p:sp>
      <p:sp>
        <p:nvSpPr>
          <p:cNvPr id="3" name="ClipArt Placeholder 2"/>
          <p:cNvSpPr>
            <a:spLocks noGrp="1"/>
          </p:cNvSpPr>
          <p:nvPr>
            <p:ph type="clipArt" sz="half" idx="1"/>
          </p:nvPr>
        </p:nvSpPr>
        <p:spPr>
          <a:xfrm>
            <a:off x="328615"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0A89116-8797-2C48-949F-376D9733D0C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814940586"/>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16"/>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49"/>
            <a:ext cx="6400800" cy="1753077"/>
          </a:xfrm>
        </p:spPr>
        <p:txBody>
          <a:bodyPr/>
          <a:lstStyle>
            <a:lvl1pPr marL="0" indent="0" algn="ctr">
              <a:buNone/>
              <a:defRPr/>
            </a:lvl1pPr>
            <a:lvl2pPr marL="409912" indent="0" algn="ctr">
              <a:buNone/>
              <a:defRPr/>
            </a:lvl2pPr>
            <a:lvl3pPr marL="819743" indent="0" algn="ctr">
              <a:buNone/>
              <a:defRPr/>
            </a:lvl3pPr>
            <a:lvl4pPr marL="1229732" indent="0" algn="ctr">
              <a:buNone/>
              <a:defRPr/>
            </a:lvl4pPr>
            <a:lvl5pPr marL="1639597" indent="0" algn="ctr">
              <a:buNone/>
              <a:defRPr/>
            </a:lvl5pPr>
            <a:lvl6pPr marL="2049510" indent="0" algn="ctr">
              <a:buNone/>
              <a:defRPr/>
            </a:lvl6pPr>
            <a:lvl7pPr marL="2459394" indent="0" algn="ctr">
              <a:buNone/>
              <a:defRPr/>
            </a:lvl7pPr>
            <a:lvl8pPr marL="2869307" indent="0" algn="ctr">
              <a:buNone/>
              <a:defRPr/>
            </a:lvl8pPr>
            <a:lvl9pPr marL="3279194" indent="0" algn="ctr">
              <a:buNone/>
              <a:defRPr/>
            </a:lvl9pPr>
          </a:lstStyle>
          <a:p>
            <a:r>
              <a:rPr lang="en-US"/>
              <a:t>Click to edit Master subtitle style</a:t>
            </a:r>
          </a:p>
        </p:txBody>
      </p:sp>
    </p:spTree>
    <p:extLst>
      <p:ext uri="{BB962C8B-B14F-4D97-AF65-F5344CB8AC3E}">
        <p14:creationId xmlns:p14="http://schemas.microsoft.com/office/powerpoint/2010/main" val="182097117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50760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477635"/>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09912" indent="0">
              <a:buNone/>
              <a:defRPr sz="1600"/>
            </a:lvl2pPr>
            <a:lvl3pPr marL="819743" indent="0">
              <a:buNone/>
              <a:defRPr sz="1400"/>
            </a:lvl3pPr>
            <a:lvl4pPr marL="1229732" indent="0">
              <a:buNone/>
              <a:defRPr sz="1300"/>
            </a:lvl4pPr>
            <a:lvl5pPr marL="1639597" indent="0">
              <a:buNone/>
              <a:defRPr sz="1300"/>
            </a:lvl5pPr>
            <a:lvl6pPr marL="2049510" indent="0">
              <a:buNone/>
              <a:defRPr sz="1300"/>
            </a:lvl6pPr>
            <a:lvl7pPr marL="2459394" indent="0">
              <a:buNone/>
              <a:defRPr sz="1300"/>
            </a:lvl7pPr>
            <a:lvl8pPr marL="2869307" indent="0">
              <a:buNone/>
              <a:defRPr sz="1300"/>
            </a:lvl8pPr>
            <a:lvl9pPr marL="3279194" indent="0">
              <a:buNone/>
              <a:defRPr sz="1300"/>
            </a:lvl9pPr>
          </a:lstStyle>
          <a:p>
            <a:pPr lvl="0"/>
            <a:r>
              <a:rPr lang="en-US"/>
              <a:t>Click to edit Master text styles</a:t>
            </a:r>
          </a:p>
        </p:txBody>
      </p:sp>
    </p:spTree>
    <p:extLst>
      <p:ext uri="{BB962C8B-B14F-4D97-AF65-F5344CB8AC3E}">
        <p14:creationId xmlns:p14="http://schemas.microsoft.com/office/powerpoint/2010/main" val="424077131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085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09912" indent="0">
              <a:buNone/>
              <a:defRPr sz="1800" b="1"/>
            </a:lvl2pPr>
            <a:lvl3pPr marL="819743" indent="0">
              <a:buNone/>
              <a:defRPr sz="1600" b="1"/>
            </a:lvl3pPr>
            <a:lvl4pPr marL="1229732" indent="0">
              <a:buNone/>
              <a:defRPr sz="1400" b="1"/>
            </a:lvl4pPr>
            <a:lvl5pPr marL="1639597" indent="0">
              <a:buNone/>
              <a:defRPr sz="1400" b="1"/>
            </a:lvl5pPr>
            <a:lvl6pPr marL="2049510" indent="0">
              <a:buNone/>
              <a:defRPr sz="1400" b="1"/>
            </a:lvl6pPr>
            <a:lvl7pPr marL="2459394" indent="0">
              <a:buNone/>
              <a:defRPr sz="1400" b="1"/>
            </a:lvl7pPr>
            <a:lvl8pPr marL="2869307" indent="0">
              <a:buNone/>
              <a:defRPr sz="1400" b="1"/>
            </a:lvl8pPr>
            <a:lvl9pPr marL="32791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614"/>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02" y="1534478"/>
            <a:ext cx="4041933" cy="640080"/>
          </a:xfrm>
        </p:spPr>
        <p:txBody>
          <a:bodyPr anchor="b"/>
          <a:lstStyle>
            <a:lvl1pPr marL="0" indent="0">
              <a:buNone/>
              <a:defRPr sz="2200" b="1"/>
            </a:lvl1pPr>
            <a:lvl2pPr marL="409912" indent="0">
              <a:buNone/>
              <a:defRPr sz="1800" b="1"/>
            </a:lvl2pPr>
            <a:lvl3pPr marL="819743" indent="0">
              <a:buNone/>
              <a:defRPr sz="1600" b="1"/>
            </a:lvl3pPr>
            <a:lvl4pPr marL="1229732" indent="0">
              <a:buNone/>
              <a:defRPr sz="1400" b="1"/>
            </a:lvl4pPr>
            <a:lvl5pPr marL="1639597" indent="0">
              <a:buNone/>
              <a:defRPr sz="1400" b="1"/>
            </a:lvl5pPr>
            <a:lvl6pPr marL="2049510" indent="0">
              <a:buNone/>
              <a:defRPr sz="1400" b="1"/>
            </a:lvl6pPr>
            <a:lvl7pPr marL="2459394" indent="0">
              <a:buNone/>
              <a:defRPr sz="1400" b="1"/>
            </a:lvl7pPr>
            <a:lvl8pPr marL="2869307" indent="0">
              <a:buNone/>
              <a:defRPr sz="1400" b="1"/>
            </a:lvl8pPr>
            <a:lvl9pPr marL="32791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02" y="2174614"/>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44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6185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0053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1"/>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09912" indent="0">
              <a:buNone/>
              <a:defRPr sz="1100"/>
            </a:lvl2pPr>
            <a:lvl3pPr marL="819743" indent="0">
              <a:buNone/>
              <a:defRPr sz="900"/>
            </a:lvl3pPr>
            <a:lvl4pPr marL="1229732" indent="0">
              <a:buNone/>
              <a:defRPr sz="800"/>
            </a:lvl4pPr>
            <a:lvl5pPr marL="1639597" indent="0">
              <a:buNone/>
              <a:defRPr sz="800"/>
            </a:lvl5pPr>
            <a:lvl6pPr marL="2049510" indent="0">
              <a:buNone/>
              <a:defRPr sz="800"/>
            </a:lvl6pPr>
            <a:lvl7pPr marL="2459394" indent="0">
              <a:buNone/>
              <a:defRPr sz="800"/>
            </a:lvl7pPr>
            <a:lvl8pPr marL="2869307" indent="0">
              <a:buNone/>
              <a:defRPr sz="800"/>
            </a:lvl8pPr>
            <a:lvl9pPr marL="3279194" indent="0">
              <a:buNone/>
              <a:defRPr sz="800"/>
            </a:lvl9pPr>
          </a:lstStyle>
          <a:p>
            <a:pPr lvl="0"/>
            <a:r>
              <a:rPr lang="en-US"/>
              <a:t>Click to edit Master text styles</a:t>
            </a:r>
          </a:p>
        </p:txBody>
      </p:sp>
    </p:spTree>
    <p:extLst>
      <p:ext uri="{BB962C8B-B14F-4D97-AF65-F5344CB8AC3E}">
        <p14:creationId xmlns:p14="http://schemas.microsoft.com/office/powerpoint/2010/main" val="254073976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09912" indent="0">
              <a:buNone/>
              <a:defRPr sz="2500"/>
            </a:lvl2pPr>
            <a:lvl3pPr marL="819743" indent="0">
              <a:buNone/>
              <a:defRPr sz="2200"/>
            </a:lvl3pPr>
            <a:lvl4pPr marL="1229732" indent="0">
              <a:buNone/>
              <a:defRPr sz="1800"/>
            </a:lvl4pPr>
            <a:lvl5pPr marL="1639597" indent="0">
              <a:buNone/>
              <a:defRPr sz="1800"/>
            </a:lvl5pPr>
            <a:lvl6pPr marL="2049510" indent="0">
              <a:buNone/>
              <a:defRPr sz="1800"/>
            </a:lvl6pPr>
            <a:lvl7pPr marL="2459394" indent="0">
              <a:buNone/>
              <a:defRPr sz="1800"/>
            </a:lvl7pPr>
            <a:lvl8pPr marL="2869307" indent="0">
              <a:buNone/>
              <a:defRPr sz="1800"/>
            </a:lvl8pPr>
            <a:lvl9pPr marL="3279194"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09912" indent="0">
              <a:buNone/>
              <a:defRPr sz="1100"/>
            </a:lvl2pPr>
            <a:lvl3pPr marL="819743" indent="0">
              <a:buNone/>
              <a:defRPr sz="900"/>
            </a:lvl3pPr>
            <a:lvl4pPr marL="1229732" indent="0">
              <a:buNone/>
              <a:defRPr sz="800"/>
            </a:lvl4pPr>
            <a:lvl5pPr marL="1639597" indent="0">
              <a:buNone/>
              <a:defRPr sz="800"/>
            </a:lvl5pPr>
            <a:lvl6pPr marL="2049510" indent="0">
              <a:buNone/>
              <a:defRPr sz="800"/>
            </a:lvl6pPr>
            <a:lvl7pPr marL="2459394" indent="0">
              <a:buNone/>
              <a:defRPr sz="800"/>
            </a:lvl7pPr>
            <a:lvl8pPr marL="2869307" indent="0">
              <a:buNone/>
              <a:defRPr sz="800"/>
            </a:lvl8pPr>
            <a:lvl9pPr marL="3279194" indent="0">
              <a:buNone/>
              <a:defRPr sz="800"/>
            </a:lvl9pPr>
          </a:lstStyle>
          <a:p>
            <a:pPr lvl="0"/>
            <a:r>
              <a:rPr lang="en-US"/>
              <a:t>Click to edit Master text styles</a:t>
            </a:r>
          </a:p>
        </p:txBody>
      </p:sp>
    </p:spTree>
    <p:extLst>
      <p:ext uri="{BB962C8B-B14F-4D97-AF65-F5344CB8AC3E}">
        <p14:creationId xmlns:p14="http://schemas.microsoft.com/office/powerpoint/2010/main" val="360282565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46768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9158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21"/>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54"/>
            <a:ext cx="6400800" cy="1753077"/>
          </a:xfrm>
        </p:spPr>
        <p:txBody>
          <a:bodyPr/>
          <a:lstStyle>
            <a:lvl1pPr marL="0" indent="0" algn="ctr">
              <a:buNone/>
              <a:defRPr/>
            </a:lvl1pPr>
            <a:lvl2pPr marL="411264" indent="0" algn="ctr">
              <a:buNone/>
              <a:defRPr/>
            </a:lvl2pPr>
            <a:lvl3pPr marL="822479" indent="0" algn="ctr">
              <a:buNone/>
              <a:defRPr/>
            </a:lvl3pPr>
            <a:lvl4pPr marL="1233791" indent="0" algn="ctr">
              <a:buNone/>
              <a:defRPr/>
            </a:lvl4pPr>
            <a:lvl5pPr marL="1645028" indent="0" algn="ctr">
              <a:buNone/>
              <a:defRPr/>
            </a:lvl5pPr>
            <a:lvl6pPr marL="2056289" indent="0" algn="ctr">
              <a:buNone/>
              <a:defRPr/>
            </a:lvl6pPr>
            <a:lvl7pPr marL="2467544" indent="0" algn="ctr">
              <a:buNone/>
              <a:defRPr/>
            </a:lvl7pPr>
            <a:lvl8pPr marL="2878805" indent="0" algn="ctr">
              <a:buNone/>
              <a:defRPr/>
            </a:lvl8pPr>
            <a:lvl9pPr marL="3290058" indent="0" algn="ctr">
              <a:buNone/>
              <a:defRPr/>
            </a:lvl9pPr>
          </a:lstStyle>
          <a:p>
            <a:r>
              <a:rPr lang="en-US"/>
              <a:t>Click to edit Master subtitle style</a:t>
            </a:r>
          </a:p>
        </p:txBody>
      </p:sp>
    </p:spTree>
    <p:extLst>
      <p:ext uri="{BB962C8B-B14F-4D97-AF65-F5344CB8AC3E}">
        <p14:creationId xmlns:p14="http://schemas.microsoft.com/office/powerpoint/2010/main" val="292570529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47244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74739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264" indent="0">
              <a:buNone/>
              <a:defRPr sz="1600"/>
            </a:lvl2pPr>
            <a:lvl3pPr marL="822479" indent="0">
              <a:buNone/>
              <a:defRPr sz="1400"/>
            </a:lvl3pPr>
            <a:lvl4pPr marL="1233791" indent="0">
              <a:buNone/>
              <a:defRPr sz="1300"/>
            </a:lvl4pPr>
            <a:lvl5pPr marL="1645028" indent="0">
              <a:buNone/>
              <a:defRPr sz="1300"/>
            </a:lvl5pPr>
            <a:lvl6pPr marL="2056289" indent="0">
              <a:buNone/>
              <a:defRPr sz="1300"/>
            </a:lvl6pPr>
            <a:lvl7pPr marL="2467544" indent="0">
              <a:buNone/>
              <a:defRPr sz="1300"/>
            </a:lvl7pPr>
            <a:lvl8pPr marL="2878805" indent="0">
              <a:buNone/>
              <a:defRPr sz="1300"/>
            </a:lvl8pPr>
            <a:lvl9pPr marL="3290058" indent="0">
              <a:buNone/>
              <a:defRPr sz="1300"/>
            </a:lvl9pPr>
          </a:lstStyle>
          <a:p>
            <a:pPr lvl="0"/>
            <a:r>
              <a:rPr lang="en-US"/>
              <a:t>Click to edit Master text styles</a:t>
            </a:r>
          </a:p>
        </p:txBody>
      </p:sp>
    </p:spTree>
    <p:extLst>
      <p:ext uri="{BB962C8B-B14F-4D97-AF65-F5344CB8AC3E}">
        <p14:creationId xmlns:p14="http://schemas.microsoft.com/office/powerpoint/2010/main" val="185215780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7424"/>
            <a:ext cx="3397568" cy="435911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74808" y="1817424"/>
            <a:ext cx="3397568" cy="435911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10995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264" indent="0">
              <a:buNone/>
              <a:defRPr sz="1800" b="1"/>
            </a:lvl2pPr>
            <a:lvl3pPr marL="822479" indent="0">
              <a:buNone/>
              <a:defRPr sz="1600" b="1"/>
            </a:lvl3pPr>
            <a:lvl4pPr marL="1233791" indent="0">
              <a:buNone/>
              <a:defRPr sz="1400" b="1"/>
            </a:lvl4pPr>
            <a:lvl5pPr marL="1645028" indent="0">
              <a:buNone/>
              <a:defRPr sz="1400" b="1"/>
            </a:lvl5pPr>
            <a:lvl6pPr marL="2056289" indent="0">
              <a:buNone/>
              <a:defRPr sz="1400" b="1"/>
            </a:lvl6pPr>
            <a:lvl7pPr marL="2467544" indent="0">
              <a:buNone/>
              <a:defRPr sz="1400" b="1"/>
            </a:lvl7pPr>
            <a:lvl8pPr marL="2878805" indent="0">
              <a:buNone/>
              <a:defRPr sz="1400" b="1"/>
            </a:lvl8pPr>
            <a:lvl9pPr marL="329005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1" y="1534478"/>
            <a:ext cx="4041933" cy="640080"/>
          </a:xfrm>
        </p:spPr>
        <p:txBody>
          <a:bodyPr anchor="b"/>
          <a:lstStyle>
            <a:lvl1pPr marL="0" indent="0">
              <a:buNone/>
              <a:defRPr sz="2200" b="1"/>
            </a:lvl1pPr>
            <a:lvl2pPr marL="411264" indent="0">
              <a:buNone/>
              <a:defRPr sz="1800" b="1"/>
            </a:lvl2pPr>
            <a:lvl3pPr marL="822479" indent="0">
              <a:buNone/>
              <a:defRPr sz="1600" b="1"/>
            </a:lvl3pPr>
            <a:lvl4pPr marL="1233791" indent="0">
              <a:buNone/>
              <a:defRPr sz="1400" b="1"/>
            </a:lvl4pPr>
            <a:lvl5pPr marL="1645028" indent="0">
              <a:buNone/>
              <a:defRPr sz="1400" b="1"/>
            </a:lvl5pPr>
            <a:lvl6pPr marL="2056289" indent="0">
              <a:buNone/>
              <a:defRPr sz="1400" b="1"/>
            </a:lvl6pPr>
            <a:lvl7pPr marL="2467544" indent="0">
              <a:buNone/>
              <a:defRPr sz="1400" b="1"/>
            </a:lvl7pPr>
            <a:lvl8pPr marL="2878805" indent="0">
              <a:buNone/>
              <a:defRPr sz="1400" b="1"/>
            </a:lvl8pPr>
            <a:lvl9pPr marL="329005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1"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181126"/>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4933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31778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46"/>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264" indent="0">
              <a:buNone/>
              <a:defRPr sz="1100"/>
            </a:lvl2pPr>
            <a:lvl3pPr marL="822479" indent="0">
              <a:buNone/>
              <a:defRPr sz="900"/>
            </a:lvl3pPr>
            <a:lvl4pPr marL="1233791" indent="0">
              <a:buNone/>
              <a:defRPr sz="800"/>
            </a:lvl4pPr>
            <a:lvl5pPr marL="1645028" indent="0">
              <a:buNone/>
              <a:defRPr sz="800"/>
            </a:lvl5pPr>
            <a:lvl6pPr marL="2056289" indent="0">
              <a:buNone/>
              <a:defRPr sz="800"/>
            </a:lvl6pPr>
            <a:lvl7pPr marL="2467544" indent="0">
              <a:buNone/>
              <a:defRPr sz="800"/>
            </a:lvl7pPr>
            <a:lvl8pPr marL="2878805" indent="0">
              <a:buNone/>
              <a:defRPr sz="800"/>
            </a:lvl8pPr>
            <a:lvl9pPr marL="3290058" indent="0">
              <a:buNone/>
              <a:defRPr sz="800"/>
            </a:lvl9pPr>
          </a:lstStyle>
          <a:p>
            <a:pPr lvl="0"/>
            <a:r>
              <a:rPr lang="en-US"/>
              <a:t>Click to edit Master text styles</a:t>
            </a:r>
          </a:p>
        </p:txBody>
      </p:sp>
    </p:spTree>
    <p:extLst>
      <p:ext uri="{BB962C8B-B14F-4D97-AF65-F5344CB8AC3E}">
        <p14:creationId xmlns:p14="http://schemas.microsoft.com/office/powerpoint/2010/main" val="219746862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264" indent="0">
              <a:buNone/>
              <a:defRPr sz="2500"/>
            </a:lvl2pPr>
            <a:lvl3pPr marL="822479" indent="0">
              <a:buNone/>
              <a:defRPr sz="2200"/>
            </a:lvl3pPr>
            <a:lvl4pPr marL="1233791" indent="0">
              <a:buNone/>
              <a:defRPr sz="1800"/>
            </a:lvl4pPr>
            <a:lvl5pPr marL="1645028" indent="0">
              <a:buNone/>
              <a:defRPr sz="1800"/>
            </a:lvl5pPr>
            <a:lvl6pPr marL="2056289" indent="0">
              <a:buNone/>
              <a:defRPr sz="1800"/>
            </a:lvl6pPr>
            <a:lvl7pPr marL="2467544" indent="0">
              <a:buNone/>
              <a:defRPr sz="1800"/>
            </a:lvl7pPr>
            <a:lvl8pPr marL="2878805" indent="0">
              <a:buNone/>
              <a:defRPr sz="1800"/>
            </a:lvl8pPr>
            <a:lvl9pPr marL="3290058"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264" indent="0">
              <a:buNone/>
              <a:defRPr sz="1100"/>
            </a:lvl2pPr>
            <a:lvl3pPr marL="822479" indent="0">
              <a:buNone/>
              <a:defRPr sz="900"/>
            </a:lvl3pPr>
            <a:lvl4pPr marL="1233791" indent="0">
              <a:buNone/>
              <a:defRPr sz="800"/>
            </a:lvl4pPr>
            <a:lvl5pPr marL="1645028" indent="0">
              <a:buNone/>
              <a:defRPr sz="800"/>
            </a:lvl5pPr>
            <a:lvl6pPr marL="2056289" indent="0">
              <a:buNone/>
              <a:defRPr sz="800"/>
            </a:lvl6pPr>
            <a:lvl7pPr marL="2467544" indent="0">
              <a:buNone/>
              <a:defRPr sz="800"/>
            </a:lvl7pPr>
            <a:lvl8pPr marL="2878805" indent="0">
              <a:buNone/>
              <a:defRPr sz="800"/>
            </a:lvl8pPr>
            <a:lvl9pPr marL="3290058" indent="0">
              <a:buNone/>
              <a:defRPr sz="800"/>
            </a:lvl9pPr>
          </a:lstStyle>
          <a:p>
            <a:pPr lvl="0"/>
            <a:r>
              <a:rPr lang="en-US"/>
              <a:t>Click to edit Master text styles</a:t>
            </a:r>
          </a:p>
        </p:txBody>
      </p:sp>
    </p:spTree>
    <p:extLst>
      <p:ext uri="{BB962C8B-B14F-4D97-AF65-F5344CB8AC3E}">
        <p14:creationId xmlns:p14="http://schemas.microsoft.com/office/powerpoint/2010/main" val="373857463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9682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03600" y="54"/>
            <a:ext cx="1788795" cy="6176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7215" y="54"/>
            <a:ext cx="5229225" cy="6176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1189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36" tIns="45716" rIns="91436" bIns="45716"/>
          <a:lstStyle/>
          <a:p>
            <a:pPr defTabSz="913572" eaLnBrk="0" fontAlgn="base" hangingPunct="0">
              <a:spcBef>
                <a:spcPct val="0"/>
              </a:spcBef>
              <a:spcAft>
                <a:spcPct val="0"/>
              </a:spcAft>
            </a:pPr>
            <a:endParaRPr kumimoji="1" lang="en-US" sz="3200">
              <a:solidFill>
                <a:srgbClr val="009999"/>
              </a:solidFill>
              <a:latin typeface="Times New Roman" charset="0"/>
              <a:ea typeface="ＭＳ Ｐゴシック" charset="0"/>
              <a:cs typeface="ＭＳ Ｐゴシック" charset="0"/>
            </a:endParaRPr>
          </a:p>
        </p:txBody>
      </p:sp>
      <p:sp>
        <p:nvSpPr>
          <p:cNvPr id="3076" name="Rectangle 4"/>
          <p:cNvSpPr>
            <a:spLocks noGrp="1" noChangeArrowheads="1"/>
          </p:cNvSpPr>
          <p:nvPr>
            <p:ph type="ctrTitle" sz="quarter"/>
          </p:nvPr>
        </p:nvSpPr>
        <p:spPr>
          <a:xfrm>
            <a:off x="2743292" y="427040"/>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5"/>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AB6EB1B8-E3D9-784D-8254-0CBBCA520D0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9131966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17"/>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50"/>
            <a:ext cx="6400800" cy="1753077"/>
          </a:xfrm>
        </p:spPr>
        <p:txBody>
          <a:bodyPr/>
          <a:lstStyle>
            <a:lvl1pPr marL="0" indent="0" algn="ctr">
              <a:buNone/>
              <a:defRPr/>
            </a:lvl1pPr>
            <a:lvl2pPr marL="411280" indent="0" algn="ctr">
              <a:buNone/>
              <a:defRPr/>
            </a:lvl2pPr>
            <a:lvl3pPr marL="822515" indent="0" algn="ctr">
              <a:buNone/>
              <a:defRPr/>
            </a:lvl3pPr>
            <a:lvl4pPr marL="1233839" indent="0" algn="ctr">
              <a:buNone/>
              <a:defRPr/>
            </a:lvl4pPr>
            <a:lvl5pPr marL="1645095" indent="0" algn="ctr">
              <a:buNone/>
              <a:defRPr/>
            </a:lvl5pPr>
            <a:lvl6pPr marL="2056371" indent="0" algn="ctr">
              <a:buNone/>
              <a:defRPr/>
            </a:lvl6pPr>
            <a:lvl7pPr marL="2467643" indent="0" algn="ctr">
              <a:buNone/>
              <a:defRPr/>
            </a:lvl7pPr>
            <a:lvl8pPr marL="2878920" indent="0" algn="ctr">
              <a:buNone/>
              <a:defRPr/>
            </a:lvl8pPr>
            <a:lvl9pPr marL="3290190" indent="0" algn="ctr">
              <a:buNone/>
              <a:defRPr/>
            </a:lvl9pPr>
          </a:lstStyle>
          <a:p>
            <a:r>
              <a:rPr lang="en-US"/>
              <a:t>Click to edit Master subtitle style</a:t>
            </a:r>
          </a:p>
        </p:txBody>
      </p:sp>
    </p:spTree>
    <p:extLst>
      <p:ext uri="{BB962C8B-B14F-4D97-AF65-F5344CB8AC3E}">
        <p14:creationId xmlns:p14="http://schemas.microsoft.com/office/powerpoint/2010/main" val="3046987889"/>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65556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280" indent="0">
              <a:buNone/>
              <a:defRPr sz="1600"/>
            </a:lvl2pPr>
            <a:lvl3pPr marL="822515" indent="0">
              <a:buNone/>
              <a:defRPr sz="1400"/>
            </a:lvl3pPr>
            <a:lvl4pPr marL="1233839" indent="0">
              <a:buNone/>
              <a:defRPr sz="1300"/>
            </a:lvl4pPr>
            <a:lvl5pPr marL="1645095" indent="0">
              <a:buNone/>
              <a:defRPr sz="1300"/>
            </a:lvl5pPr>
            <a:lvl6pPr marL="2056371" indent="0">
              <a:buNone/>
              <a:defRPr sz="1300"/>
            </a:lvl6pPr>
            <a:lvl7pPr marL="2467643" indent="0">
              <a:buNone/>
              <a:defRPr sz="1300"/>
            </a:lvl7pPr>
            <a:lvl8pPr marL="2878920" indent="0">
              <a:buNone/>
              <a:defRPr sz="1300"/>
            </a:lvl8pPr>
            <a:lvl9pPr marL="3290190" indent="0">
              <a:buNone/>
              <a:defRPr sz="1300"/>
            </a:lvl9pPr>
          </a:lstStyle>
          <a:p>
            <a:pPr lvl="0"/>
            <a:r>
              <a:rPr lang="en-US"/>
              <a:t>Click to edit Master text styles</a:t>
            </a:r>
          </a:p>
        </p:txBody>
      </p:sp>
    </p:spTree>
    <p:extLst>
      <p:ext uri="{BB962C8B-B14F-4D97-AF65-F5344CB8AC3E}">
        <p14:creationId xmlns:p14="http://schemas.microsoft.com/office/powerpoint/2010/main" val="83041116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41615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280" indent="0">
              <a:buNone/>
              <a:defRPr sz="1800" b="1"/>
            </a:lvl2pPr>
            <a:lvl3pPr marL="822515" indent="0">
              <a:buNone/>
              <a:defRPr sz="1600" b="1"/>
            </a:lvl3pPr>
            <a:lvl4pPr marL="1233839" indent="0">
              <a:buNone/>
              <a:defRPr sz="1400" b="1"/>
            </a:lvl4pPr>
            <a:lvl5pPr marL="1645095" indent="0">
              <a:buNone/>
              <a:defRPr sz="1400" b="1"/>
            </a:lvl5pPr>
            <a:lvl6pPr marL="2056371" indent="0">
              <a:buNone/>
              <a:defRPr sz="1400" b="1"/>
            </a:lvl6pPr>
            <a:lvl7pPr marL="2467643" indent="0">
              <a:buNone/>
              <a:defRPr sz="1400" b="1"/>
            </a:lvl7pPr>
            <a:lvl8pPr marL="2878920" indent="0">
              <a:buNone/>
              <a:defRPr sz="1400" b="1"/>
            </a:lvl8pPr>
            <a:lvl9pPr marL="329019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17" y="1534478"/>
            <a:ext cx="4041933" cy="640080"/>
          </a:xfrm>
        </p:spPr>
        <p:txBody>
          <a:bodyPr anchor="b"/>
          <a:lstStyle>
            <a:lvl1pPr marL="0" indent="0">
              <a:buNone/>
              <a:defRPr sz="2200" b="1"/>
            </a:lvl1pPr>
            <a:lvl2pPr marL="411280" indent="0">
              <a:buNone/>
              <a:defRPr sz="1800" b="1"/>
            </a:lvl2pPr>
            <a:lvl3pPr marL="822515" indent="0">
              <a:buNone/>
              <a:defRPr sz="1600" b="1"/>
            </a:lvl3pPr>
            <a:lvl4pPr marL="1233839" indent="0">
              <a:buNone/>
              <a:defRPr sz="1400" b="1"/>
            </a:lvl4pPr>
            <a:lvl5pPr marL="1645095" indent="0">
              <a:buNone/>
              <a:defRPr sz="1400" b="1"/>
            </a:lvl5pPr>
            <a:lvl6pPr marL="2056371" indent="0">
              <a:buNone/>
              <a:defRPr sz="1400" b="1"/>
            </a:lvl6pPr>
            <a:lvl7pPr marL="2467643" indent="0">
              <a:buNone/>
              <a:defRPr sz="1400" b="1"/>
            </a:lvl7pPr>
            <a:lvl8pPr marL="2878920" indent="0">
              <a:buNone/>
              <a:defRPr sz="1400" b="1"/>
            </a:lvl8pPr>
            <a:lvl9pPr marL="329019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17"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73778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0217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73879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42"/>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280" indent="0">
              <a:buNone/>
              <a:defRPr sz="1100"/>
            </a:lvl2pPr>
            <a:lvl3pPr marL="822515" indent="0">
              <a:buNone/>
              <a:defRPr sz="900"/>
            </a:lvl3pPr>
            <a:lvl4pPr marL="1233839" indent="0">
              <a:buNone/>
              <a:defRPr sz="800"/>
            </a:lvl4pPr>
            <a:lvl5pPr marL="1645095" indent="0">
              <a:buNone/>
              <a:defRPr sz="800"/>
            </a:lvl5pPr>
            <a:lvl6pPr marL="2056371" indent="0">
              <a:buNone/>
              <a:defRPr sz="800"/>
            </a:lvl6pPr>
            <a:lvl7pPr marL="2467643" indent="0">
              <a:buNone/>
              <a:defRPr sz="800"/>
            </a:lvl7pPr>
            <a:lvl8pPr marL="2878920" indent="0">
              <a:buNone/>
              <a:defRPr sz="800"/>
            </a:lvl8pPr>
            <a:lvl9pPr marL="3290190" indent="0">
              <a:buNone/>
              <a:defRPr sz="800"/>
            </a:lvl9pPr>
          </a:lstStyle>
          <a:p>
            <a:pPr lvl="0"/>
            <a:r>
              <a:rPr lang="en-US"/>
              <a:t>Click to edit Master text styles</a:t>
            </a:r>
          </a:p>
        </p:txBody>
      </p:sp>
    </p:spTree>
    <p:extLst>
      <p:ext uri="{BB962C8B-B14F-4D97-AF65-F5344CB8AC3E}">
        <p14:creationId xmlns:p14="http://schemas.microsoft.com/office/powerpoint/2010/main" val="322846238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280" indent="0">
              <a:buNone/>
              <a:defRPr sz="2500"/>
            </a:lvl2pPr>
            <a:lvl3pPr marL="822515" indent="0">
              <a:buNone/>
              <a:defRPr sz="2200"/>
            </a:lvl3pPr>
            <a:lvl4pPr marL="1233839" indent="0">
              <a:buNone/>
              <a:defRPr sz="1800"/>
            </a:lvl4pPr>
            <a:lvl5pPr marL="1645095" indent="0">
              <a:buNone/>
              <a:defRPr sz="1800"/>
            </a:lvl5pPr>
            <a:lvl6pPr marL="2056371" indent="0">
              <a:buNone/>
              <a:defRPr sz="1800"/>
            </a:lvl6pPr>
            <a:lvl7pPr marL="2467643" indent="0">
              <a:buNone/>
              <a:defRPr sz="1800"/>
            </a:lvl7pPr>
            <a:lvl8pPr marL="2878920" indent="0">
              <a:buNone/>
              <a:defRPr sz="1800"/>
            </a:lvl8pPr>
            <a:lvl9pPr marL="3290190"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280" indent="0">
              <a:buNone/>
              <a:defRPr sz="1100"/>
            </a:lvl2pPr>
            <a:lvl3pPr marL="822515" indent="0">
              <a:buNone/>
              <a:defRPr sz="900"/>
            </a:lvl3pPr>
            <a:lvl4pPr marL="1233839" indent="0">
              <a:buNone/>
              <a:defRPr sz="800"/>
            </a:lvl4pPr>
            <a:lvl5pPr marL="1645095" indent="0">
              <a:buNone/>
              <a:defRPr sz="800"/>
            </a:lvl5pPr>
            <a:lvl6pPr marL="2056371" indent="0">
              <a:buNone/>
              <a:defRPr sz="800"/>
            </a:lvl6pPr>
            <a:lvl7pPr marL="2467643" indent="0">
              <a:buNone/>
              <a:defRPr sz="800"/>
            </a:lvl7pPr>
            <a:lvl8pPr marL="2878920" indent="0">
              <a:buNone/>
              <a:defRPr sz="800"/>
            </a:lvl8pPr>
            <a:lvl9pPr marL="3290190" indent="0">
              <a:buNone/>
              <a:defRPr sz="800"/>
            </a:lvl9pPr>
          </a:lstStyle>
          <a:p>
            <a:pPr lvl="0"/>
            <a:r>
              <a:rPr lang="en-US"/>
              <a:t>Click to edit Master text styles</a:t>
            </a:r>
          </a:p>
        </p:txBody>
      </p:sp>
    </p:spTree>
    <p:extLst>
      <p:ext uri="{BB962C8B-B14F-4D97-AF65-F5344CB8AC3E}">
        <p14:creationId xmlns:p14="http://schemas.microsoft.com/office/powerpoint/2010/main" val="221471144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5668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792DE8-DB70-1C41-8B56-A7D11BEA5579}"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5495111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05969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rtl="0">
              <a:defRPr>
                <a:latin typeface="GillSans" pitchFamily="1" charset="0"/>
                <a:cs typeface="GillSans" pitchFamily="1" charset="0"/>
              </a:defRPr>
            </a:lvl1pPr>
          </a:lstStyle>
          <a:p>
            <a:pPr>
              <a:defRPr/>
            </a:pPr>
            <a:endParaRPr lang="en-US"/>
          </a:p>
        </p:txBody>
      </p:sp>
      <p:sp>
        <p:nvSpPr>
          <p:cNvPr id="3" name="Rectangle 5"/>
          <p:cNvSpPr>
            <a:spLocks noGrp="1" noChangeArrowheads="1"/>
          </p:cNvSpPr>
          <p:nvPr>
            <p:ph type="ftr" sz="quarter" idx="11"/>
          </p:nvPr>
        </p:nvSpPr>
        <p:spPr/>
        <p:txBody>
          <a:bodyPr/>
          <a:lstStyle>
            <a:lvl1pPr rtl="0">
              <a:defRPr>
                <a:latin typeface="GillSans" pitchFamily="1" charset="0"/>
                <a:cs typeface="GillSans" pitchFamily="1" charset="0"/>
              </a:defRPr>
            </a:lvl1pPr>
          </a:lstStyle>
          <a:p>
            <a:pPr>
              <a:defRPr/>
            </a:pPr>
            <a:endParaRPr lang="en-US"/>
          </a:p>
        </p:txBody>
      </p:sp>
      <p:sp>
        <p:nvSpPr>
          <p:cNvPr id="4" name="Rectangle 6"/>
          <p:cNvSpPr>
            <a:spLocks noGrp="1" noChangeArrowheads="1"/>
          </p:cNvSpPr>
          <p:nvPr>
            <p:ph type="sldNum" sz="quarter" idx="12"/>
          </p:nvPr>
        </p:nvSpPr>
        <p:spPr/>
        <p:txBody>
          <a:bodyPr/>
          <a:lstStyle>
            <a:lvl1pPr rtl="0">
              <a:defRPr>
                <a:latin typeface="GillSans" charset="0"/>
                <a:ea typeface="GillSans" charset="0"/>
                <a:cs typeface="GillSans" charset="0"/>
              </a:defRPr>
            </a:lvl1pPr>
          </a:lstStyle>
          <a:p>
            <a:fld id="{4581F8C0-5FC5-D243-B9D1-BD942025E837}" type="slidenum">
              <a:rPr lang="he-IL"/>
              <a:pPr/>
              <a:t>‹#›</a:t>
            </a:fld>
            <a:endParaRPr lang="en-US"/>
          </a:p>
        </p:txBody>
      </p:sp>
    </p:spTree>
    <p:extLst>
      <p:ext uri="{BB962C8B-B14F-4D97-AF65-F5344CB8AC3E}">
        <p14:creationId xmlns:p14="http://schemas.microsoft.com/office/powerpoint/2010/main" val="7058385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a:latin typeface="GillSans" charset="0"/>
                <a:ea typeface="GillSans" charset="0"/>
                <a:cs typeface="GillSans"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GillSans" charset="0"/>
                <a:ea typeface="GillSans" charset="0"/>
                <a:cs typeface="GillSans"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GillSans" charset="0"/>
              </a:defRPr>
            </a:lvl1pPr>
          </a:lstStyle>
          <a:p>
            <a:fld id="{3C47F554-E47E-534A-801E-55EF916D0509}" type="slidenum">
              <a:rPr lang="en-US"/>
              <a:pPr/>
              <a:t>‹#›</a:t>
            </a:fld>
            <a:endParaRPr lang="en-US"/>
          </a:p>
        </p:txBody>
      </p:sp>
    </p:spTree>
    <p:extLst>
      <p:ext uri="{BB962C8B-B14F-4D97-AF65-F5344CB8AC3E}">
        <p14:creationId xmlns:p14="http://schemas.microsoft.com/office/powerpoint/2010/main" val="19148371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6526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73"/>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06"/>
            <a:ext cx="6400800" cy="1753077"/>
          </a:xfrm>
        </p:spPr>
        <p:txBody>
          <a:bodyPr/>
          <a:lstStyle>
            <a:lvl1pPr marL="0" indent="0" algn="ctr">
              <a:buNone/>
              <a:defRPr/>
            </a:lvl1pPr>
            <a:lvl2pPr marL="411456" indent="0" algn="ctr">
              <a:buNone/>
              <a:defRPr/>
            </a:lvl2pPr>
            <a:lvl3pPr marL="822911" indent="0" algn="ctr">
              <a:buNone/>
              <a:defRPr/>
            </a:lvl3pPr>
            <a:lvl4pPr marL="1234367" indent="0" algn="ctr">
              <a:buNone/>
              <a:defRPr/>
            </a:lvl4pPr>
            <a:lvl5pPr marL="1645820" indent="0" algn="ctr">
              <a:buNone/>
              <a:defRPr/>
            </a:lvl5pPr>
            <a:lvl6pPr marL="2057277" indent="0" algn="ctr">
              <a:buNone/>
              <a:defRPr/>
            </a:lvl6pPr>
            <a:lvl7pPr marL="2468732" indent="0" algn="ctr">
              <a:buNone/>
              <a:defRPr/>
            </a:lvl7pPr>
            <a:lvl8pPr marL="2880187" indent="0" algn="ctr">
              <a:buNone/>
              <a:defRPr/>
            </a:lvl8pPr>
            <a:lvl9pPr marL="3291642" indent="0" algn="ctr">
              <a:buNone/>
              <a:defRPr/>
            </a:lvl9pPr>
          </a:lstStyle>
          <a:p>
            <a:r>
              <a:rPr lang="en-US"/>
              <a:t>Click to edit Master subtitle style</a:t>
            </a:r>
          </a:p>
        </p:txBody>
      </p:sp>
    </p:spTree>
    <p:extLst>
      <p:ext uri="{BB962C8B-B14F-4D97-AF65-F5344CB8AC3E}">
        <p14:creationId xmlns:p14="http://schemas.microsoft.com/office/powerpoint/2010/main" val="34369537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9270166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360241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9856363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0567213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2"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034183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786" indent="0">
              <a:buNone/>
              <a:defRPr sz="1800"/>
            </a:lvl2pPr>
            <a:lvl3pPr marL="913572" indent="0">
              <a:buNone/>
              <a:defRPr sz="1600"/>
            </a:lvl3pPr>
            <a:lvl4pPr marL="1370358" indent="0">
              <a:buNone/>
              <a:defRPr sz="1400"/>
            </a:lvl4pPr>
            <a:lvl5pPr marL="1827144" indent="0">
              <a:buNone/>
              <a:defRPr sz="1400"/>
            </a:lvl5pPr>
            <a:lvl6pPr marL="2283930" indent="0">
              <a:buNone/>
              <a:defRPr sz="1400"/>
            </a:lvl6pPr>
            <a:lvl7pPr marL="2740716" indent="0">
              <a:buNone/>
              <a:defRPr sz="1400"/>
            </a:lvl7pPr>
            <a:lvl8pPr marL="3197456" indent="0">
              <a:buNone/>
              <a:defRPr sz="1400"/>
            </a:lvl8pPr>
            <a:lvl9pPr marL="3654284"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9284E4-42B0-9545-84A2-1C5DB46B647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1444777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3499164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0108299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3248945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0942553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4863818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7491774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pPr>
                <a:defRPr/>
              </a:pPr>
              <a:t>‹#›</a:t>
            </a:fld>
            <a:endParaRPr lang="en-US"/>
          </a:p>
        </p:txBody>
      </p:sp>
    </p:spTree>
    <p:extLst>
      <p:ext uri="{BB962C8B-B14F-4D97-AF65-F5344CB8AC3E}">
        <p14:creationId xmlns:p14="http://schemas.microsoft.com/office/powerpoint/2010/main" val="15528682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pPr>
                <a:defRPr/>
              </a:pPr>
              <a:t>‹#›</a:t>
            </a:fld>
            <a:endParaRPr lang="en-US"/>
          </a:p>
        </p:txBody>
      </p:sp>
    </p:spTree>
    <p:extLst>
      <p:ext uri="{BB962C8B-B14F-4D97-AF65-F5344CB8AC3E}">
        <p14:creationId xmlns:p14="http://schemas.microsoft.com/office/powerpoint/2010/main" val="29974383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pPr>
                <a:defRPr/>
              </a:pPr>
              <a:t>‹#›</a:t>
            </a:fld>
            <a:endParaRPr lang="en-US"/>
          </a:p>
        </p:txBody>
      </p:sp>
    </p:spTree>
    <p:extLst>
      <p:ext uri="{BB962C8B-B14F-4D97-AF65-F5344CB8AC3E}">
        <p14:creationId xmlns:p14="http://schemas.microsoft.com/office/powerpoint/2010/main" val="5422355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pPr>
                <a:defRPr/>
              </a:pPr>
              <a:t>‹#›</a:t>
            </a:fld>
            <a:endParaRPr lang="en-US"/>
          </a:p>
        </p:txBody>
      </p:sp>
    </p:spTree>
    <p:extLst>
      <p:ext uri="{BB962C8B-B14F-4D97-AF65-F5344CB8AC3E}">
        <p14:creationId xmlns:p14="http://schemas.microsoft.com/office/powerpoint/2010/main" val="658670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5C21E31-E76C-0E48-8BE9-7EE861D1FA16}"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1386360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pPr>
                <a:defRPr/>
              </a:pPr>
              <a:t>‹#›</a:t>
            </a:fld>
            <a:endParaRPr lang="en-US"/>
          </a:p>
        </p:txBody>
      </p:sp>
    </p:spTree>
    <p:extLst>
      <p:ext uri="{BB962C8B-B14F-4D97-AF65-F5344CB8AC3E}">
        <p14:creationId xmlns:p14="http://schemas.microsoft.com/office/powerpoint/2010/main" val="23202472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pPr>
                <a:defRPr/>
              </a:pPr>
              <a:t>‹#›</a:t>
            </a:fld>
            <a:endParaRPr lang="en-US"/>
          </a:p>
        </p:txBody>
      </p:sp>
    </p:spTree>
    <p:extLst>
      <p:ext uri="{BB962C8B-B14F-4D97-AF65-F5344CB8AC3E}">
        <p14:creationId xmlns:p14="http://schemas.microsoft.com/office/powerpoint/2010/main" val="29807467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pPr>
                <a:defRPr/>
              </a:pPr>
              <a:t>‹#›</a:t>
            </a:fld>
            <a:endParaRPr lang="en-US"/>
          </a:p>
        </p:txBody>
      </p:sp>
    </p:spTree>
    <p:extLst>
      <p:ext uri="{BB962C8B-B14F-4D97-AF65-F5344CB8AC3E}">
        <p14:creationId xmlns:p14="http://schemas.microsoft.com/office/powerpoint/2010/main" val="21276300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pPr>
                <a:defRPr/>
              </a:pPr>
              <a:t>‹#›</a:t>
            </a:fld>
            <a:endParaRPr lang="en-US"/>
          </a:p>
        </p:txBody>
      </p:sp>
    </p:spTree>
    <p:extLst>
      <p:ext uri="{BB962C8B-B14F-4D97-AF65-F5344CB8AC3E}">
        <p14:creationId xmlns:p14="http://schemas.microsoft.com/office/powerpoint/2010/main" val="40760595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pPr>
                <a:defRPr/>
              </a:pPr>
              <a:t>‹#›</a:t>
            </a:fld>
            <a:endParaRPr lang="en-US"/>
          </a:p>
        </p:txBody>
      </p:sp>
    </p:spTree>
    <p:extLst>
      <p:ext uri="{BB962C8B-B14F-4D97-AF65-F5344CB8AC3E}">
        <p14:creationId xmlns:p14="http://schemas.microsoft.com/office/powerpoint/2010/main" val="22025837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pPr>
                <a:defRPr/>
              </a:pPr>
              <a:t>‹#›</a:t>
            </a:fld>
            <a:endParaRPr lang="en-US"/>
          </a:p>
        </p:txBody>
      </p:sp>
    </p:spTree>
    <p:extLst>
      <p:ext uri="{BB962C8B-B14F-4D97-AF65-F5344CB8AC3E}">
        <p14:creationId xmlns:p14="http://schemas.microsoft.com/office/powerpoint/2010/main" val="39196469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pPr>
                <a:defRPr/>
              </a:pPr>
              <a:t>‹#›</a:t>
            </a:fld>
            <a:endParaRPr lang="en-US"/>
          </a:p>
        </p:txBody>
      </p:sp>
    </p:spTree>
    <p:extLst>
      <p:ext uri="{BB962C8B-B14F-4D97-AF65-F5344CB8AC3E}">
        <p14:creationId xmlns:p14="http://schemas.microsoft.com/office/powerpoint/2010/main" val="24292445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8517982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5493189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198314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86" indent="0">
              <a:buNone/>
              <a:defRPr sz="2000" b="1"/>
            </a:lvl2pPr>
            <a:lvl3pPr marL="913572" indent="0">
              <a:buNone/>
              <a:defRPr sz="1800" b="1"/>
            </a:lvl3pPr>
            <a:lvl4pPr marL="1370358" indent="0">
              <a:buNone/>
              <a:defRPr sz="1600" b="1"/>
            </a:lvl4pPr>
            <a:lvl5pPr marL="1827144" indent="0">
              <a:buNone/>
              <a:defRPr sz="1600" b="1"/>
            </a:lvl5pPr>
            <a:lvl6pPr marL="2283930" indent="0">
              <a:buNone/>
              <a:defRPr sz="1600" b="1"/>
            </a:lvl6pPr>
            <a:lvl7pPr marL="2740716" indent="0">
              <a:buNone/>
              <a:defRPr sz="1600" b="1"/>
            </a:lvl7pPr>
            <a:lvl8pPr marL="3197456" indent="0">
              <a:buNone/>
              <a:defRPr sz="1600" b="1"/>
            </a:lvl8pPr>
            <a:lvl9pPr marL="36542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6786" indent="0">
              <a:buNone/>
              <a:defRPr sz="2000" b="1"/>
            </a:lvl2pPr>
            <a:lvl3pPr marL="913572" indent="0">
              <a:buNone/>
              <a:defRPr sz="1800" b="1"/>
            </a:lvl3pPr>
            <a:lvl4pPr marL="1370358" indent="0">
              <a:buNone/>
              <a:defRPr sz="1600" b="1"/>
            </a:lvl4pPr>
            <a:lvl5pPr marL="1827144" indent="0">
              <a:buNone/>
              <a:defRPr sz="1600" b="1"/>
            </a:lvl5pPr>
            <a:lvl6pPr marL="2283930" indent="0">
              <a:buNone/>
              <a:defRPr sz="1600" b="1"/>
            </a:lvl6pPr>
            <a:lvl7pPr marL="2740716" indent="0">
              <a:buNone/>
              <a:defRPr sz="1600" b="1"/>
            </a:lvl7pPr>
            <a:lvl8pPr marL="3197456" indent="0">
              <a:buNone/>
              <a:defRPr sz="1600" b="1"/>
            </a:lvl8pPr>
            <a:lvl9pPr marL="36542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2A2C9D33-74AB-0B41-892F-7644CAB1E431}"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3957488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532279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87059009"/>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6610846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41789345"/>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4212703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5691517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9777393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9678803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41634784-BAD4-7F48-BA22-80FAB352214F}"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294972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C2C8034-163E-9D4B-839E-729AF68152E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983680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48" indent="0">
              <a:buNone/>
              <a:defRPr sz="1800"/>
            </a:lvl2pPr>
            <a:lvl3pPr marL="913896" indent="0">
              <a:buNone/>
              <a:defRPr sz="1600"/>
            </a:lvl3pPr>
            <a:lvl4pPr marL="1370844" indent="0">
              <a:buNone/>
              <a:defRPr sz="1400"/>
            </a:lvl4pPr>
            <a:lvl5pPr marL="1827792" indent="0">
              <a:buNone/>
              <a:defRPr sz="1400"/>
            </a:lvl5pPr>
            <a:lvl6pPr marL="2284740" indent="0">
              <a:buNone/>
              <a:defRPr sz="1400"/>
            </a:lvl6pPr>
            <a:lvl7pPr marL="2741688" indent="0">
              <a:buNone/>
              <a:defRPr sz="1400"/>
            </a:lvl7pPr>
            <a:lvl8pPr marL="3198608" indent="0">
              <a:buNone/>
              <a:defRPr sz="1400"/>
            </a:lvl8pPr>
            <a:lvl9pPr marL="365558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207812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786" indent="0">
              <a:buNone/>
              <a:defRPr sz="1200"/>
            </a:lvl2pPr>
            <a:lvl3pPr marL="913572" indent="0">
              <a:buNone/>
              <a:defRPr sz="1000"/>
            </a:lvl3pPr>
            <a:lvl4pPr marL="1370358" indent="0">
              <a:buNone/>
              <a:defRPr sz="900"/>
            </a:lvl4pPr>
            <a:lvl5pPr marL="1827144" indent="0">
              <a:buNone/>
              <a:defRPr sz="900"/>
            </a:lvl5pPr>
            <a:lvl6pPr marL="2283930" indent="0">
              <a:buNone/>
              <a:defRPr sz="900"/>
            </a:lvl6pPr>
            <a:lvl7pPr marL="2740716" indent="0">
              <a:buNone/>
              <a:defRPr sz="900"/>
            </a:lvl7pPr>
            <a:lvl8pPr marL="3197456" indent="0">
              <a:buNone/>
              <a:defRPr sz="900"/>
            </a:lvl8pPr>
            <a:lvl9pPr marL="3654284"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14955A9-A148-B246-A70F-22DB0DCFDF97}"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582562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86" indent="0">
              <a:buNone/>
              <a:defRPr sz="2800"/>
            </a:lvl2pPr>
            <a:lvl3pPr marL="913572" indent="0">
              <a:buNone/>
              <a:defRPr sz="2400"/>
            </a:lvl3pPr>
            <a:lvl4pPr marL="1370358" indent="0">
              <a:buNone/>
              <a:defRPr sz="2000"/>
            </a:lvl4pPr>
            <a:lvl5pPr marL="1827144" indent="0">
              <a:buNone/>
              <a:defRPr sz="2000"/>
            </a:lvl5pPr>
            <a:lvl6pPr marL="2283930" indent="0">
              <a:buNone/>
              <a:defRPr sz="2000"/>
            </a:lvl6pPr>
            <a:lvl7pPr marL="2740716" indent="0">
              <a:buNone/>
              <a:defRPr sz="2000"/>
            </a:lvl7pPr>
            <a:lvl8pPr marL="3197456" indent="0">
              <a:buNone/>
              <a:defRPr sz="2000"/>
            </a:lvl8pPr>
            <a:lvl9pPr marL="365428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786" indent="0">
              <a:buNone/>
              <a:defRPr sz="1200"/>
            </a:lvl2pPr>
            <a:lvl3pPr marL="913572" indent="0">
              <a:buNone/>
              <a:defRPr sz="1000"/>
            </a:lvl3pPr>
            <a:lvl4pPr marL="1370358" indent="0">
              <a:buNone/>
              <a:defRPr sz="900"/>
            </a:lvl4pPr>
            <a:lvl5pPr marL="1827144" indent="0">
              <a:buNone/>
              <a:defRPr sz="900"/>
            </a:lvl5pPr>
            <a:lvl6pPr marL="2283930" indent="0">
              <a:buNone/>
              <a:defRPr sz="900"/>
            </a:lvl6pPr>
            <a:lvl7pPr marL="2740716" indent="0">
              <a:buNone/>
              <a:defRPr sz="900"/>
            </a:lvl7pPr>
            <a:lvl8pPr marL="3197456" indent="0">
              <a:buNone/>
              <a:defRPr sz="900"/>
            </a:lvl8pPr>
            <a:lvl9pPr marL="3654284"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3C12F15-9DD8-D647-A6A6-E40B6468E4C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1920201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FF9A76C-2CFD-FE46-9825-DB216ABE4AAB}"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70126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2"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5"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9DE275-F6FE-F042-9E29-F9DFB3EC1944}"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311517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2"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00FB563F-2E23-AE4B-990F-355A549A365A}"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260640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2"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3A14C8F-F527-8644-95C2-01754F434FEA}"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622506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98"/>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31"/>
            <a:ext cx="6400800" cy="1753077"/>
          </a:xfrm>
        </p:spPr>
        <p:txBody>
          <a:bodyPr/>
          <a:lstStyle>
            <a:lvl1pPr marL="0" indent="0" algn="ctr">
              <a:buNone/>
              <a:defRPr/>
            </a:lvl1pPr>
            <a:lvl2pPr marL="411356" indent="0" algn="ctr">
              <a:buNone/>
              <a:defRPr/>
            </a:lvl2pPr>
            <a:lvl3pPr marL="822686" indent="0" algn="ctr">
              <a:buNone/>
              <a:defRPr/>
            </a:lvl3pPr>
            <a:lvl4pPr marL="1234067" indent="0" algn="ctr">
              <a:buNone/>
              <a:defRPr/>
            </a:lvl4pPr>
            <a:lvl5pPr marL="1645408" indent="0" algn="ctr">
              <a:buNone/>
              <a:defRPr/>
            </a:lvl5pPr>
            <a:lvl6pPr marL="2056763" indent="0" algn="ctr">
              <a:buNone/>
              <a:defRPr/>
            </a:lvl6pPr>
            <a:lvl7pPr marL="2468113" indent="0" algn="ctr">
              <a:buNone/>
              <a:defRPr/>
            </a:lvl7pPr>
            <a:lvl8pPr marL="2879467" indent="0" algn="ctr">
              <a:buNone/>
              <a:defRPr/>
            </a:lvl8pPr>
            <a:lvl9pPr marL="3290817" indent="0" algn="ctr">
              <a:buNone/>
              <a:defRPr/>
            </a:lvl9pPr>
          </a:lstStyle>
          <a:p>
            <a:r>
              <a:rPr lang="en-US"/>
              <a:t>Click to edit Master subtitle style</a:t>
            </a:r>
          </a:p>
        </p:txBody>
      </p:sp>
    </p:spTree>
    <p:extLst>
      <p:ext uri="{BB962C8B-B14F-4D97-AF65-F5344CB8AC3E}">
        <p14:creationId xmlns:p14="http://schemas.microsoft.com/office/powerpoint/2010/main" val="395525404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53278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356" indent="0">
              <a:buNone/>
              <a:defRPr sz="1600"/>
            </a:lvl2pPr>
            <a:lvl3pPr marL="822686" indent="0">
              <a:buNone/>
              <a:defRPr sz="1400"/>
            </a:lvl3pPr>
            <a:lvl4pPr marL="1234067" indent="0">
              <a:buNone/>
              <a:defRPr sz="1300"/>
            </a:lvl4pPr>
            <a:lvl5pPr marL="1645408" indent="0">
              <a:buNone/>
              <a:defRPr sz="1300"/>
            </a:lvl5pPr>
            <a:lvl6pPr marL="2056763" indent="0">
              <a:buNone/>
              <a:defRPr sz="1300"/>
            </a:lvl6pPr>
            <a:lvl7pPr marL="2468113" indent="0">
              <a:buNone/>
              <a:defRPr sz="1300"/>
            </a:lvl7pPr>
            <a:lvl8pPr marL="2879467" indent="0">
              <a:buNone/>
              <a:defRPr sz="1300"/>
            </a:lvl8pPr>
            <a:lvl9pPr marL="3290817" indent="0">
              <a:buNone/>
              <a:defRPr sz="1300"/>
            </a:lvl9pPr>
          </a:lstStyle>
          <a:p>
            <a:pPr lvl="0"/>
            <a:r>
              <a:rPr lang="en-US"/>
              <a:t>Click to edit Master text styles</a:t>
            </a:r>
          </a:p>
        </p:txBody>
      </p:sp>
    </p:spTree>
    <p:extLst>
      <p:ext uri="{BB962C8B-B14F-4D97-AF65-F5344CB8AC3E}">
        <p14:creationId xmlns:p14="http://schemas.microsoft.com/office/powerpoint/2010/main" val="51492863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9873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392100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356" indent="0">
              <a:buNone/>
              <a:defRPr sz="1800" b="1"/>
            </a:lvl2pPr>
            <a:lvl3pPr marL="822686" indent="0">
              <a:buNone/>
              <a:defRPr sz="1600" b="1"/>
            </a:lvl3pPr>
            <a:lvl4pPr marL="1234067" indent="0">
              <a:buNone/>
              <a:defRPr sz="1400" b="1"/>
            </a:lvl4pPr>
            <a:lvl5pPr marL="1645408" indent="0">
              <a:buNone/>
              <a:defRPr sz="1400" b="1"/>
            </a:lvl5pPr>
            <a:lvl6pPr marL="2056763" indent="0">
              <a:buNone/>
              <a:defRPr sz="1400" b="1"/>
            </a:lvl6pPr>
            <a:lvl7pPr marL="2468113" indent="0">
              <a:buNone/>
              <a:defRPr sz="1400" b="1"/>
            </a:lvl7pPr>
            <a:lvl8pPr marL="2879467" indent="0">
              <a:buNone/>
              <a:defRPr sz="1400" b="1"/>
            </a:lvl8pPr>
            <a:lvl9pPr marL="329081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98" y="1534478"/>
            <a:ext cx="4041933" cy="640080"/>
          </a:xfrm>
        </p:spPr>
        <p:txBody>
          <a:bodyPr anchor="b"/>
          <a:lstStyle>
            <a:lvl1pPr marL="0" indent="0">
              <a:buNone/>
              <a:defRPr sz="2200" b="1"/>
            </a:lvl1pPr>
            <a:lvl2pPr marL="411356" indent="0">
              <a:buNone/>
              <a:defRPr sz="1800" b="1"/>
            </a:lvl2pPr>
            <a:lvl3pPr marL="822686" indent="0">
              <a:buNone/>
              <a:defRPr sz="1600" b="1"/>
            </a:lvl3pPr>
            <a:lvl4pPr marL="1234067" indent="0">
              <a:buNone/>
              <a:defRPr sz="1400" b="1"/>
            </a:lvl4pPr>
            <a:lvl5pPr marL="1645408" indent="0">
              <a:buNone/>
              <a:defRPr sz="1400" b="1"/>
            </a:lvl5pPr>
            <a:lvl6pPr marL="2056763" indent="0">
              <a:buNone/>
              <a:defRPr sz="1400" b="1"/>
            </a:lvl6pPr>
            <a:lvl7pPr marL="2468113" indent="0">
              <a:buNone/>
              <a:defRPr sz="1400" b="1"/>
            </a:lvl7pPr>
            <a:lvl8pPr marL="2879467" indent="0">
              <a:buNone/>
              <a:defRPr sz="1400" b="1"/>
            </a:lvl8pPr>
            <a:lvl9pPr marL="329081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89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22937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676615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15852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23"/>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356" indent="0">
              <a:buNone/>
              <a:defRPr sz="1100"/>
            </a:lvl2pPr>
            <a:lvl3pPr marL="822686" indent="0">
              <a:buNone/>
              <a:defRPr sz="900"/>
            </a:lvl3pPr>
            <a:lvl4pPr marL="1234067" indent="0">
              <a:buNone/>
              <a:defRPr sz="800"/>
            </a:lvl4pPr>
            <a:lvl5pPr marL="1645408" indent="0">
              <a:buNone/>
              <a:defRPr sz="800"/>
            </a:lvl5pPr>
            <a:lvl6pPr marL="2056763" indent="0">
              <a:buNone/>
              <a:defRPr sz="800"/>
            </a:lvl6pPr>
            <a:lvl7pPr marL="2468113" indent="0">
              <a:buNone/>
              <a:defRPr sz="800"/>
            </a:lvl7pPr>
            <a:lvl8pPr marL="2879467" indent="0">
              <a:buNone/>
              <a:defRPr sz="800"/>
            </a:lvl8pPr>
            <a:lvl9pPr marL="3290817" indent="0">
              <a:buNone/>
              <a:defRPr sz="800"/>
            </a:lvl9pPr>
          </a:lstStyle>
          <a:p>
            <a:pPr lvl="0"/>
            <a:r>
              <a:rPr lang="en-US"/>
              <a:t>Click to edit Master text styles</a:t>
            </a:r>
          </a:p>
        </p:txBody>
      </p:sp>
    </p:spTree>
    <p:extLst>
      <p:ext uri="{BB962C8B-B14F-4D97-AF65-F5344CB8AC3E}">
        <p14:creationId xmlns:p14="http://schemas.microsoft.com/office/powerpoint/2010/main" val="322210591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356" indent="0">
              <a:buNone/>
              <a:defRPr sz="2500"/>
            </a:lvl2pPr>
            <a:lvl3pPr marL="822686" indent="0">
              <a:buNone/>
              <a:defRPr sz="2200"/>
            </a:lvl3pPr>
            <a:lvl4pPr marL="1234067" indent="0">
              <a:buNone/>
              <a:defRPr sz="1800"/>
            </a:lvl4pPr>
            <a:lvl5pPr marL="1645408" indent="0">
              <a:buNone/>
              <a:defRPr sz="1800"/>
            </a:lvl5pPr>
            <a:lvl6pPr marL="2056763" indent="0">
              <a:buNone/>
              <a:defRPr sz="1800"/>
            </a:lvl6pPr>
            <a:lvl7pPr marL="2468113" indent="0">
              <a:buNone/>
              <a:defRPr sz="1800"/>
            </a:lvl7pPr>
            <a:lvl8pPr marL="2879467" indent="0">
              <a:buNone/>
              <a:defRPr sz="1800"/>
            </a:lvl8pPr>
            <a:lvl9pPr marL="3290817" indent="0">
              <a:buNone/>
              <a:defRPr sz="1800"/>
            </a:lvl9pPr>
          </a:lstStyle>
          <a:p>
            <a:endParaRPr lang="en-US"/>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356" indent="0">
              <a:buNone/>
              <a:defRPr sz="1100"/>
            </a:lvl2pPr>
            <a:lvl3pPr marL="822686" indent="0">
              <a:buNone/>
              <a:defRPr sz="900"/>
            </a:lvl3pPr>
            <a:lvl4pPr marL="1234067" indent="0">
              <a:buNone/>
              <a:defRPr sz="800"/>
            </a:lvl4pPr>
            <a:lvl5pPr marL="1645408" indent="0">
              <a:buNone/>
              <a:defRPr sz="800"/>
            </a:lvl5pPr>
            <a:lvl6pPr marL="2056763" indent="0">
              <a:buNone/>
              <a:defRPr sz="800"/>
            </a:lvl6pPr>
            <a:lvl7pPr marL="2468113" indent="0">
              <a:buNone/>
              <a:defRPr sz="800"/>
            </a:lvl7pPr>
            <a:lvl8pPr marL="2879467" indent="0">
              <a:buNone/>
              <a:defRPr sz="800"/>
            </a:lvl8pPr>
            <a:lvl9pPr marL="3290817" indent="0">
              <a:buNone/>
              <a:defRPr sz="800"/>
            </a:lvl9pPr>
          </a:lstStyle>
          <a:p>
            <a:pPr lvl="0"/>
            <a:r>
              <a:rPr lang="en-US"/>
              <a:t>Click to edit Master text styles</a:t>
            </a:r>
          </a:p>
        </p:txBody>
      </p:sp>
    </p:spTree>
    <p:extLst>
      <p:ext uri="{BB962C8B-B14F-4D97-AF65-F5344CB8AC3E}">
        <p14:creationId xmlns:p14="http://schemas.microsoft.com/office/powerpoint/2010/main" val="291335808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79218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69963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414" indent="0" algn="ctr">
              <a:buNone/>
              <a:defRPr>
                <a:solidFill>
                  <a:schemeClr val="tx1">
                    <a:tint val="75000"/>
                  </a:schemeClr>
                </a:solidFill>
              </a:defRPr>
            </a:lvl2pPr>
            <a:lvl3pPr marL="910849" indent="0" algn="ctr">
              <a:buNone/>
              <a:defRPr>
                <a:solidFill>
                  <a:schemeClr val="tx1">
                    <a:tint val="75000"/>
                  </a:schemeClr>
                </a:solidFill>
              </a:defRPr>
            </a:lvl3pPr>
            <a:lvl4pPr marL="1366286" indent="0" algn="ctr">
              <a:buNone/>
              <a:defRPr>
                <a:solidFill>
                  <a:schemeClr val="tx1">
                    <a:tint val="75000"/>
                  </a:schemeClr>
                </a:solidFill>
              </a:defRPr>
            </a:lvl4pPr>
            <a:lvl5pPr marL="1821708" indent="0" algn="ctr">
              <a:buNone/>
              <a:defRPr>
                <a:solidFill>
                  <a:schemeClr val="tx1">
                    <a:tint val="75000"/>
                  </a:schemeClr>
                </a:solidFill>
              </a:defRPr>
            </a:lvl5pPr>
            <a:lvl6pPr marL="2277135" indent="0" algn="ctr">
              <a:buNone/>
              <a:defRPr>
                <a:solidFill>
                  <a:schemeClr val="tx1">
                    <a:tint val="75000"/>
                  </a:schemeClr>
                </a:solidFill>
              </a:defRPr>
            </a:lvl6pPr>
            <a:lvl7pPr marL="2732567" indent="0" algn="ctr">
              <a:buNone/>
              <a:defRPr>
                <a:solidFill>
                  <a:schemeClr val="tx1">
                    <a:tint val="75000"/>
                  </a:schemeClr>
                </a:solidFill>
              </a:defRPr>
            </a:lvl7pPr>
            <a:lvl8pPr marL="3187989" indent="0" algn="ctr">
              <a:buNone/>
              <a:defRPr>
                <a:solidFill>
                  <a:schemeClr val="tx1">
                    <a:tint val="75000"/>
                  </a:schemeClr>
                </a:solidFill>
              </a:defRPr>
            </a:lvl8pPr>
            <a:lvl9pPr marL="36434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4372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177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9"/>
            <a:ext cx="7772400" cy="1500187"/>
          </a:xfrm>
        </p:spPr>
        <p:txBody>
          <a:bodyPr anchor="b"/>
          <a:lstStyle>
            <a:lvl1pPr marL="0" indent="0">
              <a:buNone/>
              <a:defRPr sz="2000">
                <a:solidFill>
                  <a:schemeClr val="tx1">
                    <a:tint val="75000"/>
                  </a:schemeClr>
                </a:solidFill>
              </a:defRPr>
            </a:lvl1pPr>
            <a:lvl2pPr marL="455414" indent="0">
              <a:buNone/>
              <a:defRPr sz="1800">
                <a:solidFill>
                  <a:schemeClr val="tx1">
                    <a:tint val="75000"/>
                  </a:schemeClr>
                </a:solidFill>
              </a:defRPr>
            </a:lvl2pPr>
            <a:lvl3pPr marL="910849" indent="0">
              <a:buNone/>
              <a:defRPr sz="1600">
                <a:solidFill>
                  <a:schemeClr val="tx1">
                    <a:tint val="75000"/>
                  </a:schemeClr>
                </a:solidFill>
              </a:defRPr>
            </a:lvl3pPr>
            <a:lvl4pPr marL="1366286" indent="0">
              <a:buNone/>
              <a:defRPr sz="1400">
                <a:solidFill>
                  <a:schemeClr val="tx1">
                    <a:tint val="75000"/>
                  </a:schemeClr>
                </a:solidFill>
              </a:defRPr>
            </a:lvl4pPr>
            <a:lvl5pPr marL="1821708" indent="0">
              <a:buNone/>
              <a:defRPr sz="1400">
                <a:solidFill>
                  <a:schemeClr val="tx1">
                    <a:tint val="75000"/>
                  </a:schemeClr>
                </a:solidFill>
              </a:defRPr>
            </a:lvl5pPr>
            <a:lvl6pPr marL="2277135" indent="0">
              <a:buNone/>
              <a:defRPr sz="1400">
                <a:solidFill>
                  <a:schemeClr val="tx1">
                    <a:tint val="75000"/>
                  </a:schemeClr>
                </a:solidFill>
              </a:defRPr>
            </a:lvl6pPr>
            <a:lvl7pPr marL="2732567" indent="0">
              <a:buNone/>
              <a:defRPr sz="1400">
                <a:solidFill>
                  <a:schemeClr val="tx1">
                    <a:tint val="75000"/>
                  </a:schemeClr>
                </a:solidFill>
              </a:defRPr>
            </a:lvl7pPr>
            <a:lvl8pPr marL="3187989" indent="0">
              <a:buNone/>
              <a:defRPr sz="1400">
                <a:solidFill>
                  <a:schemeClr val="tx1">
                    <a:tint val="75000"/>
                  </a:schemeClr>
                </a:solidFill>
              </a:defRPr>
            </a:lvl8pPr>
            <a:lvl9pPr marL="36434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788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08" indent="0">
              <a:buNone/>
              <a:defRPr sz="1600" b="1"/>
            </a:lvl8pPr>
            <a:lvl9pPr marL="365558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08" indent="0">
              <a:buNone/>
              <a:defRPr sz="1600" b="1"/>
            </a:lvl8pPr>
            <a:lvl9pPr marL="365558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017877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5288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414" indent="0">
              <a:buNone/>
              <a:defRPr sz="2000" b="1"/>
            </a:lvl2pPr>
            <a:lvl3pPr marL="910849" indent="0">
              <a:buNone/>
              <a:defRPr sz="1800" b="1"/>
            </a:lvl3pPr>
            <a:lvl4pPr marL="1366286" indent="0">
              <a:buNone/>
              <a:defRPr sz="1600" b="1"/>
            </a:lvl4pPr>
            <a:lvl5pPr marL="1821708" indent="0">
              <a:buNone/>
              <a:defRPr sz="1600" b="1"/>
            </a:lvl5pPr>
            <a:lvl6pPr marL="2277135" indent="0">
              <a:buNone/>
              <a:defRPr sz="1600" b="1"/>
            </a:lvl6pPr>
            <a:lvl7pPr marL="2732567" indent="0">
              <a:buNone/>
              <a:defRPr sz="1600" b="1"/>
            </a:lvl7pPr>
            <a:lvl8pPr marL="3187989" indent="0">
              <a:buNone/>
              <a:defRPr sz="1600" b="1"/>
            </a:lvl8pPr>
            <a:lvl9pPr marL="36434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5414" indent="0">
              <a:buNone/>
              <a:defRPr sz="2000" b="1"/>
            </a:lvl2pPr>
            <a:lvl3pPr marL="910849" indent="0">
              <a:buNone/>
              <a:defRPr sz="1800" b="1"/>
            </a:lvl3pPr>
            <a:lvl4pPr marL="1366286" indent="0">
              <a:buNone/>
              <a:defRPr sz="1600" b="1"/>
            </a:lvl4pPr>
            <a:lvl5pPr marL="1821708" indent="0">
              <a:buNone/>
              <a:defRPr sz="1600" b="1"/>
            </a:lvl5pPr>
            <a:lvl6pPr marL="2277135" indent="0">
              <a:buNone/>
              <a:defRPr sz="1600" b="1"/>
            </a:lvl6pPr>
            <a:lvl7pPr marL="2732567" indent="0">
              <a:buNone/>
              <a:defRPr sz="1600" b="1"/>
            </a:lvl7pPr>
            <a:lvl8pPr marL="3187989" indent="0">
              <a:buNone/>
              <a:defRPr sz="1600" b="1"/>
            </a:lvl8pPr>
            <a:lvl9pPr marL="36434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5237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96345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879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1"/>
            <a:ext cx="3008313" cy="4691063"/>
          </a:xfrm>
        </p:spPr>
        <p:txBody>
          <a:bodyPr/>
          <a:lstStyle>
            <a:lvl1pPr marL="0" indent="0">
              <a:buNone/>
              <a:defRPr sz="1400"/>
            </a:lvl1pPr>
            <a:lvl2pPr marL="455414" indent="0">
              <a:buNone/>
              <a:defRPr sz="1200"/>
            </a:lvl2pPr>
            <a:lvl3pPr marL="910849" indent="0">
              <a:buNone/>
              <a:defRPr sz="1000"/>
            </a:lvl3pPr>
            <a:lvl4pPr marL="1366286" indent="0">
              <a:buNone/>
              <a:defRPr sz="900"/>
            </a:lvl4pPr>
            <a:lvl5pPr marL="1821708" indent="0">
              <a:buNone/>
              <a:defRPr sz="900"/>
            </a:lvl5pPr>
            <a:lvl6pPr marL="2277135" indent="0">
              <a:buNone/>
              <a:defRPr sz="900"/>
            </a:lvl6pPr>
            <a:lvl7pPr marL="2732567" indent="0">
              <a:buNone/>
              <a:defRPr sz="900"/>
            </a:lvl7pPr>
            <a:lvl8pPr marL="3187989" indent="0">
              <a:buNone/>
              <a:defRPr sz="900"/>
            </a:lvl8pPr>
            <a:lvl9pPr marL="36434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4816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414" indent="0">
              <a:buNone/>
              <a:defRPr sz="2800"/>
            </a:lvl2pPr>
            <a:lvl3pPr marL="910849" indent="0">
              <a:buNone/>
              <a:defRPr sz="2400"/>
            </a:lvl3pPr>
            <a:lvl4pPr marL="1366286" indent="0">
              <a:buNone/>
              <a:defRPr sz="2000"/>
            </a:lvl4pPr>
            <a:lvl5pPr marL="1821708" indent="0">
              <a:buNone/>
              <a:defRPr sz="2000"/>
            </a:lvl5pPr>
            <a:lvl6pPr marL="2277135" indent="0">
              <a:buNone/>
              <a:defRPr sz="2000"/>
            </a:lvl6pPr>
            <a:lvl7pPr marL="2732567" indent="0">
              <a:buNone/>
              <a:defRPr sz="2000"/>
            </a:lvl7pPr>
            <a:lvl8pPr marL="3187989" indent="0">
              <a:buNone/>
              <a:defRPr sz="2000"/>
            </a:lvl8pPr>
            <a:lvl9pPr marL="3643412"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5414" indent="0">
              <a:buNone/>
              <a:defRPr sz="1200"/>
            </a:lvl2pPr>
            <a:lvl3pPr marL="910849" indent="0">
              <a:buNone/>
              <a:defRPr sz="1000"/>
            </a:lvl3pPr>
            <a:lvl4pPr marL="1366286" indent="0">
              <a:buNone/>
              <a:defRPr sz="900"/>
            </a:lvl4pPr>
            <a:lvl5pPr marL="1821708" indent="0">
              <a:buNone/>
              <a:defRPr sz="900"/>
            </a:lvl5pPr>
            <a:lvl6pPr marL="2277135" indent="0">
              <a:buNone/>
              <a:defRPr sz="900"/>
            </a:lvl6pPr>
            <a:lvl7pPr marL="2732567" indent="0">
              <a:buNone/>
              <a:defRPr sz="900"/>
            </a:lvl7pPr>
            <a:lvl8pPr marL="3187989" indent="0">
              <a:buNone/>
              <a:defRPr sz="900"/>
            </a:lvl8pPr>
            <a:lvl9pPr marL="36434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4898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343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8755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303" indent="0" algn="ctr">
              <a:buNone/>
              <a:defRPr/>
            </a:lvl2pPr>
            <a:lvl3pPr marL="910635" indent="0" algn="ctr">
              <a:buNone/>
              <a:defRPr/>
            </a:lvl3pPr>
            <a:lvl4pPr marL="1365962" indent="0" algn="ctr">
              <a:buNone/>
              <a:defRPr/>
            </a:lvl4pPr>
            <a:lvl5pPr marL="1821275" indent="0" algn="ctr">
              <a:buNone/>
              <a:defRPr/>
            </a:lvl5pPr>
            <a:lvl6pPr marL="2276595" indent="0" algn="ctr">
              <a:buNone/>
              <a:defRPr/>
            </a:lvl6pPr>
            <a:lvl7pPr marL="2731919" indent="0" algn="ctr">
              <a:buNone/>
              <a:defRPr/>
            </a:lvl7pPr>
            <a:lvl8pPr marL="3187229" indent="0" algn="ctr">
              <a:buNone/>
              <a:defRPr/>
            </a:lvl8pPr>
            <a:lvl9pPr marL="364254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p:txBody>
          <a:bodyPr/>
          <a:lstStyle>
            <a:lvl1pPr>
              <a:defRPr smtClean="0"/>
            </a:lvl1pPr>
          </a:lstStyle>
          <a:p>
            <a:fld id="{CE3E28AF-AF16-D540-B6D3-7D66750BC35A}"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577659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2" y="6248400"/>
            <a:ext cx="1905000" cy="457200"/>
          </a:xfrm>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a:xfrm>
            <a:off x="3124206" y="6248400"/>
            <a:ext cx="2895600" cy="457200"/>
          </a:xfrm>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1869AA99-C995-6E48-A34D-5C1266264C1E}"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129890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609866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78925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977"/>
            <a:ext cx="7772400" cy="1471086"/>
          </a:xfrm>
        </p:spPr>
        <p:txBody>
          <a:bodyPr/>
          <a:lstStyle/>
          <a:p>
            <a:r>
              <a:rPr lang="en-US"/>
              <a:t>Click to edit Master title style</a:t>
            </a:r>
          </a:p>
        </p:txBody>
      </p:sp>
      <p:sp>
        <p:nvSpPr>
          <p:cNvPr id="3" name="Subtitle 2"/>
          <p:cNvSpPr>
            <a:spLocks noGrp="1"/>
          </p:cNvSpPr>
          <p:nvPr>
            <p:ph type="subTitle" idx="1"/>
          </p:nvPr>
        </p:nvSpPr>
        <p:spPr>
          <a:xfrm>
            <a:off x="1371600" y="3886477"/>
            <a:ext cx="6400800" cy="1751603"/>
          </a:xfrm>
        </p:spPr>
        <p:txBody>
          <a:bodyPr/>
          <a:lstStyle>
            <a:lvl1pPr marL="0" indent="0" algn="ctr">
              <a:buNone/>
              <a:defRPr/>
            </a:lvl1pPr>
            <a:lvl2pPr marL="456885" indent="0" algn="ctr">
              <a:buNone/>
              <a:defRPr/>
            </a:lvl2pPr>
            <a:lvl3pPr marL="913770" indent="0" algn="ctr">
              <a:buNone/>
              <a:defRPr/>
            </a:lvl3pPr>
            <a:lvl4pPr marL="1370655" indent="0" algn="ctr">
              <a:buNone/>
              <a:defRPr/>
            </a:lvl4pPr>
            <a:lvl5pPr marL="1827540" indent="0" algn="ctr">
              <a:buNone/>
              <a:defRPr/>
            </a:lvl5pPr>
            <a:lvl6pPr marL="2284425" indent="0" algn="ctr">
              <a:buNone/>
              <a:defRPr/>
            </a:lvl6pPr>
            <a:lvl7pPr marL="2741310" indent="0" algn="ctr">
              <a:buNone/>
              <a:defRPr/>
            </a:lvl7pPr>
            <a:lvl8pPr marL="3198160" indent="0" algn="ctr">
              <a:buNone/>
              <a:defRPr/>
            </a:lvl8pPr>
            <a:lvl9pPr marL="3655076" indent="0" algn="ctr">
              <a:buNone/>
              <a:defRPr/>
            </a:lvl9pPr>
          </a:lstStyle>
          <a:p>
            <a:r>
              <a:rPr lang="en-US"/>
              <a:t>Click to edit Master subtitle style</a:t>
            </a:r>
          </a:p>
        </p:txBody>
      </p:sp>
    </p:spTree>
    <p:extLst>
      <p:ext uri="{BB962C8B-B14F-4D97-AF65-F5344CB8AC3E}">
        <p14:creationId xmlns:p14="http://schemas.microsoft.com/office/powerpoint/2010/main" val="1487059226"/>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722775"/>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739"/>
            <a:ext cx="7772400" cy="136181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291"/>
            <a:ext cx="7772400" cy="1500442"/>
          </a:xfrm>
        </p:spPr>
        <p:txBody>
          <a:bodyPr anchor="b"/>
          <a:lstStyle>
            <a:lvl1pPr marL="0" indent="0">
              <a:buNone/>
              <a:defRPr sz="2000"/>
            </a:lvl1pPr>
            <a:lvl2pPr marL="456885" indent="0">
              <a:buNone/>
              <a:defRPr sz="1800"/>
            </a:lvl2pPr>
            <a:lvl3pPr marL="913770" indent="0">
              <a:buNone/>
              <a:defRPr sz="1600"/>
            </a:lvl3pPr>
            <a:lvl4pPr marL="1370655" indent="0">
              <a:buNone/>
              <a:defRPr sz="1400"/>
            </a:lvl4pPr>
            <a:lvl5pPr marL="1827540" indent="0">
              <a:buNone/>
              <a:defRPr sz="1400"/>
            </a:lvl5pPr>
            <a:lvl6pPr marL="2284425" indent="0">
              <a:buNone/>
              <a:defRPr sz="1400"/>
            </a:lvl6pPr>
            <a:lvl7pPr marL="2741310" indent="0">
              <a:buNone/>
              <a:defRPr sz="1400"/>
            </a:lvl7pPr>
            <a:lvl8pPr marL="3198160" indent="0">
              <a:buNone/>
              <a:defRPr sz="1400"/>
            </a:lvl8pPr>
            <a:lvl9pPr marL="3655076" indent="0">
              <a:buNone/>
              <a:defRPr sz="1400"/>
            </a:lvl9pPr>
          </a:lstStyle>
          <a:p>
            <a:pPr lvl="0"/>
            <a:r>
              <a:rPr lang="en-US"/>
              <a:t>Click to edit Master text styles</a:t>
            </a:r>
          </a:p>
        </p:txBody>
      </p:sp>
    </p:spTree>
    <p:extLst>
      <p:ext uri="{BB962C8B-B14F-4D97-AF65-F5344CB8AC3E}">
        <p14:creationId xmlns:p14="http://schemas.microsoft.com/office/powerpoint/2010/main" val="167974948"/>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2" y="1981634"/>
            <a:ext cx="3810000" cy="4114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5" y="1981634"/>
            <a:ext cx="3810000" cy="4114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08918"/>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994"/>
            <a:ext cx="8229600" cy="114327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696"/>
            <a:ext cx="4040188" cy="640949"/>
          </a:xfrm>
        </p:spPr>
        <p:txBody>
          <a:bodyPr anchor="b"/>
          <a:lstStyle>
            <a:lvl1pPr marL="0" indent="0">
              <a:buNone/>
              <a:defRPr sz="2400" b="1"/>
            </a:lvl1pPr>
            <a:lvl2pPr marL="456885" indent="0">
              <a:buNone/>
              <a:defRPr sz="2000" b="1"/>
            </a:lvl2pPr>
            <a:lvl3pPr marL="913770" indent="0">
              <a:buNone/>
              <a:defRPr sz="1800" b="1"/>
            </a:lvl3pPr>
            <a:lvl4pPr marL="1370655" indent="0">
              <a:buNone/>
              <a:defRPr sz="1600" b="1"/>
            </a:lvl4pPr>
            <a:lvl5pPr marL="1827540" indent="0">
              <a:buNone/>
              <a:defRPr sz="1600" b="1"/>
            </a:lvl5pPr>
            <a:lvl6pPr marL="2284425" indent="0">
              <a:buNone/>
              <a:defRPr sz="1600" b="1"/>
            </a:lvl6pPr>
            <a:lvl7pPr marL="2741310" indent="0">
              <a:buNone/>
              <a:defRPr sz="1600" b="1"/>
            </a:lvl7pPr>
            <a:lvl8pPr marL="3198160" indent="0">
              <a:buNone/>
              <a:defRPr sz="1600" b="1"/>
            </a:lvl8pPr>
            <a:lvl9pPr marL="365507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645"/>
            <a:ext cx="4040188" cy="39500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8" y="1534696"/>
            <a:ext cx="4041775" cy="640949"/>
          </a:xfrm>
        </p:spPr>
        <p:txBody>
          <a:bodyPr anchor="b"/>
          <a:lstStyle>
            <a:lvl1pPr marL="0" indent="0">
              <a:buNone/>
              <a:defRPr sz="2400" b="1"/>
            </a:lvl1pPr>
            <a:lvl2pPr marL="456885" indent="0">
              <a:buNone/>
              <a:defRPr sz="2000" b="1"/>
            </a:lvl2pPr>
            <a:lvl3pPr marL="913770" indent="0">
              <a:buNone/>
              <a:defRPr sz="1800" b="1"/>
            </a:lvl3pPr>
            <a:lvl4pPr marL="1370655" indent="0">
              <a:buNone/>
              <a:defRPr sz="1600" b="1"/>
            </a:lvl4pPr>
            <a:lvl5pPr marL="1827540" indent="0">
              <a:buNone/>
              <a:defRPr sz="1600" b="1"/>
            </a:lvl5pPr>
            <a:lvl6pPr marL="2284425" indent="0">
              <a:buNone/>
              <a:defRPr sz="1600" b="1"/>
            </a:lvl6pPr>
            <a:lvl7pPr marL="2741310" indent="0">
              <a:buNone/>
              <a:defRPr sz="1600" b="1"/>
            </a:lvl7pPr>
            <a:lvl8pPr marL="3198160" indent="0">
              <a:buNone/>
              <a:defRPr sz="1600" b="1"/>
            </a:lvl8pPr>
            <a:lvl9pPr marL="365507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8" y="2175645"/>
            <a:ext cx="4041775" cy="39500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279239"/>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069938"/>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047215"/>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2369"/>
            <a:ext cx="3008313" cy="116284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2365"/>
            <a:ext cx="5111750" cy="58533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277"/>
            <a:ext cx="3008313" cy="4690513"/>
          </a:xfrm>
        </p:spPr>
        <p:txBody>
          <a:bodyPr/>
          <a:lstStyle>
            <a:lvl1pPr marL="0" indent="0">
              <a:buNone/>
              <a:defRPr sz="1400"/>
            </a:lvl1pPr>
            <a:lvl2pPr marL="456885" indent="0">
              <a:buNone/>
              <a:defRPr sz="1200"/>
            </a:lvl2pPr>
            <a:lvl3pPr marL="913770" indent="0">
              <a:buNone/>
              <a:defRPr sz="1000"/>
            </a:lvl3pPr>
            <a:lvl4pPr marL="1370655" indent="0">
              <a:buNone/>
              <a:defRPr sz="900"/>
            </a:lvl4pPr>
            <a:lvl5pPr marL="1827540" indent="0">
              <a:buNone/>
              <a:defRPr sz="900"/>
            </a:lvl5pPr>
            <a:lvl6pPr marL="2284425" indent="0">
              <a:buNone/>
              <a:defRPr sz="900"/>
            </a:lvl6pPr>
            <a:lvl7pPr marL="2741310" indent="0">
              <a:buNone/>
              <a:defRPr sz="900"/>
            </a:lvl7pPr>
            <a:lvl8pPr marL="3198160" indent="0">
              <a:buNone/>
              <a:defRPr sz="900"/>
            </a:lvl8pPr>
            <a:lvl9pPr marL="3655076" indent="0">
              <a:buNone/>
              <a:defRPr sz="900"/>
            </a:lvl9pPr>
          </a:lstStyle>
          <a:p>
            <a:pPr lvl="0"/>
            <a:r>
              <a:rPr lang="en-US"/>
              <a:t>Click to edit Master text styles</a:t>
            </a:r>
          </a:p>
        </p:txBody>
      </p:sp>
    </p:spTree>
    <p:extLst>
      <p:ext uri="{BB962C8B-B14F-4D97-AF65-F5344CB8AC3E}">
        <p14:creationId xmlns:p14="http://schemas.microsoft.com/office/powerpoint/2010/main" val="1204991288"/>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1420"/>
            <a:ext cx="5486400" cy="56592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226"/>
            <a:ext cx="5486400" cy="4114800"/>
          </a:xfrm>
        </p:spPr>
        <p:txBody>
          <a:bodyPr/>
          <a:lstStyle>
            <a:lvl1pPr marL="0" indent="0">
              <a:buNone/>
              <a:defRPr sz="3200"/>
            </a:lvl1pPr>
            <a:lvl2pPr marL="456885" indent="0">
              <a:buNone/>
              <a:defRPr sz="2800"/>
            </a:lvl2pPr>
            <a:lvl3pPr marL="913770" indent="0">
              <a:buNone/>
              <a:defRPr sz="2400"/>
            </a:lvl3pPr>
            <a:lvl4pPr marL="1370655" indent="0">
              <a:buNone/>
              <a:defRPr sz="2000"/>
            </a:lvl4pPr>
            <a:lvl5pPr marL="1827540" indent="0">
              <a:buNone/>
              <a:defRPr sz="2000"/>
            </a:lvl5pPr>
            <a:lvl6pPr marL="2284425" indent="0">
              <a:buNone/>
              <a:defRPr sz="2000"/>
            </a:lvl6pPr>
            <a:lvl7pPr marL="2741310" indent="0">
              <a:buNone/>
              <a:defRPr sz="2000"/>
            </a:lvl7pPr>
            <a:lvl8pPr marL="3198160" indent="0">
              <a:buNone/>
              <a:defRPr sz="2000"/>
            </a:lvl8pPr>
            <a:lvl9pPr marL="3655076" indent="0">
              <a:buNone/>
              <a:defRPr sz="2000"/>
            </a:lvl9pPr>
          </a:lstStyle>
          <a:p>
            <a:pPr lvl="0"/>
            <a:endParaRPr lang="en-US" noProof="0"/>
          </a:p>
        </p:txBody>
      </p:sp>
      <p:sp>
        <p:nvSpPr>
          <p:cNvPr id="4" name="Text Placeholder 3"/>
          <p:cNvSpPr>
            <a:spLocks noGrp="1"/>
          </p:cNvSpPr>
          <p:nvPr>
            <p:ph type="body" sz="half" idx="2"/>
          </p:nvPr>
        </p:nvSpPr>
        <p:spPr>
          <a:xfrm>
            <a:off x="1792288" y="5367348"/>
            <a:ext cx="5486400" cy="805672"/>
          </a:xfrm>
        </p:spPr>
        <p:txBody>
          <a:bodyPr/>
          <a:lstStyle>
            <a:lvl1pPr marL="0" indent="0">
              <a:buNone/>
              <a:defRPr sz="1400"/>
            </a:lvl1pPr>
            <a:lvl2pPr marL="456885" indent="0">
              <a:buNone/>
              <a:defRPr sz="1200"/>
            </a:lvl2pPr>
            <a:lvl3pPr marL="913770" indent="0">
              <a:buNone/>
              <a:defRPr sz="1000"/>
            </a:lvl3pPr>
            <a:lvl4pPr marL="1370655" indent="0">
              <a:buNone/>
              <a:defRPr sz="900"/>
            </a:lvl4pPr>
            <a:lvl5pPr marL="1827540" indent="0">
              <a:buNone/>
              <a:defRPr sz="900"/>
            </a:lvl5pPr>
            <a:lvl6pPr marL="2284425" indent="0">
              <a:buNone/>
              <a:defRPr sz="900"/>
            </a:lvl6pPr>
            <a:lvl7pPr marL="2741310" indent="0">
              <a:buNone/>
              <a:defRPr sz="900"/>
            </a:lvl7pPr>
            <a:lvl8pPr marL="3198160" indent="0">
              <a:buNone/>
              <a:defRPr sz="900"/>
            </a:lvl8pPr>
            <a:lvl9pPr marL="3655076" indent="0">
              <a:buNone/>
              <a:defRPr sz="900"/>
            </a:lvl9pPr>
          </a:lstStyle>
          <a:p>
            <a:pPr lvl="0"/>
            <a:r>
              <a:rPr lang="en-US"/>
              <a:t>Click to edit Master text styles</a:t>
            </a:r>
          </a:p>
        </p:txBody>
      </p:sp>
    </p:spTree>
    <p:extLst>
      <p:ext uri="{BB962C8B-B14F-4D97-AF65-F5344CB8AC3E}">
        <p14:creationId xmlns:p14="http://schemas.microsoft.com/office/powerpoint/2010/main" val="245084099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9720195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318002"/>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2" y="0"/>
            <a:ext cx="1962150" cy="6096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21" y="0"/>
            <a:ext cx="5735637" cy="6096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476708"/>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65"/>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98"/>
            <a:ext cx="6400800" cy="1753077"/>
          </a:xfrm>
        </p:spPr>
        <p:txBody>
          <a:bodyPr/>
          <a:lstStyle>
            <a:lvl1pPr marL="0" indent="0" algn="ctr">
              <a:buNone/>
              <a:defRPr/>
            </a:lvl1pPr>
            <a:lvl2pPr marL="411088" indent="0" algn="ctr">
              <a:buNone/>
              <a:defRPr/>
            </a:lvl2pPr>
            <a:lvl3pPr marL="822083" indent="0" algn="ctr">
              <a:buNone/>
              <a:defRPr/>
            </a:lvl3pPr>
            <a:lvl4pPr marL="1233263" indent="0" algn="ctr">
              <a:buNone/>
              <a:defRPr/>
            </a:lvl4pPr>
            <a:lvl5pPr marL="1644304" indent="0" algn="ctr">
              <a:buNone/>
              <a:defRPr/>
            </a:lvl5pPr>
            <a:lvl6pPr marL="2055384" indent="0" algn="ctr">
              <a:buNone/>
              <a:defRPr/>
            </a:lvl6pPr>
            <a:lvl7pPr marL="2466455" indent="0" algn="ctr">
              <a:buNone/>
              <a:defRPr/>
            </a:lvl7pPr>
            <a:lvl8pPr marL="2877538" indent="0" algn="ctr">
              <a:buNone/>
              <a:defRPr/>
            </a:lvl8pPr>
            <a:lvl9pPr marL="3288606" indent="0" algn="ctr">
              <a:buNone/>
              <a:defRPr/>
            </a:lvl9pPr>
          </a:lstStyle>
          <a:p>
            <a:r>
              <a:rPr lang="en-US"/>
              <a:t>Click to edit Master subtitle style</a:t>
            </a:r>
          </a:p>
        </p:txBody>
      </p:sp>
    </p:spTree>
    <p:extLst>
      <p:ext uri="{BB962C8B-B14F-4D97-AF65-F5344CB8AC3E}">
        <p14:creationId xmlns:p14="http://schemas.microsoft.com/office/powerpoint/2010/main" val="269587023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99449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088" indent="0">
              <a:buNone/>
              <a:defRPr sz="1600"/>
            </a:lvl2pPr>
            <a:lvl3pPr marL="822083" indent="0">
              <a:buNone/>
              <a:defRPr sz="1400"/>
            </a:lvl3pPr>
            <a:lvl4pPr marL="1233263" indent="0">
              <a:buNone/>
              <a:defRPr sz="1300"/>
            </a:lvl4pPr>
            <a:lvl5pPr marL="1644304" indent="0">
              <a:buNone/>
              <a:defRPr sz="1300"/>
            </a:lvl5pPr>
            <a:lvl6pPr marL="2055384" indent="0">
              <a:buNone/>
              <a:defRPr sz="1300"/>
            </a:lvl6pPr>
            <a:lvl7pPr marL="2466455" indent="0">
              <a:buNone/>
              <a:defRPr sz="1300"/>
            </a:lvl7pPr>
            <a:lvl8pPr marL="2877538" indent="0">
              <a:buNone/>
              <a:defRPr sz="1300"/>
            </a:lvl8pPr>
            <a:lvl9pPr marL="3288606" indent="0">
              <a:buNone/>
              <a:defRPr sz="1300"/>
            </a:lvl9pPr>
          </a:lstStyle>
          <a:p>
            <a:pPr lvl="0"/>
            <a:r>
              <a:rPr lang="en-US"/>
              <a:t>Click to edit Master text styles</a:t>
            </a:r>
          </a:p>
        </p:txBody>
      </p:sp>
    </p:spTree>
    <p:extLst>
      <p:ext uri="{BB962C8B-B14F-4D97-AF65-F5344CB8AC3E}">
        <p14:creationId xmlns:p14="http://schemas.microsoft.com/office/powerpoint/2010/main" val="427152900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60997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088" indent="0">
              <a:buNone/>
              <a:defRPr sz="1800" b="1"/>
            </a:lvl2pPr>
            <a:lvl3pPr marL="822083" indent="0">
              <a:buNone/>
              <a:defRPr sz="1600" b="1"/>
            </a:lvl3pPr>
            <a:lvl4pPr marL="1233263" indent="0">
              <a:buNone/>
              <a:defRPr sz="1400" b="1"/>
            </a:lvl4pPr>
            <a:lvl5pPr marL="1644304" indent="0">
              <a:buNone/>
              <a:defRPr sz="1400" b="1"/>
            </a:lvl5pPr>
            <a:lvl6pPr marL="2055384" indent="0">
              <a:buNone/>
              <a:defRPr sz="1400" b="1"/>
            </a:lvl6pPr>
            <a:lvl7pPr marL="2466455" indent="0">
              <a:buNone/>
              <a:defRPr sz="1400" b="1"/>
            </a:lvl7pPr>
            <a:lvl8pPr marL="2877538" indent="0">
              <a:buNone/>
              <a:defRPr sz="1400" b="1"/>
            </a:lvl8pPr>
            <a:lvl9pPr marL="32886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1088" indent="0">
              <a:buNone/>
              <a:defRPr sz="1800" b="1"/>
            </a:lvl2pPr>
            <a:lvl3pPr marL="822083" indent="0">
              <a:buNone/>
              <a:defRPr sz="1600" b="1"/>
            </a:lvl3pPr>
            <a:lvl4pPr marL="1233263" indent="0">
              <a:buNone/>
              <a:defRPr sz="1400" b="1"/>
            </a:lvl4pPr>
            <a:lvl5pPr marL="1644304" indent="0">
              <a:buNone/>
              <a:defRPr sz="1400" b="1"/>
            </a:lvl5pPr>
            <a:lvl6pPr marL="2055384" indent="0">
              <a:buNone/>
              <a:defRPr sz="1400" b="1"/>
            </a:lvl6pPr>
            <a:lvl7pPr marL="2466455" indent="0">
              <a:buNone/>
              <a:defRPr sz="1400" b="1"/>
            </a:lvl7pPr>
            <a:lvl8pPr marL="2877538" indent="0">
              <a:buNone/>
              <a:defRPr sz="1400" b="1"/>
            </a:lvl8pPr>
            <a:lvl9pPr marL="32886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38402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53145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16307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90"/>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088" indent="0">
              <a:buNone/>
              <a:defRPr sz="1100"/>
            </a:lvl2pPr>
            <a:lvl3pPr marL="822083" indent="0">
              <a:buNone/>
              <a:defRPr sz="900"/>
            </a:lvl3pPr>
            <a:lvl4pPr marL="1233263" indent="0">
              <a:buNone/>
              <a:defRPr sz="800"/>
            </a:lvl4pPr>
            <a:lvl5pPr marL="1644304" indent="0">
              <a:buNone/>
              <a:defRPr sz="800"/>
            </a:lvl5pPr>
            <a:lvl6pPr marL="2055384" indent="0">
              <a:buNone/>
              <a:defRPr sz="800"/>
            </a:lvl6pPr>
            <a:lvl7pPr marL="2466455" indent="0">
              <a:buNone/>
              <a:defRPr sz="800"/>
            </a:lvl7pPr>
            <a:lvl8pPr marL="2877538" indent="0">
              <a:buNone/>
              <a:defRPr sz="800"/>
            </a:lvl8pPr>
            <a:lvl9pPr marL="3288606" indent="0">
              <a:buNone/>
              <a:defRPr sz="800"/>
            </a:lvl9pPr>
          </a:lstStyle>
          <a:p>
            <a:pPr lvl="0"/>
            <a:r>
              <a:rPr lang="en-US"/>
              <a:t>Click to edit Master text styles</a:t>
            </a:r>
          </a:p>
        </p:txBody>
      </p:sp>
    </p:spTree>
    <p:extLst>
      <p:ext uri="{BB962C8B-B14F-4D97-AF65-F5344CB8AC3E}">
        <p14:creationId xmlns:p14="http://schemas.microsoft.com/office/powerpoint/2010/main" val="218303132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08" indent="0">
              <a:buNone/>
              <a:defRPr sz="900"/>
            </a:lvl8pPr>
            <a:lvl9pPr marL="365558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8798818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088" indent="0">
              <a:buNone/>
              <a:defRPr sz="2500"/>
            </a:lvl2pPr>
            <a:lvl3pPr marL="822083" indent="0">
              <a:buNone/>
              <a:defRPr sz="2200"/>
            </a:lvl3pPr>
            <a:lvl4pPr marL="1233263" indent="0">
              <a:buNone/>
              <a:defRPr sz="1800"/>
            </a:lvl4pPr>
            <a:lvl5pPr marL="1644304" indent="0">
              <a:buNone/>
              <a:defRPr sz="1800"/>
            </a:lvl5pPr>
            <a:lvl6pPr marL="2055384" indent="0">
              <a:buNone/>
              <a:defRPr sz="1800"/>
            </a:lvl6pPr>
            <a:lvl7pPr marL="2466455" indent="0">
              <a:buNone/>
              <a:defRPr sz="1800"/>
            </a:lvl7pPr>
            <a:lvl8pPr marL="2877538" indent="0">
              <a:buNone/>
              <a:defRPr sz="1800"/>
            </a:lvl8pPr>
            <a:lvl9pPr marL="3288606"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088" indent="0">
              <a:buNone/>
              <a:defRPr sz="1100"/>
            </a:lvl2pPr>
            <a:lvl3pPr marL="822083" indent="0">
              <a:buNone/>
              <a:defRPr sz="900"/>
            </a:lvl3pPr>
            <a:lvl4pPr marL="1233263" indent="0">
              <a:buNone/>
              <a:defRPr sz="800"/>
            </a:lvl4pPr>
            <a:lvl5pPr marL="1644304" indent="0">
              <a:buNone/>
              <a:defRPr sz="800"/>
            </a:lvl5pPr>
            <a:lvl6pPr marL="2055384" indent="0">
              <a:buNone/>
              <a:defRPr sz="800"/>
            </a:lvl6pPr>
            <a:lvl7pPr marL="2466455" indent="0">
              <a:buNone/>
              <a:defRPr sz="800"/>
            </a:lvl7pPr>
            <a:lvl8pPr marL="2877538" indent="0">
              <a:buNone/>
              <a:defRPr sz="800"/>
            </a:lvl8pPr>
            <a:lvl9pPr marL="3288606" indent="0">
              <a:buNone/>
              <a:defRPr sz="800"/>
            </a:lvl9pPr>
          </a:lstStyle>
          <a:p>
            <a:pPr lvl="0"/>
            <a:r>
              <a:rPr lang="en-US"/>
              <a:t>Click to edit Master text styles</a:t>
            </a:r>
          </a:p>
        </p:txBody>
      </p:sp>
    </p:spTree>
    <p:extLst>
      <p:ext uri="{BB962C8B-B14F-4D97-AF65-F5344CB8AC3E}">
        <p14:creationId xmlns:p14="http://schemas.microsoft.com/office/powerpoint/2010/main" val="374062711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09344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341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36" tIns="45716" rIns="91436" bIns="45716"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3806"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36" tIns="45716" rIns="91436" bIns="45716" rtlCol="0">
            <a:normAutofit/>
            <a:scene3d>
              <a:camera prst="orthographicFront"/>
              <a:lightRig rig="threePt" dir="t"/>
            </a:scene3d>
            <a:sp3d extrusionH="57150">
              <a:bevelT w="38100" h="38100" prst="relaxedInset"/>
              <a:bevelB w="38100" h="38100" prst="relaxedInset"/>
            </a:sp3d>
          </a:bodyPr>
          <a:lstStyle>
            <a:lvl1pPr marL="0" indent="0" algn="ctr" defTabSz="913806"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6903" indent="0" algn="ctr">
              <a:buNone/>
              <a:defRPr>
                <a:solidFill>
                  <a:schemeClr val="tx1">
                    <a:tint val="75000"/>
                  </a:schemeClr>
                </a:solidFill>
              </a:defRPr>
            </a:lvl2pPr>
            <a:lvl3pPr marL="913806" indent="0" algn="ctr">
              <a:buNone/>
              <a:defRPr>
                <a:solidFill>
                  <a:schemeClr val="tx1">
                    <a:tint val="75000"/>
                  </a:schemeClr>
                </a:solidFill>
              </a:defRPr>
            </a:lvl3pPr>
            <a:lvl4pPr marL="1370709" indent="0" algn="ctr">
              <a:buNone/>
              <a:defRPr>
                <a:solidFill>
                  <a:schemeClr val="tx1">
                    <a:tint val="75000"/>
                  </a:schemeClr>
                </a:solidFill>
              </a:defRPr>
            </a:lvl4pPr>
            <a:lvl5pPr marL="1827612" indent="0" algn="ctr">
              <a:buNone/>
              <a:defRPr>
                <a:solidFill>
                  <a:schemeClr val="tx1">
                    <a:tint val="75000"/>
                  </a:schemeClr>
                </a:solidFill>
              </a:defRPr>
            </a:lvl5pPr>
            <a:lvl6pPr marL="2284515" indent="0" algn="ctr">
              <a:buNone/>
              <a:defRPr>
                <a:solidFill>
                  <a:schemeClr val="tx1">
                    <a:tint val="75000"/>
                  </a:schemeClr>
                </a:solidFill>
              </a:defRPr>
            </a:lvl6pPr>
            <a:lvl7pPr marL="2741418" indent="0" algn="ctr">
              <a:buNone/>
              <a:defRPr>
                <a:solidFill>
                  <a:schemeClr val="tx1">
                    <a:tint val="75000"/>
                  </a:schemeClr>
                </a:solidFill>
              </a:defRPr>
            </a:lvl7pPr>
            <a:lvl8pPr marL="3198288" indent="0" algn="ctr">
              <a:buNone/>
              <a:defRPr>
                <a:solidFill>
                  <a:schemeClr val="tx1">
                    <a:tint val="75000"/>
                  </a:schemeClr>
                </a:solidFill>
              </a:defRPr>
            </a:lvl8pPr>
            <a:lvl9pPr marL="365522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vert="horz" lIns="91436" tIns="45716" rIns="91436" bIns="45716" rtlCol="0" anchor="ctr"/>
          <a:lstStyle>
            <a:lvl1pPr marL="0" algn="l"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2/14/23</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5" name="Footer Placeholder 4"/>
          <p:cNvSpPr>
            <a:spLocks noGrp="1"/>
          </p:cNvSpPr>
          <p:nvPr>
            <p:ph type="ftr" sz="quarter" idx="11"/>
          </p:nvPr>
        </p:nvSpPr>
        <p:spPr/>
        <p:txBody>
          <a:bodyPr vert="horz" lIns="91436" tIns="45716" rIns="91436" bIns="45716" rtlCol="0" anchor="ctr"/>
          <a:lstStyle>
            <a:lvl1pPr marL="0" algn="ctr"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6" name="Slide Number Placeholder 5"/>
          <p:cNvSpPr>
            <a:spLocks noGrp="1"/>
          </p:cNvSpPr>
          <p:nvPr>
            <p:ph type="sldNum" sz="quarter" idx="12"/>
          </p:nvPr>
        </p:nvSpPr>
        <p:spPr/>
        <p:txBody>
          <a:bodyPr vert="horz" lIns="91436" tIns="45716" rIns="91436" bIns="45716" rtlCol="0" anchor="ctr"/>
          <a:lstStyle>
            <a:lvl1pPr marL="0" algn="r"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Tree>
    <p:extLst>
      <p:ext uri="{BB962C8B-B14F-4D97-AF65-F5344CB8AC3E}">
        <p14:creationId xmlns:p14="http://schemas.microsoft.com/office/powerpoint/2010/main" val="351373745"/>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5" name="Footer Placeholder 4"/>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6" name="Slide Number Placeholder 5"/>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138540426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541"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a:t>Click to edit Master title style</a:t>
            </a:r>
            <a:endParaRPr/>
          </a:p>
        </p:txBody>
      </p:sp>
      <p:sp>
        <p:nvSpPr>
          <p:cNvPr id="3" name="Subtitle 2"/>
          <p:cNvSpPr>
            <a:spLocks noGrp="1"/>
          </p:cNvSpPr>
          <p:nvPr>
            <p:ph type="subTitle" idx="1"/>
          </p:nvPr>
        </p:nvSpPr>
        <p:spPr>
          <a:xfrm>
            <a:off x="498475" y="5688171"/>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6903" indent="0" algn="ctr">
              <a:buNone/>
              <a:defRPr>
                <a:solidFill>
                  <a:schemeClr val="tx1">
                    <a:tint val="75000"/>
                  </a:schemeClr>
                </a:solidFill>
              </a:defRPr>
            </a:lvl2pPr>
            <a:lvl3pPr marL="913806" indent="0" algn="ctr">
              <a:buNone/>
              <a:defRPr>
                <a:solidFill>
                  <a:schemeClr val="tx1">
                    <a:tint val="75000"/>
                  </a:schemeClr>
                </a:solidFill>
              </a:defRPr>
            </a:lvl3pPr>
            <a:lvl4pPr marL="1370709" indent="0" algn="ctr">
              <a:buNone/>
              <a:defRPr>
                <a:solidFill>
                  <a:schemeClr val="tx1">
                    <a:tint val="75000"/>
                  </a:schemeClr>
                </a:solidFill>
              </a:defRPr>
            </a:lvl4pPr>
            <a:lvl5pPr marL="1827612" indent="0" algn="ctr">
              <a:buNone/>
              <a:defRPr>
                <a:solidFill>
                  <a:schemeClr val="tx1">
                    <a:tint val="75000"/>
                  </a:schemeClr>
                </a:solidFill>
              </a:defRPr>
            </a:lvl5pPr>
            <a:lvl6pPr marL="2284515" indent="0" algn="ctr">
              <a:buNone/>
              <a:defRPr>
                <a:solidFill>
                  <a:schemeClr val="tx1">
                    <a:tint val="75000"/>
                  </a:schemeClr>
                </a:solidFill>
              </a:defRPr>
            </a:lvl6pPr>
            <a:lvl7pPr marL="2741418" indent="0" algn="ctr">
              <a:buNone/>
              <a:defRPr>
                <a:solidFill>
                  <a:schemeClr val="tx1">
                    <a:tint val="75000"/>
                  </a:schemeClr>
                </a:solidFill>
              </a:defRPr>
            </a:lvl7pPr>
            <a:lvl8pPr marL="3198288" indent="0" algn="ctr">
              <a:buNone/>
              <a:defRPr>
                <a:solidFill>
                  <a:schemeClr val="tx1">
                    <a:tint val="75000"/>
                  </a:schemeClr>
                </a:solidFill>
              </a:defRPr>
            </a:lvl8pPr>
            <a:lvl9pPr marL="365522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B449D725-AF79-4FB6-8D02-83EAC61E3211}" type="datetimeFigureOut">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2/14/23</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076629CB-7937-4506-A327-ACF88B95BB03}" type="slidenum">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8" name="Picture Placeholder 7"/>
          <p:cNvSpPr>
            <a:spLocks noGrp="1"/>
          </p:cNvSpPr>
          <p:nvPr>
            <p:ph type="pic" sz="quarter" idx="13"/>
          </p:nvPr>
        </p:nvSpPr>
        <p:spPr>
          <a:xfrm>
            <a:off x="1981205"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1439475505"/>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8"/>
            <a:ext cx="8147050" cy="1873250"/>
          </a:xfrm>
        </p:spPr>
        <p:txBody>
          <a:bodyPr anchor="b" anchorCtr="0"/>
          <a:lstStyle>
            <a:lvl1pPr algn="ctr">
              <a:defRPr sz="6000" b="0" cap="none" baseline="0"/>
            </a:lvl1pPr>
          </a:lstStyle>
          <a:p>
            <a:r>
              <a:rPr lang="en-US"/>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6903" indent="0">
              <a:buNone/>
              <a:defRPr sz="1800">
                <a:solidFill>
                  <a:schemeClr val="tx1">
                    <a:tint val="75000"/>
                  </a:schemeClr>
                </a:solidFill>
              </a:defRPr>
            </a:lvl2pPr>
            <a:lvl3pPr marL="913806" indent="0">
              <a:buNone/>
              <a:defRPr sz="1600">
                <a:solidFill>
                  <a:schemeClr val="tx1">
                    <a:tint val="75000"/>
                  </a:schemeClr>
                </a:solidFill>
              </a:defRPr>
            </a:lvl3pPr>
            <a:lvl4pPr marL="1370709" indent="0">
              <a:buNone/>
              <a:defRPr sz="1400">
                <a:solidFill>
                  <a:schemeClr val="tx1">
                    <a:tint val="75000"/>
                  </a:schemeClr>
                </a:solidFill>
              </a:defRPr>
            </a:lvl4pPr>
            <a:lvl5pPr marL="1827612" indent="0">
              <a:buNone/>
              <a:defRPr sz="1400">
                <a:solidFill>
                  <a:schemeClr val="tx1">
                    <a:tint val="75000"/>
                  </a:schemeClr>
                </a:solidFill>
              </a:defRPr>
            </a:lvl5pPr>
            <a:lvl6pPr marL="2284515" indent="0">
              <a:buNone/>
              <a:defRPr sz="1400">
                <a:solidFill>
                  <a:schemeClr val="tx1">
                    <a:tint val="75000"/>
                  </a:schemeClr>
                </a:solidFill>
              </a:defRPr>
            </a:lvl6pPr>
            <a:lvl7pPr marL="2741418" indent="0">
              <a:buNone/>
              <a:defRPr sz="1400">
                <a:solidFill>
                  <a:schemeClr val="tx1">
                    <a:tint val="75000"/>
                  </a:schemeClr>
                </a:solidFill>
              </a:defRPr>
            </a:lvl7pPr>
            <a:lvl8pPr marL="3198288" indent="0">
              <a:buNone/>
              <a:defRPr sz="1400">
                <a:solidFill>
                  <a:schemeClr val="tx1">
                    <a:tint val="75000"/>
                  </a:schemeClr>
                </a:solidFill>
              </a:defRPr>
            </a:lvl8pPr>
            <a:lvl9pPr marL="36552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5" name="Footer Placeholder 4"/>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6" name="Slide Number Placeholder 5"/>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130474156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541" y="94129"/>
            <a:ext cx="8147051" cy="1452283"/>
          </a:xfrm>
        </p:spPr>
        <p:txBody>
          <a:bodyPr/>
          <a:lstStyle/>
          <a:p>
            <a:r>
              <a:rPr lang="en-US"/>
              <a:t>Click to edit Master title style</a:t>
            </a:r>
            <a:endParaRPr/>
          </a:p>
        </p:txBody>
      </p:sp>
      <p:sp>
        <p:nvSpPr>
          <p:cNvPr id="3" name="Content Placeholder 2"/>
          <p:cNvSpPr>
            <a:spLocks noGrp="1"/>
          </p:cNvSpPr>
          <p:nvPr>
            <p:ph sz="half" idx="1"/>
          </p:nvPr>
        </p:nvSpPr>
        <p:spPr>
          <a:xfrm>
            <a:off x="498475" y="1762127"/>
            <a:ext cx="3840480" cy="4364038"/>
          </a:xfrm>
        </p:spPr>
        <p:txBody>
          <a:bodyPr>
            <a:normAutofit/>
          </a:bodyPr>
          <a:lstStyle>
            <a:lvl1pPr>
              <a:defRPr sz="2000"/>
            </a:lvl1pPr>
            <a:lvl2pPr>
              <a:defRPr sz="1800"/>
            </a:lvl2pPr>
            <a:lvl3pPr>
              <a:defRPr sz="1800"/>
            </a:lvl3pPr>
            <a:lvl4pPr>
              <a:defRPr sz="1800"/>
            </a:lvl4pPr>
            <a:lvl5pPr>
              <a:defRPr sz="1800"/>
            </a:lvl5pPr>
            <a:lvl6pPr marL="2289276" indent="-461666">
              <a:defRPr sz="1800"/>
            </a:lvl6pPr>
            <a:lvl7pPr marL="2289276" indent="-461666">
              <a:defRPr sz="1800"/>
            </a:lvl7pPr>
            <a:lvl8pPr marL="2289276" indent="-461666">
              <a:defRPr sz="1800"/>
            </a:lvl8pPr>
            <a:lvl9pPr marL="2289276" indent="-461666">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05046" y="1762127"/>
            <a:ext cx="3840480" cy="4364038"/>
          </a:xfrm>
        </p:spPr>
        <p:txBody>
          <a:bodyPr>
            <a:normAutofit/>
          </a:bodyPr>
          <a:lstStyle>
            <a:lvl1pPr>
              <a:defRPr sz="2000"/>
            </a:lvl1pPr>
            <a:lvl2pPr>
              <a:defRPr sz="1800"/>
            </a:lvl2pPr>
            <a:lvl3pPr>
              <a:defRPr sz="1800"/>
            </a:lvl3pPr>
            <a:lvl4pPr>
              <a:defRPr sz="1800"/>
            </a:lvl4pPr>
            <a:lvl5pPr marL="2289276" indent="-461666">
              <a:defRPr sz="1800"/>
            </a:lvl5pPr>
            <a:lvl6pPr marL="2289276" indent="-461666">
              <a:defRPr sz="1800"/>
            </a:lvl6pPr>
            <a:lvl7pPr marL="2289276" indent="-461666">
              <a:defRPr sz="1800"/>
            </a:lvl7pPr>
            <a:lvl8pPr marL="2289276" indent="-461666">
              <a:defRPr sz="1800"/>
            </a:lvl8pPr>
            <a:lvl9pPr marL="2289276" indent="-461666">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6" name="Footer Placeholder 5"/>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7" name="Slide Number Placeholder 6"/>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481320286"/>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541" y="94129"/>
            <a:ext cx="8147051" cy="1452283"/>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98475" y="1550897"/>
            <a:ext cx="3840480" cy="715962"/>
          </a:xfrm>
        </p:spPr>
        <p:txBody>
          <a:bodyPr anchor="b"/>
          <a:lstStyle>
            <a:lvl1pPr marL="0" indent="0" algn="ctr">
              <a:spcBef>
                <a:spcPts val="0"/>
              </a:spcBef>
              <a:buNone/>
              <a:defRPr sz="2400" b="0"/>
            </a:lvl1pPr>
            <a:lvl2pPr marL="456903" indent="0">
              <a:buNone/>
              <a:defRPr sz="2000" b="1"/>
            </a:lvl2pPr>
            <a:lvl3pPr marL="913806" indent="0">
              <a:buNone/>
              <a:defRPr sz="1800" b="1"/>
            </a:lvl3pPr>
            <a:lvl4pPr marL="1370709" indent="0">
              <a:buNone/>
              <a:defRPr sz="1600" b="1"/>
            </a:lvl4pPr>
            <a:lvl5pPr marL="1827612" indent="0">
              <a:buNone/>
              <a:defRPr sz="1600" b="1"/>
            </a:lvl5pPr>
            <a:lvl6pPr marL="2284515" indent="0">
              <a:buNone/>
              <a:defRPr sz="1600" b="1"/>
            </a:lvl6pPr>
            <a:lvl7pPr marL="2741418" indent="0">
              <a:buNone/>
              <a:defRPr sz="1600" b="1"/>
            </a:lvl7pPr>
            <a:lvl8pPr marL="3198288" indent="0">
              <a:buNone/>
              <a:defRPr sz="1600" b="1"/>
            </a:lvl8pPr>
            <a:lvl9pPr marL="3655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marL="2289276" indent="-461666">
              <a:defRPr sz="1600"/>
            </a:lvl6pPr>
            <a:lvl7pPr marL="2289276" indent="-461666">
              <a:defRPr sz="1600"/>
            </a:lvl7pPr>
            <a:lvl8pPr marL="2289276" indent="-461666">
              <a:defRPr sz="1600"/>
            </a:lvl8pPr>
            <a:lvl9pPr marL="2289276" indent="-46166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05046" y="1550897"/>
            <a:ext cx="3840480" cy="715962"/>
          </a:xfrm>
        </p:spPr>
        <p:txBody>
          <a:bodyPr anchor="b"/>
          <a:lstStyle>
            <a:lvl1pPr marL="0" indent="0" algn="ctr">
              <a:spcBef>
                <a:spcPts val="0"/>
              </a:spcBef>
              <a:buNone/>
              <a:defRPr sz="2400" b="0"/>
            </a:lvl1pPr>
            <a:lvl2pPr marL="456903" indent="0">
              <a:buNone/>
              <a:defRPr sz="2000" b="1"/>
            </a:lvl2pPr>
            <a:lvl3pPr marL="913806" indent="0">
              <a:buNone/>
              <a:defRPr sz="1800" b="1"/>
            </a:lvl3pPr>
            <a:lvl4pPr marL="1370709" indent="0">
              <a:buNone/>
              <a:defRPr sz="1600" b="1"/>
            </a:lvl4pPr>
            <a:lvl5pPr marL="1827612" indent="0">
              <a:buNone/>
              <a:defRPr sz="1600" b="1"/>
            </a:lvl5pPr>
            <a:lvl6pPr marL="2284515" indent="0">
              <a:buNone/>
              <a:defRPr sz="1600" b="1"/>
            </a:lvl6pPr>
            <a:lvl7pPr marL="2741418" indent="0">
              <a:buNone/>
              <a:defRPr sz="1600" b="1"/>
            </a:lvl7pPr>
            <a:lvl8pPr marL="3198288" indent="0">
              <a:buNone/>
              <a:defRPr sz="1600" b="1"/>
            </a:lvl8pPr>
            <a:lvl9pPr marL="3655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marL="2289276" indent="-461666">
              <a:defRPr sz="1600"/>
            </a:lvl6pPr>
            <a:lvl7pPr marL="2289276" indent="-461666">
              <a:defRPr sz="1600"/>
            </a:lvl7pPr>
            <a:lvl8pPr marL="2289276" indent="-461666">
              <a:defRPr sz="1600"/>
            </a:lvl8pPr>
            <a:lvl9pPr marL="2289276" indent="-46166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8" name="Footer Placeholder 7"/>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9" name="Slide Number Placeholder 8"/>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498167"/>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4" name="Footer Placeholder 3"/>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5" name="Slide Number Placeholder 4"/>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175504723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08" indent="0">
              <a:buNone/>
              <a:defRPr sz="2000"/>
            </a:lvl8pPr>
            <a:lvl9pPr marL="365558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08" indent="0">
              <a:buNone/>
              <a:defRPr sz="900"/>
            </a:lvl8pPr>
            <a:lvl9pPr marL="365558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1421542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3" name="Footer Placeholder 2"/>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4" name="Slide Number Placeholder 3"/>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162108208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1800"/>
            </a:lvl3pPr>
            <a:lvl4pPr>
              <a:defRPr sz="1800"/>
            </a:lvl4pPr>
            <a:lvl5pPr>
              <a:defRPr sz="1800"/>
            </a:lvl5pPr>
            <a:lvl6pPr marL="2289276" indent="-461666">
              <a:defRPr sz="1800"/>
            </a:lvl6pPr>
            <a:lvl7pPr marL="2289276" indent="-461666">
              <a:defRPr sz="1800"/>
            </a:lvl7pPr>
            <a:lvl8pPr marL="2289276" indent="-461666">
              <a:defRPr sz="1800"/>
            </a:lvl8pPr>
            <a:lvl9pPr marL="2289276" indent="-461666">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6903" indent="0">
              <a:buNone/>
              <a:defRPr sz="1200"/>
            </a:lvl2pPr>
            <a:lvl3pPr marL="913806" indent="0">
              <a:buNone/>
              <a:defRPr sz="1000"/>
            </a:lvl3pPr>
            <a:lvl4pPr marL="1370709" indent="0">
              <a:buNone/>
              <a:defRPr sz="900"/>
            </a:lvl4pPr>
            <a:lvl5pPr marL="1827612" indent="0">
              <a:buNone/>
              <a:defRPr sz="900"/>
            </a:lvl5pPr>
            <a:lvl6pPr marL="2284515" indent="0">
              <a:buNone/>
              <a:defRPr sz="900"/>
            </a:lvl6pPr>
            <a:lvl7pPr marL="2741418" indent="0">
              <a:buNone/>
              <a:defRPr sz="900"/>
            </a:lvl7pPr>
            <a:lvl8pPr marL="3198288" indent="0">
              <a:buNone/>
              <a:defRPr sz="900"/>
            </a:lvl8pPr>
            <a:lvl9pPr marL="3655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6" name="Footer Placeholder 5"/>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7" name="Slide Number Placeholder 6"/>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382660259"/>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6903" indent="0">
              <a:buNone/>
              <a:defRPr sz="1200"/>
            </a:lvl2pPr>
            <a:lvl3pPr marL="913806" indent="0">
              <a:buNone/>
              <a:defRPr sz="1000"/>
            </a:lvl3pPr>
            <a:lvl4pPr marL="1370709" indent="0">
              <a:buNone/>
              <a:defRPr sz="900"/>
            </a:lvl4pPr>
            <a:lvl5pPr marL="1827612" indent="0">
              <a:buNone/>
              <a:defRPr sz="900"/>
            </a:lvl5pPr>
            <a:lvl6pPr marL="2284515" indent="0">
              <a:buNone/>
              <a:defRPr sz="900"/>
            </a:lvl6pPr>
            <a:lvl7pPr marL="2741418" indent="0">
              <a:buNone/>
              <a:defRPr sz="900"/>
            </a:lvl7pPr>
            <a:lvl8pPr marL="3198288" indent="0">
              <a:buNone/>
              <a:defRPr sz="900"/>
            </a:lvl8pPr>
            <a:lvl9pPr marL="3655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6" name="Footer Placeholder 5"/>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7" name="Slide Number Placeholder 6"/>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36" tIns="45716" rIns="91436" bIns="45716" rtlCol="0">
            <a:normAutofit/>
          </a:bodyPr>
          <a:lstStyle>
            <a:lvl1pPr marL="456903" indent="-456903" algn="l" defTabSz="913806"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6903" indent="0">
              <a:buNone/>
              <a:defRPr sz="2800"/>
            </a:lvl2pPr>
            <a:lvl3pPr marL="913806" indent="0">
              <a:buNone/>
              <a:defRPr sz="2400"/>
            </a:lvl3pPr>
            <a:lvl4pPr marL="1370709" indent="0">
              <a:buNone/>
              <a:defRPr sz="2000"/>
            </a:lvl4pPr>
            <a:lvl5pPr marL="1827612" indent="0">
              <a:buNone/>
              <a:defRPr sz="2000"/>
            </a:lvl5pPr>
            <a:lvl6pPr marL="2284515" indent="0">
              <a:buNone/>
              <a:defRPr sz="2000"/>
            </a:lvl6pPr>
            <a:lvl7pPr marL="2741418" indent="0">
              <a:buNone/>
              <a:defRPr sz="2000"/>
            </a:lvl7pPr>
            <a:lvl8pPr marL="3198288" indent="0">
              <a:buNone/>
              <a:defRPr sz="2000"/>
            </a:lvl8pPr>
            <a:lvl9pPr marL="365522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818853231"/>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7pPr marL="2741418" indent="-456903">
              <a:defRPr/>
            </a:lvl7pPr>
            <a:lvl8pPr marL="2741418" indent="-456903">
              <a:defRPr/>
            </a:lvl8pPr>
            <a:lvl9pPr marL="2741418" indent="-456903">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5" name="Footer Placeholder 4"/>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6" name="Slide Number Placeholder 5"/>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3086078897"/>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11240" y="417513"/>
            <a:ext cx="6499225" cy="570865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2/14/23</a:t>
            </a:fld>
            <a:endParaRPr lang="en-US">
              <a:solidFill>
                <a:srgbClr val="302C24">
                  <a:lumMod val="75000"/>
                  <a:lumOff val="25000"/>
                </a:srgbClr>
              </a:solidFill>
              <a:latin typeface="Book Antiqua"/>
            </a:endParaRPr>
          </a:p>
        </p:txBody>
      </p:sp>
      <p:sp>
        <p:nvSpPr>
          <p:cNvPr id="5" name="Footer Placeholder 4"/>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6" name="Slide Number Placeholder 5"/>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3459403332"/>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36" tIns="45716" rIns="91436" bIns="45716" rtlCol="0" anchor="ctr"/>
          <a:lstStyle>
            <a:lvl1pPr marL="0" algn="l"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2/14/23</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4" name="Footer Placeholder 3"/>
          <p:cNvSpPr>
            <a:spLocks noGrp="1"/>
          </p:cNvSpPr>
          <p:nvPr>
            <p:ph type="ftr" sz="quarter" idx="11"/>
          </p:nvPr>
        </p:nvSpPr>
        <p:spPr/>
        <p:txBody>
          <a:bodyPr vert="horz" lIns="91436" tIns="45716" rIns="91436" bIns="45716" rtlCol="0" anchor="ctr"/>
          <a:lstStyle>
            <a:lvl1pPr marL="0" algn="ctr"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5" name="Slide Number Placeholder 4"/>
          <p:cNvSpPr>
            <a:spLocks noGrp="1"/>
          </p:cNvSpPr>
          <p:nvPr>
            <p:ph type="sldNum" sz="quarter" idx="12"/>
          </p:nvPr>
        </p:nvSpPr>
        <p:spPr/>
        <p:txBody>
          <a:bodyPr vert="horz" lIns="91436" tIns="45716" rIns="91436" bIns="45716" rtlCol="0" anchor="ctr"/>
          <a:lstStyle>
            <a:lvl1pPr marL="0" algn="r"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Tree>
    <p:extLst>
      <p:ext uri="{BB962C8B-B14F-4D97-AF65-F5344CB8AC3E}">
        <p14:creationId xmlns:p14="http://schemas.microsoft.com/office/powerpoint/2010/main" val="3142340254"/>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39" indent="0" algn="ctr">
              <a:buNone/>
              <a:defRPr>
                <a:solidFill>
                  <a:schemeClr val="tx1">
                    <a:tint val="75000"/>
                  </a:schemeClr>
                </a:solidFill>
              </a:defRPr>
            </a:lvl3pPr>
            <a:lvl4pPr marL="1371209" indent="0" algn="ctr">
              <a:buNone/>
              <a:defRPr>
                <a:solidFill>
                  <a:schemeClr val="tx1">
                    <a:tint val="75000"/>
                  </a:schemeClr>
                </a:solidFill>
              </a:defRPr>
            </a:lvl4pPr>
            <a:lvl5pPr marL="1828278" indent="0" algn="ctr">
              <a:buNone/>
              <a:defRPr>
                <a:solidFill>
                  <a:schemeClr val="tx1">
                    <a:tint val="75000"/>
                  </a:schemeClr>
                </a:solidFill>
              </a:defRPr>
            </a:lvl5pPr>
            <a:lvl6pPr marL="2285348" indent="0" algn="ctr">
              <a:buNone/>
              <a:defRPr>
                <a:solidFill>
                  <a:schemeClr val="tx1">
                    <a:tint val="75000"/>
                  </a:schemeClr>
                </a:solidFill>
              </a:defRPr>
            </a:lvl6pPr>
            <a:lvl7pPr marL="2742417" indent="0" algn="ctr">
              <a:buNone/>
              <a:defRPr>
                <a:solidFill>
                  <a:schemeClr val="tx1">
                    <a:tint val="75000"/>
                  </a:schemeClr>
                </a:solidFill>
              </a:defRPr>
            </a:lvl7pPr>
            <a:lvl8pPr marL="3199472" indent="0" algn="ctr">
              <a:buNone/>
              <a:defRPr>
                <a:solidFill>
                  <a:schemeClr val="tx1">
                    <a:tint val="75000"/>
                  </a:schemeClr>
                </a:solidFill>
              </a:defRPr>
            </a:lvl8pPr>
            <a:lvl9pPr marL="36565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8758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10691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39" indent="0">
              <a:buNone/>
              <a:defRPr sz="1600">
                <a:solidFill>
                  <a:schemeClr val="tx1">
                    <a:tint val="75000"/>
                  </a:schemeClr>
                </a:solidFill>
              </a:defRPr>
            </a:lvl3pPr>
            <a:lvl4pPr marL="1371209" indent="0">
              <a:buNone/>
              <a:defRPr sz="1400">
                <a:solidFill>
                  <a:schemeClr val="tx1">
                    <a:tint val="75000"/>
                  </a:schemeClr>
                </a:solidFill>
              </a:defRPr>
            </a:lvl4pPr>
            <a:lvl5pPr marL="1828278" indent="0">
              <a:buNone/>
              <a:defRPr sz="1400">
                <a:solidFill>
                  <a:schemeClr val="tx1">
                    <a:tint val="75000"/>
                  </a:schemeClr>
                </a:solidFill>
              </a:defRPr>
            </a:lvl5pPr>
            <a:lvl6pPr marL="2285348" indent="0">
              <a:buNone/>
              <a:defRPr sz="1400">
                <a:solidFill>
                  <a:schemeClr val="tx1">
                    <a:tint val="75000"/>
                  </a:schemeClr>
                </a:solidFill>
              </a:defRPr>
            </a:lvl6pPr>
            <a:lvl7pPr marL="2742417" indent="0">
              <a:buNone/>
              <a:defRPr sz="1400">
                <a:solidFill>
                  <a:schemeClr val="tx1">
                    <a:tint val="75000"/>
                  </a:schemeClr>
                </a:solidFill>
              </a:defRPr>
            </a:lvl7pPr>
            <a:lvl8pPr marL="3199472" indent="0">
              <a:buNone/>
              <a:defRPr sz="1400">
                <a:solidFill>
                  <a:schemeClr val="tx1">
                    <a:tint val="75000"/>
                  </a:schemeClr>
                </a:solidFill>
              </a:defRPr>
            </a:lvl8pPr>
            <a:lvl9pPr marL="36565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8244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2/14/23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5769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5" Type="http://schemas.openxmlformats.org/officeDocument/2006/relationships/theme" Target="../theme/theme17.xml"/><Relationship Id="rId4" Type="http://schemas.openxmlformats.org/officeDocument/2006/relationships/slideLayout" Target="../slideLayouts/slideLayout14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8.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9.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2.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6.pn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5.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3.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4.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5.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41.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4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8.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9.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0.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defRPr sz="1400">
                <a:solidFill>
                  <a:srgbClr val="000000"/>
                </a:solidFill>
                <a:cs typeface="+mn-cs"/>
              </a:defRPr>
            </a:lvl1pPr>
          </a:lstStyle>
          <a:p>
            <a:pPr defTabSz="913896"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a:defRPr sz="1400">
                <a:solidFill>
                  <a:srgbClr val="000000"/>
                </a:solidFill>
                <a:cs typeface="+mn-cs"/>
              </a:defRPr>
            </a:lvl1pPr>
          </a:lstStyle>
          <a:p>
            <a:pPr defTabSz="913896"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a:defRPr sz="1400">
                <a:solidFill>
                  <a:srgbClr val="000000"/>
                </a:solidFill>
                <a:cs typeface="+mn-cs"/>
              </a:defRPr>
            </a:lvl1pPr>
          </a:lstStyle>
          <a:p>
            <a:pPr defTabSz="913896" fontAlgn="base">
              <a:spcBef>
                <a:spcPct val="0"/>
              </a:spcBef>
              <a:spcAft>
                <a:spcPct val="0"/>
              </a:spcAft>
              <a:defRPr/>
            </a:pPr>
            <a:fld id="{E1A45431-D4E9-1044-9D44-C37C9FCDF374}" type="slidenum">
              <a:rPr lang="en-US" smtClean="0">
                <a:latin typeface="Times New Roman" charset="0"/>
                <a:ea typeface="ＭＳ Ｐゴシック" charset="0"/>
              </a:rPr>
              <a:pPr defTabSz="913896"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079627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48" algn="ctr" rtl="0" fontAlgn="base">
        <a:spcBef>
          <a:spcPct val="0"/>
        </a:spcBef>
        <a:spcAft>
          <a:spcPct val="0"/>
        </a:spcAft>
        <a:defRPr sz="4400">
          <a:solidFill>
            <a:schemeClr val="tx2"/>
          </a:solidFill>
          <a:latin typeface="Times New Roman" charset="0"/>
          <a:ea typeface="ＭＳ Ｐゴシック" charset="0"/>
        </a:defRPr>
      </a:lvl6pPr>
      <a:lvl7pPr marL="913896" algn="ctr" rtl="0" fontAlgn="base">
        <a:spcBef>
          <a:spcPct val="0"/>
        </a:spcBef>
        <a:spcAft>
          <a:spcPct val="0"/>
        </a:spcAft>
        <a:defRPr sz="4400">
          <a:solidFill>
            <a:schemeClr val="tx2"/>
          </a:solidFill>
          <a:latin typeface="Times New Roman" charset="0"/>
          <a:ea typeface="ＭＳ Ｐゴシック" charset="0"/>
        </a:defRPr>
      </a:lvl7pPr>
      <a:lvl8pPr marL="1370844" algn="ctr" rtl="0" fontAlgn="base">
        <a:spcBef>
          <a:spcPct val="0"/>
        </a:spcBef>
        <a:spcAft>
          <a:spcPct val="0"/>
        </a:spcAft>
        <a:defRPr sz="4400">
          <a:solidFill>
            <a:schemeClr val="tx2"/>
          </a:solidFill>
          <a:latin typeface="Times New Roman" charset="0"/>
          <a:ea typeface="ＭＳ Ｐゴシック" charset="0"/>
        </a:defRPr>
      </a:lvl8pPr>
      <a:lvl9pPr marL="1827792"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11" indent="-34271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31" indent="-285582" algn="l" rtl="0" eaLnBrk="0" fontAlgn="base" hangingPunct="0">
        <a:spcBef>
          <a:spcPct val="20000"/>
        </a:spcBef>
        <a:spcAft>
          <a:spcPct val="0"/>
        </a:spcAft>
        <a:buChar char="–"/>
        <a:defRPr sz="2800">
          <a:solidFill>
            <a:schemeClr val="tx1"/>
          </a:solidFill>
          <a:latin typeface="+mn-lt"/>
          <a:ea typeface="+mn-ea"/>
        </a:defRPr>
      </a:lvl2pPr>
      <a:lvl3pPr marL="1142370" indent="-228474" algn="l" rtl="0" eaLnBrk="0" fontAlgn="base" hangingPunct="0">
        <a:spcBef>
          <a:spcPct val="20000"/>
        </a:spcBef>
        <a:spcAft>
          <a:spcPct val="0"/>
        </a:spcAft>
        <a:buChar char="•"/>
        <a:defRPr sz="2400">
          <a:solidFill>
            <a:schemeClr val="tx1"/>
          </a:solidFill>
          <a:latin typeface="+mn-lt"/>
          <a:ea typeface="+mn-ea"/>
        </a:defRPr>
      </a:lvl3pPr>
      <a:lvl4pPr marL="1599304" indent="-228474" algn="l" rtl="0" eaLnBrk="0" fontAlgn="base" hangingPunct="0">
        <a:spcBef>
          <a:spcPct val="20000"/>
        </a:spcBef>
        <a:spcAft>
          <a:spcPct val="0"/>
        </a:spcAft>
        <a:buChar char="–"/>
        <a:defRPr sz="2000">
          <a:solidFill>
            <a:schemeClr val="tx1"/>
          </a:solidFill>
          <a:latin typeface="+mn-lt"/>
          <a:ea typeface="+mn-ea"/>
        </a:defRPr>
      </a:lvl4pPr>
      <a:lvl5pPr marL="2056248" indent="-228474" algn="l" rtl="0" eaLnBrk="0" fontAlgn="base" hangingPunct="0">
        <a:spcBef>
          <a:spcPct val="20000"/>
        </a:spcBef>
        <a:spcAft>
          <a:spcPct val="0"/>
        </a:spcAft>
        <a:buChar char="»"/>
        <a:defRPr sz="2000">
          <a:solidFill>
            <a:schemeClr val="tx1"/>
          </a:solidFill>
          <a:latin typeface="+mn-lt"/>
          <a:ea typeface="+mn-ea"/>
        </a:defRPr>
      </a:lvl5pPr>
      <a:lvl6pPr marL="2513200" indent="-228474" algn="l" rtl="0" fontAlgn="base">
        <a:spcBef>
          <a:spcPct val="20000"/>
        </a:spcBef>
        <a:spcAft>
          <a:spcPct val="0"/>
        </a:spcAft>
        <a:buChar char="»"/>
        <a:defRPr sz="2000">
          <a:solidFill>
            <a:schemeClr val="tx1"/>
          </a:solidFill>
          <a:latin typeface="+mn-lt"/>
          <a:ea typeface="+mn-ea"/>
        </a:defRPr>
      </a:lvl6pPr>
      <a:lvl7pPr marL="2970144" indent="-228474" algn="l" rtl="0" fontAlgn="base">
        <a:spcBef>
          <a:spcPct val="20000"/>
        </a:spcBef>
        <a:spcAft>
          <a:spcPct val="0"/>
        </a:spcAft>
        <a:buChar char="»"/>
        <a:defRPr sz="2000">
          <a:solidFill>
            <a:schemeClr val="tx1"/>
          </a:solidFill>
          <a:latin typeface="+mn-lt"/>
          <a:ea typeface="+mn-ea"/>
        </a:defRPr>
      </a:lvl7pPr>
      <a:lvl8pPr marL="3427084" indent="-228474" algn="l" rtl="0" fontAlgn="base">
        <a:spcBef>
          <a:spcPct val="20000"/>
        </a:spcBef>
        <a:spcAft>
          <a:spcPct val="0"/>
        </a:spcAft>
        <a:buChar char="»"/>
        <a:defRPr sz="2000">
          <a:solidFill>
            <a:schemeClr val="tx1"/>
          </a:solidFill>
          <a:latin typeface="+mn-lt"/>
          <a:ea typeface="+mn-ea"/>
        </a:defRPr>
      </a:lvl8pPr>
      <a:lvl9pPr marL="3884018" indent="-2284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48" rtl="0" eaLnBrk="1" latinLnBrk="0" hangingPunct="1">
        <a:defRPr sz="1800" kern="1200">
          <a:solidFill>
            <a:schemeClr val="tx1"/>
          </a:solidFill>
          <a:latin typeface="+mn-lt"/>
          <a:ea typeface="+mn-ea"/>
          <a:cs typeface="+mn-cs"/>
        </a:defRPr>
      </a:lvl1pPr>
      <a:lvl2pPr marL="456948" algn="l" defTabSz="456948" rtl="0" eaLnBrk="1" latinLnBrk="0" hangingPunct="1">
        <a:defRPr sz="1800" kern="1200">
          <a:solidFill>
            <a:schemeClr val="tx1"/>
          </a:solidFill>
          <a:latin typeface="+mn-lt"/>
          <a:ea typeface="+mn-ea"/>
          <a:cs typeface="+mn-cs"/>
        </a:defRPr>
      </a:lvl2pPr>
      <a:lvl3pPr marL="913896" algn="l" defTabSz="456948" rtl="0" eaLnBrk="1" latinLnBrk="0" hangingPunct="1">
        <a:defRPr sz="1800" kern="1200">
          <a:solidFill>
            <a:schemeClr val="tx1"/>
          </a:solidFill>
          <a:latin typeface="+mn-lt"/>
          <a:ea typeface="+mn-ea"/>
          <a:cs typeface="+mn-cs"/>
        </a:defRPr>
      </a:lvl3pPr>
      <a:lvl4pPr marL="1370844" algn="l" defTabSz="456948" rtl="0" eaLnBrk="1" latinLnBrk="0" hangingPunct="1">
        <a:defRPr sz="1800" kern="1200">
          <a:solidFill>
            <a:schemeClr val="tx1"/>
          </a:solidFill>
          <a:latin typeface="+mn-lt"/>
          <a:ea typeface="+mn-ea"/>
          <a:cs typeface="+mn-cs"/>
        </a:defRPr>
      </a:lvl4pPr>
      <a:lvl5pPr marL="1827792" algn="l" defTabSz="456948" rtl="0" eaLnBrk="1" latinLnBrk="0" hangingPunct="1">
        <a:defRPr sz="1800" kern="1200">
          <a:solidFill>
            <a:schemeClr val="tx1"/>
          </a:solidFill>
          <a:latin typeface="+mn-lt"/>
          <a:ea typeface="+mn-ea"/>
          <a:cs typeface="+mn-cs"/>
        </a:defRPr>
      </a:lvl5pPr>
      <a:lvl6pPr marL="2284740" algn="l" defTabSz="456948" rtl="0" eaLnBrk="1" latinLnBrk="0" hangingPunct="1">
        <a:defRPr sz="1800" kern="1200">
          <a:solidFill>
            <a:schemeClr val="tx1"/>
          </a:solidFill>
          <a:latin typeface="+mn-lt"/>
          <a:ea typeface="+mn-ea"/>
          <a:cs typeface="+mn-cs"/>
        </a:defRPr>
      </a:lvl6pPr>
      <a:lvl7pPr marL="2741688" algn="l" defTabSz="456948" rtl="0" eaLnBrk="1" latinLnBrk="0" hangingPunct="1">
        <a:defRPr sz="1800" kern="1200">
          <a:solidFill>
            <a:schemeClr val="tx1"/>
          </a:solidFill>
          <a:latin typeface="+mn-lt"/>
          <a:ea typeface="+mn-ea"/>
          <a:cs typeface="+mn-cs"/>
        </a:defRPr>
      </a:lvl7pPr>
      <a:lvl8pPr marL="3198608" algn="l" defTabSz="456948" rtl="0" eaLnBrk="1" latinLnBrk="0" hangingPunct="1">
        <a:defRPr sz="1800" kern="1200">
          <a:solidFill>
            <a:schemeClr val="tx1"/>
          </a:solidFill>
          <a:latin typeface="+mn-lt"/>
          <a:ea typeface="+mn-ea"/>
          <a:cs typeface="+mn-cs"/>
        </a:defRPr>
      </a:lvl8pPr>
      <a:lvl9pPr marL="3655580" algn="l" defTabSz="4569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457070"/>
            <a:fld id="{C11147F3-07F8-9248-9DB8-D6E79D8F0E95}" type="datetimeFigureOut">
              <a:rPr lang="en-US" smtClean="0">
                <a:solidFill>
                  <a:prstClr val="black">
                    <a:tint val="75000"/>
                  </a:prstClr>
                </a:solidFill>
                <a:latin typeface="Calibri"/>
              </a:rPr>
              <a:pPr defTabSz="457070"/>
              <a:t>2/14/23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45707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457070"/>
            <a:fld id="{644A6C76-1D05-F14D-AA28-A89AFF3788D3}" type="slidenum">
              <a:rPr lang="en-US" smtClean="0">
                <a:solidFill>
                  <a:prstClr val="black">
                    <a:tint val="75000"/>
                  </a:prstClr>
                </a:solidFill>
                <a:latin typeface="Calibri"/>
              </a:rPr>
              <a:pPr defTabSz="457070"/>
              <a:t>‹#›</a:t>
            </a:fld>
            <a:endParaRPr lang="en-US">
              <a:solidFill>
                <a:prstClr val="black">
                  <a:tint val="75000"/>
                </a:prstClr>
              </a:solidFill>
              <a:latin typeface="Calibri"/>
            </a:endParaRPr>
          </a:p>
        </p:txBody>
      </p:sp>
    </p:spTree>
    <p:extLst>
      <p:ext uri="{BB962C8B-B14F-4D97-AF65-F5344CB8AC3E}">
        <p14:creationId xmlns:p14="http://schemas.microsoft.com/office/powerpoint/2010/main" val="30032236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7070" rtl="0" eaLnBrk="1" latinLnBrk="0" hangingPunct="1">
        <a:spcBef>
          <a:spcPct val="0"/>
        </a:spcBef>
        <a:buNone/>
        <a:defRPr sz="4400" kern="1200">
          <a:solidFill>
            <a:schemeClr val="tx1"/>
          </a:solidFill>
          <a:latin typeface="+mj-lt"/>
          <a:ea typeface="+mj-ea"/>
          <a:cs typeface="+mj-cs"/>
        </a:defRPr>
      </a:lvl1pPr>
    </p:titleStyle>
    <p:bodyStyle>
      <a:lvl1pPr marL="342802" indent="-342802" algn="l" defTabSz="457070" rtl="0" eaLnBrk="1" latinLnBrk="0" hangingPunct="1">
        <a:spcBef>
          <a:spcPct val="20000"/>
        </a:spcBef>
        <a:buFont typeface="Arial"/>
        <a:buChar char="•"/>
        <a:defRPr sz="3200" kern="1200">
          <a:solidFill>
            <a:schemeClr val="tx1"/>
          </a:solidFill>
          <a:latin typeface="+mn-lt"/>
          <a:ea typeface="+mn-ea"/>
          <a:cs typeface="+mn-cs"/>
        </a:defRPr>
      </a:lvl1pPr>
      <a:lvl2pPr marL="742732" indent="-285663" algn="l" defTabSz="457070" rtl="0" eaLnBrk="1" latinLnBrk="0" hangingPunct="1">
        <a:spcBef>
          <a:spcPct val="20000"/>
        </a:spcBef>
        <a:buFont typeface="Arial"/>
        <a:buChar char="–"/>
        <a:defRPr sz="2800" kern="1200">
          <a:solidFill>
            <a:schemeClr val="tx1"/>
          </a:solidFill>
          <a:latin typeface="+mn-lt"/>
          <a:ea typeface="+mn-ea"/>
          <a:cs typeface="+mn-cs"/>
        </a:defRPr>
      </a:lvl2pPr>
      <a:lvl3pPr marL="1142673" indent="-228534" algn="l" defTabSz="457070" rtl="0" eaLnBrk="1" latinLnBrk="0" hangingPunct="1">
        <a:spcBef>
          <a:spcPct val="20000"/>
        </a:spcBef>
        <a:buFont typeface="Arial"/>
        <a:buChar char="•"/>
        <a:defRPr sz="2400" kern="1200">
          <a:solidFill>
            <a:schemeClr val="tx1"/>
          </a:solidFill>
          <a:latin typeface="+mn-lt"/>
          <a:ea typeface="+mn-ea"/>
          <a:cs typeface="+mn-cs"/>
        </a:defRPr>
      </a:lvl3pPr>
      <a:lvl4pPr marL="1599736" indent="-228534" algn="l" defTabSz="457070" rtl="0" eaLnBrk="1" latinLnBrk="0" hangingPunct="1">
        <a:spcBef>
          <a:spcPct val="20000"/>
        </a:spcBef>
        <a:buFont typeface="Arial"/>
        <a:buChar char="–"/>
        <a:defRPr sz="2000" kern="1200">
          <a:solidFill>
            <a:schemeClr val="tx1"/>
          </a:solidFill>
          <a:latin typeface="+mn-lt"/>
          <a:ea typeface="+mn-ea"/>
          <a:cs typeface="+mn-cs"/>
        </a:defRPr>
      </a:lvl4pPr>
      <a:lvl5pPr marL="2056803" indent="-228534" algn="l" defTabSz="457070" rtl="0" eaLnBrk="1" latinLnBrk="0" hangingPunct="1">
        <a:spcBef>
          <a:spcPct val="20000"/>
        </a:spcBef>
        <a:buFont typeface="Arial"/>
        <a:buChar char="»"/>
        <a:defRPr sz="2000" kern="1200">
          <a:solidFill>
            <a:schemeClr val="tx1"/>
          </a:solidFill>
          <a:latin typeface="+mn-lt"/>
          <a:ea typeface="+mn-ea"/>
          <a:cs typeface="+mn-cs"/>
        </a:defRPr>
      </a:lvl5pPr>
      <a:lvl6pPr marL="2513875"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42"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07"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69"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9" algn="l" defTabSz="457070" rtl="0" eaLnBrk="1" latinLnBrk="0" hangingPunct="1">
        <a:defRPr sz="1800" kern="1200">
          <a:solidFill>
            <a:schemeClr val="tx1"/>
          </a:solidFill>
          <a:latin typeface="+mn-lt"/>
          <a:ea typeface="+mn-ea"/>
          <a:cs typeface="+mn-cs"/>
        </a:defRPr>
      </a:lvl4pPr>
      <a:lvl5pPr marL="1828278" algn="l" defTabSz="457070" rtl="0" eaLnBrk="1" latinLnBrk="0" hangingPunct="1">
        <a:defRPr sz="1800" kern="1200">
          <a:solidFill>
            <a:schemeClr val="tx1"/>
          </a:solidFill>
          <a:latin typeface="+mn-lt"/>
          <a:ea typeface="+mn-ea"/>
          <a:cs typeface="+mn-cs"/>
        </a:defRPr>
      </a:lvl5pPr>
      <a:lvl6pPr marL="2285348" algn="l" defTabSz="457070" rtl="0" eaLnBrk="1" latinLnBrk="0" hangingPunct="1">
        <a:defRPr sz="1800" kern="1200">
          <a:solidFill>
            <a:schemeClr val="tx1"/>
          </a:solidFill>
          <a:latin typeface="+mn-lt"/>
          <a:ea typeface="+mn-ea"/>
          <a:cs typeface="+mn-cs"/>
        </a:defRPr>
      </a:lvl6pPr>
      <a:lvl7pPr marL="2742417" algn="l" defTabSz="457070" rtl="0" eaLnBrk="1" latinLnBrk="0" hangingPunct="1">
        <a:defRPr sz="1800" kern="1200">
          <a:solidFill>
            <a:schemeClr val="tx1"/>
          </a:solidFill>
          <a:latin typeface="+mn-lt"/>
          <a:ea typeface="+mn-ea"/>
          <a:cs typeface="+mn-cs"/>
        </a:defRPr>
      </a:lvl7pPr>
      <a:lvl8pPr marL="3199472" algn="l" defTabSz="457070" rtl="0" eaLnBrk="1" latinLnBrk="0" hangingPunct="1">
        <a:defRPr sz="1800" kern="1200">
          <a:solidFill>
            <a:schemeClr val="tx1"/>
          </a:solidFill>
          <a:latin typeface="+mn-lt"/>
          <a:ea typeface="+mn-ea"/>
          <a:cs typeface="+mn-cs"/>
        </a:defRPr>
      </a:lvl8pPr>
      <a:lvl9pPr marL="3656552" algn="l" defTabSz="4570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defRPr sz="1400" smtClean="0"/>
            </a:lvl1pPr>
          </a:lstStyle>
          <a:p>
            <a:pPr defTabSz="914139" eaLnBrk="0" fontAlgn="base" hangingPunct="0">
              <a:spcBef>
                <a:spcPct val="0"/>
              </a:spcBef>
              <a:spcAft>
                <a:spcPct val="0"/>
              </a:spcAft>
              <a:defRPr/>
            </a:pPr>
            <a:endParaRPr lang="en-US">
              <a:solidFill>
                <a:srgbClr val="000000"/>
              </a:solidFill>
              <a:latin typeface="Times"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ctr">
              <a:defRPr sz="1400" smtClean="0"/>
            </a:lvl1pPr>
          </a:lstStyle>
          <a:p>
            <a:pPr defTabSz="914139" eaLnBrk="0" fontAlgn="base" hangingPunct="0">
              <a:spcBef>
                <a:spcPct val="0"/>
              </a:spcBef>
              <a:spcAft>
                <a:spcPct val="0"/>
              </a:spcAft>
              <a:defRPr/>
            </a:pPr>
            <a:endParaRPr lang="en-US">
              <a:solidFill>
                <a:srgbClr val="000000"/>
              </a:solidFill>
              <a:latin typeface="Times"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r">
              <a:defRPr sz="1400" smtClean="0"/>
            </a:lvl1pPr>
          </a:lstStyle>
          <a:p>
            <a:pPr defTabSz="914139" eaLnBrk="0" fontAlgn="base" hangingPunct="0">
              <a:spcBef>
                <a:spcPct val="0"/>
              </a:spcBef>
              <a:spcAft>
                <a:spcPct val="0"/>
              </a:spcAft>
              <a:defRPr/>
            </a:pPr>
            <a:fld id="{3535CA27-C31D-A646-A5A2-619A1B98A9A6}" type="slidenum">
              <a:rPr lang="en-US" smtClean="0">
                <a:solidFill>
                  <a:srgbClr val="000000"/>
                </a:solidFill>
                <a:latin typeface="Times" charset="0"/>
                <a:ea typeface="ＭＳ Ｐゴシック" charset="0"/>
                <a:cs typeface="ＭＳ Ｐゴシック" charset="0"/>
              </a:rPr>
              <a:pPr defTabSz="914139" eaLnBrk="0" fontAlgn="base" hangingPunct="0">
                <a:spcBef>
                  <a:spcPct val="0"/>
                </a:spcBef>
                <a:spcAft>
                  <a:spcPct val="0"/>
                </a:spcAft>
                <a:defRPr/>
              </a:pPr>
              <a:t>‹#›</a:t>
            </a:fld>
            <a:endParaRPr lang="en-US">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301976819"/>
      </p:ext>
    </p:extLst>
  </p:cSld>
  <p:clrMap bg1="lt1" tx1="dk1" bg2="lt2" tx2="dk2" accent1="accent1" accent2="accent2" accent3="accent3" accent4="accent4" accent5="accent5" accent6="accent6" hlink="hlink" folHlink="folHlink"/>
  <p:sldLayoutIdLst>
    <p:sldLayoutId id="2147483777" r:id="rId1"/>
    <p:sldLayoutId id="214748394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070" algn="ctr" rtl="0" fontAlgn="base">
        <a:spcBef>
          <a:spcPct val="0"/>
        </a:spcBef>
        <a:spcAft>
          <a:spcPct val="0"/>
        </a:spcAft>
        <a:defRPr sz="4400">
          <a:solidFill>
            <a:schemeClr val="tx2"/>
          </a:solidFill>
          <a:latin typeface="Times" pitchFamily="-111" charset="0"/>
        </a:defRPr>
      </a:lvl6pPr>
      <a:lvl7pPr marL="914139" algn="ctr" rtl="0" fontAlgn="base">
        <a:spcBef>
          <a:spcPct val="0"/>
        </a:spcBef>
        <a:spcAft>
          <a:spcPct val="0"/>
        </a:spcAft>
        <a:defRPr sz="4400">
          <a:solidFill>
            <a:schemeClr val="tx2"/>
          </a:solidFill>
          <a:latin typeface="Times" pitchFamily="-111" charset="0"/>
        </a:defRPr>
      </a:lvl7pPr>
      <a:lvl8pPr marL="1371209" algn="ctr" rtl="0" fontAlgn="base">
        <a:spcBef>
          <a:spcPct val="0"/>
        </a:spcBef>
        <a:spcAft>
          <a:spcPct val="0"/>
        </a:spcAft>
        <a:defRPr sz="4400">
          <a:solidFill>
            <a:schemeClr val="tx2"/>
          </a:solidFill>
          <a:latin typeface="Times" pitchFamily="-111" charset="0"/>
        </a:defRPr>
      </a:lvl8pPr>
      <a:lvl9pPr marL="1828278" algn="ctr" rtl="0" fontAlgn="base">
        <a:spcBef>
          <a:spcPct val="0"/>
        </a:spcBef>
        <a:spcAft>
          <a:spcPct val="0"/>
        </a:spcAft>
        <a:defRPr sz="4400">
          <a:solidFill>
            <a:schemeClr val="tx2"/>
          </a:solidFill>
          <a:latin typeface="Times" pitchFamily="-111" charset="0"/>
        </a:defRPr>
      </a:lvl9pPr>
    </p:titleStyle>
    <p:bodyStyle>
      <a:lvl1pPr marL="342802" indent="-342802"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732" indent="-2856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73" indent="-228534"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736" indent="-228534"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803" indent="-228534"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875" indent="-228534" algn="l" rtl="0" fontAlgn="base">
        <a:spcBef>
          <a:spcPct val="20000"/>
        </a:spcBef>
        <a:spcAft>
          <a:spcPct val="0"/>
        </a:spcAft>
        <a:buChar char="»"/>
        <a:defRPr sz="2000">
          <a:solidFill>
            <a:schemeClr val="tx1"/>
          </a:solidFill>
          <a:latin typeface="+mn-lt"/>
          <a:ea typeface="ＭＳ Ｐゴシック" pitchFamily="-111" charset="-128"/>
        </a:defRPr>
      </a:lvl6pPr>
      <a:lvl7pPr marL="2970942" indent="-228534" algn="l" rtl="0" fontAlgn="base">
        <a:spcBef>
          <a:spcPct val="20000"/>
        </a:spcBef>
        <a:spcAft>
          <a:spcPct val="0"/>
        </a:spcAft>
        <a:buChar char="»"/>
        <a:defRPr sz="2000">
          <a:solidFill>
            <a:schemeClr val="tx1"/>
          </a:solidFill>
          <a:latin typeface="+mn-lt"/>
          <a:ea typeface="ＭＳ Ｐゴシック" pitchFamily="-111" charset="-128"/>
        </a:defRPr>
      </a:lvl7pPr>
      <a:lvl8pPr marL="3428007" indent="-228534" algn="l" rtl="0" fontAlgn="base">
        <a:spcBef>
          <a:spcPct val="20000"/>
        </a:spcBef>
        <a:spcAft>
          <a:spcPct val="0"/>
        </a:spcAft>
        <a:buChar char="»"/>
        <a:defRPr sz="2000">
          <a:solidFill>
            <a:schemeClr val="tx1"/>
          </a:solidFill>
          <a:latin typeface="+mn-lt"/>
          <a:ea typeface="ＭＳ Ｐゴシック" pitchFamily="-111" charset="-128"/>
        </a:defRPr>
      </a:lvl8pPr>
      <a:lvl9pPr marL="3885069" indent="-228534"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9" algn="l" defTabSz="457070" rtl="0" eaLnBrk="1" latinLnBrk="0" hangingPunct="1">
        <a:defRPr sz="1800" kern="1200">
          <a:solidFill>
            <a:schemeClr val="tx1"/>
          </a:solidFill>
          <a:latin typeface="+mn-lt"/>
          <a:ea typeface="+mn-ea"/>
          <a:cs typeface="+mn-cs"/>
        </a:defRPr>
      </a:lvl4pPr>
      <a:lvl5pPr marL="1828278" algn="l" defTabSz="457070" rtl="0" eaLnBrk="1" latinLnBrk="0" hangingPunct="1">
        <a:defRPr sz="1800" kern="1200">
          <a:solidFill>
            <a:schemeClr val="tx1"/>
          </a:solidFill>
          <a:latin typeface="+mn-lt"/>
          <a:ea typeface="+mn-ea"/>
          <a:cs typeface="+mn-cs"/>
        </a:defRPr>
      </a:lvl5pPr>
      <a:lvl6pPr marL="2285348" algn="l" defTabSz="457070" rtl="0" eaLnBrk="1" latinLnBrk="0" hangingPunct="1">
        <a:defRPr sz="1800" kern="1200">
          <a:solidFill>
            <a:schemeClr val="tx1"/>
          </a:solidFill>
          <a:latin typeface="+mn-lt"/>
          <a:ea typeface="+mn-ea"/>
          <a:cs typeface="+mn-cs"/>
        </a:defRPr>
      </a:lvl6pPr>
      <a:lvl7pPr marL="2742417" algn="l" defTabSz="457070" rtl="0" eaLnBrk="1" latinLnBrk="0" hangingPunct="1">
        <a:defRPr sz="1800" kern="1200">
          <a:solidFill>
            <a:schemeClr val="tx1"/>
          </a:solidFill>
          <a:latin typeface="+mn-lt"/>
          <a:ea typeface="+mn-ea"/>
          <a:cs typeface="+mn-cs"/>
        </a:defRPr>
      </a:lvl7pPr>
      <a:lvl8pPr marL="3199472" algn="l" defTabSz="457070" rtl="0" eaLnBrk="1" latinLnBrk="0" hangingPunct="1">
        <a:defRPr sz="1800" kern="1200">
          <a:solidFill>
            <a:schemeClr val="tx1"/>
          </a:solidFill>
          <a:latin typeface="+mn-lt"/>
          <a:ea typeface="+mn-ea"/>
          <a:cs typeface="+mn-cs"/>
        </a:defRPr>
      </a:lvl8pPr>
      <a:lvl9pPr marL="3656552" algn="l" defTabSz="4570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610077"/>
            <a:ext cx="77724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Times" charset="0"/>
              </a:rPr>
              <a:t>Click to edit Master title style</a:t>
            </a:r>
          </a:p>
        </p:txBody>
      </p:sp>
      <p:sp>
        <p:nvSpPr>
          <p:cNvPr id="2050" name="Rectangle 2"/>
          <p:cNvSpPr>
            <a:spLocks noGrp="1" noChangeArrowheads="1"/>
          </p:cNvSpPr>
          <p:nvPr>
            <p:ph type="body" idx="1"/>
          </p:nvPr>
        </p:nvSpPr>
        <p:spPr bwMode="auto">
          <a:xfrm>
            <a:off x="685800" y="1981677"/>
            <a:ext cx="7772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6868" name="Rectangle 3"/>
          <p:cNvSpPr>
            <a:spLocks/>
          </p:cNvSpPr>
          <p:nvPr/>
        </p:nvSpPr>
        <p:spPr bwMode="auto">
          <a:xfrm>
            <a:off x="698659" y="6247955"/>
            <a:ext cx="1878806" cy="521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25718" defTabSz="914157" fontAlgn="base">
              <a:lnSpc>
                <a:spcPct val="91000"/>
              </a:lnSpc>
              <a:spcBef>
                <a:spcPct val="0"/>
              </a:spcBef>
              <a:spcAft>
                <a:spcPct val="0"/>
              </a:spcAft>
              <a:tabLst>
                <a:tab pos="88583" algn="l"/>
                <a:tab pos="1001254" algn="l"/>
                <a:tab pos="1901097" algn="l"/>
              </a:tabLst>
            </a:pPr>
            <a:endParaRPr lang="en-US" sz="1400">
              <a:solidFill>
                <a:srgbClr val="000000"/>
              </a:solidFill>
              <a:latin typeface="Times" charset="0"/>
              <a:ea typeface="ＭＳ Ｐゴシック" charset="0"/>
              <a:cs typeface="Times" charset="0"/>
              <a:sym typeface="Times" charset="0"/>
            </a:endParaRPr>
          </a:p>
          <a:p>
            <a:pPr marL="25718" defTabSz="914157" fontAlgn="base">
              <a:lnSpc>
                <a:spcPct val="91000"/>
              </a:lnSpc>
              <a:spcBef>
                <a:spcPct val="0"/>
              </a:spcBef>
              <a:spcAft>
                <a:spcPct val="0"/>
              </a:spcAft>
              <a:tabLst>
                <a:tab pos="88583" algn="l"/>
                <a:tab pos="1001254" algn="l"/>
                <a:tab pos="1901097" algn="l"/>
              </a:tabLst>
            </a:pPr>
            <a:endParaRPr lang="en-US" sz="1400">
              <a:solidFill>
                <a:srgbClr val="000000"/>
              </a:solidFill>
              <a:latin typeface="Times" charset="0"/>
              <a:ea typeface="ＭＳ Ｐゴシック" charset="0"/>
              <a:cs typeface="Times" charset="0"/>
              <a:sym typeface="Times" charset="0"/>
            </a:endParaRPr>
          </a:p>
        </p:txBody>
      </p:sp>
      <p:sp>
        <p:nvSpPr>
          <p:cNvPr id="36869" name="Rectangle 4"/>
          <p:cNvSpPr>
            <a:spLocks/>
          </p:cNvSpPr>
          <p:nvPr/>
        </p:nvSpPr>
        <p:spPr bwMode="auto">
          <a:xfrm>
            <a:off x="3137535" y="6247955"/>
            <a:ext cx="2868930" cy="521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25718" algn="ctr" defTabSz="914157" fontAlgn="base">
              <a:lnSpc>
                <a:spcPct val="91000"/>
              </a:lnSpc>
              <a:spcBef>
                <a:spcPct val="0"/>
              </a:spcBef>
              <a:spcAft>
                <a:spcPct val="0"/>
              </a:spcAft>
              <a:tabLst>
                <a:tab pos="88583" algn="l"/>
                <a:tab pos="1001254" algn="l"/>
                <a:tab pos="1915380" algn="l"/>
                <a:tab pos="2829510" algn="l"/>
                <a:tab pos="2890925" algn="l"/>
              </a:tabLst>
            </a:pPr>
            <a:endParaRPr lang="en-US" sz="1400">
              <a:solidFill>
                <a:srgbClr val="000000"/>
              </a:solidFill>
              <a:latin typeface="Times" charset="0"/>
              <a:ea typeface="ＭＳ Ｐゴシック" charset="0"/>
              <a:cs typeface="Times" charset="0"/>
              <a:sym typeface="Times" charset="0"/>
            </a:endParaRPr>
          </a:p>
          <a:p>
            <a:pPr marL="25718" algn="ctr" defTabSz="914157" fontAlgn="base">
              <a:lnSpc>
                <a:spcPct val="91000"/>
              </a:lnSpc>
              <a:spcBef>
                <a:spcPct val="0"/>
              </a:spcBef>
              <a:spcAft>
                <a:spcPct val="0"/>
              </a:spcAft>
              <a:tabLst>
                <a:tab pos="88583" algn="l"/>
                <a:tab pos="1001254" algn="l"/>
                <a:tab pos="1915380" algn="l"/>
                <a:tab pos="2829510" algn="l"/>
                <a:tab pos="2890925" algn="l"/>
              </a:tabLst>
            </a:pPr>
            <a:endParaRPr lang="en-US" sz="1400">
              <a:solidFill>
                <a:srgbClr val="000000"/>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4684539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p:txStyles>
    <p:titleStyle>
      <a:lvl1pPr marL="25718" indent="-25718" algn="ctr" rtl="0" eaLnBrk="0" fontAlgn="base" hangingPunct="0">
        <a:spcBef>
          <a:spcPct val="0"/>
        </a:spcBef>
        <a:spcAft>
          <a:spcPct val="0"/>
        </a:spcAft>
        <a:defRPr sz="4400">
          <a:solidFill>
            <a:srgbClr val="808000"/>
          </a:solidFill>
          <a:latin typeface="+mj-lt"/>
          <a:ea typeface="+mj-ea"/>
          <a:cs typeface="+mj-cs"/>
          <a:sym typeface="Times" charset="0"/>
        </a:defRPr>
      </a:lvl1pPr>
      <a:lvl2pPr marL="25718" indent="-25718" algn="ctr" rtl="0" eaLnBrk="0" fontAlgn="base" hangingPunct="0">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2pPr>
      <a:lvl3pPr marL="25718" indent="-25718" algn="ctr" rtl="0" eaLnBrk="0" fontAlgn="base" hangingPunct="0">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3pPr>
      <a:lvl4pPr marL="25718" indent="-25718" algn="ctr" rtl="0" eaLnBrk="0" fontAlgn="base" hangingPunct="0">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4pPr>
      <a:lvl5pPr marL="25718" indent="-25718" algn="ctr" rtl="0" eaLnBrk="0" fontAlgn="base" hangingPunct="0">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5pPr>
      <a:lvl6pPr marL="484016" algn="ctr" rtl="0" fontAlgn="base">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6pPr>
      <a:lvl7pPr marL="941045" algn="ctr" rtl="0" fontAlgn="base">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7pPr>
      <a:lvl8pPr marL="1398056" algn="ctr" rtl="0" fontAlgn="base">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8pPr>
      <a:lvl9pPr marL="1855103" algn="ctr" rtl="0" fontAlgn="base">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9pPr>
    </p:titleStyle>
    <p:bodyStyle>
      <a:lvl1pPr marL="455637" indent="-415634" algn="l" rtl="0" eaLnBrk="0" fontAlgn="base" hangingPunct="0">
        <a:lnSpc>
          <a:spcPct val="101000"/>
        </a:lnSpc>
        <a:spcBef>
          <a:spcPts val="799"/>
        </a:spcBef>
        <a:spcAft>
          <a:spcPct val="0"/>
        </a:spcAft>
        <a:buSzPct val="100000"/>
        <a:buFont typeface="Times" charset="0"/>
        <a:buChar char="•"/>
        <a:defRPr sz="3200">
          <a:solidFill>
            <a:schemeClr val="tx1"/>
          </a:solidFill>
          <a:latin typeface="+mn-lt"/>
          <a:ea typeface="+mn-ea"/>
          <a:cs typeface="+mn-cs"/>
          <a:sym typeface="Times" charset="0"/>
        </a:defRPr>
      </a:lvl1pPr>
      <a:lvl2pPr marL="855554" indent="-358510" algn="l" rtl="0" eaLnBrk="0" fontAlgn="base" hangingPunct="0">
        <a:lnSpc>
          <a:spcPct val="99000"/>
        </a:lnSpc>
        <a:spcBef>
          <a:spcPts val="698"/>
        </a:spcBef>
        <a:spcAft>
          <a:spcPct val="0"/>
        </a:spcAft>
        <a:buSzPct val="100000"/>
        <a:buFont typeface="Times" charset="0"/>
        <a:buChar char="–"/>
        <a:defRPr sz="2800">
          <a:solidFill>
            <a:schemeClr val="tx1"/>
          </a:solidFill>
          <a:latin typeface="+mn-lt"/>
          <a:ea typeface="+mn-ea"/>
          <a:cs typeface="+mn-cs"/>
          <a:sym typeface="Times" charset="0"/>
        </a:defRPr>
      </a:lvl2pPr>
      <a:lvl3pPr marL="1255495" indent="-301377" algn="l" rtl="0" eaLnBrk="0" fontAlgn="base" hangingPunct="0">
        <a:lnSpc>
          <a:spcPct val="99000"/>
        </a:lnSpc>
        <a:spcBef>
          <a:spcPts val="597"/>
        </a:spcBef>
        <a:spcAft>
          <a:spcPct val="0"/>
        </a:spcAft>
        <a:buSzPct val="100000"/>
        <a:buFont typeface="Times" charset="0"/>
        <a:buChar char="•"/>
        <a:defRPr sz="2400">
          <a:solidFill>
            <a:schemeClr val="tx1"/>
          </a:solidFill>
          <a:latin typeface="+mn-lt"/>
          <a:ea typeface="+mn-ea"/>
          <a:cs typeface="+mn-cs"/>
          <a:sym typeface="Times" charset="0"/>
        </a:defRPr>
      </a:lvl3pPr>
      <a:lvl4pPr marL="1712562" indent="-301377" algn="l" rtl="0" eaLnBrk="0" fontAlgn="base" hangingPunct="0">
        <a:spcBef>
          <a:spcPts val="495"/>
        </a:spcBef>
        <a:spcAft>
          <a:spcPct val="0"/>
        </a:spcAft>
        <a:buSzPct val="100000"/>
        <a:buFont typeface="Times" charset="0"/>
        <a:buChar char="–"/>
        <a:defRPr sz="2000">
          <a:solidFill>
            <a:schemeClr val="tx1"/>
          </a:solidFill>
          <a:latin typeface="+mn-lt"/>
          <a:ea typeface="+mn-ea"/>
          <a:cs typeface="+mn-cs"/>
          <a:sym typeface="Times" charset="0"/>
        </a:defRPr>
      </a:lvl4pPr>
      <a:lvl5pPr marL="2169624" indent="-301377" algn="l" rtl="0" eaLnBrk="0" fontAlgn="base" hangingPunct="0">
        <a:spcBef>
          <a:spcPct val="0"/>
        </a:spcBef>
        <a:spcAft>
          <a:spcPct val="0"/>
        </a:spcAft>
        <a:buSzPct val="100000"/>
        <a:buFont typeface="Times" charset="0"/>
        <a:buChar char="»"/>
        <a:defRPr sz="2000">
          <a:solidFill>
            <a:schemeClr val="tx1"/>
          </a:solidFill>
          <a:latin typeface="+mn-lt"/>
          <a:ea typeface="+mn-ea"/>
          <a:cs typeface="+mn-cs"/>
          <a:sym typeface="Times" charset="0"/>
        </a:defRPr>
      </a:lvl5pPr>
      <a:lvl6pPr marL="2629463" indent="-304686"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6pPr>
      <a:lvl7pPr marL="3086515" indent="-304686"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7pPr>
      <a:lvl8pPr marL="3543521" indent="-304686"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8pPr>
      <a:lvl9pPr marL="4000568" indent="-304686"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8" algn="l" defTabSz="457029" rtl="0" eaLnBrk="1" latinLnBrk="0" hangingPunct="1">
        <a:defRPr sz="1800" kern="1200">
          <a:solidFill>
            <a:schemeClr val="tx1"/>
          </a:solidFill>
          <a:latin typeface="+mn-lt"/>
          <a:ea typeface="+mn-ea"/>
          <a:cs typeface="+mn-cs"/>
        </a:defRPr>
      </a:lvl3pPr>
      <a:lvl4pPr marL="1371087" algn="l" defTabSz="457029" rtl="0" eaLnBrk="1" latinLnBrk="0" hangingPunct="1">
        <a:defRPr sz="1800" kern="1200">
          <a:solidFill>
            <a:schemeClr val="tx1"/>
          </a:solidFill>
          <a:latin typeface="+mn-lt"/>
          <a:ea typeface="+mn-ea"/>
          <a:cs typeface="+mn-cs"/>
        </a:defRPr>
      </a:lvl4pPr>
      <a:lvl5pPr marL="1828116" algn="l" defTabSz="457029" rtl="0" eaLnBrk="1" latinLnBrk="0" hangingPunct="1">
        <a:defRPr sz="1800" kern="1200">
          <a:solidFill>
            <a:schemeClr val="tx1"/>
          </a:solidFill>
          <a:latin typeface="+mn-lt"/>
          <a:ea typeface="+mn-ea"/>
          <a:cs typeface="+mn-cs"/>
        </a:defRPr>
      </a:lvl5pPr>
      <a:lvl6pPr marL="2285145" algn="l" defTabSz="457029" rtl="0" eaLnBrk="1" latinLnBrk="0" hangingPunct="1">
        <a:defRPr sz="1800" kern="1200">
          <a:solidFill>
            <a:schemeClr val="tx1"/>
          </a:solidFill>
          <a:latin typeface="+mn-lt"/>
          <a:ea typeface="+mn-ea"/>
          <a:cs typeface="+mn-cs"/>
        </a:defRPr>
      </a:lvl6pPr>
      <a:lvl7pPr marL="2742174" algn="l" defTabSz="457029" rtl="0" eaLnBrk="1" latinLnBrk="0" hangingPunct="1">
        <a:defRPr sz="1800" kern="1200">
          <a:solidFill>
            <a:schemeClr val="tx1"/>
          </a:solidFill>
          <a:latin typeface="+mn-lt"/>
          <a:ea typeface="+mn-ea"/>
          <a:cs typeface="+mn-cs"/>
        </a:defRPr>
      </a:lvl7pPr>
      <a:lvl8pPr marL="3199184" algn="l" defTabSz="457029" rtl="0" eaLnBrk="1" latinLnBrk="0" hangingPunct="1">
        <a:defRPr sz="1800" kern="1200">
          <a:solidFill>
            <a:schemeClr val="tx1"/>
          </a:solidFill>
          <a:latin typeface="+mn-lt"/>
          <a:ea typeface="+mn-ea"/>
          <a:cs typeface="+mn-cs"/>
        </a:defRPr>
      </a:lvl8pPr>
      <a:lvl9pPr marL="3656228" algn="l" defTabSz="45702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84" tIns="45590" rIns="91184" bIns="45590" rtlCol="0" anchor="ctr">
            <a:normAutofit/>
          </a:bodyPr>
          <a:lstStyle/>
          <a:p>
            <a:r>
              <a:rPr lang="en-US"/>
              <a:t>Click to edit Master title style</a:t>
            </a:r>
          </a:p>
        </p:txBody>
      </p:sp>
      <p:sp>
        <p:nvSpPr>
          <p:cNvPr id="3" name="Text Placeholder 2"/>
          <p:cNvSpPr>
            <a:spLocks noGrp="1"/>
          </p:cNvSpPr>
          <p:nvPr>
            <p:ph type="body" idx="1"/>
          </p:nvPr>
        </p:nvSpPr>
        <p:spPr>
          <a:xfrm>
            <a:off x="457200" y="1600252"/>
            <a:ext cx="8229600" cy="4525963"/>
          </a:xfrm>
          <a:prstGeom prst="rect">
            <a:avLst/>
          </a:prstGeom>
        </p:spPr>
        <p:txBody>
          <a:bodyPr vert="horz" lIns="91184" tIns="45590" rIns="91184" bIns="455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406"/>
            <a:ext cx="2133600" cy="365125"/>
          </a:xfrm>
          <a:prstGeom prst="rect">
            <a:avLst/>
          </a:prstGeom>
        </p:spPr>
        <p:txBody>
          <a:bodyPr vert="horz" lIns="91184" tIns="45590" rIns="91184" bIns="45590" rtlCol="0" anchor="ctr"/>
          <a:lstStyle>
            <a:lvl1pPr algn="l">
              <a:defRPr sz="1200">
                <a:solidFill>
                  <a:schemeClr val="tx1">
                    <a:tint val="75000"/>
                  </a:schemeClr>
                </a:solidFill>
              </a:defRPr>
            </a:lvl1pPr>
          </a:lstStyle>
          <a:p>
            <a:pPr defTabSz="455454"/>
            <a:fld id="{101ED413-90A7-6E49-8A45-FD49E761A13E}" type="datetimeFigureOut">
              <a:rPr lang="en-US" smtClean="0">
                <a:solidFill>
                  <a:prstClr val="black">
                    <a:tint val="75000"/>
                  </a:prstClr>
                </a:solidFill>
                <a:latin typeface="Calibri"/>
              </a:rPr>
              <a:pPr defTabSz="455454"/>
              <a:t>2/14/23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6" y="6356406"/>
            <a:ext cx="2895600" cy="365125"/>
          </a:xfrm>
          <a:prstGeom prst="rect">
            <a:avLst/>
          </a:prstGeom>
        </p:spPr>
        <p:txBody>
          <a:bodyPr vert="horz" lIns="91184" tIns="45590" rIns="91184" bIns="45590" rtlCol="0" anchor="ctr"/>
          <a:lstStyle>
            <a:lvl1pPr algn="ctr">
              <a:defRPr sz="1200">
                <a:solidFill>
                  <a:schemeClr val="tx1">
                    <a:tint val="75000"/>
                  </a:schemeClr>
                </a:solidFill>
              </a:defRPr>
            </a:lvl1pPr>
          </a:lstStyle>
          <a:p>
            <a:pPr defTabSz="455454"/>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184" tIns="45590" rIns="91184" bIns="45590" rtlCol="0" anchor="ctr"/>
          <a:lstStyle>
            <a:lvl1pPr algn="r">
              <a:defRPr sz="1200">
                <a:solidFill>
                  <a:schemeClr val="tx1">
                    <a:tint val="75000"/>
                  </a:schemeClr>
                </a:solidFill>
              </a:defRPr>
            </a:lvl1pPr>
          </a:lstStyle>
          <a:p>
            <a:pPr defTabSz="455454"/>
            <a:fld id="{1F109E6D-0C6B-2A4E-846F-7603BAAF31B0}" type="slidenum">
              <a:rPr lang="en-US" smtClean="0">
                <a:solidFill>
                  <a:prstClr val="black">
                    <a:tint val="75000"/>
                  </a:prstClr>
                </a:solidFill>
                <a:latin typeface="Calibri"/>
              </a:rPr>
              <a:pPr defTabSz="455454"/>
              <a:t>‹#›</a:t>
            </a:fld>
            <a:endParaRPr lang="en-US">
              <a:solidFill>
                <a:prstClr val="black">
                  <a:tint val="75000"/>
                </a:prstClr>
              </a:solidFill>
              <a:latin typeface="Calibri"/>
            </a:endParaRPr>
          </a:p>
        </p:txBody>
      </p:sp>
    </p:spTree>
    <p:extLst>
      <p:ext uri="{BB962C8B-B14F-4D97-AF65-F5344CB8AC3E}">
        <p14:creationId xmlns:p14="http://schemas.microsoft.com/office/powerpoint/2010/main" val="239706548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5454" rtl="0" eaLnBrk="1" latinLnBrk="0" hangingPunct="1">
        <a:spcBef>
          <a:spcPct val="0"/>
        </a:spcBef>
        <a:buNone/>
        <a:defRPr sz="4400" kern="1200">
          <a:solidFill>
            <a:schemeClr val="tx1"/>
          </a:solidFill>
          <a:latin typeface="+mj-lt"/>
          <a:ea typeface="+mj-ea"/>
          <a:cs typeface="+mj-cs"/>
        </a:defRPr>
      </a:lvl1pPr>
    </p:titleStyle>
    <p:bodyStyle>
      <a:lvl1pPr marL="341611" indent="-341611" algn="l" defTabSz="455454" rtl="0" eaLnBrk="1" latinLnBrk="0" hangingPunct="1">
        <a:spcBef>
          <a:spcPct val="20000"/>
        </a:spcBef>
        <a:buFont typeface="Arial"/>
        <a:buChar char="•"/>
        <a:defRPr sz="3200" kern="1200">
          <a:solidFill>
            <a:schemeClr val="tx1"/>
          </a:solidFill>
          <a:latin typeface="+mn-lt"/>
          <a:ea typeface="+mn-ea"/>
          <a:cs typeface="+mn-cs"/>
        </a:defRPr>
      </a:lvl1pPr>
      <a:lvl2pPr marL="740112" indent="-284666" algn="l" defTabSz="455454" rtl="0" eaLnBrk="1" latinLnBrk="0" hangingPunct="1">
        <a:spcBef>
          <a:spcPct val="20000"/>
        </a:spcBef>
        <a:buFont typeface="Arial"/>
        <a:buChar char="–"/>
        <a:defRPr sz="2800" kern="1200">
          <a:solidFill>
            <a:schemeClr val="tx1"/>
          </a:solidFill>
          <a:latin typeface="+mn-lt"/>
          <a:ea typeface="+mn-ea"/>
          <a:cs typeface="+mn-cs"/>
        </a:defRPr>
      </a:lvl2pPr>
      <a:lvl3pPr marL="1138676" indent="-227726" algn="l" defTabSz="455454" rtl="0" eaLnBrk="1" latinLnBrk="0" hangingPunct="1">
        <a:spcBef>
          <a:spcPct val="20000"/>
        </a:spcBef>
        <a:buFont typeface="Arial"/>
        <a:buChar char="•"/>
        <a:defRPr sz="2400" kern="1200">
          <a:solidFill>
            <a:schemeClr val="tx1"/>
          </a:solidFill>
          <a:latin typeface="+mn-lt"/>
          <a:ea typeface="+mn-ea"/>
          <a:cs typeface="+mn-cs"/>
        </a:defRPr>
      </a:lvl3pPr>
      <a:lvl4pPr marL="1594123" indent="-227726" algn="l" defTabSz="455454" rtl="0" eaLnBrk="1" latinLnBrk="0" hangingPunct="1">
        <a:spcBef>
          <a:spcPct val="20000"/>
        </a:spcBef>
        <a:buFont typeface="Arial"/>
        <a:buChar char="–"/>
        <a:defRPr sz="2000" kern="1200">
          <a:solidFill>
            <a:schemeClr val="tx1"/>
          </a:solidFill>
          <a:latin typeface="+mn-lt"/>
          <a:ea typeface="+mn-ea"/>
          <a:cs typeface="+mn-cs"/>
        </a:defRPr>
      </a:lvl4pPr>
      <a:lvl5pPr marL="2049593" indent="-227726" algn="l" defTabSz="455454" rtl="0" eaLnBrk="1" latinLnBrk="0" hangingPunct="1">
        <a:spcBef>
          <a:spcPct val="20000"/>
        </a:spcBef>
        <a:buFont typeface="Arial"/>
        <a:buChar char="»"/>
        <a:defRPr sz="2000" kern="1200">
          <a:solidFill>
            <a:schemeClr val="tx1"/>
          </a:solidFill>
          <a:latin typeface="+mn-lt"/>
          <a:ea typeface="+mn-ea"/>
          <a:cs typeface="+mn-cs"/>
        </a:defRPr>
      </a:lvl5pPr>
      <a:lvl6pPr marL="2505053" indent="-227726" algn="l" defTabSz="455454" rtl="0" eaLnBrk="1" latinLnBrk="0" hangingPunct="1">
        <a:spcBef>
          <a:spcPct val="20000"/>
        </a:spcBef>
        <a:buFont typeface="Arial"/>
        <a:buChar char="•"/>
        <a:defRPr sz="2000" kern="1200">
          <a:solidFill>
            <a:schemeClr val="tx1"/>
          </a:solidFill>
          <a:latin typeface="+mn-lt"/>
          <a:ea typeface="+mn-ea"/>
          <a:cs typeface="+mn-cs"/>
        </a:defRPr>
      </a:lvl6pPr>
      <a:lvl7pPr marL="2960505" indent="-227726" algn="l" defTabSz="455454" rtl="0" eaLnBrk="1" latinLnBrk="0" hangingPunct="1">
        <a:spcBef>
          <a:spcPct val="20000"/>
        </a:spcBef>
        <a:buFont typeface="Arial"/>
        <a:buChar char="•"/>
        <a:defRPr sz="2000" kern="1200">
          <a:solidFill>
            <a:schemeClr val="tx1"/>
          </a:solidFill>
          <a:latin typeface="+mn-lt"/>
          <a:ea typeface="+mn-ea"/>
          <a:cs typeface="+mn-cs"/>
        </a:defRPr>
      </a:lvl7pPr>
      <a:lvl8pPr marL="3415961" indent="-227726" algn="l" defTabSz="455454" rtl="0" eaLnBrk="1" latinLnBrk="0" hangingPunct="1">
        <a:spcBef>
          <a:spcPct val="20000"/>
        </a:spcBef>
        <a:buFont typeface="Arial"/>
        <a:buChar char="•"/>
        <a:defRPr sz="2000" kern="1200">
          <a:solidFill>
            <a:schemeClr val="tx1"/>
          </a:solidFill>
          <a:latin typeface="+mn-lt"/>
          <a:ea typeface="+mn-ea"/>
          <a:cs typeface="+mn-cs"/>
        </a:defRPr>
      </a:lvl8pPr>
      <a:lvl9pPr marL="3871400" indent="-227726" algn="l" defTabSz="4554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454" rtl="0" eaLnBrk="1" latinLnBrk="0" hangingPunct="1">
        <a:defRPr sz="1800" kern="1200">
          <a:solidFill>
            <a:schemeClr val="tx1"/>
          </a:solidFill>
          <a:latin typeface="+mn-lt"/>
          <a:ea typeface="+mn-ea"/>
          <a:cs typeface="+mn-cs"/>
        </a:defRPr>
      </a:lvl1pPr>
      <a:lvl2pPr marL="455454" algn="l" defTabSz="455454" rtl="0" eaLnBrk="1" latinLnBrk="0" hangingPunct="1">
        <a:defRPr sz="1800" kern="1200">
          <a:solidFill>
            <a:schemeClr val="tx1"/>
          </a:solidFill>
          <a:latin typeface="+mn-lt"/>
          <a:ea typeface="+mn-ea"/>
          <a:cs typeface="+mn-cs"/>
        </a:defRPr>
      </a:lvl2pPr>
      <a:lvl3pPr marL="910933" algn="l" defTabSz="455454" rtl="0" eaLnBrk="1" latinLnBrk="0" hangingPunct="1">
        <a:defRPr sz="1800" kern="1200">
          <a:solidFill>
            <a:schemeClr val="tx1"/>
          </a:solidFill>
          <a:latin typeface="+mn-lt"/>
          <a:ea typeface="+mn-ea"/>
          <a:cs typeface="+mn-cs"/>
        </a:defRPr>
      </a:lvl3pPr>
      <a:lvl4pPr marL="1366407" algn="l" defTabSz="455454" rtl="0" eaLnBrk="1" latinLnBrk="0" hangingPunct="1">
        <a:defRPr sz="1800" kern="1200">
          <a:solidFill>
            <a:schemeClr val="tx1"/>
          </a:solidFill>
          <a:latin typeface="+mn-lt"/>
          <a:ea typeface="+mn-ea"/>
          <a:cs typeface="+mn-cs"/>
        </a:defRPr>
      </a:lvl4pPr>
      <a:lvl5pPr marL="1821870" algn="l" defTabSz="455454" rtl="0" eaLnBrk="1" latinLnBrk="0" hangingPunct="1">
        <a:defRPr sz="1800" kern="1200">
          <a:solidFill>
            <a:schemeClr val="tx1"/>
          </a:solidFill>
          <a:latin typeface="+mn-lt"/>
          <a:ea typeface="+mn-ea"/>
          <a:cs typeface="+mn-cs"/>
        </a:defRPr>
      </a:lvl5pPr>
      <a:lvl6pPr marL="2277346" algn="l" defTabSz="455454" rtl="0" eaLnBrk="1" latinLnBrk="0" hangingPunct="1">
        <a:defRPr sz="1800" kern="1200">
          <a:solidFill>
            <a:schemeClr val="tx1"/>
          </a:solidFill>
          <a:latin typeface="+mn-lt"/>
          <a:ea typeface="+mn-ea"/>
          <a:cs typeface="+mn-cs"/>
        </a:defRPr>
      </a:lvl6pPr>
      <a:lvl7pPr marL="2732813" algn="l" defTabSz="455454" rtl="0" eaLnBrk="1" latinLnBrk="0" hangingPunct="1">
        <a:defRPr sz="1800" kern="1200">
          <a:solidFill>
            <a:schemeClr val="tx1"/>
          </a:solidFill>
          <a:latin typeface="+mn-lt"/>
          <a:ea typeface="+mn-ea"/>
          <a:cs typeface="+mn-cs"/>
        </a:defRPr>
      </a:lvl7pPr>
      <a:lvl8pPr marL="3188250" algn="l" defTabSz="455454" rtl="0" eaLnBrk="1" latinLnBrk="0" hangingPunct="1">
        <a:defRPr sz="1800" kern="1200">
          <a:solidFill>
            <a:schemeClr val="tx1"/>
          </a:solidFill>
          <a:latin typeface="+mn-lt"/>
          <a:ea typeface="+mn-ea"/>
          <a:cs typeface="+mn-cs"/>
        </a:defRPr>
      </a:lvl8pPr>
      <a:lvl9pPr marL="3643733" algn="l" defTabSz="455454"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2970" tIns="0" rIns="147601"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017" tIns="0" rIns="41017"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391437046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txStyles>
    <p:titleStyle>
      <a:lvl1pPr marL="44141" indent="-24213" algn="ctr" rtl="0" eaLnBrk="0" fontAlgn="base" hangingPunct="0">
        <a:spcBef>
          <a:spcPct val="0"/>
        </a:spcBef>
        <a:spcAft>
          <a:spcPct val="0"/>
        </a:spcAft>
        <a:defRPr sz="3900">
          <a:solidFill>
            <a:srgbClr val="828100"/>
          </a:solidFill>
          <a:latin typeface="+mj-lt"/>
          <a:ea typeface="ＭＳ Ｐゴシック" charset="0"/>
          <a:cs typeface="+mj-cs"/>
          <a:sym typeface="Times" charset="0"/>
        </a:defRPr>
      </a:lvl1pPr>
      <a:lvl2pPr marL="44141" indent="-24213"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2pPr>
      <a:lvl3pPr marL="44141" indent="-24213"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3pPr>
      <a:lvl4pPr marL="44141" indent="-24213"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4pPr>
      <a:lvl5pPr marL="44141" indent="-24213"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5pPr>
      <a:lvl6pPr marL="456876" indent="-24213" algn="ctr" rtl="0" fontAlgn="base">
        <a:spcBef>
          <a:spcPct val="0"/>
        </a:spcBef>
        <a:spcAft>
          <a:spcPct val="0"/>
        </a:spcAft>
        <a:defRPr sz="3900">
          <a:solidFill>
            <a:srgbClr val="828100"/>
          </a:solidFill>
          <a:latin typeface="Times" charset="0"/>
          <a:ea typeface="Times" charset="0"/>
          <a:cs typeface="Times" charset="0"/>
          <a:sym typeface="Times" charset="0"/>
        </a:defRPr>
      </a:lvl6pPr>
      <a:lvl7pPr marL="866759" indent="-24213" algn="ctr" rtl="0" fontAlgn="base">
        <a:spcBef>
          <a:spcPct val="0"/>
        </a:spcBef>
        <a:spcAft>
          <a:spcPct val="0"/>
        </a:spcAft>
        <a:defRPr sz="3900">
          <a:solidFill>
            <a:srgbClr val="828100"/>
          </a:solidFill>
          <a:latin typeface="Times" charset="0"/>
          <a:ea typeface="Times" charset="0"/>
          <a:cs typeface="Times" charset="0"/>
          <a:sym typeface="Times" charset="0"/>
        </a:defRPr>
      </a:lvl7pPr>
      <a:lvl8pPr marL="1276706" indent="-24213" algn="ctr" rtl="0" fontAlgn="base">
        <a:spcBef>
          <a:spcPct val="0"/>
        </a:spcBef>
        <a:spcAft>
          <a:spcPct val="0"/>
        </a:spcAft>
        <a:defRPr sz="3900">
          <a:solidFill>
            <a:srgbClr val="828100"/>
          </a:solidFill>
          <a:latin typeface="Times" charset="0"/>
          <a:ea typeface="Times" charset="0"/>
          <a:cs typeface="Times" charset="0"/>
          <a:sym typeface="Times" charset="0"/>
        </a:defRPr>
      </a:lvl8pPr>
      <a:lvl9pPr marL="1686632" indent="-24213" algn="ctr" rtl="0" fontAlgn="base">
        <a:spcBef>
          <a:spcPct val="0"/>
        </a:spcBef>
        <a:spcAft>
          <a:spcPct val="0"/>
        </a:spcAft>
        <a:defRPr sz="3900">
          <a:solidFill>
            <a:srgbClr val="828100"/>
          </a:solidFill>
          <a:latin typeface="Times" charset="0"/>
          <a:ea typeface="Times" charset="0"/>
          <a:cs typeface="Times" charset="0"/>
          <a:sym typeface="Times" charset="0"/>
        </a:defRPr>
      </a:lvl9pPr>
    </p:titleStyle>
    <p:bodyStyle>
      <a:lvl1pPr marL="405721" indent="-365855"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4474" indent="-314627"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3212" indent="-263348"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3221" indent="-263348"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3209" indent="-263348"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2718" indent="-27328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2662" indent="-27328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2561" indent="-27328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2450" indent="-27328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09922" rtl="0" eaLnBrk="1" latinLnBrk="0" hangingPunct="1">
        <a:defRPr sz="1600" kern="1200">
          <a:solidFill>
            <a:schemeClr val="tx1"/>
          </a:solidFill>
          <a:latin typeface="+mn-lt"/>
          <a:ea typeface="+mn-ea"/>
          <a:cs typeface="+mn-cs"/>
        </a:defRPr>
      </a:lvl1pPr>
      <a:lvl2pPr marL="409922" algn="l" defTabSz="409922" rtl="0" eaLnBrk="1" latinLnBrk="0" hangingPunct="1">
        <a:defRPr sz="1600" kern="1200">
          <a:solidFill>
            <a:schemeClr val="tx1"/>
          </a:solidFill>
          <a:latin typeface="+mn-lt"/>
          <a:ea typeface="+mn-ea"/>
          <a:cs typeface="+mn-cs"/>
        </a:defRPr>
      </a:lvl2pPr>
      <a:lvl3pPr marL="819806" algn="l" defTabSz="409922" rtl="0" eaLnBrk="1" latinLnBrk="0" hangingPunct="1">
        <a:defRPr sz="1600" kern="1200">
          <a:solidFill>
            <a:schemeClr val="tx1"/>
          </a:solidFill>
          <a:latin typeface="+mn-lt"/>
          <a:ea typeface="+mn-ea"/>
          <a:cs typeface="+mn-cs"/>
        </a:defRPr>
      </a:lvl3pPr>
      <a:lvl4pPr marL="1229765" algn="l" defTabSz="409922" rtl="0" eaLnBrk="1" latinLnBrk="0" hangingPunct="1">
        <a:defRPr sz="1600" kern="1200">
          <a:solidFill>
            <a:schemeClr val="tx1"/>
          </a:solidFill>
          <a:latin typeface="+mn-lt"/>
          <a:ea typeface="+mn-ea"/>
          <a:cs typeface="+mn-cs"/>
        </a:defRPr>
      </a:lvl4pPr>
      <a:lvl5pPr marL="1639662" algn="l" defTabSz="409922" rtl="0" eaLnBrk="1" latinLnBrk="0" hangingPunct="1">
        <a:defRPr sz="1600" kern="1200">
          <a:solidFill>
            <a:schemeClr val="tx1"/>
          </a:solidFill>
          <a:latin typeface="+mn-lt"/>
          <a:ea typeface="+mn-ea"/>
          <a:cs typeface="+mn-cs"/>
        </a:defRPr>
      </a:lvl5pPr>
      <a:lvl6pPr marL="2049586" algn="l" defTabSz="409922" rtl="0" eaLnBrk="1" latinLnBrk="0" hangingPunct="1">
        <a:defRPr sz="1600" kern="1200">
          <a:solidFill>
            <a:schemeClr val="tx1"/>
          </a:solidFill>
          <a:latin typeface="+mn-lt"/>
          <a:ea typeface="+mn-ea"/>
          <a:cs typeface="+mn-cs"/>
        </a:defRPr>
      </a:lvl6pPr>
      <a:lvl7pPr marL="2459498" algn="l" defTabSz="409922" rtl="0" eaLnBrk="1" latinLnBrk="0" hangingPunct="1">
        <a:defRPr sz="1600" kern="1200">
          <a:solidFill>
            <a:schemeClr val="tx1"/>
          </a:solidFill>
          <a:latin typeface="+mn-lt"/>
          <a:ea typeface="+mn-ea"/>
          <a:cs typeface="+mn-cs"/>
        </a:defRPr>
      </a:lvl7pPr>
      <a:lvl8pPr marL="2869419" algn="l" defTabSz="409922" rtl="0" eaLnBrk="1" latinLnBrk="0" hangingPunct="1">
        <a:defRPr sz="1600" kern="1200">
          <a:solidFill>
            <a:schemeClr val="tx1"/>
          </a:solidFill>
          <a:latin typeface="+mn-lt"/>
          <a:ea typeface="+mn-ea"/>
          <a:cs typeface="+mn-cs"/>
        </a:defRPr>
      </a:lvl8pPr>
      <a:lvl9pPr marL="3279323" algn="l" defTabSz="409922"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40639" bIns="0" numCol="1" anchor="ctr" anchorCtr="0" compatLnSpc="1">
            <a:prstTxWarp prst="textNoShape">
              <a:avLst/>
            </a:prstTxWarp>
          </a:bodyPr>
          <a:lstStyle/>
          <a:p>
            <a:pPr lvl="0"/>
            <a:r>
              <a:rPr lang="en-US">
                <a:sym typeface="Times New Roman" charset="0"/>
              </a:rPr>
              <a:t>Click to edit Master title style</a:t>
            </a:r>
          </a:p>
        </p:txBody>
      </p:sp>
      <p:sp>
        <p:nvSpPr>
          <p:cNvPr id="14339"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800" tIns="50800" rIns="142192"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027" name="Text Box 3"/>
          <p:cNvSpPr txBox="1">
            <a:spLocks noGrp="1" noChangeArrowheads="1"/>
          </p:cNvSpPr>
          <p:nvPr>
            <p:ph type="sldNum" sz="quarter" idx="4"/>
          </p:nvPr>
        </p:nvSpPr>
        <p:spPr bwMode="auto">
          <a:xfrm>
            <a:off x="7359650" y="6248400"/>
            <a:ext cx="292100" cy="292100"/>
          </a:xfrm>
          <a:prstGeom prst="rect">
            <a:avLst/>
          </a:prstGeom>
          <a:noFill/>
          <a:ln w="12700">
            <a:noFill/>
            <a:miter lim="800000"/>
            <a:headEnd/>
            <a:tailEnd/>
          </a:ln>
          <a:effectLst/>
        </p:spPr>
        <p:txBody>
          <a:bodyPr vert="horz" wrap="none" lIns="91436" tIns="45716" rIns="91436" bIns="45716" numCol="1" anchor="t" anchorCtr="0" compatLnSpc="1">
            <a:prstTxWarp prst="textNoShape">
              <a:avLst/>
            </a:prstTxWarp>
          </a:bodyPr>
          <a:lstStyle>
            <a:lvl1pPr algn="ctr">
              <a:defRPr sz="1400">
                <a:solidFill>
                  <a:srgbClr val="000000"/>
                </a:solidFill>
                <a:cs typeface="Times New Roman" charset="0"/>
                <a:sym typeface="Times New Roman" charset="0"/>
              </a:defRPr>
            </a:lvl1pPr>
          </a:lstStyle>
          <a:p>
            <a:pPr defTabSz="914202" fontAlgn="base">
              <a:spcBef>
                <a:spcPct val="0"/>
              </a:spcBef>
              <a:spcAft>
                <a:spcPct val="0"/>
              </a:spcAft>
              <a:defRPr/>
            </a:pPr>
            <a:fld id="{1B381E44-A70F-8343-BED6-2372BB2D6E45}" type="slidenum">
              <a:rPr lang="en-US" smtClean="0">
                <a:latin typeface="Times New Roman" charset="0"/>
                <a:ea typeface="ＭＳ Ｐゴシック" charset="0"/>
              </a:rPr>
              <a:pPr defTabSz="914202"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7574933"/>
      </p:ext>
    </p:extLst>
  </p:cSld>
  <p:clrMap bg1="lt1" tx1="dk1" bg2="lt2" tx2="dk2" accent1="accent1" accent2="accent2" accent3="accent3" accent4="accent4" accent5="accent5" accent6="accent6" hlink="hlink" folHlink="folHlink"/>
  <p:sldLayoutIdLst>
    <p:sldLayoutId id="2147483829" r:id="rId1"/>
  </p:sldLayoutIdLst>
  <p:transition/>
  <p:hf hdr="0" ftr="0" dt="0"/>
  <p:txStyles>
    <p:titleStyle>
      <a:lvl1pPr marL="38100" indent="-38100" algn="ctr" rtl="0" eaLnBrk="0" fontAlgn="base" hangingPunct="0">
        <a:spcBef>
          <a:spcPct val="0"/>
        </a:spcBef>
        <a:spcAft>
          <a:spcPct val="0"/>
        </a:spcAft>
        <a:defRPr sz="4400">
          <a:solidFill>
            <a:schemeClr val="tx1"/>
          </a:solidFill>
          <a:latin typeface="+mj-lt"/>
          <a:ea typeface="+mj-ea"/>
          <a:cs typeface="+mj-cs"/>
          <a:sym typeface="Times New Roman" charset="0"/>
        </a:defRPr>
      </a:lvl1pPr>
      <a:lvl2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2pPr>
      <a:lvl3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3pPr>
      <a:lvl4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4pPr>
      <a:lvl5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5pPr>
      <a:lvl6pPr marL="496698"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6pPr>
      <a:lvl7pPr marL="953744"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7pPr>
      <a:lvl8pPr marL="1410756"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8pPr>
      <a:lvl9pPr marL="1867802"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9pPr>
    </p:titleStyle>
    <p:bodyStyle>
      <a:lvl1pPr marL="379328" indent="-339651" algn="l" rtl="0" eaLnBrk="0" fontAlgn="base" hangingPunct="0">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28504" indent="-282509" algn="l" rtl="0" eaLnBrk="0" fontAlgn="base" hangingPunct="0">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28466" indent="-225375" algn="l" rtl="0" eaLnBrk="0" fontAlgn="base" hangingPunct="0">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5566" indent="-225375" algn="l" rtl="0" eaLnBrk="0" fontAlgn="base" hangingPunct="0">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2668" indent="-225375" algn="l" rtl="0" eaLnBrk="0" fontAlgn="base" hangingPunct="0">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2538" indent="-22851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59564" indent="-22851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6589" indent="-22851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3622" indent="-22851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8" algn="l" defTabSz="457029" rtl="0" eaLnBrk="1" latinLnBrk="0" hangingPunct="1">
        <a:defRPr sz="1800" kern="1200">
          <a:solidFill>
            <a:schemeClr val="tx1"/>
          </a:solidFill>
          <a:latin typeface="+mn-lt"/>
          <a:ea typeface="+mn-ea"/>
          <a:cs typeface="+mn-cs"/>
        </a:defRPr>
      </a:lvl3pPr>
      <a:lvl4pPr marL="1371087" algn="l" defTabSz="457029" rtl="0" eaLnBrk="1" latinLnBrk="0" hangingPunct="1">
        <a:defRPr sz="1800" kern="1200">
          <a:solidFill>
            <a:schemeClr val="tx1"/>
          </a:solidFill>
          <a:latin typeface="+mn-lt"/>
          <a:ea typeface="+mn-ea"/>
          <a:cs typeface="+mn-cs"/>
        </a:defRPr>
      </a:lvl4pPr>
      <a:lvl5pPr marL="1828116" algn="l" defTabSz="457029" rtl="0" eaLnBrk="1" latinLnBrk="0" hangingPunct="1">
        <a:defRPr sz="1800" kern="1200">
          <a:solidFill>
            <a:schemeClr val="tx1"/>
          </a:solidFill>
          <a:latin typeface="+mn-lt"/>
          <a:ea typeface="+mn-ea"/>
          <a:cs typeface="+mn-cs"/>
        </a:defRPr>
      </a:lvl5pPr>
      <a:lvl6pPr marL="2285145" algn="l" defTabSz="457029" rtl="0" eaLnBrk="1" latinLnBrk="0" hangingPunct="1">
        <a:defRPr sz="1800" kern="1200">
          <a:solidFill>
            <a:schemeClr val="tx1"/>
          </a:solidFill>
          <a:latin typeface="+mn-lt"/>
          <a:ea typeface="+mn-ea"/>
          <a:cs typeface="+mn-cs"/>
        </a:defRPr>
      </a:lvl6pPr>
      <a:lvl7pPr marL="2742174" algn="l" defTabSz="457029" rtl="0" eaLnBrk="1" latinLnBrk="0" hangingPunct="1">
        <a:defRPr sz="1800" kern="1200">
          <a:solidFill>
            <a:schemeClr val="tx1"/>
          </a:solidFill>
          <a:latin typeface="+mn-lt"/>
          <a:ea typeface="+mn-ea"/>
          <a:cs typeface="+mn-cs"/>
        </a:defRPr>
      </a:lvl7pPr>
      <a:lvl8pPr marL="3199184" algn="l" defTabSz="457029" rtl="0" eaLnBrk="1" latinLnBrk="0" hangingPunct="1">
        <a:defRPr sz="1800" kern="1200">
          <a:solidFill>
            <a:schemeClr val="tx1"/>
          </a:solidFill>
          <a:latin typeface="+mn-lt"/>
          <a:ea typeface="+mn-ea"/>
          <a:cs typeface="+mn-cs"/>
        </a:defRPr>
      </a:lvl8pPr>
      <a:lvl9pPr marL="3656228" algn="l" defTabSz="45702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184" tIns="45590" rIns="91184" bIns="455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defRPr sz="1400"/>
            </a:lvl1pPr>
          </a:lstStyle>
          <a:p>
            <a:pPr defTabSz="911238" eaLnBrk="0" fontAlgn="base" hangingPunct="0">
              <a:spcBef>
                <a:spcPct val="0"/>
              </a:spcBef>
              <a:spcAft>
                <a:spcPct val="0"/>
              </a:spcAft>
            </a:pPr>
            <a:endParaRPr lang="en-US">
              <a:solidFill>
                <a:srgbClr val="000000"/>
              </a:solidFill>
              <a:latin typeface="Times"/>
            </a:endParaRPr>
          </a:p>
        </p:txBody>
      </p:sp>
      <p:sp>
        <p:nvSpPr>
          <p:cNvPr id="1029" name="Rectangle 5"/>
          <p:cNvSpPr>
            <a:spLocks noGrp="1" noChangeArrowheads="1"/>
          </p:cNvSpPr>
          <p:nvPr>
            <p:ph type="ftr" sz="quarter" idx="3"/>
          </p:nvPr>
        </p:nvSpPr>
        <p:spPr bwMode="auto">
          <a:xfrm>
            <a:off x="3124206" y="6248400"/>
            <a:ext cx="28956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ctr">
              <a:defRPr sz="1400"/>
            </a:lvl1pPr>
          </a:lstStyle>
          <a:p>
            <a:pPr defTabSz="911238" eaLnBrk="0" fontAlgn="base" hangingPunct="0">
              <a:spcBef>
                <a:spcPct val="0"/>
              </a:spcBef>
              <a:spcAft>
                <a:spcPct val="0"/>
              </a:spcAft>
            </a:pPr>
            <a:endParaRPr lang="en-US">
              <a:solidFill>
                <a:srgbClr val="000000"/>
              </a:solidFill>
              <a:latin typeface="Time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r">
              <a:defRPr sz="1400"/>
            </a:lvl1pPr>
          </a:lstStyle>
          <a:p>
            <a:pPr defTabSz="911238" eaLnBrk="0" fontAlgn="base" hangingPunct="0">
              <a:spcBef>
                <a:spcPct val="0"/>
              </a:spcBef>
              <a:spcAft>
                <a:spcPct val="0"/>
              </a:spcAft>
            </a:pPr>
            <a:fld id="{677C54C9-F150-4642-B498-E3D0AA76B2C6}" type="slidenum">
              <a:rPr lang="en-US" smtClean="0">
                <a:solidFill>
                  <a:srgbClr val="000000"/>
                </a:solidFill>
                <a:latin typeface="Times"/>
              </a:rPr>
              <a:pPr defTabSz="911238" eaLnBrk="0" fontAlgn="base" hangingPunct="0">
                <a:spcBef>
                  <a:spcPct val="0"/>
                </a:spcBef>
                <a:spcAft>
                  <a:spcPct val="0"/>
                </a:spcAft>
              </a:pPr>
              <a:t>‹#›</a:t>
            </a:fld>
            <a:endParaRPr lang="en-US">
              <a:solidFill>
                <a:srgbClr val="000000"/>
              </a:solidFill>
              <a:latin typeface="Times"/>
            </a:endParaRPr>
          </a:p>
        </p:txBody>
      </p:sp>
    </p:spTree>
    <p:extLst>
      <p:ext uri="{BB962C8B-B14F-4D97-AF65-F5344CB8AC3E}">
        <p14:creationId xmlns:p14="http://schemas.microsoft.com/office/powerpoint/2010/main" val="4263771604"/>
      </p:ext>
    </p:extLst>
  </p:cSld>
  <p:clrMap bg1="lt1" tx1="dk1" bg2="lt2" tx2="dk2" accent1="accent1" accent2="accent2" accent3="accent3" accent4="accent4" accent5="accent5" accent6="accent6" hlink="hlink" folHlink="folHlink"/>
  <p:sldLayoutIdLst>
    <p:sldLayoutId id="2147483831" r:id="rId1"/>
    <p:sldLayoutId id="2147483833" r:id="rId2"/>
    <p:sldLayoutId id="2147483834" r:id="rId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5604" algn="ctr" rtl="0" fontAlgn="base">
        <a:spcBef>
          <a:spcPct val="0"/>
        </a:spcBef>
        <a:spcAft>
          <a:spcPct val="0"/>
        </a:spcAft>
        <a:defRPr sz="4400">
          <a:solidFill>
            <a:schemeClr val="tx2"/>
          </a:solidFill>
          <a:latin typeface="Times" charset="0"/>
        </a:defRPr>
      </a:lvl6pPr>
      <a:lvl7pPr marL="911238" algn="ctr" rtl="0" fontAlgn="base">
        <a:spcBef>
          <a:spcPct val="0"/>
        </a:spcBef>
        <a:spcAft>
          <a:spcPct val="0"/>
        </a:spcAft>
        <a:defRPr sz="4400">
          <a:solidFill>
            <a:schemeClr val="tx2"/>
          </a:solidFill>
          <a:latin typeface="Times" charset="0"/>
        </a:defRPr>
      </a:lvl7pPr>
      <a:lvl8pPr marL="1366866" algn="ctr" rtl="0" fontAlgn="base">
        <a:spcBef>
          <a:spcPct val="0"/>
        </a:spcBef>
        <a:spcAft>
          <a:spcPct val="0"/>
        </a:spcAft>
        <a:defRPr sz="4400">
          <a:solidFill>
            <a:schemeClr val="tx2"/>
          </a:solidFill>
          <a:latin typeface="Times" charset="0"/>
        </a:defRPr>
      </a:lvl8pPr>
      <a:lvl9pPr marL="1822481" algn="ctr" rtl="0" fontAlgn="base">
        <a:spcBef>
          <a:spcPct val="0"/>
        </a:spcBef>
        <a:spcAft>
          <a:spcPct val="0"/>
        </a:spcAft>
        <a:defRPr sz="4400">
          <a:solidFill>
            <a:schemeClr val="tx2"/>
          </a:solidFill>
          <a:latin typeface="Times" charset="0"/>
        </a:defRPr>
      </a:lvl9pPr>
    </p:titleStyle>
    <p:bodyStyle>
      <a:lvl1pPr marL="341726" indent="-341726" algn="l" rtl="0" fontAlgn="base">
        <a:spcBef>
          <a:spcPct val="20000"/>
        </a:spcBef>
        <a:spcAft>
          <a:spcPct val="0"/>
        </a:spcAft>
        <a:buChar char="•"/>
        <a:defRPr sz="3200">
          <a:solidFill>
            <a:schemeClr val="tx1"/>
          </a:solidFill>
          <a:latin typeface="+mn-lt"/>
          <a:ea typeface="+mn-ea"/>
          <a:cs typeface="+mn-cs"/>
        </a:defRPr>
      </a:lvl1pPr>
      <a:lvl2pPr marL="740365" indent="-284768" algn="l" rtl="0" fontAlgn="base">
        <a:spcBef>
          <a:spcPct val="20000"/>
        </a:spcBef>
        <a:spcAft>
          <a:spcPct val="0"/>
        </a:spcAft>
        <a:buChar char="–"/>
        <a:defRPr sz="2800">
          <a:solidFill>
            <a:schemeClr val="tx1"/>
          </a:solidFill>
          <a:latin typeface="+mn-lt"/>
          <a:ea typeface="ＭＳ Ｐゴシック" charset="-128"/>
        </a:defRPr>
      </a:lvl2pPr>
      <a:lvl3pPr marL="1139054" indent="-227802" algn="l" rtl="0" fontAlgn="base">
        <a:spcBef>
          <a:spcPct val="20000"/>
        </a:spcBef>
        <a:spcAft>
          <a:spcPct val="0"/>
        </a:spcAft>
        <a:buChar char="•"/>
        <a:defRPr sz="2400">
          <a:solidFill>
            <a:schemeClr val="tx1"/>
          </a:solidFill>
          <a:latin typeface="+mn-lt"/>
          <a:ea typeface="ＭＳ Ｐゴシック" charset="-128"/>
        </a:defRPr>
      </a:lvl3pPr>
      <a:lvl4pPr marL="1594654" indent="-227802" algn="l" rtl="0" fontAlgn="base">
        <a:spcBef>
          <a:spcPct val="20000"/>
        </a:spcBef>
        <a:spcAft>
          <a:spcPct val="0"/>
        </a:spcAft>
        <a:buChar char="–"/>
        <a:defRPr sz="2000">
          <a:solidFill>
            <a:schemeClr val="tx1"/>
          </a:solidFill>
          <a:latin typeface="+mn-lt"/>
          <a:ea typeface="ＭＳ Ｐゴシック" charset="-128"/>
        </a:defRPr>
      </a:lvl4pPr>
      <a:lvl5pPr marL="2050291" indent="-227802" algn="l" rtl="0" fontAlgn="base">
        <a:spcBef>
          <a:spcPct val="20000"/>
        </a:spcBef>
        <a:spcAft>
          <a:spcPct val="0"/>
        </a:spcAft>
        <a:buChar char="»"/>
        <a:defRPr sz="2000">
          <a:solidFill>
            <a:schemeClr val="tx1"/>
          </a:solidFill>
          <a:latin typeface="+mn-lt"/>
          <a:ea typeface="ＭＳ Ｐゴシック" charset="-128"/>
        </a:defRPr>
      </a:lvl5pPr>
      <a:lvl6pPr marL="2505898" indent="-227802" algn="l" rtl="0" fontAlgn="base">
        <a:spcBef>
          <a:spcPct val="20000"/>
        </a:spcBef>
        <a:spcAft>
          <a:spcPct val="0"/>
        </a:spcAft>
        <a:buChar char="»"/>
        <a:defRPr sz="2000">
          <a:solidFill>
            <a:schemeClr val="tx1"/>
          </a:solidFill>
          <a:latin typeface="+mn-lt"/>
          <a:ea typeface="ＭＳ Ｐゴシック" charset="-128"/>
        </a:defRPr>
      </a:lvl6pPr>
      <a:lvl7pPr marL="2961507" indent="-227802" algn="l" rtl="0" fontAlgn="base">
        <a:spcBef>
          <a:spcPct val="20000"/>
        </a:spcBef>
        <a:spcAft>
          <a:spcPct val="0"/>
        </a:spcAft>
        <a:buChar char="»"/>
        <a:defRPr sz="2000">
          <a:solidFill>
            <a:schemeClr val="tx1"/>
          </a:solidFill>
          <a:latin typeface="+mn-lt"/>
          <a:ea typeface="ＭＳ Ｐゴシック" charset="-128"/>
        </a:defRPr>
      </a:lvl7pPr>
      <a:lvl8pPr marL="3417122" indent="-227802" algn="l" rtl="0" fontAlgn="base">
        <a:spcBef>
          <a:spcPct val="20000"/>
        </a:spcBef>
        <a:spcAft>
          <a:spcPct val="0"/>
        </a:spcAft>
        <a:buChar char="»"/>
        <a:defRPr sz="2000">
          <a:solidFill>
            <a:schemeClr val="tx1"/>
          </a:solidFill>
          <a:latin typeface="+mn-lt"/>
          <a:ea typeface="ＭＳ Ｐゴシック" charset="-128"/>
        </a:defRPr>
      </a:lvl8pPr>
      <a:lvl9pPr marL="3872723" indent="-22780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5604" rtl="0" eaLnBrk="1" latinLnBrk="0" hangingPunct="1">
        <a:defRPr sz="1800" kern="1200">
          <a:solidFill>
            <a:schemeClr val="tx1"/>
          </a:solidFill>
          <a:latin typeface="+mn-lt"/>
          <a:ea typeface="+mn-ea"/>
          <a:cs typeface="+mn-cs"/>
        </a:defRPr>
      </a:lvl1pPr>
      <a:lvl2pPr marL="455604" algn="l" defTabSz="455604" rtl="0" eaLnBrk="1" latinLnBrk="0" hangingPunct="1">
        <a:defRPr sz="1800" kern="1200">
          <a:solidFill>
            <a:schemeClr val="tx1"/>
          </a:solidFill>
          <a:latin typeface="+mn-lt"/>
          <a:ea typeface="+mn-ea"/>
          <a:cs typeface="+mn-cs"/>
        </a:defRPr>
      </a:lvl2pPr>
      <a:lvl3pPr marL="911238" algn="l" defTabSz="455604" rtl="0" eaLnBrk="1" latinLnBrk="0" hangingPunct="1">
        <a:defRPr sz="1800" kern="1200">
          <a:solidFill>
            <a:schemeClr val="tx1"/>
          </a:solidFill>
          <a:latin typeface="+mn-lt"/>
          <a:ea typeface="+mn-ea"/>
          <a:cs typeface="+mn-cs"/>
        </a:defRPr>
      </a:lvl3pPr>
      <a:lvl4pPr marL="1366866" algn="l" defTabSz="455604" rtl="0" eaLnBrk="1" latinLnBrk="0" hangingPunct="1">
        <a:defRPr sz="1800" kern="1200">
          <a:solidFill>
            <a:schemeClr val="tx1"/>
          </a:solidFill>
          <a:latin typeface="+mn-lt"/>
          <a:ea typeface="+mn-ea"/>
          <a:cs typeface="+mn-cs"/>
        </a:defRPr>
      </a:lvl4pPr>
      <a:lvl5pPr marL="1822481" algn="l" defTabSz="455604" rtl="0" eaLnBrk="1" latinLnBrk="0" hangingPunct="1">
        <a:defRPr sz="1800" kern="1200">
          <a:solidFill>
            <a:schemeClr val="tx1"/>
          </a:solidFill>
          <a:latin typeface="+mn-lt"/>
          <a:ea typeface="+mn-ea"/>
          <a:cs typeface="+mn-cs"/>
        </a:defRPr>
      </a:lvl5pPr>
      <a:lvl6pPr marL="2278103" algn="l" defTabSz="455604" rtl="0" eaLnBrk="1" latinLnBrk="0" hangingPunct="1">
        <a:defRPr sz="1800" kern="1200">
          <a:solidFill>
            <a:schemeClr val="tx1"/>
          </a:solidFill>
          <a:latin typeface="+mn-lt"/>
          <a:ea typeface="+mn-ea"/>
          <a:cs typeface="+mn-cs"/>
        </a:defRPr>
      </a:lvl6pPr>
      <a:lvl7pPr marL="2733728" algn="l" defTabSz="455604" rtl="0" eaLnBrk="1" latinLnBrk="0" hangingPunct="1">
        <a:defRPr sz="1800" kern="1200">
          <a:solidFill>
            <a:schemeClr val="tx1"/>
          </a:solidFill>
          <a:latin typeface="+mn-lt"/>
          <a:ea typeface="+mn-ea"/>
          <a:cs typeface="+mn-cs"/>
        </a:defRPr>
      </a:lvl7pPr>
      <a:lvl8pPr marL="3189339" algn="l" defTabSz="455604" rtl="0" eaLnBrk="1" latinLnBrk="0" hangingPunct="1">
        <a:defRPr sz="1800" kern="1200">
          <a:solidFill>
            <a:schemeClr val="tx1"/>
          </a:solidFill>
          <a:latin typeface="+mn-lt"/>
          <a:ea typeface="+mn-ea"/>
          <a:cs typeface="+mn-cs"/>
        </a:defRPr>
      </a:lvl8pPr>
      <a:lvl9pPr marL="3644957" algn="l" defTabSz="45560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184" tIns="45590" rIns="91184" bIns="455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defRPr sz="1400"/>
            </a:lvl1pPr>
          </a:lstStyle>
          <a:p>
            <a:pPr defTabSz="911553" eaLnBrk="0" fontAlgn="base" hangingPunct="0">
              <a:spcBef>
                <a:spcPct val="0"/>
              </a:spcBef>
              <a:spcAft>
                <a:spcPct val="0"/>
              </a:spcAft>
            </a:pPr>
            <a:endParaRPr lang="en-US">
              <a:solidFill>
                <a:srgbClr val="000000"/>
              </a:solidFill>
              <a:latin typeface="Times"/>
            </a:endParaRPr>
          </a:p>
        </p:txBody>
      </p:sp>
      <p:sp>
        <p:nvSpPr>
          <p:cNvPr id="1029" name="Rectangle 5"/>
          <p:cNvSpPr>
            <a:spLocks noGrp="1" noChangeArrowheads="1"/>
          </p:cNvSpPr>
          <p:nvPr>
            <p:ph type="ftr" sz="quarter" idx="3"/>
          </p:nvPr>
        </p:nvSpPr>
        <p:spPr bwMode="auto">
          <a:xfrm>
            <a:off x="3124206" y="6248400"/>
            <a:ext cx="28956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ctr">
              <a:defRPr sz="1400"/>
            </a:lvl1pPr>
          </a:lstStyle>
          <a:p>
            <a:pPr defTabSz="911553" eaLnBrk="0" fontAlgn="base" hangingPunct="0">
              <a:spcBef>
                <a:spcPct val="0"/>
              </a:spcBef>
              <a:spcAft>
                <a:spcPct val="0"/>
              </a:spcAft>
            </a:pPr>
            <a:endParaRPr lang="en-US">
              <a:solidFill>
                <a:srgbClr val="000000"/>
              </a:solidFill>
              <a:latin typeface="Time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r">
              <a:defRPr sz="1400"/>
            </a:lvl1pPr>
          </a:lstStyle>
          <a:p>
            <a:pPr defTabSz="911553" eaLnBrk="0" fontAlgn="base" hangingPunct="0">
              <a:spcBef>
                <a:spcPct val="0"/>
              </a:spcBef>
              <a:spcAft>
                <a:spcPct val="0"/>
              </a:spcAft>
            </a:pPr>
            <a:fld id="{677C54C9-F150-4642-B498-E3D0AA76B2C6}" type="slidenum">
              <a:rPr lang="en-US" smtClean="0">
                <a:solidFill>
                  <a:srgbClr val="000000"/>
                </a:solidFill>
                <a:latin typeface="Times"/>
              </a:rPr>
              <a:pPr defTabSz="911553" eaLnBrk="0" fontAlgn="base" hangingPunct="0">
                <a:spcBef>
                  <a:spcPct val="0"/>
                </a:spcBef>
                <a:spcAft>
                  <a:spcPct val="0"/>
                </a:spcAft>
              </a:pPr>
              <a:t>‹#›</a:t>
            </a:fld>
            <a:endParaRPr lang="en-US">
              <a:solidFill>
                <a:srgbClr val="000000"/>
              </a:solidFill>
              <a:latin typeface="Times"/>
            </a:endParaRPr>
          </a:p>
        </p:txBody>
      </p:sp>
    </p:spTree>
    <p:extLst>
      <p:ext uri="{BB962C8B-B14F-4D97-AF65-F5344CB8AC3E}">
        <p14:creationId xmlns:p14="http://schemas.microsoft.com/office/powerpoint/2010/main" val="138345715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5762" algn="ctr" rtl="0" fontAlgn="base">
        <a:spcBef>
          <a:spcPct val="0"/>
        </a:spcBef>
        <a:spcAft>
          <a:spcPct val="0"/>
        </a:spcAft>
        <a:defRPr sz="4400">
          <a:solidFill>
            <a:schemeClr val="tx2"/>
          </a:solidFill>
          <a:latin typeface="Times" charset="0"/>
        </a:defRPr>
      </a:lvl6pPr>
      <a:lvl7pPr marL="911553" algn="ctr" rtl="0" fontAlgn="base">
        <a:spcBef>
          <a:spcPct val="0"/>
        </a:spcBef>
        <a:spcAft>
          <a:spcPct val="0"/>
        </a:spcAft>
        <a:defRPr sz="4400">
          <a:solidFill>
            <a:schemeClr val="tx2"/>
          </a:solidFill>
          <a:latin typeface="Times" charset="0"/>
        </a:defRPr>
      </a:lvl7pPr>
      <a:lvl8pPr marL="1367339" algn="ctr" rtl="0" fontAlgn="base">
        <a:spcBef>
          <a:spcPct val="0"/>
        </a:spcBef>
        <a:spcAft>
          <a:spcPct val="0"/>
        </a:spcAft>
        <a:defRPr sz="4400">
          <a:solidFill>
            <a:schemeClr val="tx2"/>
          </a:solidFill>
          <a:latin typeface="Times" charset="0"/>
        </a:defRPr>
      </a:lvl8pPr>
      <a:lvl9pPr marL="1823111" algn="ctr" rtl="0" fontAlgn="base">
        <a:spcBef>
          <a:spcPct val="0"/>
        </a:spcBef>
        <a:spcAft>
          <a:spcPct val="0"/>
        </a:spcAft>
        <a:defRPr sz="4400">
          <a:solidFill>
            <a:schemeClr val="tx2"/>
          </a:solidFill>
          <a:latin typeface="Times" charset="0"/>
        </a:defRPr>
      </a:lvl9pPr>
    </p:titleStyle>
    <p:bodyStyle>
      <a:lvl1pPr marL="341844" indent="-341844" algn="l" rtl="0" fontAlgn="base">
        <a:spcBef>
          <a:spcPct val="20000"/>
        </a:spcBef>
        <a:spcAft>
          <a:spcPct val="0"/>
        </a:spcAft>
        <a:buChar char="•"/>
        <a:defRPr sz="3200">
          <a:solidFill>
            <a:schemeClr val="tx1"/>
          </a:solidFill>
          <a:latin typeface="+mn-lt"/>
          <a:ea typeface="+mn-ea"/>
          <a:cs typeface="+mn-cs"/>
        </a:defRPr>
      </a:lvl1pPr>
      <a:lvl2pPr marL="740628" indent="-284873" algn="l" rtl="0" fontAlgn="base">
        <a:spcBef>
          <a:spcPct val="20000"/>
        </a:spcBef>
        <a:spcAft>
          <a:spcPct val="0"/>
        </a:spcAft>
        <a:buChar char="–"/>
        <a:defRPr sz="2800">
          <a:solidFill>
            <a:schemeClr val="tx1"/>
          </a:solidFill>
          <a:latin typeface="+mn-lt"/>
          <a:ea typeface="ＭＳ Ｐゴシック" charset="-128"/>
        </a:defRPr>
      </a:lvl2pPr>
      <a:lvl3pPr marL="1139448" indent="-227881" algn="l" rtl="0" fontAlgn="base">
        <a:spcBef>
          <a:spcPct val="20000"/>
        </a:spcBef>
        <a:spcAft>
          <a:spcPct val="0"/>
        </a:spcAft>
        <a:buChar char="•"/>
        <a:defRPr sz="2400">
          <a:solidFill>
            <a:schemeClr val="tx1"/>
          </a:solidFill>
          <a:latin typeface="+mn-lt"/>
          <a:ea typeface="ＭＳ Ｐゴシック" charset="-128"/>
        </a:defRPr>
      </a:lvl3pPr>
      <a:lvl4pPr marL="1595208" indent="-227881" algn="l" rtl="0" fontAlgn="base">
        <a:spcBef>
          <a:spcPct val="20000"/>
        </a:spcBef>
        <a:spcAft>
          <a:spcPct val="0"/>
        </a:spcAft>
        <a:buChar char="–"/>
        <a:defRPr sz="2000">
          <a:solidFill>
            <a:schemeClr val="tx1"/>
          </a:solidFill>
          <a:latin typeface="+mn-lt"/>
          <a:ea typeface="ＭＳ Ｐゴシック" charset="-128"/>
        </a:defRPr>
      </a:lvl4pPr>
      <a:lvl5pPr marL="2050999" indent="-227881" algn="l" rtl="0" fontAlgn="base">
        <a:spcBef>
          <a:spcPct val="20000"/>
        </a:spcBef>
        <a:spcAft>
          <a:spcPct val="0"/>
        </a:spcAft>
        <a:buChar char="»"/>
        <a:defRPr sz="2000">
          <a:solidFill>
            <a:schemeClr val="tx1"/>
          </a:solidFill>
          <a:latin typeface="+mn-lt"/>
          <a:ea typeface="ＭＳ Ｐゴシック" charset="-128"/>
        </a:defRPr>
      </a:lvl5pPr>
      <a:lvl6pPr marL="2506773" indent="-227881" algn="l" rtl="0" fontAlgn="base">
        <a:spcBef>
          <a:spcPct val="20000"/>
        </a:spcBef>
        <a:spcAft>
          <a:spcPct val="0"/>
        </a:spcAft>
        <a:buChar char="»"/>
        <a:defRPr sz="2000">
          <a:solidFill>
            <a:schemeClr val="tx1"/>
          </a:solidFill>
          <a:latin typeface="+mn-lt"/>
          <a:ea typeface="ＭＳ Ｐゴシック" charset="-128"/>
        </a:defRPr>
      </a:lvl6pPr>
      <a:lvl7pPr marL="2962542" indent="-227881" algn="l" rtl="0" fontAlgn="base">
        <a:spcBef>
          <a:spcPct val="20000"/>
        </a:spcBef>
        <a:spcAft>
          <a:spcPct val="0"/>
        </a:spcAft>
        <a:buChar char="»"/>
        <a:defRPr sz="2000">
          <a:solidFill>
            <a:schemeClr val="tx1"/>
          </a:solidFill>
          <a:latin typeface="+mn-lt"/>
          <a:ea typeface="ＭＳ Ｐゴシック" charset="-128"/>
        </a:defRPr>
      </a:lvl7pPr>
      <a:lvl8pPr marL="3418319" indent="-227881" algn="l" rtl="0" fontAlgn="base">
        <a:spcBef>
          <a:spcPct val="20000"/>
        </a:spcBef>
        <a:spcAft>
          <a:spcPct val="0"/>
        </a:spcAft>
        <a:buChar char="»"/>
        <a:defRPr sz="2000">
          <a:solidFill>
            <a:schemeClr val="tx1"/>
          </a:solidFill>
          <a:latin typeface="+mn-lt"/>
          <a:ea typeface="ＭＳ Ｐゴシック" charset="-128"/>
        </a:defRPr>
      </a:lvl8pPr>
      <a:lvl9pPr marL="3874073" indent="-227881"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53" algn="l" defTabSz="455762" rtl="0" eaLnBrk="1" latinLnBrk="0" hangingPunct="1">
        <a:defRPr sz="1800" kern="1200">
          <a:solidFill>
            <a:schemeClr val="tx1"/>
          </a:solidFill>
          <a:latin typeface="+mn-lt"/>
          <a:ea typeface="+mn-ea"/>
          <a:cs typeface="+mn-cs"/>
        </a:defRPr>
      </a:lvl3pPr>
      <a:lvl4pPr marL="1367339" algn="l" defTabSz="455762" rtl="0" eaLnBrk="1" latinLnBrk="0" hangingPunct="1">
        <a:defRPr sz="1800" kern="1200">
          <a:solidFill>
            <a:schemeClr val="tx1"/>
          </a:solidFill>
          <a:latin typeface="+mn-lt"/>
          <a:ea typeface="+mn-ea"/>
          <a:cs typeface="+mn-cs"/>
        </a:defRPr>
      </a:lvl4pPr>
      <a:lvl5pPr marL="1823111" algn="l" defTabSz="455762" rtl="0" eaLnBrk="1" latinLnBrk="0" hangingPunct="1">
        <a:defRPr sz="1800" kern="1200">
          <a:solidFill>
            <a:schemeClr val="tx1"/>
          </a:solidFill>
          <a:latin typeface="+mn-lt"/>
          <a:ea typeface="+mn-ea"/>
          <a:cs typeface="+mn-cs"/>
        </a:defRPr>
      </a:lvl5pPr>
      <a:lvl6pPr marL="2278890" algn="l" defTabSz="455762" rtl="0" eaLnBrk="1" latinLnBrk="0" hangingPunct="1">
        <a:defRPr sz="1800" kern="1200">
          <a:solidFill>
            <a:schemeClr val="tx1"/>
          </a:solidFill>
          <a:latin typeface="+mn-lt"/>
          <a:ea typeface="+mn-ea"/>
          <a:cs typeface="+mn-cs"/>
        </a:defRPr>
      </a:lvl6pPr>
      <a:lvl7pPr marL="2734673" algn="l" defTabSz="455762" rtl="0" eaLnBrk="1" latinLnBrk="0" hangingPunct="1">
        <a:defRPr sz="1800" kern="1200">
          <a:solidFill>
            <a:schemeClr val="tx1"/>
          </a:solidFill>
          <a:latin typeface="+mn-lt"/>
          <a:ea typeface="+mn-ea"/>
          <a:cs typeface="+mn-cs"/>
        </a:defRPr>
      </a:lvl7pPr>
      <a:lvl8pPr marL="3190442" algn="l" defTabSz="455762" rtl="0" eaLnBrk="1" latinLnBrk="0" hangingPunct="1">
        <a:defRPr sz="1800" kern="1200">
          <a:solidFill>
            <a:schemeClr val="tx1"/>
          </a:solidFill>
          <a:latin typeface="+mn-lt"/>
          <a:ea typeface="+mn-ea"/>
          <a:cs typeface="+mn-cs"/>
        </a:defRPr>
      </a:lvl8pPr>
      <a:lvl9pPr marL="3646217" algn="l" defTabSz="45576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597" rIns="91193" bIns="45597" rtlCol="0" anchor="ctr">
            <a:normAutofit/>
          </a:bodyPr>
          <a:lstStyle/>
          <a:p>
            <a:r>
              <a:rPr lang="en-US"/>
              <a:t>Click to edit Master title style</a:t>
            </a:r>
          </a:p>
        </p:txBody>
      </p:sp>
      <p:sp>
        <p:nvSpPr>
          <p:cNvPr id="3" name="Text Placeholder 2"/>
          <p:cNvSpPr>
            <a:spLocks noGrp="1"/>
          </p:cNvSpPr>
          <p:nvPr>
            <p:ph type="body" idx="1"/>
          </p:nvPr>
        </p:nvSpPr>
        <p:spPr>
          <a:xfrm>
            <a:off x="457200" y="1600252"/>
            <a:ext cx="8229600" cy="4525963"/>
          </a:xfrm>
          <a:prstGeom prst="rect">
            <a:avLst/>
          </a:prstGeom>
        </p:spPr>
        <p:txBody>
          <a:bodyPr vert="horz" lIns="91193" tIns="45597" rIns="91193" bIns="455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406"/>
            <a:ext cx="2133600" cy="365125"/>
          </a:xfrm>
          <a:prstGeom prst="rect">
            <a:avLst/>
          </a:prstGeom>
        </p:spPr>
        <p:txBody>
          <a:bodyPr vert="horz" lIns="91193" tIns="45597" rIns="91193" bIns="45597" rtlCol="0" anchor="ctr"/>
          <a:lstStyle>
            <a:lvl1pPr algn="l">
              <a:defRPr sz="1200">
                <a:solidFill>
                  <a:schemeClr val="tx1">
                    <a:tint val="75000"/>
                  </a:schemeClr>
                </a:solidFill>
              </a:defRPr>
            </a:lvl1pPr>
          </a:lstStyle>
          <a:p>
            <a:pPr defTabSz="455873"/>
            <a:fld id="{C11147F3-07F8-9248-9DB8-D6E79D8F0E95}" type="datetimeFigureOut">
              <a:rPr lang="en-US" smtClean="0">
                <a:solidFill>
                  <a:prstClr val="black">
                    <a:tint val="75000"/>
                  </a:prstClr>
                </a:solidFill>
                <a:latin typeface="Calibri"/>
              </a:rPr>
              <a:pPr defTabSz="455873"/>
              <a:t>2/14/23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406"/>
            <a:ext cx="2895600" cy="365125"/>
          </a:xfrm>
          <a:prstGeom prst="rect">
            <a:avLst/>
          </a:prstGeom>
        </p:spPr>
        <p:txBody>
          <a:bodyPr vert="horz" lIns="91193" tIns="45597" rIns="91193" bIns="45597" rtlCol="0" anchor="ctr"/>
          <a:lstStyle>
            <a:lvl1pPr algn="ctr">
              <a:defRPr sz="1200">
                <a:solidFill>
                  <a:schemeClr val="tx1">
                    <a:tint val="75000"/>
                  </a:schemeClr>
                </a:solidFill>
              </a:defRPr>
            </a:lvl1pPr>
          </a:lstStyle>
          <a:p>
            <a:pPr defTabSz="455873"/>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193" tIns="45597" rIns="91193" bIns="45597" rtlCol="0" anchor="ctr"/>
          <a:lstStyle>
            <a:lvl1pPr algn="r">
              <a:defRPr sz="1200">
                <a:solidFill>
                  <a:schemeClr val="tx1">
                    <a:tint val="75000"/>
                  </a:schemeClr>
                </a:solidFill>
              </a:defRPr>
            </a:lvl1pPr>
          </a:lstStyle>
          <a:p>
            <a:pPr defTabSz="455873"/>
            <a:fld id="{644A6C76-1D05-F14D-AA28-A89AFF3788D3}" type="slidenum">
              <a:rPr lang="en-US" smtClean="0">
                <a:solidFill>
                  <a:prstClr val="black">
                    <a:tint val="75000"/>
                  </a:prstClr>
                </a:solidFill>
                <a:latin typeface="Calibri"/>
              </a:rPr>
              <a:pPr defTabSz="455873"/>
              <a:t>‹#›</a:t>
            </a:fld>
            <a:endParaRPr lang="en-US">
              <a:solidFill>
                <a:prstClr val="black">
                  <a:tint val="75000"/>
                </a:prstClr>
              </a:solidFill>
              <a:latin typeface="Calibri"/>
            </a:endParaRPr>
          </a:p>
        </p:txBody>
      </p:sp>
    </p:spTree>
    <p:extLst>
      <p:ext uri="{BB962C8B-B14F-4D97-AF65-F5344CB8AC3E}">
        <p14:creationId xmlns:p14="http://schemas.microsoft.com/office/powerpoint/2010/main" val="242824533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5873" rtl="0" eaLnBrk="1" latinLnBrk="0" hangingPunct="1">
        <a:spcBef>
          <a:spcPct val="0"/>
        </a:spcBef>
        <a:buNone/>
        <a:defRPr sz="4400" kern="1200">
          <a:solidFill>
            <a:schemeClr val="tx1"/>
          </a:solidFill>
          <a:latin typeface="+mj-lt"/>
          <a:ea typeface="+mj-ea"/>
          <a:cs typeface="+mj-cs"/>
        </a:defRPr>
      </a:lvl1pPr>
    </p:titleStyle>
    <p:bodyStyle>
      <a:lvl1pPr marL="341925" indent="-341925" algn="l" defTabSz="455873" rtl="0" eaLnBrk="1" latinLnBrk="0" hangingPunct="1">
        <a:spcBef>
          <a:spcPct val="20000"/>
        </a:spcBef>
        <a:buFont typeface="Arial"/>
        <a:buChar char="•"/>
        <a:defRPr sz="3200" kern="1200">
          <a:solidFill>
            <a:schemeClr val="tx1"/>
          </a:solidFill>
          <a:latin typeface="+mn-lt"/>
          <a:ea typeface="+mn-ea"/>
          <a:cs typeface="+mn-cs"/>
        </a:defRPr>
      </a:lvl1pPr>
      <a:lvl2pPr marL="740808" indent="-284942" algn="l" defTabSz="455873" rtl="0" eaLnBrk="1" latinLnBrk="0" hangingPunct="1">
        <a:spcBef>
          <a:spcPct val="20000"/>
        </a:spcBef>
        <a:buFont typeface="Arial"/>
        <a:buChar char="–"/>
        <a:defRPr sz="2800" kern="1200">
          <a:solidFill>
            <a:schemeClr val="tx1"/>
          </a:solidFill>
          <a:latin typeface="+mn-lt"/>
          <a:ea typeface="+mn-ea"/>
          <a:cs typeface="+mn-cs"/>
        </a:defRPr>
      </a:lvl2pPr>
      <a:lvl3pPr marL="1139712" indent="-227935" algn="l" defTabSz="455873" rtl="0" eaLnBrk="1" latinLnBrk="0" hangingPunct="1">
        <a:spcBef>
          <a:spcPct val="20000"/>
        </a:spcBef>
        <a:buFont typeface="Arial"/>
        <a:buChar char="•"/>
        <a:defRPr sz="2400" kern="1200">
          <a:solidFill>
            <a:schemeClr val="tx1"/>
          </a:solidFill>
          <a:latin typeface="+mn-lt"/>
          <a:ea typeface="+mn-ea"/>
          <a:cs typeface="+mn-cs"/>
        </a:defRPr>
      </a:lvl3pPr>
      <a:lvl4pPr marL="1595588" indent="-227935" algn="l" defTabSz="455873" rtl="0" eaLnBrk="1" latinLnBrk="0" hangingPunct="1">
        <a:spcBef>
          <a:spcPct val="20000"/>
        </a:spcBef>
        <a:buFont typeface="Arial"/>
        <a:buChar char="–"/>
        <a:defRPr sz="2000" kern="1200">
          <a:solidFill>
            <a:schemeClr val="tx1"/>
          </a:solidFill>
          <a:latin typeface="+mn-lt"/>
          <a:ea typeface="+mn-ea"/>
          <a:cs typeface="+mn-cs"/>
        </a:defRPr>
      </a:lvl4pPr>
      <a:lvl5pPr marL="2051494" indent="-227935" algn="l" defTabSz="455873" rtl="0" eaLnBrk="1" latinLnBrk="0" hangingPunct="1">
        <a:spcBef>
          <a:spcPct val="20000"/>
        </a:spcBef>
        <a:buFont typeface="Arial"/>
        <a:buChar char="»"/>
        <a:defRPr sz="2000" kern="1200">
          <a:solidFill>
            <a:schemeClr val="tx1"/>
          </a:solidFill>
          <a:latin typeface="+mn-lt"/>
          <a:ea typeface="+mn-ea"/>
          <a:cs typeface="+mn-cs"/>
        </a:defRPr>
      </a:lvl5pPr>
      <a:lvl6pPr marL="2507375" indent="-227935" algn="l" defTabSz="455873" rtl="0" eaLnBrk="1" latinLnBrk="0" hangingPunct="1">
        <a:spcBef>
          <a:spcPct val="20000"/>
        </a:spcBef>
        <a:buFont typeface="Arial"/>
        <a:buChar char="•"/>
        <a:defRPr sz="2000" kern="1200">
          <a:solidFill>
            <a:schemeClr val="tx1"/>
          </a:solidFill>
          <a:latin typeface="+mn-lt"/>
          <a:ea typeface="+mn-ea"/>
          <a:cs typeface="+mn-cs"/>
        </a:defRPr>
      </a:lvl6pPr>
      <a:lvl7pPr marL="2963249" indent="-227935" algn="l" defTabSz="455873" rtl="0" eaLnBrk="1" latinLnBrk="0" hangingPunct="1">
        <a:spcBef>
          <a:spcPct val="20000"/>
        </a:spcBef>
        <a:buFont typeface="Arial"/>
        <a:buChar char="•"/>
        <a:defRPr sz="2000" kern="1200">
          <a:solidFill>
            <a:schemeClr val="tx1"/>
          </a:solidFill>
          <a:latin typeface="+mn-lt"/>
          <a:ea typeface="+mn-ea"/>
          <a:cs typeface="+mn-cs"/>
        </a:defRPr>
      </a:lvl7pPr>
      <a:lvl8pPr marL="3419140" indent="-227935" algn="l" defTabSz="455873" rtl="0" eaLnBrk="1" latinLnBrk="0" hangingPunct="1">
        <a:spcBef>
          <a:spcPct val="20000"/>
        </a:spcBef>
        <a:buFont typeface="Arial"/>
        <a:buChar char="•"/>
        <a:defRPr sz="2000" kern="1200">
          <a:solidFill>
            <a:schemeClr val="tx1"/>
          </a:solidFill>
          <a:latin typeface="+mn-lt"/>
          <a:ea typeface="+mn-ea"/>
          <a:cs typeface="+mn-cs"/>
        </a:defRPr>
      </a:lvl8pPr>
      <a:lvl9pPr marL="3875000" indent="-227935" algn="l" defTabSz="45587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873" rtl="0" eaLnBrk="1" latinLnBrk="0" hangingPunct="1">
        <a:defRPr sz="1800" kern="1200">
          <a:solidFill>
            <a:schemeClr val="tx1"/>
          </a:solidFill>
          <a:latin typeface="+mn-lt"/>
          <a:ea typeface="+mn-ea"/>
          <a:cs typeface="+mn-cs"/>
        </a:defRPr>
      </a:lvl1pPr>
      <a:lvl2pPr marL="455873" algn="l" defTabSz="455873" rtl="0" eaLnBrk="1" latinLnBrk="0" hangingPunct="1">
        <a:defRPr sz="1800" kern="1200">
          <a:solidFill>
            <a:schemeClr val="tx1"/>
          </a:solidFill>
          <a:latin typeface="+mn-lt"/>
          <a:ea typeface="+mn-ea"/>
          <a:cs typeface="+mn-cs"/>
        </a:defRPr>
      </a:lvl2pPr>
      <a:lvl3pPr marL="911767" algn="l" defTabSz="455873" rtl="0" eaLnBrk="1" latinLnBrk="0" hangingPunct="1">
        <a:defRPr sz="1800" kern="1200">
          <a:solidFill>
            <a:schemeClr val="tx1"/>
          </a:solidFill>
          <a:latin typeface="+mn-lt"/>
          <a:ea typeface="+mn-ea"/>
          <a:cs typeface="+mn-cs"/>
        </a:defRPr>
      </a:lvl3pPr>
      <a:lvl4pPr marL="1367663" algn="l" defTabSz="455873" rtl="0" eaLnBrk="1" latinLnBrk="0" hangingPunct="1">
        <a:defRPr sz="1800" kern="1200">
          <a:solidFill>
            <a:schemeClr val="tx1"/>
          </a:solidFill>
          <a:latin typeface="+mn-lt"/>
          <a:ea typeface="+mn-ea"/>
          <a:cs typeface="+mn-cs"/>
        </a:defRPr>
      </a:lvl4pPr>
      <a:lvl5pPr marL="1823544" algn="l" defTabSz="455873" rtl="0" eaLnBrk="1" latinLnBrk="0" hangingPunct="1">
        <a:defRPr sz="1800" kern="1200">
          <a:solidFill>
            <a:schemeClr val="tx1"/>
          </a:solidFill>
          <a:latin typeface="+mn-lt"/>
          <a:ea typeface="+mn-ea"/>
          <a:cs typeface="+mn-cs"/>
        </a:defRPr>
      </a:lvl5pPr>
      <a:lvl6pPr marL="2279430" algn="l" defTabSz="455873" rtl="0" eaLnBrk="1" latinLnBrk="0" hangingPunct="1">
        <a:defRPr sz="1800" kern="1200">
          <a:solidFill>
            <a:schemeClr val="tx1"/>
          </a:solidFill>
          <a:latin typeface="+mn-lt"/>
          <a:ea typeface="+mn-ea"/>
          <a:cs typeface="+mn-cs"/>
        </a:defRPr>
      </a:lvl6pPr>
      <a:lvl7pPr marL="2735321" algn="l" defTabSz="455873" rtl="0" eaLnBrk="1" latinLnBrk="0" hangingPunct="1">
        <a:defRPr sz="1800" kern="1200">
          <a:solidFill>
            <a:schemeClr val="tx1"/>
          </a:solidFill>
          <a:latin typeface="+mn-lt"/>
          <a:ea typeface="+mn-ea"/>
          <a:cs typeface="+mn-cs"/>
        </a:defRPr>
      </a:lvl7pPr>
      <a:lvl8pPr marL="3191202" algn="l" defTabSz="455873" rtl="0" eaLnBrk="1" latinLnBrk="0" hangingPunct="1">
        <a:defRPr sz="1800" kern="1200">
          <a:solidFill>
            <a:schemeClr val="tx1"/>
          </a:solidFill>
          <a:latin typeface="+mn-lt"/>
          <a:ea typeface="+mn-ea"/>
          <a:cs typeface="+mn-cs"/>
        </a:defRPr>
      </a:lvl8pPr>
      <a:lvl9pPr marL="3647084" algn="l" defTabSz="45587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003" tIns="0" rIns="147638" bIns="0" numCol="1" anchor="ctr" anchorCtr="0" compatLnSpc="1">
            <a:prstTxWarp prst="textNoShape">
              <a:avLst/>
            </a:prstTxWarp>
          </a:bodyPr>
          <a:lstStyle/>
          <a:p>
            <a:pPr lvl="0"/>
            <a:r>
              <a:rPr lang="en-US">
                <a:sym typeface="Times" charset="0"/>
              </a:rPr>
              <a:t>Click to edit Master title style</a:t>
            </a:r>
          </a:p>
        </p:txBody>
      </p:sp>
      <p:sp>
        <p:nvSpPr>
          <p:cNvPr id="13315"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044" tIns="0" rIns="41044"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2052" name="Rectangle 3"/>
          <p:cNvSpPr>
            <a:spLocks noChangeArrowheads="1"/>
          </p:cNvSpPr>
          <p:nvPr/>
        </p:nvSpPr>
        <p:spPr bwMode="auto">
          <a:xfrm>
            <a:off x="628650" y="5612130"/>
            <a:ext cx="1691640" cy="468630"/>
          </a:xfrm>
          <a:prstGeom prst="rect">
            <a:avLst/>
          </a:prstGeom>
          <a:noFill/>
          <a:ln w="9525">
            <a:noFill/>
            <a:miter lim="800000"/>
            <a:headEnd/>
            <a:tailEnd/>
          </a:ln>
        </p:spPr>
        <p:txBody>
          <a:bodyPr lIns="45590" tIns="45590" rIns="45590" bIns="45590"/>
          <a:lstStyle/>
          <a:p>
            <a:pPr marL="24229" defTabSz="911330" fontAlgn="base">
              <a:lnSpc>
                <a:spcPct val="91000"/>
              </a:lnSpc>
              <a:spcBef>
                <a:spcPct val="0"/>
              </a:spcBef>
              <a:spcAft>
                <a:spcPct val="0"/>
              </a:spcAft>
              <a:tabLst>
                <a:tab pos="76945" algn="l"/>
                <a:tab pos="895599" algn="l"/>
                <a:tab pos="1702933" algn="l"/>
              </a:tabLst>
            </a:pPr>
            <a:endParaRPr lang="en-US" sz="1300">
              <a:solidFill>
                <a:srgbClr val="000000"/>
              </a:solidFill>
              <a:latin typeface="Times" charset="0"/>
              <a:ea typeface="ＭＳ Ｐゴシック" charset="0"/>
              <a:cs typeface="Times" charset="0"/>
              <a:sym typeface="Times" charset="0"/>
            </a:endParaRPr>
          </a:p>
          <a:p>
            <a:pPr marL="24229" defTabSz="911330" fontAlgn="base">
              <a:lnSpc>
                <a:spcPct val="91000"/>
              </a:lnSpc>
              <a:spcBef>
                <a:spcPct val="0"/>
              </a:spcBef>
              <a:spcAft>
                <a:spcPct val="0"/>
              </a:spcAft>
              <a:tabLst>
                <a:tab pos="76945" algn="l"/>
                <a:tab pos="895599" algn="l"/>
                <a:tab pos="1702933" algn="l"/>
              </a:tabLst>
            </a:pPr>
            <a:endParaRPr lang="en-US" sz="1300">
              <a:solidFill>
                <a:srgbClr val="000000"/>
              </a:solidFill>
              <a:latin typeface="Times" charset="0"/>
              <a:ea typeface="ＭＳ Ｐゴシック" charset="0"/>
              <a:cs typeface="Times" charset="0"/>
              <a:sym typeface="Times" charset="0"/>
            </a:endParaRPr>
          </a:p>
        </p:txBody>
      </p:sp>
      <p:sp>
        <p:nvSpPr>
          <p:cNvPr id="2053" name="Rectangle 4"/>
          <p:cNvSpPr>
            <a:spLocks noChangeArrowheads="1"/>
          </p:cNvSpPr>
          <p:nvPr/>
        </p:nvSpPr>
        <p:spPr bwMode="auto">
          <a:xfrm>
            <a:off x="2823210" y="5612130"/>
            <a:ext cx="2583180" cy="468630"/>
          </a:xfrm>
          <a:prstGeom prst="rect">
            <a:avLst/>
          </a:prstGeom>
          <a:noFill/>
          <a:ln w="9525">
            <a:noFill/>
            <a:miter lim="800000"/>
            <a:headEnd/>
            <a:tailEnd/>
          </a:ln>
        </p:spPr>
        <p:txBody>
          <a:bodyPr lIns="45590" tIns="45590" rIns="45590" bIns="45590"/>
          <a:lstStyle/>
          <a:p>
            <a:pPr marL="24229" algn="ctr" defTabSz="911330" fontAlgn="base">
              <a:lnSpc>
                <a:spcPct val="91000"/>
              </a:lnSpc>
              <a:spcBef>
                <a:spcPct val="0"/>
              </a:spcBef>
              <a:spcAft>
                <a:spcPct val="0"/>
              </a:spcAft>
              <a:tabLst>
                <a:tab pos="76945" algn="l"/>
                <a:tab pos="895599" algn="l"/>
                <a:tab pos="1715693" algn="l"/>
                <a:tab pos="2535882" algn="l"/>
                <a:tab pos="2591417" algn="l"/>
              </a:tabLst>
            </a:pPr>
            <a:endParaRPr lang="en-US" sz="1300">
              <a:solidFill>
                <a:srgbClr val="000000"/>
              </a:solidFill>
              <a:latin typeface="Times" charset="0"/>
              <a:ea typeface="ＭＳ Ｐゴシック" charset="0"/>
              <a:cs typeface="Times" charset="0"/>
              <a:sym typeface="Times" charset="0"/>
            </a:endParaRPr>
          </a:p>
          <a:p>
            <a:pPr marL="24229" algn="ctr" defTabSz="911330" fontAlgn="base">
              <a:lnSpc>
                <a:spcPct val="91000"/>
              </a:lnSpc>
              <a:spcBef>
                <a:spcPct val="0"/>
              </a:spcBef>
              <a:spcAft>
                <a:spcPct val="0"/>
              </a:spcAft>
              <a:tabLst>
                <a:tab pos="76945" algn="l"/>
                <a:tab pos="895599" algn="l"/>
                <a:tab pos="1715693" algn="l"/>
                <a:tab pos="2535882" algn="l"/>
                <a:tab pos="2591417" algn="l"/>
              </a:tabLst>
            </a:pPr>
            <a:endParaRPr lang="en-US" sz="1300">
              <a:solidFill>
                <a:srgbClr val="000000"/>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145624680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txStyles>
    <p:titleStyle>
      <a:lvl1pPr marL="44168" indent="-2422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168" indent="-2422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168" indent="-2422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168" indent="-2422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168" indent="-2422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6966" indent="-2422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6906" indent="-2422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76938" indent="-2422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86949" indent="-2422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5798" indent="-365925"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4615" indent="-314691"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3412" indent="-263402"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3509" indent="-263402"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3586" indent="-263402"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3163" indent="-273344"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3220" indent="-273344"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3178" indent="-273344"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3130" indent="-273344"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004" rtl="0" eaLnBrk="1" latinLnBrk="0" hangingPunct="1">
        <a:defRPr sz="1600" kern="1200">
          <a:solidFill>
            <a:schemeClr val="tx1"/>
          </a:solidFill>
          <a:latin typeface="+mn-lt"/>
          <a:ea typeface="+mn-ea"/>
          <a:cs typeface="+mn-cs"/>
        </a:defRPr>
      </a:lvl1pPr>
      <a:lvl2pPr marL="410004" algn="l" defTabSz="410004" rtl="0" eaLnBrk="1" latinLnBrk="0" hangingPunct="1">
        <a:defRPr sz="1600" kern="1200">
          <a:solidFill>
            <a:schemeClr val="tx1"/>
          </a:solidFill>
          <a:latin typeface="+mn-lt"/>
          <a:ea typeface="+mn-ea"/>
          <a:cs typeface="+mn-cs"/>
        </a:defRPr>
      </a:lvl2pPr>
      <a:lvl3pPr marL="819923" algn="l" defTabSz="410004" rtl="0" eaLnBrk="1" latinLnBrk="0" hangingPunct="1">
        <a:defRPr sz="1600" kern="1200">
          <a:solidFill>
            <a:schemeClr val="tx1"/>
          </a:solidFill>
          <a:latin typeface="+mn-lt"/>
          <a:ea typeface="+mn-ea"/>
          <a:cs typeface="+mn-cs"/>
        </a:defRPr>
      </a:lvl3pPr>
      <a:lvl4pPr marL="1230011" algn="l" defTabSz="410004" rtl="0" eaLnBrk="1" latinLnBrk="0" hangingPunct="1">
        <a:defRPr sz="1600" kern="1200">
          <a:solidFill>
            <a:schemeClr val="tx1"/>
          </a:solidFill>
          <a:latin typeface="+mn-lt"/>
          <a:ea typeface="+mn-ea"/>
          <a:cs typeface="+mn-cs"/>
        </a:defRPr>
      </a:lvl4pPr>
      <a:lvl5pPr marL="1639969" algn="l" defTabSz="410004" rtl="0" eaLnBrk="1" latinLnBrk="0" hangingPunct="1">
        <a:defRPr sz="1600" kern="1200">
          <a:solidFill>
            <a:schemeClr val="tx1"/>
          </a:solidFill>
          <a:latin typeface="+mn-lt"/>
          <a:ea typeface="+mn-ea"/>
          <a:cs typeface="+mn-cs"/>
        </a:defRPr>
      </a:lvl5pPr>
      <a:lvl6pPr marL="2049971" algn="l" defTabSz="410004" rtl="0" eaLnBrk="1" latinLnBrk="0" hangingPunct="1">
        <a:defRPr sz="1600" kern="1200">
          <a:solidFill>
            <a:schemeClr val="tx1"/>
          </a:solidFill>
          <a:latin typeface="+mn-lt"/>
          <a:ea typeface="+mn-ea"/>
          <a:cs typeface="+mn-cs"/>
        </a:defRPr>
      </a:lvl6pPr>
      <a:lvl7pPr marL="2459950" algn="l" defTabSz="410004" rtl="0" eaLnBrk="1" latinLnBrk="0" hangingPunct="1">
        <a:defRPr sz="1600" kern="1200">
          <a:solidFill>
            <a:schemeClr val="tx1"/>
          </a:solidFill>
          <a:latin typeface="+mn-lt"/>
          <a:ea typeface="+mn-ea"/>
          <a:cs typeface="+mn-cs"/>
        </a:defRPr>
      </a:lvl7pPr>
      <a:lvl8pPr marL="2869955" algn="l" defTabSz="410004" rtl="0" eaLnBrk="1" latinLnBrk="0" hangingPunct="1">
        <a:defRPr sz="1600" kern="1200">
          <a:solidFill>
            <a:schemeClr val="tx1"/>
          </a:solidFill>
          <a:latin typeface="+mn-lt"/>
          <a:ea typeface="+mn-ea"/>
          <a:cs typeface="+mn-cs"/>
        </a:defRPr>
      </a:lvl8pPr>
      <a:lvl9pPr marL="3279935" algn="l" defTabSz="41000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431" tIns="0" rIns="148118"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633953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580"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70010"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1448"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883"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14302" indent="-374300"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74313" indent="-322871"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34327" indent="-271440"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45769" indent="-271440"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57214" indent="-271440"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71465" indent="-2742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2904" indent="-2742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4339" indent="-2742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5769" indent="-2742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436" rtl="0" eaLnBrk="1" latinLnBrk="0" hangingPunct="1">
        <a:defRPr sz="1600" kern="1200">
          <a:solidFill>
            <a:schemeClr val="tx1"/>
          </a:solidFill>
          <a:latin typeface="+mn-lt"/>
          <a:ea typeface="+mn-ea"/>
          <a:cs typeface="+mn-cs"/>
        </a:defRPr>
      </a:lvl1pPr>
      <a:lvl2pPr marL="411436" algn="l" defTabSz="411436" rtl="0" eaLnBrk="1" latinLnBrk="0" hangingPunct="1">
        <a:defRPr sz="1600" kern="1200">
          <a:solidFill>
            <a:schemeClr val="tx1"/>
          </a:solidFill>
          <a:latin typeface="+mn-lt"/>
          <a:ea typeface="+mn-ea"/>
          <a:cs typeface="+mn-cs"/>
        </a:defRPr>
      </a:lvl2pPr>
      <a:lvl3pPr marL="822866" algn="l" defTabSz="411436" rtl="0" eaLnBrk="1" latinLnBrk="0" hangingPunct="1">
        <a:defRPr sz="1600" kern="1200">
          <a:solidFill>
            <a:schemeClr val="tx1"/>
          </a:solidFill>
          <a:latin typeface="+mn-lt"/>
          <a:ea typeface="+mn-ea"/>
          <a:cs typeface="+mn-cs"/>
        </a:defRPr>
      </a:lvl3pPr>
      <a:lvl4pPr marL="1234307" algn="l" defTabSz="411436" rtl="0" eaLnBrk="1" latinLnBrk="0" hangingPunct="1">
        <a:defRPr sz="1600" kern="1200">
          <a:solidFill>
            <a:schemeClr val="tx1"/>
          </a:solidFill>
          <a:latin typeface="+mn-lt"/>
          <a:ea typeface="+mn-ea"/>
          <a:cs typeface="+mn-cs"/>
        </a:defRPr>
      </a:lvl4pPr>
      <a:lvl5pPr marL="1645738" algn="l" defTabSz="411436" rtl="0" eaLnBrk="1" latinLnBrk="0" hangingPunct="1">
        <a:defRPr sz="1600" kern="1200">
          <a:solidFill>
            <a:schemeClr val="tx1"/>
          </a:solidFill>
          <a:latin typeface="+mn-lt"/>
          <a:ea typeface="+mn-ea"/>
          <a:cs typeface="+mn-cs"/>
        </a:defRPr>
      </a:lvl5pPr>
      <a:lvl6pPr marL="2057174" algn="l" defTabSz="411436" rtl="0" eaLnBrk="1" latinLnBrk="0" hangingPunct="1">
        <a:defRPr sz="1600" kern="1200">
          <a:solidFill>
            <a:schemeClr val="tx1"/>
          </a:solidFill>
          <a:latin typeface="+mn-lt"/>
          <a:ea typeface="+mn-ea"/>
          <a:cs typeface="+mn-cs"/>
        </a:defRPr>
      </a:lvl6pPr>
      <a:lvl7pPr marL="2468608" algn="l" defTabSz="411436" rtl="0" eaLnBrk="1" latinLnBrk="0" hangingPunct="1">
        <a:defRPr sz="1600" kern="1200">
          <a:solidFill>
            <a:schemeClr val="tx1"/>
          </a:solidFill>
          <a:latin typeface="+mn-lt"/>
          <a:ea typeface="+mn-ea"/>
          <a:cs typeface="+mn-cs"/>
        </a:defRPr>
      </a:lvl7pPr>
      <a:lvl8pPr marL="2880043" algn="l" defTabSz="411436" rtl="0" eaLnBrk="1" latinLnBrk="0" hangingPunct="1">
        <a:defRPr sz="1600" kern="1200">
          <a:solidFill>
            <a:schemeClr val="tx1"/>
          </a:solidFill>
          <a:latin typeface="+mn-lt"/>
          <a:ea typeface="+mn-ea"/>
          <a:cs typeface="+mn-cs"/>
        </a:defRPr>
      </a:lvl8pPr>
      <a:lvl9pPr marL="3291477" algn="l" defTabSz="411436"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377190"/>
            <a:ext cx="7772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048" tIns="0" rIns="147689" bIns="0" numCol="1" anchor="ctr" anchorCtr="0" compatLnSpc="1">
            <a:prstTxWarp prst="textNoShape">
              <a:avLst/>
            </a:prstTxWarp>
          </a:bodyPr>
          <a:lstStyle/>
          <a:p>
            <a:pPr lvl="0"/>
            <a:r>
              <a:rPr lang="en-US">
                <a:sym typeface="Arial" charset="0"/>
              </a:rPr>
              <a:t>Click to edit Master title style</a:t>
            </a:r>
          </a:p>
        </p:txBody>
      </p:sp>
      <p:sp>
        <p:nvSpPr>
          <p:cNvPr id="37891" name="Rectangle 2"/>
          <p:cNvSpPr>
            <a:spLocks noGrp="1" noChangeArrowheads="1"/>
          </p:cNvSpPr>
          <p:nvPr>
            <p:ph type="body" idx="1"/>
          </p:nvPr>
        </p:nvSpPr>
        <p:spPr bwMode="auto">
          <a:xfrm>
            <a:off x="685800" y="1977390"/>
            <a:ext cx="7772400" cy="4880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044" tIns="0" rIns="41044"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5363" name="Text Box 3"/>
          <p:cNvSpPr txBox="1">
            <a:spLocks noGrp="1" noChangeArrowheads="1"/>
          </p:cNvSpPr>
          <p:nvPr>
            <p:ph type="sldNum" sz="quarter" idx="4"/>
          </p:nvPr>
        </p:nvSpPr>
        <p:spPr bwMode="auto">
          <a:xfrm>
            <a:off x="7365210" y="6252210"/>
            <a:ext cx="280035" cy="274320"/>
          </a:xfrm>
          <a:prstGeom prst="rect">
            <a:avLst/>
          </a:prstGeom>
          <a:noFill/>
          <a:ln w="12700">
            <a:noFill/>
            <a:miter lim="800000"/>
            <a:headEnd/>
            <a:tailEnd/>
          </a:ln>
        </p:spPr>
        <p:txBody>
          <a:bodyPr vert="horz" wrap="none" lIns="82076" tIns="41044" rIns="82076" bIns="41044" numCol="1" anchor="t" anchorCtr="0" compatLnSpc="1">
            <a:prstTxWarp prst="textNoShape">
              <a:avLst/>
            </a:prstTxWarp>
          </a:bodyPr>
          <a:lstStyle>
            <a:lvl1pPr>
              <a:defRPr sz="1300">
                <a:latin typeface="Arial" charset="0"/>
                <a:cs typeface="Arial" charset="0"/>
                <a:sym typeface="Arial" charset="0"/>
              </a:defRPr>
            </a:lvl1pPr>
          </a:lstStyle>
          <a:p>
            <a:pPr algn="ctr" defTabSz="911499" fontAlgn="base">
              <a:spcBef>
                <a:spcPct val="0"/>
              </a:spcBef>
              <a:spcAft>
                <a:spcPct val="0"/>
              </a:spcAft>
            </a:pPr>
            <a:fld id="{03663E9C-D375-244C-84DD-D1DA8BDC76FE}" type="slidenum">
              <a:rPr lang="en-US" smtClean="0">
                <a:solidFill>
                  <a:srgbClr val="000000"/>
                </a:solidFill>
                <a:ea typeface="ＭＳ Ｐゴシック" charset="0"/>
              </a:rPr>
              <a:pPr algn="ctr" defTabSz="911499"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66260006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ransition/>
  <p:hf hdr="0" ftr="0" dt="0"/>
  <p:txStyles>
    <p:titleStyle>
      <a:lvl1pPr marL="61277" indent="-39901" algn="ctr" rtl="0" eaLnBrk="0" fontAlgn="base" hangingPunct="0">
        <a:spcBef>
          <a:spcPct val="0"/>
        </a:spcBef>
        <a:spcAft>
          <a:spcPct val="0"/>
        </a:spcAft>
        <a:defRPr sz="4300">
          <a:solidFill>
            <a:schemeClr val="tx1"/>
          </a:solidFill>
          <a:latin typeface="+mj-lt"/>
          <a:ea typeface="ＭＳ Ｐゴシック" charset="0"/>
          <a:cs typeface="+mj-cs"/>
          <a:sym typeface="Arial" charset="0"/>
        </a:defRPr>
      </a:lvl1pPr>
      <a:lvl2pPr marL="61277" indent="-39901"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2pPr>
      <a:lvl3pPr marL="61277" indent="-39901"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3pPr>
      <a:lvl4pPr marL="61277" indent="-39901"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4pPr>
      <a:lvl5pPr marL="61277" indent="-39901"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5pPr>
      <a:lvl6pPr marL="472833" indent="-39901" algn="ctr" rtl="0" fontAlgn="base">
        <a:spcBef>
          <a:spcPct val="0"/>
        </a:spcBef>
        <a:spcAft>
          <a:spcPct val="0"/>
        </a:spcAft>
        <a:defRPr sz="4300">
          <a:solidFill>
            <a:schemeClr val="tx1"/>
          </a:solidFill>
          <a:latin typeface="Arial" charset="0"/>
          <a:ea typeface="Arial" charset="0"/>
          <a:cs typeface="Arial" charset="0"/>
          <a:sym typeface="Arial" charset="0"/>
        </a:defRPr>
      </a:lvl6pPr>
      <a:lvl7pPr marL="882981" indent="-39901" algn="ctr" rtl="0" fontAlgn="base">
        <a:spcBef>
          <a:spcPct val="0"/>
        </a:spcBef>
        <a:spcAft>
          <a:spcPct val="0"/>
        </a:spcAft>
        <a:defRPr sz="4300">
          <a:solidFill>
            <a:schemeClr val="tx1"/>
          </a:solidFill>
          <a:latin typeface="Arial" charset="0"/>
          <a:ea typeface="Arial" charset="0"/>
          <a:cs typeface="Arial" charset="0"/>
          <a:sym typeface="Arial" charset="0"/>
        </a:defRPr>
      </a:lvl7pPr>
      <a:lvl8pPr marL="1293135" indent="-39901" algn="ctr" rtl="0" fontAlgn="base">
        <a:spcBef>
          <a:spcPct val="0"/>
        </a:spcBef>
        <a:spcAft>
          <a:spcPct val="0"/>
        </a:spcAft>
        <a:defRPr sz="4300">
          <a:solidFill>
            <a:schemeClr val="tx1"/>
          </a:solidFill>
          <a:latin typeface="Arial" charset="0"/>
          <a:ea typeface="Arial" charset="0"/>
          <a:cs typeface="Arial" charset="0"/>
          <a:sym typeface="Arial" charset="0"/>
        </a:defRPr>
      </a:lvl8pPr>
      <a:lvl9pPr marL="1703287" indent="-39901" algn="ctr" rtl="0" fontAlgn="base">
        <a:spcBef>
          <a:spcPct val="0"/>
        </a:spcBef>
        <a:spcAft>
          <a:spcPct val="0"/>
        </a:spcAft>
        <a:defRPr sz="4300">
          <a:solidFill>
            <a:schemeClr val="tx1"/>
          </a:solidFill>
          <a:latin typeface="Arial" charset="0"/>
          <a:ea typeface="Arial" charset="0"/>
          <a:cs typeface="Arial" charset="0"/>
          <a:sym typeface="Arial" charset="0"/>
        </a:defRPr>
      </a:lvl9pPr>
    </p:titleStyle>
    <p:bodyStyle>
      <a:lvl1pPr marL="373150" indent="-333281" algn="l" rtl="0" eaLnBrk="0" fontAlgn="base" hangingPunct="0">
        <a:spcBef>
          <a:spcPts val="720"/>
        </a:spcBef>
        <a:spcAft>
          <a:spcPct val="0"/>
        </a:spcAft>
        <a:buClr>
          <a:srgbClr val="000000"/>
        </a:buClr>
        <a:buSzPct val="100000"/>
        <a:buFont typeface="Lucida Grande" charset="0"/>
        <a:buChar char="•"/>
        <a:defRPr sz="3100">
          <a:solidFill>
            <a:schemeClr val="tx1"/>
          </a:solidFill>
          <a:latin typeface="+mn-lt"/>
          <a:ea typeface="ＭＳ Ｐゴシック" charset="0"/>
          <a:cs typeface="+mn-cs"/>
          <a:sym typeface="Arial" charset="0"/>
        </a:defRPr>
      </a:lvl1pPr>
      <a:lvl2pPr marL="729174" indent="-274869" algn="l" rtl="0" eaLnBrk="0" fontAlgn="base" hangingPunct="0">
        <a:spcBef>
          <a:spcPts val="630"/>
        </a:spcBef>
        <a:spcAft>
          <a:spcPct val="0"/>
        </a:spcAft>
        <a:buClr>
          <a:srgbClr val="000000"/>
        </a:buClr>
        <a:buSzPct val="100000"/>
        <a:buFont typeface="Lucida Grande" charset="0"/>
        <a:buChar char="–"/>
        <a:defRPr sz="2700">
          <a:solidFill>
            <a:schemeClr val="tx1"/>
          </a:solidFill>
          <a:latin typeface="+mn-lt"/>
          <a:ea typeface="+mn-ea"/>
          <a:cs typeface="+mn-cs"/>
          <a:sym typeface="Arial" charset="0"/>
        </a:defRPr>
      </a:lvl2pPr>
      <a:lvl3pPr marL="1132233" indent="-222159" algn="l" rtl="0" eaLnBrk="0" fontAlgn="base" hangingPunct="0">
        <a:spcBef>
          <a:spcPts val="540"/>
        </a:spcBef>
        <a:spcAft>
          <a:spcPct val="0"/>
        </a:spcAft>
        <a:buClr>
          <a:srgbClr val="000000"/>
        </a:buClr>
        <a:buSzPct val="100000"/>
        <a:buFont typeface="Lucida Grande" charset="0"/>
        <a:buChar char="•"/>
        <a:defRPr sz="2300">
          <a:solidFill>
            <a:schemeClr val="tx1"/>
          </a:solidFill>
          <a:latin typeface="+mn-lt"/>
          <a:ea typeface="+mn-ea"/>
          <a:cs typeface="+mn-cs"/>
          <a:sym typeface="Arial" charset="0"/>
        </a:defRPr>
      </a:lvl3pPr>
      <a:lvl4pPr marL="1589405" indent="-223579" algn="l" rtl="0" eaLnBrk="0" fontAlgn="base" hangingPunct="0">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4pPr>
      <a:lvl5pPr marL="2045129" indent="-223579" algn="l" rtl="0" eaLnBrk="0" fontAlgn="base" hangingPunct="0">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5pPr>
      <a:lvl6pPr marL="2458085" indent="-22643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6pPr>
      <a:lvl7pPr marL="2868251" indent="-22643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7pPr>
      <a:lvl8pPr marL="3278399" indent="-22643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8pPr>
      <a:lvl9pPr marL="3688574" indent="-22643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9pPr>
    </p:bodyStyle>
    <p:otherStyle>
      <a:defPPr>
        <a:defRPr lang="en-US"/>
      </a:defPPr>
      <a:lvl1pPr marL="0" algn="l" defTabSz="410164" rtl="0" eaLnBrk="1" latinLnBrk="0" hangingPunct="1">
        <a:defRPr sz="1600" kern="1200">
          <a:solidFill>
            <a:schemeClr val="tx1"/>
          </a:solidFill>
          <a:latin typeface="+mn-lt"/>
          <a:ea typeface="+mn-ea"/>
          <a:cs typeface="+mn-cs"/>
        </a:defRPr>
      </a:lvl1pPr>
      <a:lvl2pPr marL="410164" algn="l" defTabSz="410164" rtl="0" eaLnBrk="1" latinLnBrk="0" hangingPunct="1">
        <a:defRPr sz="1600" kern="1200">
          <a:solidFill>
            <a:schemeClr val="tx1"/>
          </a:solidFill>
          <a:latin typeface="+mn-lt"/>
          <a:ea typeface="+mn-ea"/>
          <a:cs typeface="+mn-cs"/>
        </a:defRPr>
      </a:lvl2pPr>
      <a:lvl3pPr marL="820283" algn="l" defTabSz="410164" rtl="0" eaLnBrk="1" latinLnBrk="0" hangingPunct="1">
        <a:defRPr sz="1600" kern="1200">
          <a:solidFill>
            <a:schemeClr val="tx1"/>
          </a:solidFill>
          <a:latin typeface="+mn-lt"/>
          <a:ea typeface="+mn-ea"/>
          <a:cs typeface="+mn-cs"/>
        </a:defRPr>
      </a:lvl3pPr>
      <a:lvl4pPr marL="1230491" algn="l" defTabSz="410164" rtl="0" eaLnBrk="1" latinLnBrk="0" hangingPunct="1">
        <a:defRPr sz="1600" kern="1200">
          <a:solidFill>
            <a:schemeClr val="tx1"/>
          </a:solidFill>
          <a:latin typeface="+mn-lt"/>
          <a:ea typeface="+mn-ea"/>
          <a:cs typeface="+mn-cs"/>
        </a:defRPr>
      </a:lvl4pPr>
      <a:lvl5pPr marL="1640628" algn="l" defTabSz="410164" rtl="0" eaLnBrk="1" latinLnBrk="0" hangingPunct="1">
        <a:defRPr sz="1600" kern="1200">
          <a:solidFill>
            <a:schemeClr val="tx1"/>
          </a:solidFill>
          <a:latin typeface="+mn-lt"/>
          <a:ea typeface="+mn-ea"/>
          <a:cs typeface="+mn-cs"/>
        </a:defRPr>
      </a:lvl5pPr>
      <a:lvl6pPr marL="2050795" algn="l" defTabSz="410164" rtl="0" eaLnBrk="1" latinLnBrk="0" hangingPunct="1">
        <a:defRPr sz="1600" kern="1200">
          <a:solidFill>
            <a:schemeClr val="tx1"/>
          </a:solidFill>
          <a:latin typeface="+mn-lt"/>
          <a:ea typeface="+mn-ea"/>
          <a:cs typeface="+mn-cs"/>
        </a:defRPr>
      </a:lvl6pPr>
      <a:lvl7pPr marL="2460938" algn="l" defTabSz="410164" rtl="0" eaLnBrk="1" latinLnBrk="0" hangingPunct="1">
        <a:defRPr sz="1600" kern="1200">
          <a:solidFill>
            <a:schemeClr val="tx1"/>
          </a:solidFill>
          <a:latin typeface="+mn-lt"/>
          <a:ea typeface="+mn-ea"/>
          <a:cs typeface="+mn-cs"/>
        </a:defRPr>
      </a:lvl7pPr>
      <a:lvl8pPr marL="2871107" algn="l" defTabSz="410164" rtl="0" eaLnBrk="1" latinLnBrk="0" hangingPunct="1">
        <a:defRPr sz="1600" kern="1200">
          <a:solidFill>
            <a:schemeClr val="tx1"/>
          </a:solidFill>
          <a:latin typeface="+mn-lt"/>
          <a:ea typeface="+mn-ea"/>
          <a:cs typeface="+mn-cs"/>
        </a:defRPr>
      </a:lvl8pPr>
      <a:lvl9pPr marL="3281252" algn="l" defTabSz="410164" rtl="0" eaLnBrk="1" latinLnBrk="0" hangingPunct="1">
        <a:defRPr sz="1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defRPr sz="1400"/>
            </a:lvl1pPr>
          </a:lstStyle>
          <a:p>
            <a:pPr defTabSz="913581" eaLnBrk="0" fontAlgn="base" hangingPunct="0">
              <a:spcBef>
                <a:spcPct val="0"/>
              </a:spcBef>
              <a:spcAft>
                <a:spcPct val="0"/>
              </a:spcAft>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a:defRPr sz="1400"/>
            </a:lvl1pPr>
          </a:lstStyle>
          <a:p>
            <a:pPr defTabSz="913581" eaLnBrk="0" fontAlgn="base" hangingPunct="0">
              <a:spcBef>
                <a:spcPct val="0"/>
              </a:spcBef>
              <a:spcAft>
                <a:spcPct val="0"/>
              </a:spcAft>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a:defRPr sz="1400"/>
            </a:lvl1pPr>
          </a:lstStyle>
          <a:p>
            <a:pPr defTabSz="913581" eaLnBrk="0" fontAlgn="base" hangingPunct="0">
              <a:spcBef>
                <a:spcPct val="0"/>
              </a:spcBef>
              <a:spcAft>
                <a:spcPct val="0"/>
              </a:spcAft>
            </a:pPr>
            <a:fld id="{E47B3D5A-B335-EF4E-8D3E-2C0B51D0F71A}" type="slidenum">
              <a:rPr lang="en-US" smtClean="0">
                <a:solidFill>
                  <a:srgbClr val="000000"/>
                </a:solidFill>
                <a:latin typeface="Times" charset="0"/>
                <a:ea typeface="ＭＳ Ｐゴシック" charset="0"/>
              </a:rPr>
              <a:pPr defTabSz="913581" eaLnBrk="0" fontAlgn="base" hangingPunct="0">
                <a:spcBef>
                  <a:spcPct val="0"/>
                </a:spcBef>
                <a:spcAft>
                  <a:spcPct val="0"/>
                </a:spcAft>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396978169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ＭＳ Ｐゴシック" charset="0"/>
        </a:defRPr>
      </a:lvl2pPr>
      <a:lvl3pPr algn="ctr" rtl="0" fontAlgn="base">
        <a:spcBef>
          <a:spcPct val="0"/>
        </a:spcBef>
        <a:spcAft>
          <a:spcPct val="0"/>
        </a:spcAft>
        <a:defRPr sz="4400">
          <a:solidFill>
            <a:schemeClr val="tx2"/>
          </a:solidFill>
          <a:latin typeface="Times" charset="0"/>
          <a:ea typeface="ＭＳ Ｐゴシック" charset="0"/>
        </a:defRPr>
      </a:lvl3pPr>
      <a:lvl4pPr algn="ctr" rtl="0" fontAlgn="base">
        <a:spcBef>
          <a:spcPct val="0"/>
        </a:spcBef>
        <a:spcAft>
          <a:spcPct val="0"/>
        </a:spcAft>
        <a:defRPr sz="4400">
          <a:solidFill>
            <a:schemeClr val="tx2"/>
          </a:solidFill>
          <a:latin typeface="Times" charset="0"/>
          <a:ea typeface="ＭＳ Ｐゴシック" charset="0"/>
        </a:defRPr>
      </a:lvl4pPr>
      <a:lvl5pPr algn="ctr" rtl="0" fontAlgn="base">
        <a:spcBef>
          <a:spcPct val="0"/>
        </a:spcBef>
        <a:spcAft>
          <a:spcPct val="0"/>
        </a:spcAft>
        <a:defRPr sz="4400">
          <a:solidFill>
            <a:schemeClr val="tx2"/>
          </a:solidFill>
          <a:latin typeface="Times" charset="0"/>
          <a:ea typeface="ＭＳ Ｐゴシック" charset="0"/>
        </a:defRPr>
      </a:lvl5pPr>
      <a:lvl6pPr marL="456791" algn="ctr" rtl="0" fontAlgn="base">
        <a:spcBef>
          <a:spcPct val="0"/>
        </a:spcBef>
        <a:spcAft>
          <a:spcPct val="0"/>
        </a:spcAft>
        <a:defRPr sz="4400">
          <a:solidFill>
            <a:schemeClr val="tx2"/>
          </a:solidFill>
          <a:latin typeface="Times" charset="0"/>
          <a:ea typeface="ＭＳ Ｐゴシック" charset="0"/>
        </a:defRPr>
      </a:lvl6pPr>
      <a:lvl7pPr marL="913581" algn="ctr" rtl="0" fontAlgn="base">
        <a:spcBef>
          <a:spcPct val="0"/>
        </a:spcBef>
        <a:spcAft>
          <a:spcPct val="0"/>
        </a:spcAft>
        <a:defRPr sz="4400">
          <a:solidFill>
            <a:schemeClr val="tx2"/>
          </a:solidFill>
          <a:latin typeface="Times" charset="0"/>
          <a:ea typeface="ＭＳ Ｐゴシック" charset="0"/>
        </a:defRPr>
      </a:lvl7pPr>
      <a:lvl8pPr marL="1370372" algn="ctr" rtl="0" fontAlgn="base">
        <a:spcBef>
          <a:spcPct val="0"/>
        </a:spcBef>
        <a:spcAft>
          <a:spcPct val="0"/>
        </a:spcAft>
        <a:defRPr sz="4400">
          <a:solidFill>
            <a:schemeClr val="tx2"/>
          </a:solidFill>
          <a:latin typeface="Times" charset="0"/>
          <a:ea typeface="ＭＳ Ｐゴシック" charset="0"/>
        </a:defRPr>
      </a:lvl8pPr>
      <a:lvl9pPr marL="1827162" algn="ctr" rtl="0" fontAlgn="base">
        <a:spcBef>
          <a:spcPct val="0"/>
        </a:spcBef>
        <a:spcAft>
          <a:spcPct val="0"/>
        </a:spcAft>
        <a:defRPr sz="4400">
          <a:solidFill>
            <a:schemeClr val="tx2"/>
          </a:solidFill>
          <a:latin typeface="Times" charset="0"/>
          <a:ea typeface="ＭＳ Ｐゴシック" charset="0"/>
        </a:defRPr>
      </a:lvl9pPr>
    </p:titleStyle>
    <p:bodyStyle>
      <a:lvl1pPr marL="342592" indent="-342592" algn="l" rtl="0" fontAlgn="base">
        <a:spcBef>
          <a:spcPct val="20000"/>
        </a:spcBef>
        <a:spcAft>
          <a:spcPct val="0"/>
        </a:spcAft>
        <a:buChar char="•"/>
        <a:defRPr sz="3200">
          <a:solidFill>
            <a:schemeClr val="tx1"/>
          </a:solidFill>
          <a:latin typeface="+mn-lt"/>
          <a:ea typeface="+mn-ea"/>
          <a:cs typeface="+mn-cs"/>
        </a:defRPr>
      </a:lvl1pPr>
      <a:lvl2pPr marL="742268" indent="-285477" algn="l" rtl="0" fontAlgn="base">
        <a:spcBef>
          <a:spcPct val="20000"/>
        </a:spcBef>
        <a:spcAft>
          <a:spcPct val="0"/>
        </a:spcAft>
        <a:buChar char="–"/>
        <a:defRPr sz="2800">
          <a:solidFill>
            <a:schemeClr val="tx1"/>
          </a:solidFill>
          <a:latin typeface="+mn-lt"/>
          <a:ea typeface="+mn-ea"/>
        </a:defRPr>
      </a:lvl2pPr>
      <a:lvl3pPr marL="1141976" indent="-228395" algn="l" rtl="0" fontAlgn="base">
        <a:spcBef>
          <a:spcPct val="20000"/>
        </a:spcBef>
        <a:spcAft>
          <a:spcPct val="0"/>
        </a:spcAft>
        <a:buChar char="•"/>
        <a:defRPr sz="2400">
          <a:solidFill>
            <a:schemeClr val="tx1"/>
          </a:solidFill>
          <a:latin typeface="+mn-lt"/>
          <a:ea typeface="+mn-ea"/>
        </a:defRPr>
      </a:lvl3pPr>
      <a:lvl4pPr marL="1598744" indent="-228395" algn="l" rtl="0" fontAlgn="base">
        <a:spcBef>
          <a:spcPct val="20000"/>
        </a:spcBef>
        <a:spcAft>
          <a:spcPct val="0"/>
        </a:spcAft>
        <a:buChar char="–"/>
        <a:defRPr sz="2000">
          <a:solidFill>
            <a:schemeClr val="tx1"/>
          </a:solidFill>
          <a:latin typeface="+mn-lt"/>
          <a:ea typeface="+mn-ea"/>
        </a:defRPr>
      </a:lvl4pPr>
      <a:lvl5pPr marL="2055528" indent="-228395" algn="l" rtl="0" fontAlgn="base">
        <a:spcBef>
          <a:spcPct val="20000"/>
        </a:spcBef>
        <a:spcAft>
          <a:spcPct val="0"/>
        </a:spcAft>
        <a:buChar char="»"/>
        <a:defRPr sz="2000">
          <a:solidFill>
            <a:schemeClr val="tx1"/>
          </a:solidFill>
          <a:latin typeface="+mn-lt"/>
          <a:ea typeface="+mn-ea"/>
        </a:defRPr>
      </a:lvl5pPr>
      <a:lvl6pPr marL="2512325" indent="-228395" algn="l" rtl="0" fontAlgn="base">
        <a:spcBef>
          <a:spcPct val="20000"/>
        </a:spcBef>
        <a:spcAft>
          <a:spcPct val="0"/>
        </a:spcAft>
        <a:buChar char="»"/>
        <a:defRPr sz="2000">
          <a:solidFill>
            <a:schemeClr val="tx1"/>
          </a:solidFill>
          <a:latin typeface="+mn-lt"/>
          <a:ea typeface="+mn-ea"/>
        </a:defRPr>
      </a:lvl6pPr>
      <a:lvl7pPr marL="2969109" indent="-228395" algn="l" rtl="0" fontAlgn="base">
        <a:spcBef>
          <a:spcPct val="20000"/>
        </a:spcBef>
        <a:spcAft>
          <a:spcPct val="0"/>
        </a:spcAft>
        <a:buChar char="»"/>
        <a:defRPr sz="2000">
          <a:solidFill>
            <a:schemeClr val="tx1"/>
          </a:solidFill>
          <a:latin typeface="+mn-lt"/>
          <a:ea typeface="+mn-ea"/>
        </a:defRPr>
      </a:lvl7pPr>
      <a:lvl8pPr marL="3425887" indent="-228395" algn="l" rtl="0" fontAlgn="base">
        <a:spcBef>
          <a:spcPct val="20000"/>
        </a:spcBef>
        <a:spcAft>
          <a:spcPct val="0"/>
        </a:spcAft>
        <a:buChar char="»"/>
        <a:defRPr sz="2000">
          <a:solidFill>
            <a:schemeClr val="tx1"/>
          </a:solidFill>
          <a:latin typeface="+mn-lt"/>
          <a:ea typeface="+mn-ea"/>
        </a:defRPr>
      </a:lvl8pPr>
      <a:lvl9pPr marL="3882653" indent="-22839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1" algn="l" defTabSz="456791" rtl="0" eaLnBrk="1" latinLnBrk="0" hangingPunct="1">
        <a:defRPr sz="1800" kern="1200">
          <a:solidFill>
            <a:schemeClr val="tx1"/>
          </a:solidFill>
          <a:latin typeface="+mn-lt"/>
          <a:ea typeface="+mn-ea"/>
          <a:cs typeface="+mn-cs"/>
        </a:defRPr>
      </a:lvl3pPr>
      <a:lvl4pPr marL="1370372" algn="l" defTabSz="456791" rtl="0" eaLnBrk="1" latinLnBrk="0" hangingPunct="1">
        <a:defRPr sz="1800" kern="1200">
          <a:solidFill>
            <a:schemeClr val="tx1"/>
          </a:solidFill>
          <a:latin typeface="+mn-lt"/>
          <a:ea typeface="+mn-ea"/>
          <a:cs typeface="+mn-cs"/>
        </a:defRPr>
      </a:lvl4pPr>
      <a:lvl5pPr marL="1827162" algn="l" defTabSz="456791" rtl="0" eaLnBrk="1" latinLnBrk="0" hangingPunct="1">
        <a:defRPr sz="1800" kern="1200">
          <a:solidFill>
            <a:schemeClr val="tx1"/>
          </a:solidFill>
          <a:latin typeface="+mn-lt"/>
          <a:ea typeface="+mn-ea"/>
          <a:cs typeface="+mn-cs"/>
        </a:defRPr>
      </a:lvl5pPr>
      <a:lvl6pPr marL="2283953" algn="l" defTabSz="456791" rtl="0" eaLnBrk="1" latinLnBrk="0" hangingPunct="1">
        <a:defRPr sz="1800" kern="1200">
          <a:solidFill>
            <a:schemeClr val="tx1"/>
          </a:solidFill>
          <a:latin typeface="+mn-lt"/>
          <a:ea typeface="+mn-ea"/>
          <a:cs typeface="+mn-cs"/>
        </a:defRPr>
      </a:lvl6pPr>
      <a:lvl7pPr marL="2740743" algn="l" defTabSz="456791" rtl="0" eaLnBrk="1" latinLnBrk="0" hangingPunct="1">
        <a:defRPr sz="1800" kern="1200">
          <a:solidFill>
            <a:schemeClr val="tx1"/>
          </a:solidFill>
          <a:latin typeface="+mn-lt"/>
          <a:ea typeface="+mn-ea"/>
          <a:cs typeface="+mn-cs"/>
        </a:defRPr>
      </a:lvl7pPr>
      <a:lvl8pPr marL="3197488" algn="l" defTabSz="456791" rtl="0" eaLnBrk="1" latinLnBrk="0" hangingPunct="1">
        <a:defRPr sz="1800" kern="1200">
          <a:solidFill>
            <a:schemeClr val="tx1"/>
          </a:solidFill>
          <a:latin typeface="+mn-lt"/>
          <a:ea typeface="+mn-ea"/>
          <a:cs typeface="+mn-cs"/>
        </a:defRPr>
      </a:lvl8pPr>
      <a:lvl9pPr marL="3654320" algn="l" defTabSz="45679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935" y="1636717"/>
            <a:ext cx="9148763" cy="4618037"/>
            <a:chOff x="-5" y="1031"/>
            <a:chExt cx="5763" cy="2909"/>
          </a:xfrm>
        </p:grpSpPr>
        <p:pic>
          <p:nvPicPr>
            <p:cNvPr id="1032" name="Picture 3" descr="ARTHSEP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gray">
            <a:xfrm>
              <a:off x="3778" y="3893"/>
              <a:ext cx="1980" cy="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4" descr="Arthsep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 y="1031"/>
              <a:ext cx="2832" cy="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5"/>
          <p:cNvSpPr>
            <a:spLocks noGrp="1" noChangeArrowheads="1"/>
          </p:cNvSpPr>
          <p:nvPr>
            <p:ph type="title"/>
          </p:nvPr>
        </p:nvSpPr>
        <p:spPr bwMode="auto">
          <a:xfrm>
            <a:off x="317500" y="712788"/>
            <a:ext cx="8637588"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b" anchorCtr="0" compatLnSpc="1">
            <a:prstTxWarp prst="textNoShape">
              <a:avLst/>
            </a:prstTxWarp>
            <a:spAutoFit/>
          </a:bodyPr>
          <a:lstStyle/>
          <a:p>
            <a:pPr lvl="0"/>
            <a:r>
              <a:rPr lang="en-US"/>
              <a:t>Click to edit Master title style</a:t>
            </a:r>
          </a:p>
        </p:txBody>
      </p:sp>
      <p:sp>
        <p:nvSpPr>
          <p:cNvPr id="1028" name="Rectangle 6"/>
          <p:cNvSpPr>
            <a:spLocks noGrp="1" noChangeArrowheads="1"/>
          </p:cNvSpPr>
          <p:nvPr>
            <p:ph type="body" idx="1"/>
          </p:nvPr>
        </p:nvSpPr>
        <p:spPr bwMode="auto">
          <a:xfrm>
            <a:off x="328618" y="1941513"/>
            <a:ext cx="820896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7"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ctr">
              <a:defRPr sz="1400">
                <a:latin typeface="+mn-lt"/>
                <a:ea typeface="+mn-ea"/>
                <a:cs typeface="+mn-cs"/>
              </a:defRPr>
            </a:lvl1pPr>
          </a:lstStyle>
          <a:p>
            <a:pPr defTabSz="913878" fontAlgn="base">
              <a:spcBef>
                <a:spcPct val="0"/>
              </a:spcBef>
              <a:spcAft>
                <a:spcPct val="0"/>
              </a:spcAft>
              <a:defRPr/>
            </a:pPr>
            <a:endParaRPr lang="en-US">
              <a:solidFill>
                <a:prstClr val="white"/>
              </a:solidFill>
              <a:latin typeface="Arial"/>
            </a:endParaRPr>
          </a:p>
        </p:txBody>
      </p:sp>
      <p:sp>
        <p:nvSpPr>
          <p:cNvPr id="10248" name="Rectangle 8"/>
          <p:cNvSpPr>
            <a:spLocks noGrp="1" noChangeArrowheads="1"/>
          </p:cNvSpPr>
          <p:nvPr>
            <p:ph type="ftr" sz="quarter" idx="3"/>
          </p:nvPr>
        </p:nvSpPr>
        <p:spPr bwMode="auto">
          <a:xfrm>
            <a:off x="6108703" y="6343650"/>
            <a:ext cx="28956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r">
              <a:defRPr sz="1400">
                <a:latin typeface="+mn-lt"/>
                <a:ea typeface="+mn-ea"/>
                <a:cs typeface="+mn-cs"/>
              </a:defRPr>
            </a:lvl1pPr>
          </a:lstStyle>
          <a:p>
            <a:pPr defTabSz="913878" fontAlgn="base">
              <a:spcBef>
                <a:spcPct val="0"/>
              </a:spcBef>
              <a:spcAft>
                <a:spcPct val="0"/>
              </a:spcAft>
              <a:defRPr/>
            </a:pPr>
            <a:endParaRPr lang="en-US">
              <a:solidFill>
                <a:prstClr val="white"/>
              </a:solidFill>
              <a:latin typeface="Arial"/>
            </a:endParaRPr>
          </a:p>
        </p:txBody>
      </p:sp>
      <p:sp>
        <p:nvSpPr>
          <p:cNvPr id="10249" name="Rectangle 9"/>
          <p:cNvSpPr>
            <a:spLocks noGrp="1" noChangeArrowheads="1"/>
          </p:cNvSpPr>
          <p:nvPr>
            <p:ph type="sldNum" sz="quarter" idx="4"/>
          </p:nvPr>
        </p:nvSpPr>
        <p:spPr bwMode="auto">
          <a:xfrm>
            <a:off x="146054" y="6361113"/>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defRPr>
                <a:latin typeface="Arial" charset="0"/>
              </a:defRPr>
            </a:lvl1pPr>
          </a:lstStyle>
          <a:p>
            <a:pPr defTabSz="913878" fontAlgn="base">
              <a:spcBef>
                <a:spcPct val="0"/>
              </a:spcBef>
              <a:spcAft>
                <a:spcPct val="0"/>
              </a:spcAft>
              <a:defRPr/>
            </a:pPr>
            <a:fld id="{FADAFA62-5242-194F-B4D0-8254B6D1ED99}" type="slidenum">
              <a:rPr lang="en-US" sz="2400" smtClean="0">
                <a:solidFill>
                  <a:prstClr val="white"/>
                </a:solidFill>
                <a:ea typeface="ＭＳ Ｐゴシック" charset="0"/>
                <a:cs typeface="ＭＳ Ｐゴシック" charset="0"/>
              </a:rPr>
              <a:pPr defTabSz="913878" fontAlgn="base">
                <a:spcBef>
                  <a:spcPct val="0"/>
                </a:spcBef>
                <a:spcAft>
                  <a:spcPct val="0"/>
                </a:spcAft>
                <a:defRPr/>
              </a:pPr>
              <a:t>‹#›</a:t>
            </a:fld>
            <a:endParaRPr lang="en-US" sz="2400">
              <a:solidFill>
                <a:prstClr val="white"/>
              </a:solidFill>
              <a:ea typeface="ＭＳ Ｐゴシック" charset="0"/>
              <a:cs typeface="ＭＳ Ｐゴシック" charset="0"/>
            </a:endParaRPr>
          </a:p>
        </p:txBody>
      </p:sp>
    </p:spTree>
    <p:extLst>
      <p:ext uri="{BB962C8B-B14F-4D97-AF65-F5344CB8AC3E}">
        <p14:creationId xmlns:p14="http://schemas.microsoft.com/office/powerpoint/2010/main" val="1394894894"/>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ransition>
    <p:random/>
  </p:transition>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67" algn="l" rtl="0" fontAlgn="base">
        <a:spcBef>
          <a:spcPct val="0"/>
        </a:spcBef>
        <a:spcAft>
          <a:spcPct val="0"/>
        </a:spcAft>
        <a:defRPr sz="4400">
          <a:solidFill>
            <a:schemeClr val="tx2"/>
          </a:solidFill>
          <a:latin typeface="Arial" charset="0"/>
        </a:defRPr>
      </a:lvl6pPr>
      <a:lvl7pPr marL="913734" algn="l" rtl="0" fontAlgn="base">
        <a:spcBef>
          <a:spcPct val="0"/>
        </a:spcBef>
        <a:spcAft>
          <a:spcPct val="0"/>
        </a:spcAft>
        <a:defRPr sz="4400">
          <a:solidFill>
            <a:schemeClr val="tx2"/>
          </a:solidFill>
          <a:latin typeface="Arial" charset="0"/>
        </a:defRPr>
      </a:lvl7pPr>
      <a:lvl8pPr marL="1370601" algn="l" rtl="0" fontAlgn="base">
        <a:spcBef>
          <a:spcPct val="0"/>
        </a:spcBef>
        <a:spcAft>
          <a:spcPct val="0"/>
        </a:spcAft>
        <a:defRPr sz="4400">
          <a:solidFill>
            <a:schemeClr val="tx2"/>
          </a:solidFill>
          <a:latin typeface="Arial" charset="0"/>
        </a:defRPr>
      </a:lvl8pPr>
      <a:lvl9pPr marL="1827468" algn="l" rtl="0" fontAlgn="base">
        <a:spcBef>
          <a:spcPct val="0"/>
        </a:spcBef>
        <a:spcAft>
          <a:spcPct val="0"/>
        </a:spcAft>
        <a:defRPr sz="4400">
          <a:solidFill>
            <a:schemeClr val="tx2"/>
          </a:solidFill>
          <a:latin typeface="Arial" charset="0"/>
        </a:defRPr>
      </a:lvl9pPr>
    </p:titleStyle>
    <p:bodyStyle>
      <a:lvl1pPr marL="339529" indent="-339529" algn="l" rtl="0" eaLnBrk="0" fontAlgn="base" hangingPunct="0">
        <a:spcBef>
          <a:spcPct val="20000"/>
        </a:spcBef>
        <a:spcAft>
          <a:spcPct val="0"/>
        </a:spcAft>
        <a:buClr>
          <a:srgbClr val="CCFF33"/>
        </a:buClr>
        <a:buSzPct val="70000"/>
        <a:buFont typeface="Wingdings" charset="0"/>
        <a:buChar char="n"/>
        <a:defRPr sz="3200">
          <a:solidFill>
            <a:schemeClr val="tx1"/>
          </a:solidFill>
          <a:latin typeface="+mn-lt"/>
          <a:ea typeface="ＭＳ Ｐゴシック" charset="-128"/>
          <a:cs typeface="ＭＳ Ｐゴシック" charset="-128"/>
        </a:defRPr>
      </a:lvl1pPr>
      <a:lvl2pPr marL="739339" indent="-282401" algn="l" rtl="0" eaLnBrk="0" fontAlgn="base" hangingPunct="0">
        <a:spcBef>
          <a:spcPct val="20000"/>
        </a:spcBef>
        <a:spcAft>
          <a:spcPct val="0"/>
        </a:spcAft>
        <a:buClr>
          <a:schemeClr val="accent2"/>
        </a:buClr>
        <a:buSzPct val="65000"/>
        <a:buFont typeface="Wingdings" charset="0"/>
        <a:buChar char="n"/>
        <a:defRPr sz="2800">
          <a:solidFill>
            <a:schemeClr val="tx1"/>
          </a:solidFill>
          <a:latin typeface="+mn-lt"/>
          <a:ea typeface="ＭＳ Ｐゴシック" charset="-128"/>
        </a:defRPr>
      </a:lvl2pPr>
      <a:lvl3pPr marL="1139172" indent="-225294" algn="l" rtl="0" eaLnBrk="0" fontAlgn="base" hangingPunct="0">
        <a:spcBef>
          <a:spcPct val="20000"/>
        </a:spcBef>
        <a:spcAft>
          <a:spcPct val="0"/>
        </a:spcAft>
        <a:buClr>
          <a:srgbClr val="0099CC"/>
        </a:buClr>
        <a:buSzPct val="65000"/>
        <a:buFont typeface="Wingdings" charset="0"/>
        <a:buChar char="n"/>
        <a:defRPr sz="2400">
          <a:solidFill>
            <a:schemeClr val="tx1"/>
          </a:solidFill>
          <a:latin typeface="+mn-lt"/>
          <a:ea typeface="ＭＳ Ｐゴシック" charset="-128"/>
        </a:defRPr>
      </a:lvl3pPr>
      <a:lvl4pPr marL="1596097" indent="-225294" algn="l" rtl="0" eaLnBrk="0" fontAlgn="base" hangingPunct="0">
        <a:spcBef>
          <a:spcPct val="20000"/>
        </a:spcBef>
        <a:spcAft>
          <a:spcPct val="0"/>
        </a:spcAft>
        <a:buClr>
          <a:schemeClr val="tx2"/>
        </a:buClr>
        <a:buSzPct val="75000"/>
        <a:buFont typeface="Wingdings" charset="0"/>
        <a:buChar char="n"/>
        <a:defRPr sz="2000">
          <a:solidFill>
            <a:schemeClr val="tx1"/>
          </a:solidFill>
          <a:latin typeface="+mn-lt"/>
          <a:ea typeface="ＭＳ Ｐゴシック" charset="-128"/>
        </a:defRPr>
      </a:lvl4pPr>
      <a:lvl5pPr marL="2053049" indent="-225294"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charset="-128"/>
        </a:defRPr>
      </a:lvl5pPr>
      <a:lvl6pPr marL="2512750" indent="-228433"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6pPr>
      <a:lvl7pPr marL="2969611" indent="-228433"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7pPr>
      <a:lvl8pPr marL="3426468" indent="-228433"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8pPr>
      <a:lvl9pPr marL="3883316" indent="-228433"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9pPr>
    </p:bodyStyle>
    <p:otherStyle>
      <a:defPPr>
        <a:defRPr lang="en-US"/>
      </a:defPPr>
      <a:lvl1pPr marL="0" algn="l" defTabSz="456867" rtl="0" eaLnBrk="1" latinLnBrk="0" hangingPunct="1">
        <a:defRPr sz="1800" kern="1200">
          <a:solidFill>
            <a:schemeClr val="tx1"/>
          </a:solidFill>
          <a:latin typeface="+mn-lt"/>
          <a:ea typeface="+mn-ea"/>
          <a:cs typeface="+mn-cs"/>
        </a:defRPr>
      </a:lvl1pPr>
      <a:lvl2pPr marL="456867" algn="l" defTabSz="456867" rtl="0" eaLnBrk="1" latinLnBrk="0" hangingPunct="1">
        <a:defRPr sz="1800" kern="1200">
          <a:solidFill>
            <a:schemeClr val="tx1"/>
          </a:solidFill>
          <a:latin typeface="+mn-lt"/>
          <a:ea typeface="+mn-ea"/>
          <a:cs typeface="+mn-cs"/>
        </a:defRPr>
      </a:lvl2pPr>
      <a:lvl3pPr marL="913734" algn="l" defTabSz="456867" rtl="0" eaLnBrk="1" latinLnBrk="0" hangingPunct="1">
        <a:defRPr sz="1800" kern="1200">
          <a:solidFill>
            <a:schemeClr val="tx1"/>
          </a:solidFill>
          <a:latin typeface="+mn-lt"/>
          <a:ea typeface="+mn-ea"/>
          <a:cs typeface="+mn-cs"/>
        </a:defRPr>
      </a:lvl3pPr>
      <a:lvl4pPr marL="1370601" algn="l" defTabSz="456867" rtl="0" eaLnBrk="1" latinLnBrk="0" hangingPunct="1">
        <a:defRPr sz="1800" kern="1200">
          <a:solidFill>
            <a:schemeClr val="tx1"/>
          </a:solidFill>
          <a:latin typeface="+mn-lt"/>
          <a:ea typeface="+mn-ea"/>
          <a:cs typeface="+mn-cs"/>
        </a:defRPr>
      </a:lvl4pPr>
      <a:lvl5pPr marL="1827468" algn="l" defTabSz="456867" rtl="0" eaLnBrk="1" latinLnBrk="0" hangingPunct="1">
        <a:defRPr sz="1800" kern="1200">
          <a:solidFill>
            <a:schemeClr val="tx1"/>
          </a:solidFill>
          <a:latin typeface="+mn-lt"/>
          <a:ea typeface="+mn-ea"/>
          <a:cs typeface="+mn-cs"/>
        </a:defRPr>
      </a:lvl5pPr>
      <a:lvl6pPr marL="2284335" algn="l" defTabSz="456867" rtl="0" eaLnBrk="1" latinLnBrk="0" hangingPunct="1">
        <a:defRPr sz="1800" kern="1200">
          <a:solidFill>
            <a:schemeClr val="tx1"/>
          </a:solidFill>
          <a:latin typeface="+mn-lt"/>
          <a:ea typeface="+mn-ea"/>
          <a:cs typeface="+mn-cs"/>
        </a:defRPr>
      </a:lvl6pPr>
      <a:lvl7pPr marL="2741202" algn="l" defTabSz="456867" rtl="0" eaLnBrk="1" latinLnBrk="0" hangingPunct="1">
        <a:defRPr sz="1800" kern="1200">
          <a:solidFill>
            <a:schemeClr val="tx1"/>
          </a:solidFill>
          <a:latin typeface="+mn-lt"/>
          <a:ea typeface="+mn-ea"/>
          <a:cs typeface="+mn-cs"/>
        </a:defRPr>
      </a:lvl7pPr>
      <a:lvl8pPr marL="3198032" algn="l" defTabSz="456867" rtl="0" eaLnBrk="1" latinLnBrk="0" hangingPunct="1">
        <a:defRPr sz="1800" kern="1200">
          <a:solidFill>
            <a:schemeClr val="tx1"/>
          </a:solidFill>
          <a:latin typeface="+mn-lt"/>
          <a:ea typeface="+mn-ea"/>
          <a:cs typeface="+mn-cs"/>
        </a:defRPr>
      </a:lvl8pPr>
      <a:lvl9pPr marL="3654932" algn="l" defTabSz="45686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31074"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2970" tIns="0" rIns="147603" bIns="0" numCol="1" anchor="ctr" anchorCtr="0" compatLnSpc="1">
            <a:prstTxWarp prst="textNoShape">
              <a:avLst/>
            </a:prstTxWarp>
          </a:bodyPr>
          <a:lstStyle/>
          <a:p>
            <a:pPr lvl="0"/>
            <a:r>
              <a:rPr lang="en-US">
                <a:sym typeface="Times" charset="0"/>
              </a:rPr>
              <a:t>Click to edit Master title style</a:t>
            </a:r>
          </a:p>
        </p:txBody>
      </p:sp>
      <p:sp>
        <p:nvSpPr>
          <p:cNvPr id="131075"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031" tIns="0" rIns="41031"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4027568892"/>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p:txStyles>
    <p:titleStyle>
      <a:lvl1pPr marL="42753" indent="-22806"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2753" indent="-22806"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2753" indent="-22806"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2753" indent="-22806"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2753" indent="-22806"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6863" indent="-24222"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6714" indent="-24222"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76651" indent="-24222"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86566" indent="-24222"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5787" indent="-365914"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4591" indent="-314682"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3383" indent="-263394"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3464" indent="-263394"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3527" indent="-263394"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2628" indent="-27328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2581" indent="-27328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2454" indent="-27328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2319" indent="-27328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09912" rtl="0" eaLnBrk="1" latinLnBrk="0" hangingPunct="1">
        <a:defRPr sz="1600" kern="1200">
          <a:solidFill>
            <a:schemeClr val="tx1"/>
          </a:solidFill>
          <a:latin typeface="+mn-lt"/>
          <a:ea typeface="+mn-ea"/>
          <a:cs typeface="+mn-cs"/>
        </a:defRPr>
      </a:lvl1pPr>
      <a:lvl2pPr marL="409912" algn="l" defTabSz="409912" rtl="0" eaLnBrk="1" latinLnBrk="0" hangingPunct="1">
        <a:defRPr sz="1600" kern="1200">
          <a:solidFill>
            <a:schemeClr val="tx1"/>
          </a:solidFill>
          <a:latin typeface="+mn-lt"/>
          <a:ea typeface="+mn-ea"/>
          <a:cs typeface="+mn-cs"/>
        </a:defRPr>
      </a:lvl2pPr>
      <a:lvl3pPr marL="819743" algn="l" defTabSz="409912" rtl="0" eaLnBrk="1" latinLnBrk="0" hangingPunct="1">
        <a:defRPr sz="1600" kern="1200">
          <a:solidFill>
            <a:schemeClr val="tx1"/>
          </a:solidFill>
          <a:latin typeface="+mn-lt"/>
          <a:ea typeface="+mn-ea"/>
          <a:cs typeface="+mn-cs"/>
        </a:defRPr>
      </a:lvl3pPr>
      <a:lvl4pPr marL="1229732" algn="l" defTabSz="409912" rtl="0" eaLnBrk="1" latinLnBrk="0" hangingPunct="1">
        <a:defRPr sz="1600" kern="1200">
          <a:solidFill>
            <a:schemeClr val="tx1"/>
          </a:solidFill>
          <a:latin typeface="+mn-lt"/>
          <a:ea typeface="+mn-ea"/>
          <a:cs typeface="+mn-cs"/>
        </a:defRPr>
      </a:lvl4pPr>
      <a:lvl5pPr marL="1639597" algn="l" defTabSz="409912" rtl="0" eaLnBrk="1" latinLnBrk="0" hangingPunct="1">
        <a:defRPr sz="1600" kern="1200">
          <a:solidFill>
            <a:schemeClr val="tx1"/>
          </a:solidFill>
          <a:latin typeface="+mn-lt"/>
          <a:ea typeface="+mn-ea"/>
          <a:cs typeface="+mn-cs"/>
        </a:defRPr>
      </a:lvl5pPr>
      <a:lvl6pPr marL="2049510" algn="l" defTabSz="409912" rtl="0" eaLnBrk="1" latinLnBrk="0" hangingPunct="1">
        <a:defRPr sz="1600" kern="1200">
          <a:solidFill>
            <a:schemeClr val="tx1"/>
          </a:solidFill>
          <a:latin typeface="+mn-lt"/>
          <a:ea typeface="+mn-ea"/>
          <a:cs typeface="+mn-cs"/>
        </a:defRPr>
      </a:lvl6pPr>
      <a:lvl7pPr marL="2459394" algn="l" defTabSz="409912" rtl="0" eaLnBrk="1" latinLnBrk="0" hangingPunct="1">
        <a:defRPr sz="1600" kern="1200">
          <a:solidFill>
            <a:schemeClr val="tx1"/>
          </a:solidFill>
          <a:latin typeface="+mn-lt"/>
          <a:ea typeface="+mn-ea"/>
          <a:cs typeface="+mn-cs"/>
        </a:defRPr>
      </a:lvl7pPr>
      <a:lvl8pPr marL="2869307" algn="l" defTabSz="409912" rtl="0" eaLnBrk="1" latinLnBrk="0" hangingPunct="1">
        <a:defRPr sz="1600" kern="1200">
          <a:solidFill>
            <a:schemeClr val="tx1"/>
          </a:solidFill>
          <a:latin typeface="+mn-lt"/>
          <a:ea typeface="+mn-ea"/>
          <a:cs typeface="+mn-cs"/>
        </a:defRPr>
      </a:lvl8pPr>
      <a:lvl9pPr marL="3279194" algn="l" defTabSz="409912" rtl="0" eaLnBrk="1" latinLnBrk="0" hangingPunct="1">
        <a:defRPr sz="1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537210" y="0"/>
            <a:ext cx="7155180" cy="212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383" tIns="0" rIns="148063" bIns="0" numCol="1" anchor="ctr" anchorCtr="0" compatLnSpc="1">
            <a:prstTxWarp prst="textNoShape">
              <a:avLst/>
            </a:prstTxWarp>
          </a:bodyPr>
          <a:lstStyle/>
          <a:p>
            <a:pPr lvl="0"/>
            <a:r>
              <a:rPr lang="en-US">
                <a:sym typeface="Times" charset="0"/>
              </a:rPr>
              <a:t>Click to edit Master title style</a:t>
            </a:r>
          </a:p>
        </p:txBody>
      </p:sp>
      <p:sp>
        <p:nvSpPr>
          <p:cNvPr id="3075" name="Rectangle 2"/>
          <p:cNvSpPr>
            <a:spLocks noGrp="1" noChangeArrowheads="1"/>
          </p:cNvSpPr>
          <p:nvPr>
            <p:ph type="body" idx="1"/>
          </p:nvPr>
        </p:nvSpPr>
        <p:spPr bwMode="auto">
          <a:xfrm>
            <a:off x="640085" y="1817379"/>
            <a:ext cx="6932295" cy="435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076" name="Rectangle 3"/>
          <p:cNvSpPr>
            <a:spLocks noChangeArrowheads="1"/>
          </p:cNvSpPr>
          <p:nvPr/>
        </p:nvSpPr>
        <p:spPr bwMode="auto">
          <a:xfrm>
            <a:off x="651510" y="5612130"/>
            <a:ext cx="1634490" cy="297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6" tIns="45716" rIns="45716" bIns="45716"/>
          <a:lstStyle/>
          <a:p>
            <a:pPr defTabSz="914319" fontAlgn="base">
              <a:lnSpc>
                <a:spcPct val="91000"/>
              </a:lnSpc>
              <a:spcBef>
                <a:spcPct val="0"/>
              </a:spcBef>
              <a:spcAft>
                <a:spcPct val="0"/>
              </a:spcAft>
              <a:tabLst>
                <a:tab pos="0" algn="l"/>
                <a:tab pos="817169" algn="l"/>
                <a:tab pos="1640057" algn="l"/>
                <a:tab pos="1645772" algn="l"/>
              </a:tabLst>
            </a:pPr>
            <a:r>
              <a:rPr lang="en-US" sz="1300">
                <a:solidFill>
                  <a:srgbClr val="000000"/>
                </a:solidFill>
                <a:latin typeface="Times" charset="0"/>
                <a:ea typeface="ＭＳ Ｐゴシック" charset="0"/>
                <a:cs typeface="Times" charset="0"/>
                <a:sym typeface="Times" charset="0"/>
              </a:rPr>
              <a:t> </a:t>
            </a:r>
          </a:p>
        </p:txBody>
      </p:sp>
      <p:sp>
        <p:nvSpPr>
          <p:cNvPr id="3077" name="Rectangle 4"/>
          <p:cNvSpPr>
            <a:spLocks noChangeArrowheads="1"/>
          </p:cNvSpPr>
          <p:nvPr/>
        </p:nvSpPr>
        <p:spPr bwMode="auto">
          <a:xfrm>
            <a:off x="2843213" y="5612130"/>
            <a:ext cx="2526030" cy="297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6" tIns="45716" rIns="45716" bIns="45716"/>
          <a:lstStyle/>
          <a:p>
            <a:pPr algn="ctr" defTabSz="914319" fontAlgn="base">
              <a:lnSpc>
                <a:spcPct val="91000"/>
              </a:lnSpc>
              <a:spcBef>
                <a:spcPct val="0"/>
              </a:spcBef>
              <a:spcAft>
                <a:spcPct val="0"/>
              </a:spcAft>
              <a:tabLst>
                <a:tab pos="0" algn="l"/>
                <a:tab pos="817169" algn="l"/>
                <a:tab pos="1640057" algn="l"/>
                <a:tab pos="2462943" algn="l"/>
                <a:tab pos="2537231" algn="l"/>
              </a:tabLst>
            </a:pPr>
            <a:r>
              <a:rPr lang="en-US" sz="1300">
                <a:solidFill>
                  <a:srgbClr val="000000"/>
                </a:solidFill>
                <a:latin typeface="Times" charset="0"/>
                <a:ea typeface="ＭＳ Ｐゴシック" charset="0"/>
                <a:cs typeface="Times" charset="0"/>
                <a:sym typeface="Times" charset="0"/>
              </a:rPr>
              <a:t> </a:t>
            </a:r>
          </a:p>
        </p:txBody>
      </p:sp>
    </p:spTree>
    <p:extLst>
      <p:ext uri="{BB962C8B-B14F-4D97-AF65-F5344CB8AC3E}">
        <p14:creationId xmlns:p14="http://schemas.microsoft.com/office/powerpoint/2010/main" val="446434596"/>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p:txStyles>
    <p:titleStyle>
      <a:lvl1pPr marL="22860" indent="-22860" algn="ctr" rtl="0" eaLnBrk="0" fontAlgn="base" hangingPunct="0">
        <a:spcBef>
          <a:spcPts val="180"/>
        </a:spcBef>
        <a:spcAft>
          <a:spcPct val="0"/>
        </a:spcAft>
        <a:defRPr sz="4000">
          <a:solidFill>
            <a:schemeClr val="tx1"/>
          </a:solidFill>
          <a:latin typeface="+mj-lt"/>
          <a:ea typeface="ＭＳ Ｐゴシック" charset="0"/>
          <a:cs typeface="+mj-cs"/>
          <a:sym typeface="Times" charset="0"/>
        </a:defRPr>
      </a:lvl1pPr>
      <a:lvl2pPr marL="22860" indent="-22860" algn="ctr" rtl="0" eaLnBrk="0" fontAlgn="base" hangingPunct="0">
        <a:spcBef>
          <a:spcPts val="180"/>
        </a:spcBef>
        <a:spcAft>
          <a:spcPct val="0"/>
        </a:spcAft>
        <a:defRPr sz="4000">
          <a:solidFill>
            <a:schemeClr val="tx1"/>
          </a:solidFill>
          <a:latin typeface="Times" charset="0"/>
          <a:ea typeface="ＭＳ Ｐゴシック" charset="0"/>
          <a:cs typeface="Times" charset="0"/>
          <a:sym typeface="Times" charset="0"/>
        </a:defRPr>
      </a:lvl2pPr>
      <a:lvl3pPr marL="22860" indent="-22860" algn="ctr" rtl="0" eaLnBrk="0" fontAlgn="base" hangingPunct="0">
        <a:spcBef>
          <a:spcPts val="180"/>
        </a:spcBef>
        <a:spcAft>
          <a:spcPct val="0"/>
        </a:spcAft>
        <a:defRPr sz="4000">
          <a:solidFill>
            <a:schemeClr val="tx1"/>
          </a:solidFill>
          <a:latin typeface="Times" charset="0"/>
          <a:ea typeface="ＭＳ Ｐゴシック" charset="0"/>
          <a:cs typeface="Times" charset="0"/>
          <a:sym typeface="Times" charset="0"/>
        </a:defRPr>
      </a:lvl3pPr>
      <a:lvl4pPr marL="22860" indent="-22860" algn="ctr" rtl="0" eaLnBrk="0" fontAlgn="base" hangingPunct="0">
        <a:spcBef>
          <a:spcPts val="180"/>
        </a:spcBef>
        <a:spcAft>
          <a:spcPct val="0"/>
        </a:spcAft>
        <a:defRPr sz="4000">
          <a:solidFill>
            <a:schemeClr val="tx1"/>
          </a:solidFill>
          <a:latin typeface="Times" charset="0"/>
          <a:ea typeface="ＭＳ Ｐゴシック" charset="0"/>
          <a:cs typeface="Times" charset="0"/>
          <a:sym typeface="Times" charset="0"/>
        </a:defRPr>
      </a:lvl4pPr>
      <a:lvl5pPr marL="22860" indent="-22860" algn="ctr" rtl="0" eaLnBrk="0" fontAlgn="base" hangingPunct="0">
        <a:spcBef>
          <a:spcPts val="180"/>
        </a:spcBef>
        <a:spcAft>
          <a:spcPct val="0"/>
        </a:spcAft>
        <a:defRPr sz="4000">
          <a:solidFill>
            <a:schemeClr val="tx1"/>
          </a:solidFill>
          <a:latin typeface="Times" charset="0"/>
          <a:ea typeface="ＭＳ Ｐゴシック" charset="0"/>
          <a:cs typeface="Times" charset="0"/>
          <a:sym typeface="Times" charset="0"/>
        </a:defRPr>
      </a:lvl5pPr>
      <a:lvl6pPr marL="434098" algn="ctr" rtl="0" fontAlgn="base">
        <a:spcBef>
          <a:spcPts val="180"/>
        </a:spcBef>
        <a:spcAft>
          <a:spcPct val="0"/>
        </a:spcAft>
        <a:defRPr sz="4000">
          <a:solidFill>
            <a:schemeClr val="tx1"/>
          </a:solidFill>
          <a:latin typeface="Times" charset="0"/>
          <a:ea typeface="Times" charset="0"/>
          <a:cs typeface="Times" charset="0"/>
          <a:sym typeface="Times" charset="0"/>
        </a:defRPr>
      </a:lvl6pPr>
      <a:lvl7pPr marL="845339" algn="ctr" rtl="0" fontAlgn="base">
        <a:spcBef>
          <a:spcPts val="180"/>
        </a:spcBef>
        <a:spcAft>
          <a:spcPct val="0"/>
        </a:spcAft>
        <a:defRPr sz="4000">
          <a:solidFill>
            <a:schemeClr val="tx1"/>
          </a:solidFill>
          <a:latin typeface="Times" charset="0"/>
          <a:ea typeface="Times" charset="0"/>
          <a:cs typeface="Times" charset="0"/>
          <a:sym typeface="Times" charset="0"/>
        </a:defRPr>
      </a:lvl7pPr>
      <a:lvl8pPr marL="1256620" algn="ctr" rtl="0" fontAlgn="base">
        <a:spcBef>
          <a:spcPts val="180"/>
        </a:spcBef>
        <a:spcAft>
          <a:spcPct val="0"/>
        </a:spcAft>
        <a:defRPr sz="4000">
          <a:solidFill>
            <a:schemeClr val="tx1"/>
          </a:solidFill>
          <a:latin typeface="Times" charset="0"/>
          <a:ea typeface="Times" charset="0"/>
          <a:cs typeface="Times" charset="0"/>
          <a:sym typeface="Times" charset="0"/>
        </a:defRPr>
      </a:lvl8pPr>
      <a:lvl9pPr marL="1667878" algn="ctr" rtl="0" fontAlgn="base">
        <a:spcBef>
          <a:spcPts val="180"/>
        </a:spcBef>
        <a:spcAft>
          <a:spcPct val="0"/>
        </a:spcAft>
        <a:defRPr sz="4000">
          <a:solidFill>
            <a:schemeClr val="tx1"/>
          </a:solidFill>
          <a:latin typeface="Times" charset="0"/>
          <a:ea typeface="Times" charset="0"/>
          <a:cs typeface="Times" charset="0"/>
          <a:sym typeface="Times" charset="0"/>
        </a:defRPr>
      </a:lvl9pPr>
    </p:titleStyle>
    <p:bodyStyle>
      <a:lvl1pPr marL="310012" indent="-310012"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645737" indent="-275723" algn="l" rtl="0" eaLnBrk="0" fontAlgn="base" hangingPunct="0">
        <a:lnSpc>
          <a:spcPct val="99000"/>
        </a:lnSpc>
        <a:spcBef>
          <a:spcPts val="54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992894" indent="-211437"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422908" indent="-230009"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834353" indent="-230009"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254782" indent="-23990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666021" indent="-23990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077291" indent="-23990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488554" indent="-23990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264" rtl="0" eaLnBrk="1" latinLnBrk="0" hangingPunct="1">
        <a:defRPr sz="1600" kern="1200">
          <a:solidFill>
            <a:schemeClr val="tx1"/>
          </a:solidFill>
          <a:latin typeface="+mn-lt"/>
          <a:ea typeface="+mn-ea"/>
          <a:cs typeface="+mn-cs"/>
        </a:defRPr>
      </a:lvl1pPr>
      <a:lvl2pPr marL="411264" algn="l" defTabSz="411264" rtl="0" eaLnBrk="1" latinLnBrk="0" hangingPunct="1">
        <a:defRPr sz="1600" kern="1200">
          <a:solidFill>
            <a:schemeClr val="tx1"/>
          </a:solidFill>
          <a:latin typeface="+mn-lt"/>
          <a:ea typeface="+mn-ea"/>
          <a:cs typeface="+mn-cs"/>
        </a:defRPr>
      </a:lvl2pPr>
      <a:lvl3pPr marL="822479" algn="l" defTabSz="411264" rtl="0" eaLnBrk="1" latinLnBrk="0" hangingPunct="1">
        <a:defRPr sz="1600" kern="1200">
          <a:solidFill>
            <a:schemeClr val="tx1"/>
          </a:solidFill>
          <a:latin typeface="+mn-lt"/>
          <a:ea typeface="+mn-ea"/>
          <a:cs typeface="+mn-cs"/>
        </a:defRPr>
      </a:lvl3pPr>
      <a:lvl4pPr marL="1233791" algn="l" defTabSz="411264" rtl="0" eaLnBrk="1" latinLnBrk="0" hangingPunct="1">
        <a:defRPr sz="1600" kern="1200">
          <a:solidFill>
            <a:schemeClr val="tx1"/>
          </a:solidFill>
          <a:latin typeface="+mn-lt"/>
          <a:ea typeface="+mn-ea"/>
          <a:cs typeface="+mn-cs"/>
        </a:defRPr>
      </a:lvl4pPr>
      <a:lvl5pPr marL="1645028" algn="l" defTabSz="411264" rtl="0" eaLnBrk="1" latinLnBrk="0" hangingPunct="1">
        <a:defRPr sz="1600" kern="1200">
          <a:solidFill>
            <a:schemeClr val="tx1"/>
          </a:solidFill>
          <a:latin typeface="+mn-lt"/>
          <a:ea typeface="+mn-ea"/>
          <a:cs typeface="+mn-cs"/>
        </a:defRPr>
      </a:lvl5pPr>
      <a:lvl6pPr marL="2056289" algn="l" defTabSz="411264" rtl="0" eaLnBrk="1" latinLnBrk="0" hangingPunct="1">
        <a:defRPr sz="1600" kern="1200">
          <a:solidFill>
            <a:schemeClr val="tx1"/>
          </a:solidFill>
          <a:latin typeface="+mn-lt"/>
          <a:ea typeface="+mn-ea"/>
          <a:cs typeface="+mn-cs"/>
        </a:defRPr>
      </a:lvl6pPr>
      <a:lvl7pPr marL="2467544" algn="l" defTabSz="411264" rtl="0" eaLnBrk="1" latinLnBrk="0" hangingPunct="1">
        <a:defRPr sz="1600" kern="1200">
          <a:solidFill>
            <a:schemeClr val="tx1"/>
          </a:solidFill>
          <a:latin typeface="+mn-lt"/>
          <a:ea typeface="+mn-ea"/>
          <a:cs typeface="+mn-cs"/>
        </a:defRPr>
      </a:lvl7pPr>
      <a:lvl8pPr marL="2878805" algn="l" defTabSz="411264" rtl="0" eaLnBrk="1" latinLnBrk="0" hangingPunct="1">
        <a:defRPr sz="1600" kern="1200">
          <a:solidFill>
            <a:schemeClr val="tx1"/>
          </a:solidFill>
          <a:latin typeface="+mn-lt"/>
          <a:ea typeface="+mn-ea"/>
          <a:cs typeface="+mn-cs"/>
        </a:defRPr>
      </a:lvl8pPr>
      <a:lvl9pPr marL="3290058" algn="l" defTabSz="411264" rtl="0" eaLnBrk="1" latinLnBrk="0" hangingPunct="1">
        <a:defRPr sz="16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388" tIns="0" rIns="148069"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388380913"/>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404"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659"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0947"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225"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7174" indent="-367170"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7201" indent="-315739"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7228" indent="-264307"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8688" indent="-264307"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50148" indent="-264307"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70544" indent="-2741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1851" indent="-2741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3110" indent="-2741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4365" indent="-2741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280" rtl="0" eaLnBrk="1" latinLnBrk="0" hangingPunct="1">
        <a:defRPr sz="1600" kern="1200">
          <a:solidFill>
            <a:schemeClr val="tx1"/>
          </a:solidFill>
          <a:latin typeface="+mn-lt"/>
          <a:ea typeface="+mn-ea"/>
          <a:cs typeface="+mn-cs"/>
        </a:defRPr>
      </a:lvl1pPr>
      <a:lvl2pPr marL="411280" algn="l" defTabSz="411280" rtl="0" eaLnBrk="1" latinLnBrk="0" hangingPunct="1">
        <a:defRPr sz="1600" kern="1200">
          <a:solidFill>
            <a:schemeClr val="tx1"/>
          </a:solidFill>
          <a:latin typeface="+mn-lt"/>
          <a:ea typeface="+mn-ea"/>
          <a:cs typeface="+mn-cs"/>
        </a:defRPr>
      </a:lvl2pPr>
      <a:lvl3pPr marL="822515" algn="l" defTabSz="411280" rtl="0" eaLnBrk="1" latinLnBrk="0" hangingPunct="1">
        <a:defRPr sz="1600" kern="1200">
          <a:solidFill>
            <a:schemeClr val="tx1"/>
          </a:solidFill>
          <a:latin typeface="+mn-lt"/>
          <a:ea typeface="+mn-ea"/>
          <a:cs typeface="+mn-cs"/>
        </a:defRPr>
      </a:lvl3pPr>
      <a:lvl4pPr marL="1233839" algn="l" defTabSz="411280" rtl="0" eaLnBrk="1" latinLnBrk="0" hangingPunct="1">
        <a:defRPr sz="1600" kern="1200">
          <a:solidFill>
            <a:schemeClr val="tx1"/>
          </a:solidFill>
          <a:latin typeface="+mn-lt"/>
          <a:ea typeface="+mn-ea"/>
          <a:cs typeface="+mn-cs"/>
        </a:defRPr>
      </a:lvl4pPr>
      <a:lvl5pPr marL="1645095" algn="l" defTabSz="411280" rtl="0" eaLnBrk="1" latinLnBrk="0" hangingPunct="1">
        <a:defRPr sz="1600" kern="1200">
          <a:solidFill>
            <a:schemeClr val="tx1"/>
          </a:solidFill>
          <a:latin typeface="+mn-lt"/>
          <a:ea typeface="+mn-ea"/>
          <a:cs typeface="+mn-cs"/>
        </a:defRPr>
      </a:lvl5pPr>
      <a:lvl6pPr marL="2056371" algn="l" defTabSz="411280" rtl="0" eaLnBrk="1" latinLnBrk="0" hangingPunct="1">
        <a:defRPr sz="1600" kern="1200">
          <a:solidFill>
            <a:schemeClr val="tx1"/>
          </a:solidFill>
          <a:latin typeface="+mn-lt"/>
          <a:ea typeface="+mn-ea"/>
          <a:cs typeface="+mn-cs"/>
        </a:defRPr>
      </a:lvl6pPr>
      <a:lvl7pPr marL="2467643" algn="l" defTabSz="411280" rtl="0" eaLnBrk="1" latinLnBrk="0" hangingPunct="1">
        <a:defRPr sz="1600" kern="1200">
          <a:solidFill>
            <a:schemeClr val="tx1"/>
          </a:solidFill>
          <a:latin typeface="+mn-lt"/>
          <a:ea typeface="+mn-ea"/>
          <a:cs typeface="+mn-cs"/>
        </a:defRPr>
      </a:lvl7pPr>
      <a:lvl8pPr marL="2878920" algn="l" defTabSz="411280" rtl="0" eaLnBrk="1" latinLnBrk="0" hangingPunct="1">
        <a:defRPr sz="1600" kern="1200">
          <a:solidFill>
            <a:schemeClr val="tx1"/>
          </a:solidFill>
          <a:latin typeface="+mn-lt"/>
          <a:ea typeface="+mn-ea"/>
          <a:cs typeface="+mn-cs"/>
        </a:defRPr>
      </a:lvl8pPr>
      <a:lvl9pPr marL="3290190" algn="l" defTabSz="411280"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57200" y="27432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he-IL"/>
              <a:t>לחץ כדי לערוך סגנון כותרת של תבנית בסיס</a:t>
            </a:r>
          </a:p>
        </p:txBody>
      </p:sp>
      <p:sp>
        <p:nvSpPr>
          <p:cNvPr id="44035" name="Rectangle 3"/>
          <p:cNvSpPr>
            <a:spLocks noGrp="1" noChangeArrowheads="1"/>
          </p:cNvSpPr>
          <p:nvPr>
            <p:ph type="body" idx="1"/>
          </p:nvPr>
        </p:nvSpPr>
        <p:spPr bwMode="auto">
          <a:xfrm>
            <a:off x="457200" y="1600200"/>
            <a:ext cx="8229600" cy="4526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1028" name="Rectangle 4"/>
          <p:cNvSpPr>
            <a:spLocks noGrp="1" noChangeArrowheads="1"/>
          </p:cNvSpPr>
          <p:nvPr>
            <p:ph type="dt" sz="half" idx="2"/>
          </p:nvPr>
        </p:nvSpPr>
        <p:spPr bwMode="auto">
          <a:xfrm>
            <a:off x="6553683" y="6245073"/>
            <a:ext cx="2133123" cy="475773"/>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r" rtl="1">
              <a:defRPr sz="1400">
                <a:solidFill>
                  <a:srgbClr val="000000"/>
                </a:solidFill>
                <a:latin typeface="Arial" charset="0"/>
                <a:ea typeface="+mn-ea"/>
                <a:cs typeface="Arial" charset="0"/>
                <a:sym typeface="GillSans" pitchFamily="1" charset="0"/>
              </a:defRPr>
            </a:lvl1pPr>
          </a:lstStyle>
          <a:p>
            <a:pPr defTabSz="914364"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677" y="6245073"/>
            <a:ext cx="2894648" cy="475773"/>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ctr" rtl="1">
              <a:defRPr sz="1400">
                <a:solidFill>
                  <a:srgbClr val="000000"/>
                </a:solidFill>
                <a:latin typeface="Arial" charset="0"/>
                <a:ea typeface="+mn-ea"/>
                <a:cs typeface="Arial" charset="0"/>
                <a:sym typeface="GillSans" pitchFamily="1" charset="0"/>
              </a:defRPr>
            </a:lvl1pPr>
          </a:lstStyle>
          <a:p>
            <a:pPr defTabSz="914364"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457200" y="6245073"/>
            <a:ext cx="2133124" cy="475773"/>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l" rtl="1">
              <a:defRPr sz="1400">
                <a:solidFill>
                  <a:srgbClr val="000000"/>
                </a:solidFill>
                <a:latin typeface="Arial" charset="0"/>
                <a:cs typeface="Arial" charset="0"/>
              </a:defRPr>
            </a:lvl1pPr>
          </a:lstStyle>
          <a:p>
            <a:pPr defTabSz="914364" fontAlgn="base">
              <a:spcBef>
                <a:spcPct val="0"/>
              </a:spcBef>
              <a:spcAft>
                <a:spcPct val="0"/>
              </a:spcAft>
              <a:defRPr/>
            </a:pPr>
            <a:fld id="{0E5DF00B-0023-6D48-9B41-C8970FA1FDBB}" type="slidenum">
              <a:rPr lang="he-IL" smtClean="0">
                <a:ea typeface="ＭＳ Ｐゴシック" charset="0"/>
                <a:sym typeface="GillSans" charset="0"/>
              </a:rPr>
              <a:pPr defTabSz="914364" fontAlgn="base">
                <a:spcBef>
                  <a:spcPct val="0"/>
                </a:spcBef>
                <a:spcAft>
                  <a:spcPct val="0"/>
                </a:spcAft>
                <a:defRPr/>
              </a:pPr>
              <a:t>‹#›</a:t>
            </a:fld>
            <a:endParaRPr lang="en-US">
              <a:ea typeface="ＭＳ Ｐゴシック" charset="0"/>
              <a:sym typeface="GillSans" charset="0"/>
            </a:endParaRPr>
          </a:p>
        </p:txBody>
      </p:sp>
    </p:spTree>
    <p:extLst>
      <p:ext uri="{BB962C8B-B14F-4D97-AF65-F5344CB8AC3E}">
        <p14:creationId xmlns:p14="http://schemas.microsoft.com/office/powerpoint/2010/main" val="132543241"/>
      </p:ext>
    </p:extLst>
  </p:cSld>
  <p:clrMap bg1="lt1" tx1="dk1" bg2="lt2" tx2="dk2" accent1="accent1" accent2="accent2" accent3="accent3" accent4="accent4" accent5="accent5" accent6="accent6" hlink="hlink" folHlink="folHlink"/>
  <p:sldLayoutIdLst>
    <p:sldLayoutId id="2147483940" r:id="rId1"/>
  </p:sldLayoutIdLst>
  <p:txStyles>
    <p:titleStyle>
      <a:lvl1pPr algn="ctr" rtl="1" eaLnBrk="0" fontAlgn="base" hangingPunct="0">
        <a:spcBef>
          <a:spcPct val="0"/>
        </a:spcBef>
        <a:spcAft>
          <a:spcPct val="0"/>
        </a:spcAft>
        <a:defRPr sz="4400">
          <a:solidFill>
            <a:schemeClr val="tx2"/>
          </a:solidFill>
          <a:latin typeface="+mj-lt"/>
          <a:ea typeface="ＭＳ Ｐゴシック" charset="0"/>
          <a:cs typeface="+mj-cs"/>
        </a:defRPr>
      </a:lvl1pPr>
      <a:lvl2pPr algn="ctr" rtl="1"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1"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1"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1"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89" algn="ctr" rtl="1" fontAlgn="base">
        <a:spcBef>
          <a:spcPct val="0"/>
        </a:spcBef>
        <a:spcAft>
          <a:spcPct val="0"/>
        </a:spcAft>
        <a:defRPr sz="4400">
          <a:solidFill>
            <a:schemeClr val="tx2"/>
          </a:solidFill>
          <a:latin typeface="Arial" charset="0"/>
          <a:cs typeface="Arial" charset="0"/>
        </a:defRPr>
      </a:lvl6pPr>
      <a:lvl7pPr marL="913977" algn="ctr" rtl="1" fontAlgn="base">
        <a:spcBef>
          <a:spcPct val="0"/>
        </a:spcBef>
        <a:spcAft>
          <a:spcPct val="0"/>
        </a:spcAft>
        <a:defRPr sz="4400">
          <a:solidFill>
            <a:schemeClr val="tx2"/>
          </a:solidFill>
          <a:latin typeface="Arial" charset="0"/>
          <a:cs typeface="Arial" charset="0"/>
        </a:defRPr>
      </a:lvl7pPr>
      <a:lvl8pPr marL="1370966" algn="ctr" rtl="1" fontAlgn="base">
        <a:spcBef>
          <a:spcPct val="0"/>
        </a:spcBef>
        <a:spcAft>
          <a:spcPct val="0"/>
        </a:spcAft>
        <a:defRPr sz="4400">
          <a:solidFill>
            <a:schemeClr val="tx2"/>
          </a:solidFill>
          <a:latin typeface="Arial" charset="0"/>
          <a:cs typeface="Arial" charset="0"/>
        </a:defRPr>
      </a:lvl8pPr>
      <a:lvl9pPr marL="1827954" algn="ctr" rtl="1" fontAlgn="base">
        <a:spcBef>
          <a:spcPct val="0"/>
        </a:spcBef>
        <a:spcAft>
          <a:spcPct val="0"/>
        </a:spcAft>
        <a:defRPr sz="4400">
          <a:solidFill>
            <a:schemeClr val="tx2"/>
          </a:solidFill>
          <a:latin typeface="Arial" charset="0"/>
          <a:cs typeface="Arial" charset="0"/>
        </a:defRPr>
      </a:lvl9pPr>
    </p:titleStyle>
    <p:bodyStyle>
      <a:lvl1pPr marL="337164" indent="-337164" algn="r" rtl="1" eaLnBrk="0" fontAlgn="base" hangingPunct="0">
        <a:spcBef>
          <a:spcPct val="20000"/>
        </a:spcBef>
        <a:spcAft>
          <a:spcPct val="0"/>
        </a:spcAft>
        <a:buChar char="•"/>
        <a:defRPr sz="3200">
          <a:solidFill>
            <a:schemeClr val="tx1"/>
          </a:solidFill>
          <a:latin typeface="+mn-lt"/>
          <a:ea typeface="ＭＳ Ｐゴシック" charset="0"/>
          <a:cs typeface="+mn-cs"/>
        </a:defRPr>
      </a:lvl1pPr>
      <a:lvl2pPr marL="737190" indent="-280019" algn="r" rtl="1" eaLnBrk="0" fontAlgn="base" hangingPunct="0">
        <a:spcBef>
          <a:spcPct val="20000"/>
        </a:spcBef>
        <a:spcAft>
          <a:spcPct val="0"/>
        </a:spcAft>
        <a:buChar char="–"/>
        <a:defRPr sz="2800">
          <a:solidFill>
            <a:schemeClr val="tx1"/>
          </a:solidFill>
          <a:latin typeface="+mn-lt"/>
          <a:ea typeface="Arial" charset="0"/>
          <a:cs typeface="+mn-cs"/>
        </a:defRPr>
      </a:lvl2pPr>
      <a:lvl3pPr marL="1137217" indent="-222872" algn="r" rtl="1" eaLnBrk="0" fontAlgn="base" hangingPunct="0">
        <a:spcBef>
          <a:spcPct val="20000"/>
        </a:spcBef>
        <a:spcAft>
          <a:spcPct val="0"/>
        </a:spcAft>
        <a:buChar char="•"/>
        <a:defRPr sz="2400">
          <a:solidFill>
            <a:schemeClr val="tx1"/>
          </a:solidFill>
          <a:latin typeface="+mn-lt"/>
          <a:ea typeface="Arial" charset="0"/>
          <a:cs typeface="+mn-cs"/>
        </a:defRPr>
      </a:lvl3pPr>
      <a:lvl4pPr marL="1594391" indent="-222872" algn="r" rtl="1" eaLnBrk="0" fontAlgn="base" hangingPunct="0">
        <a:spcBef>
          <a:spcPct val="20000"/>
        </a:spcBef>
        <a:spcAft>
          <a:spcPct val="0"/>
        </a:spcAft>
        <a:buChar char="–"/>
        <a:defRPr sz="2000">
          <a:solidFill>
            <a:schemeClr val="tx1"/>
          </a:solidFill>
          <a:latin typeface="+mn-lt"/>
          <a:ea typeface="Arial" charset="0"/>
          <a:cs typeface="+mn-cs"/>
        </a:defRPr>
      </a:lvl4pPr>
      <a:lvl5pPr marL="2051562" indent="-222872" algn="r" rtl="1" eaLnBrk="0" fontAlgn="base" hangingPunct="0">
        <a:spcBef>
          <a:spcPct val="20000"/>
        </a:spcBef>
        <a:spcAft>
          <a:spcPct val="0"/>
        </a:spcAft>
        <a:buChar char="»"/>
        <a:defRPr sz="2000">
          <a:solidFill>
            <a:schemeClr val="tx1"/>
          </a:solidFill>
          <a:latin typeface="+mn-lt"/>
          <a:ea typeface="Arial" charset="0"/>
          <a:cs typeface="+mn-cs"/>
        </a:defRPr>
      </a:lvl5pPr>
      <a:lvl6pPr marL="2513425" indent="-228494" algn="r" rtl="1" fontAlgn="base">
        <a:spcBef>
          <a:spcPct val="20000"/>
        </a:spcBef>
        <a:spcAft>
          <a:spcPct val="0"/>
        </a:spcAft>
        <a:buChar char="»"/>
        <a:defRPr sz="2000">
          <a:solidFill>
            <a:schemeClr val="tx1"/>
          </a:solidFill>
          <a:latin typeface="+mn-lt"/>
          <a:cs typeface="+mn-cs"/>
        </a:defRPr>
      </a:lvl6pPr>
      <a:lvl7pPr marL="2970410" indent="-228494" algn="r" rtl="1" fontAlgn="base">
        <a:spcBef>
          <a:spcPct val="20000"/>
        </a:spcBef>
        <a:spcAft>
          <a:spcPct val="0"/>
        </a:spcAft>
        <a:buChar char="»"/>
        <a:defRPr sz="2000">
          <a:solidFill>
            <a:schemeClr val="tx1"/>
          </a:solidFill>
          <a:latin typeface="+mn-lt"/>
          <a:cs typeface="+mn-cs"/>
        </a:defRPr>
      </a:lvl7pPr>
      <a:lvl8pPr marL="3427392" indent="-228494" algn="r" rtl="1" fontAlgn="base">
        <a:spcBef>
          <a:spcPct val="20000"/>
        </a:spcBef>
        <a:spcAft>
          <a:spcPct val="0"/>
        </a:spcAft>
        <a:buChar char="»"/>
        <a:defRPr sz="2000">
          <a:solidFill>
            <a:schemeClr val="tx1"/>
          </a:solidFill>
          <a:latin typeface="+mn-lt"/>
          <a:cs typeface="+mn-cs"/>
        </a:defRPr>
      </a:lvl8pPr>
      <a:lvl9pPr marL="3884369" indent="-228494"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977" rtl="0" eaLnBrk="1" latinLnBrk="0" hangingPunct="1">
        <a:defRPr sz="1800" kern="1200">
          <a:solidFill>
            <a:schemeClr val="tx1"/>
          </a:solidFill>
          <a:latin typeface="+mn-lt"/>
          <a:ea typeface="+mn-ea"/>
          <a:cs typeface="+mn-cs"/>
        </a:defRPr>
      </a:lvl1pPr>
      <a:lvl2pPr marL="456989"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66" algn="l" defTabSz="913977" rtl="0" eaLnBrk="1" latinLnBrk="0" hangingPunct="1">
        <a:defRPr sz="1800" kern="1200">
          <a:solidFill>
            <a:schemeClr val="tx1"/>
          </a:solidFill>
          <a:latin typeface="+mn-lt"/>
          <a:ea typeface="+mn-ea"/>
          <a:cs typeface="+mn-cs"/>
        </a:defRPr>
      </a:lvl4pPr>
      <a:lvl5pPr marL="1827954" algn="l" defTabSz="913977" rtl="0" eaLnBrk="1" latinLnBrk="0" hangingPunct="1">
        <a:defRPr sz="1800" kern="1200">
          <a:solidFill>
            <a:schemeClr val="tx1"/>
          </a:solidFill>
          <a:latin typeface="+mn-lt"/>
          <a:ea typeface="+mn-ea"/>
          <a:cs typeface="+mn-cs"/>
        </a:defRPr>
      </a:lvl5pPr>
      <a:lvl6pPr marL="2284943" algn="l" defTabSz="913977" rtl="0" eaLnBrk="1" latinLnBrk="0" hangingPunct="1">
        <a:defRPr sz="1800" kern="1200">
          <a:solidFill>
            <a:schemeClr val="tx1"/>
          </a:solidFill>
          <a:latin typeface="+mn-lt"/>
          <a:ea typeface="+mn-ea"/>
          <a:cs typeface="+mn-cs"/>
        </a:defRPr>
      </a:lvl6pPr>
      <a:lvl7pPr marL="2741931" algn="l" defTabSz="913977" rtl="0" eaLnBrk="1" latinLnBrk="0" hangingPunct="1">
        <a:defRPr sz="1800" kern="1200">
          <a:solidFill>
            <a:schemeClr val="tx1"/>
          </a:solidFill>
          <a:latin typeface="+mn-lt"/>
          <a:ea typeface="+mn-ea"/>
          <a:cs typeface="+mn-cs"/>
        </a:defRPr>
      </a:lvl7pPr>
      <a:lvl8pPr marL="3198896" algn="l" defTabSz="913977" rtl="0" eaLnBrk="1" latinLnBrk="0" hangingPunct="1">
        <a:defRPr sz="1800" kern="1200">
          <a:solidFill>
            <a:schemeClr val="tx1"/>
          </a:solidFill>
          <a:latin typeface="+mn-lt"/>
          <a:ea typeface="+mn-ea"/>
          <a:cs typeface="+mn-cs"/>
        </a:defRPr>
      </a:lvl8pPr>
      <a:lvl9pPr marL="3655904" algn="l" defTabSz="91397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10077"/>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677"/>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7924"/>
            <a:ext cx="1904524"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l" eaLnBrk="0" hangingPunct="0">
              <a:defRPr sz="1400">
                <a:solidFill>
                  <a:srgbClr val="000000"/>
                </a:solidFill>
                <a:latin typeface="Times" charset="0"/>
                <a:ea typeface="+mn-ea"/>
                <a:cs typeface="+mn-cs"/>
                <a:sym typeface="GillSans"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677" y="6247924"/>
            <a:ext cx="2894648"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ctr" eaLnBrk="0" hangingPunct="0">
              <a:defRPr sz="1400">
                <a:solidFill>
                  <a:srgbClr val="000000"/>
                </a:solidFill>
                <a:latin typeface="Times" charset="0"/>
                <a:ea typeface="+mn-ea"/>
                <a:cs typeface="+mn-cs"/>
                <a:sym typeface="GillSans"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680" y="6247924"/>
            <a:ext cx="1904523"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r" eaLnBrk="0" hangingPunct="0">
              <a:defRPr sz="1400">
                <a:solidFill>
                  <a:srgbClr val="000000"/>
                </a:solidFill>
                <a:latin typeface="Times" charset="0"/>
                <a:ea typeface="GillSans" charset="0"/>
                <a:cs typeface="GillSans" charset="0"/>
              </a:defRPr>
            </a:lvl1pPr>
          </a:lstStyle>
          <a:p>
            <a:pPr defTabSz="914400" fontAlgn="base">
              <a:spcBef>
                <a:spcPct val="0"/>
              </a:spcBef>
              <a:spcAft>
                <a:spcPct val="0"/>
              </a:spcAft>
            </a:pPr>
            <a:fld id="{F203AA21-9585-E84D-BAEB-81FB9EFFF760}" type="slidenum">
              <a:rPr lang="en-US" smtClean="0">
                <a:sym typeface="GillSans" charset="0"/>
              </a:rPr>
              <a:pPr defTabSz="914400" fontAlgn="base">
                <a:spcBef>
                  <a:spcPct val="0"/>
                </a:spcBef>
                <a:spcAft>
                  <a:spcPct val="0"/>
                </a:spcAft>
              </a:pPr>
              <a:t>‹#›</a:t>
            </a:fld>
            <a:endParaRPr lang="en-US">
              <a:sym typeface="GillSans" charset="0"/>
            </a:endParaRPr>
          </a:p>
        </p:txBody>
      </p:sp>
    </p:spTree>
    <p:extLst>
      <p:ext uri="{BB962C8B-B14F-4D97-AF65-F5344CB8AC3E}">
        <p14:creationId xmlns:p14="http://schemas.microsoft.com/office/powerpoint/2010/main" val="21801065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6989" algn="ctr" rtl="0" fontAlgn="base">
        <a:spcBef>
          <a:spcPct val="0"/>
        </a:spcBef>
        <a:spcAft>
          <a:spcPct val="0"/>
        </a:spcAft>
        <a:defRPr sz="4400">
          <a:solidFill>
            <a:schemeClr val="tx2"/>
          </a:solidFill>
          <a:latin typeface="Times" charset="0"/>
        </a:defRPr>
      </a:lvl6pPr>
      <a:lvl7pPr marL="913977" algn="ctr" rtl="0" fontAlgn="base">
        <a:spcBef>
          <a:spcPct val="0"/>
        </a:spcBef>
        <a:spcAft>
          <a:spcPct val="0"/>
        </a:spcAft>
        <a:defRPr sz="4400">
          <a:solidFill>
            <a:schemeClr val="tx2"/>
          </a:solidFill>
          <a:latin typeface="Times" charset="0"/>
        </a:defRPr>
      </a:lvl7pPr>
      <a:lvl8pPr marL="1370966" algn="ctr" rtl="0" fontAlgn="base">
        <a:spcBef>
          <a:spcPct val="0"/>
        </a:spcBef>
        <a:spcAft>
          <a:spcPct val="0"/>
        </a:spcAft>
        <a:defRPr sz="4400">
          <a:solidFill>
            <a:schemeClr val="tx2"/>
          </a:solidFill>
          <a:latin typeface="Times" charset="0"/>
        </a:defRPr>
      </a:lvl8pPr>
      <a:lvl9pPr marL="1827954" algn="ctr" rtl="0" fontAlgn="base">
        <a:spcBef>
          <a:spcPct val="0"/>
        </a:spcBef>
        <a:spcAft>
          <a:spcPct val="0"/>
        </a:spcAft>
        <a:defRPr sz="4400">
          <a:solidFill>
            <a:schemeClr val="tx2"/>
          </a:solidFill>
          <a:latin typeface="Times" charset="0"/>
        </a:defRPr>
      </a:lvl9pPr>
    </p:titleStyle>
    <p:bodyStyle>
      <a:lvl1pPr marL="335747" indent="-335747"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5784" indent="-278599" algn="l" rtl="0" eaLnBrk="0" fontAlgn="base" hangingPunct="0">
        <a:spcBef>
          <a:spcPct val="20000"/>
        </a:spcBef>
        <a:spcAft>
          <a:spcPct val="0"/>
        </a:spcAft>
        <a:buChar char="–"/>
        <a:defRPr sz="2800">
          <a:solidFill>
            <a:schemeClr val="tx1"/>
          </a:solidFill>
          <a:latin typeface="+mn-lt"/>
          <a:ea typeface="ＭＳ Ｐゴシック" charset="-128"/>
        </a:defRPr>
      </a:lvl2pPr>
      <a:lvl3pPr marL="1135823" indent="-221450" algn="l" rtl="0" eaLnBrk="0" fontAlgn="base" hangingPunct="0">
        <a:spcBef>
          <a:spcPct val="20000"/>
        </a:spcBef>
        <a:spcAft>
          <a:spcPct val="0"/>
        </a:spcAft>
        <a:buChar char="•"/>
        <a:defRPr sz="2400">
          <a:solidFill>
            <a:schemeClr val="tx1"/>
          </a:solidFill>
          <a:latin typeface="+mn-lt"/>
          <a:ea typeface="ＭＳ Ｐゴシック" charset="-128"/>
        </a:defRPr>
      </a:lvl3pPr>
      <a:lvl4pPr marL="1593009" indent="-221450" algn="l" rtl="0" eaLnBrk="0" fontAlgn="base" hangingPunct="0">
        <a:spcBef>
          <a:spcPct val="20000"/>
        </a:spcBef>
        <a:spcAft>
          <a:spcPct val="0"/>
        </a:spcAft>
        <a:buChar char="–"/>
        <a:defRPr sz="2000">
          <a:solidFill>
            <a:schemeClr val="tx1"/>
          </a:solidFill>
          <a:latin typeface="+mn-lt"/>
          <a:ea typeface="ＭＳ Ｐゴシック" charset="-128"/>
        </a:defRPr>
      </a:lvl4pPr>
      <a:lvl5pPr marL="2050196" indent="-221450" algn="l" rtl="0" eaLnBrk="0" fontAlgn="base" hangingPunct="0">
        <a:spcBef>
          <a:spcPct val="20000"/>
        </a:spcBef>
        <a:spcAft>
          <a:spcPct val="0"/>
        </a:spcAft>
        <a:buChar char="»"/>
        <a:defRPr sz="2000">
          <a:solidFill>
            <a:schemeClr val="tx1"/>
          </a:solidFill>
          <a:latin typeface="+mn-lt"/>
          <a:ea typeface="ＭＳ Ｐゴシック" charset="-128"/>
        </a:defRPr>
      </a:lvl5pPr>
      <a:lvl6pPr marL="2513425" indent="-228494" algn="l" rtl="0" fontAlgn="base">
        <a:spcBef>
          <a:spcPct val="20000"/>
        </a:spcBef>
        <a:spcAft>
          <a:spcPct val="0"/>
        </a:spcAft>
        <a:buChar char="»"/>
        <a:defRPr sz="2000">
          <a:solidFill>
            <a:schemeClr val="tx1"/>
          </a:solidFill>
          <a:latin typeface="+mn-lt"/>
          <a:ea typeface="ＭＳ Ｐゴシック" charset="-128"/>
        </a:defRPr>
      </a:lvl6pPr>
      <a:lvl7pPr marL="2970410" indent="-228494" algn="l" rtl="0" fontAlgn="base">
        <a:spcBef>
          <a:spcPct val="20000"/>
        </a:spcBef>
        <a:spcAft>
          <a:spcPct val="0"/>
        </a:spcAft>
        <a:buChar char="»"/>
        <a:defRPr sz="2000">
          <a:solidFill>
            <a:schemeClr val="tx1"/>
          </a:solidFill>
          <a:latin typeface="+mn-lt"/>
          <a:ea typeface="ＭＳ Ｐゴシック" charset="-128"/>
        </a:defRPr>
      </a:lvl7pPr>
      <a:lvl8pPr marL="3427392" indent="-228494" algn="l" rtl="0" fontAlgn="base">
        <a:spcBef>
          <a:spcPct val="20000"/>
        </a:spcBef>
        <a:spcAft>
          <a:spcPct val="0"/>
        </a:spcAft>
        <a:buChar char="»"/>
        <a:defRPr sz="2000">
          <a:solidFill>
            <a:schemeClr val="tx1"/>
          </a:solidFill>
          <a:latin typeface="+mn-lt"/>
          <a:ea typeface="ＭＳ Ｐゴシック" charset="-128"/>
        </a:defRPr>
      </a:lvl8pPr>
      <a:lvl9pPr marL="3884369" indent="-2284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defRPr sz="1400">
                <a:cs typeface="+mn-cs"/>
              </a:defRPr>
            </a:lvl1pPr>
          </a:lstStyle>
          <a:p>
            <a:pPr defTabSz="913977"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a:defRPr sz="1400">
                <a:cs typeface="+mn-cs"/>
              </a:defRPr>
            </a:lvl1pPr>
          </a:lstStyle>
          <a:p>
            <a:pPr defTabSz="913977"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a:defRPr sz="1400">
                <a:cs typeface="+mn-cs"/>
              </a:defRPr>
            </a:lvl1pPr>
          </a:lstStyle>
          <a:p>
            <a:pPr defTabSz="913977" fontAlgn="base">
              <a:spcBef>
                <a:spcPct val="0"/>
              </a:spcBef>
              <a:spcAft>
                <a:spcPct val="0"/>
              </a:spcAft>
              <a:defRPr/>
            </a:pPr>
            <a:fld id="{D6BD2B84-CB08-7747-A998-B6910C321352}" type="slidenum">
              <a:rPr lang="en-US" smtClean="0">
                <a:solidFill>
                  <a:srgbClr val="000000"/>
                </a:solidFill>
                <a:latin typeface="Times New Roman" charset="0"/>
                <a:ea typeface="ＭＳ Ｐゴシック" charset="0"/>
              </a:rPr>
              <a:pPr defTabSz="913977"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85886447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89" algn="ctr" rtl="0" fontAlgn="base">
        <a:spcBef>
          <a:spcPct val="0"/>
        </a:spcBef>
        <a:spcAft>
          <a:spcPct val="0"/>
        </a:spcAft>
        <a:defRPr sz="4400">
          <a:solidFill>
            <a:schemeClr val="tx2"/>
          </a:solidFill>
          <a:latin typeface="Times New Roman" charset="0"/>
          <a:ea typeface="ＭＳ Ｐゴシック" charset="0"/>
        </a:defRPr>
      </a:lvl6pPr>
      <a:lvl7pPr marL="913977" algn="ctr" rtl="0" fontAlgn="base">
        <a:spcBef>
          <a:spcPct val="0"/>
        </a:spcBef>
        <a:spcAft>
          <a:spcPct val="0"/>
        </a:spcAft>
        <a:defRPr sz="4400">
          <a:solidFill>
            <a:schemeClr val="tx2"/>
          </a:solidFill>
          <a:latin typeface="Times New Roman" charset="0"/>
          <a:ea typeface="ＭＳ Ｐゴシック" charset="0"/>
        </a:defRPr>
      </a:lvl7pPr>
      <a:lvl8pPr marL="1370966" algn="ctr" rtl="0" fontAlgn="base">
        <a:spcBef>
          <a:spcPct val="0"/>
        </a:spcBef>
        <a:spcAft>
          <a:spcPct val="0"/>
        </a:spcAft>
        <a:defRPr sz="4400">
          <a:solidFill>
            <a:schemeClr val="tx2"/>
          </a:solidFill>
          <a:latin typeface="Times New Roman" charset="0"/>
          <a:ea typeface="ＭＳ Ｐゴシック" charset="0"/>
        </a:defRPr>
      </a:lvl8pPr>
      <a:lvl9pPr marL="1827954"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41" indent="-34274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97" indent="-285609" algn="l" rtl="0" eaLnBrk="0" fontAlgn="base" hangingPunct="0">
        <a:spcBef>
          <a:spcPct val="20000"/>
        </a:spcBef>
        <a:spcAft>
          <a:spcPct val="0"/>
        </a:spcAft>
        <a:buChar char="–"/>
        <a:defRPr sz="2800">
          <a:solidFill>
            <a:schemeClr val="tx1"/>
          </a:solidFill>
          <a:latin typeface="+mn-lt"/>
          <a:ea typeface="+mn-ea"/>
        </a:defRPr>
      </a:lvl2pPr>
      <a:lvl3pPr marL="1142471" indent="-228494" algn="l" rtl="0" eaLnBrk="0" fontAlgn="base" hangingPunct="0">
        <a:spcBef>
          <a:spcPct val="20000"/>
        </a:spcBef>
        <a:spcAft>
          <a:spcPct val="0"/>
        </a:spcAft>
        <a:buChar char="•"/>
        <a:defRPr sz="2400">
          <a:solidFill>
            <a:schemeClr val="tx1"/>
          </a:solidFill>
          <a:latin typeface="+mn-lt"/>
          <a:ea typeface="+mn-ea"/>
        </a:defRPr>
      </a:lvl3pPr>
      <a:lvl4pPr marL="1599448" indent="-228494" algn="l" rtl="0" eaLnBrk="0" fontAlgn="base" hangingPunct="0">
        <a:spcBef>
          <a:spcPct val="20000"/>
        </a:spcBef>
        <a:spcAft>
          <a:spcPct val="0"/>
        </a:spcAft>
        <a:buChar char="–"/>
        <a:defRPr sz="2000">
          <a:solidFill>
            <a:schemeClr val="tx1"/>
          </a:solidFill>
          <a:latin typeface="+mn-lt"/>
          <a:ea typeface="+mn-ea"/>
        </a:defRPr>
      </a:lvl4pPr>
      <a:lvl5pPr marL="2056433" indent="-228494" algn="l" rtl="0" eaLnBrk="0" fontAlgn="base" hangingPunct="0">
        <a:spcBef>
          <a:spcPct val="20000"/>
        </a:spcBef>
        <a:spcAft>
          <a:spcPct val="0"/>
        </a:spcAft>
        <a:buChar char="»"/>
        <a:defRPr sz="2000">
          <a:solidFill>
            <a:schemeClr val="tx1"/>
          </a:solidFill>
          <a:latin typeface="+mn-lt"/>
          <a:ea typeface="+mn-ea"/>
        </a:defRPr>
      </a:lvl5pPr>
      <a:lvl6pPr marL="2513425" indent="-228494" algn="l" rtl="0" fontAlgn="base">
        <a:spcBef>
          <a:spcPct val="20000"/>
        </a:spcBef>
        <a:spcAft>
          <a:spcPct val="0"/>
        </a:spcAft>
        <a:buChar char="»"/>
        <a:defRPr sz="2000">
          <a:solidFill>
            <a:schemeClr val="tx1"/>
          </a:solidFill>
          <a:latin typeface="+mn-lt"/>
          <a:ea typeface="+mn-ea"/>
        </a:defRPr>
      </a:lvl6pPr>
      <a:lvl7pPr marL="2970410" indent="-228494" algn="l" rtl="0" fontAlgn="base">
        <a:spcBef>
          <a:spcPct val="20000"/>
        </a:spcBef>
        <a:spcAft>
          <a:spcPct val="0"/>
        </a:spcAft>
        <a:buChar char="»"/>
        <a:defRPr sz="2000">
          <a:solidFill>
            <a:schemeClr val="tx1"/>
          </a:solidFill>
          <a:latin typeface="+mn-lt"/>
          <a:ea typeface="+mn-ea"/>
        </a:defRPr>
      </a:lvl7pPr>
      <a:lvl8pPr marL="3427392" indent="-228494" algn="l" rtl="0" fontAlgn="base">
        <a:spcBef>
          <a:spcPct val="20000"/>
        </a:spcBef>
        <a:spcAft>
          <a:spcPct val="0"/>
        </a:spcAft>
        <a:buChar char="»"/>
        <a:defRPr sz="2000">
          <a:solidFill>
            <a:schemeClr val="tx1"/>
          </a:solidFill>
          <a:latin typeface="+mn-lt"/>
          <a:ea typeface="+mn-ea"/>
        </a:defRPr>
      </a:lvl8pPr>
      <a:lvl9pPr marL="3884369" indent="-228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pPr>
                <a:defRPr/>
              </a:pPr>
              <a:t>‹#›</a:t>
            </a:fld>
            <a:endParaRPr lang="en-US"/>
          </a:p>
        </p:txBody>
      </p:sp>
    </p:spTree>
    <p:extLst>
      <p:ext uri="{BB962C8B-B14F-4D97-AF65-F5344CB8AC3E}">
        <p14:creationId xmlns:p14="http://schemas.microsoft.com/office/powerpoint/2010/main" val="2208610864"/>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36" tIns="45716" rIns="91436" bIns="45716"/>
          <a:lstStyle/>
          <a:p>
            <a:pPr defTabSz="913572" eaLnBrk="0" fontAlgn="base" hangingPunct="0">
              <a:spcBef>
                <a:spcPct val="0"/>
              </a:spcBef>
              <a:spcAft>
                <a:spcPct val="0"/>
              </a:spcAft>
            </a:pPr>
            <a:endParaRPr kumimoji="1" lang="en-US" sz="3200">
              <a:solidFill>
                <a:srgbClr val="009999"/>
              </a:solidFill>
              <a:latin typeface="Times New Roman" charset="0"/>
              <a:ea typeface="ＭＳ Ｐゴシック" charset="0"/>
              <a:cs typeface="ＭＳ Ｐゴシック" charset="0"/>
            </a:endParaRPr>
          </a:p>
        </p:txBody>
      </p:sp>
      <p:sp>
        <p:nvSpPr>
          <p:cNvPr id="1027" name="Rectangle 3"/>
          <p:cNvSpPr>
            <a:spLocks noGrp="1" noChangeArrowheads="1"/>
          </p:cNvSpPr>
          <p:nvPr>
            <p:ph type="title"/>
          </p:nvPr>
        </p:nvSpPr>
        <p:spPr bwMode="auto">
          <a:xfrm>
            <a:off x="2819402" y="6096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2" y="1981200"/>
            <a:ext cx="609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5"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defRPr>
            </a:lvl1pPr>
          </a:lstStyle>
          <a:p>
            <a:pPr defTabSz="913572" eaLnBrk="0" fontAlgn="base" hangingPunct="0">
              <a:spcBef>
                <a:spcPct val="0"/>
              </a:spcBef>
              <a:spcAft>
                <a:spcPct val="0"/>
              </a:spcAft>
              <a:defRPr/>
            </a:pPr>
            <a:endParaRPr kumimoji="1" lang="en-US">
              <a:solidFill>
                <a:srgbClr val="FF9966"/>
              </a:solidFill>
              <a:ea typeface="ＭＳ Ｐゴシック" charset="0"/>
              <a:cs typeface="ＭＳ Ｐゴシック" charset="0"/>
            </a:endParaRPr>
          </a:p>
        </p:txBody>
      </p:sp>
      <p:sp>
        <p:nvSpPr>
          <p:cNvPr id="1030" name="Rectangle 6"/>
          <p:cNvSpPr>
            <a:spLocks noGrp="1" noChangeArrowheads="1"/>
          </p:cNvSpPr>
          <p:nvPr>
            <p:ph type="ftr" sz="quarter" idx="3"/>
          </p:nvPr>
        </p:nvSpPr>
        <p:spPr bwMode="auto">
          <a:xfrm>
            <a:off x="3581405"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defRPr>
            </a:lvl1pPr>
          </a:lstStyle>
          <a:p>
            <a:pPr defTabSz="913572" eaLnBrk="0" fontAlgn="base" hangingPunct="0">
              <a:spcBef>
                <a:spcPct val="0"/>
              </a:spcBef>
              <a:spcAft>
                <a:spcPct val="0"/>
              </a:spcAft>
              <a:defRPr/>
            </a:pPr>
            <a:endParaRPr kumimoji="1" lang="en-US">
              <a:solidFill>
                <a:srgbClr val="FF9966"/>
              </a:solidFill>
              <a:ea typeface="ＭＳ Ｐゴシック" charset="0"/>
              <a:cs typeface="ＭＳ Ｐゴシック" charset="0"/>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smtClean="0">
                <a:solidFill>
                  <a:schemeClr val="hlink"/>
                </a:solidFill>
                <a:latin typeface="Arial" charset="0"/>
              </a:defRPr>
            </a:lvl1pPr>
          </a:lstStyle>
          <a:p>
            <a:pPr defTabSz="913572" eaLnBrk="0" fontAlgn="base" hangingPunct="0">
              <a:spcBef>
                <a:spcPct val="0"/>
              </a:spcBef>
              <a:spcAft>
                <a:spcPct val="0"/>
              </a:spcAft>
              <a:defRPr/>
            </a:pPr>
            <a:fld id="{BAB35908-2825-964C-B9DA-7BC17272C3CB}" type="slidenum">
              <a:rPr kumimoji="1" lang="en-US" smtClean="0">
                <a:solidFill>
                  <a:srgbClr val="FF9966"/>
                </a:solidFill>
                <a:ea typeface="ＭＳ Ｐゴシック" charset="0"/>
                <a:cs typeface="ＭＳ Ｐゴシック" charset="0"/>
              </a:rPr>
              <a:pPr defTabSz="913572" eaLnBrk="0" fontAlgn="base" hangingPunct="0">
                <a:spcBef>
                  <a:spcPct val="0"/>
                </a:spcBef>
                <a:spcAft>
                  <a:spcPct val="0"/>
                </a:spcAft>
                <a:defRPr/>
              </a:pPr>
              <a:t>‹#›</a:t>
            </a:fld>
            <a:endParaRPr kumimoji="1" lang="en-US">
              <a:solidFill>
                <a:srgbClr val="FF9966"/>
              </a:solidFill>
              <a:ea typeface="ＭＳ Ｐゴシック" charset="0"/>
              <a:cs typeface="ＭＳ Ｐゴシック" charset="0"/>
            </a:endParaRPr>
          </a:p>
        </p:txBody>
      </p:sp>
    </p:spTree>
    <p:extLst>
      <p:ext uri="{BB962C8B-B14F-4D97-AF65-F5344CB8AC3E}">
        <p14:creationId xmlns:p14="http://schemas.microsoft.com/office/powerpoint/2010/main" val="2709170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6786"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3572"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0358"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7144"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589" indent="-342589" algn="l" rtl="0" eaLnBrk="0" fontAlgn="base" hangingPunct="0">
        <a:spcBef>
          <a:spcPct val="20000"/>
        </a:spcBef>
        <a:spcAft>
          <a:spcPct val="0"/>
        </a:spcAft>
        <a:buClr>
          <a:schemeClr val="hlink"/>
        </a:buClr>
        <a:buSzPct val="50000"/>
        <a:buFont typeface="Monotype Sorts" charset="0"/>
        <a:buChar char="n"/>
        <a:defRPr kumimoji="1" sz="2800">
          <a:solidFill>
            <a:schemeClr val="tx1"/>
          </a:solidFill>
          <a:latin typeface="+mn-lt"/>
          <a:ea typeface="ＭＳ Ｐゴシック" pitchFamily="-109" charset="-128"/>
          <a:cs typeface="ＭＳ Ｐゴシック" pitchFamily="-109" charset="-128"/>
        </a:defRPr>
      </a:lvl1pPr>
      <a:lvl2pPr marL="742261" indent="-285474" algn="l" rtl="0" eaLnBrk="0" fontAlgn="base" hangingPunct="0">
        <a:spcBef>
          <a:spcPct val="20000"/>
        </a:spcBef>
        <a:spcAft>
          <a:spcPct val="0"/>
        </a:spcAft>
        <a:buClr>
          <a:schemeClr val="tx2"/>
        </a:buClr>
        <a:buSzPct val="75000"/>
        <a:buFont typeface="Monotype Sorts" charset="0"/>
        <a:buChar char="u"/>
        <a:defRPr kumimoji="1" sz="2600">
          <a:solidFill>
            <a:schemeClr val="tx1"/>
          </a:solidFill>
          <a:latin typeface="+mn-lt"/>
          <a:ea typeface="ＭＳ Ｐゴシック" pitchFamily="-109" charset="-128"/>
        </a:defRPr>
      </a:lvl2pPr>
      <a:lvl3pPr marL="1141965" indent="-228393" algn="l" rtl="0" eaLnBrk="0" fontAlgn="base" hangingPunct="0">
        <a:spcBef>
          <a:spcPct val="20000"/>
        </a:spcBef>
        <a:spcAft>
          <a:spcPct val="0"/>
        </a:spcAft>
        <a:buClr>
          <a:schemeClr val="hlink"/>
        </a:buClr>
        <a:buSzPct val="65000"/>
        <a:buFont typeface="Monotype Sorts" charset="0"/>
        <a:buChar char="F"/>
        <a:defRPr kumimoji="1" sz="2400">
          <a:solidFill>
            <a:schemeClr val="tx1"/>
          </a:solidFill>
          <a:latin typeface="+mn-lt"/>
          <a:ea typeface="ＭＳ Ｐゴシック" pitchFamily="-109" charset="-128"/>
        </a:defRPr>
      </a:lvl3pPr>
      <a:lvl4pPr marL="1598728" indent="-228393"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5507"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2300"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69079"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5853"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2614"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6786" rtl="0" eaLnBrk="1" latinLnBrk="0" hangingPunct="1">
        <a:defRPr sz="1800" kern="1200">
          <a:solidFill>
            <a:schemeClr val="tx1"/>
          </a:solidFill>
          <a:latin typeface="+mn-lt"/>
          <a:ea typeface="+mn-ea"/>
          <a:cs typeface="+mn-cs"/>
        </a:defRPr>
      </a:lvl1pPr>
      <a:lvl2pPr marL="456786" algn="l" defTabSz="456786" rtl="0" eaLnBrk="1" latinLnBrk="0" hangingPunct="1">
        <a:defRPr sz="1800" kern="1200">
          <a:solidFill>
            <a:schemeClr val="tx1"/>
          </a:solidFill>
          <a:latin typeface="+mn-lt"/>
          <a:ea typeface="+mn-ea"/>
          <a:cs typeface="+mn-cs"/>
        </a:defRPr>
      </a:lvl2pPr>
      <a:lvl3pPr marL="913572" algn="l" defTabSz="456786" rtl="0" eaLnBrk="1" latinLnBrk="0" hangingPunct="1">
        <a:defRPr sz="1800" kern="1200">
          <a:solidFill>
            <a:schemeClr val="tx1"/>
          </a:solidFill>
          <a:latin typeface="+mn-lt"/>
          <a:ea typeface="+mn-ea"/>
          <a:cs typeface="+mn-cs"/>
        </a:defRPr>
      </a:lvl3pPr>
      <a:lvl4pPr marL="1370358" algn="l" defTabSz="456786" rtl="0" eaLnBrk="1" latinLnBrk="0" hangingPunct="1">
        <a:defRPr sz="1800" kern="1200">
          <a:solidFill>
            <a:schemeClr val="tx1"/>
          </a:solidFill>
          <a:latin typeface="+mn-lt"/>
          <a:ea typeface="+mn-ea"/>
          <a:cs typeface="+mn-cs"/>
        </a:defRPr>
      </a:lvl4pPr>
      <a:lvl5pPr marL="1827144" algn="l" defTabSz="456786" rtl="0" eaLnBrk="1" latinLnBrk="0" hangingPunct="1">
        <a:defRPr sz="1800" kern="1200">
          <a:solidFill>
            <a:schemeClr val="tx1"/>
          </a:solidFill>
          <a:latin typeface="+mn-lt"/>
          <a:ea typeface="+mn-ea"/>
          <a:cs typeface="+mn-cs"/>
        </a:defRPr>
      </a:lvl5pPr>
      <a:lvl6pPr marL="2283930" algn="l" defTabSz="456786" rtl="0" eaLnBrk="1" latinLnBrk="0" hangingPunct="1">
        <a:defRPr sz="1800" kern="1200">
          <a:solidFill>
            <a:schemeClr val="tx1"/>
          </a:solidFill>
          <a:latin typeface="+mn-lt"/>
          <a:ea typeface="+mn-ea"/>
          <a:cs typeface="+mn-cs"/>
        </a:defRPr>
      </a:lvl6pPr>
      <a:lvl7pPr marL="2740716" algn="l" defTabSz="456786" rtl="0" eaLnBrk="1" latinLnBrk="0" hangingPunct="1">
        <a:defRPr sz="1800" kern="1200">
          <a:solidFill>
            <a:schemeClr val="tx1"/>
          </a:solidFill>
          <a:latin typeface="+mn-lt"/>
          <a:ea typeface="+mn-ea"/>
          <a:cs typeface="+mn-cs"/>
        </a:defRPr>
      </a:lvl7pPr>
      <a:lvl8pPr marL="3197456" algn="l" defTabSz="456786" rtl="0" eaLnBrk="1" latinLnBrk="0" hangingPunct="1">
        <a:defRPr sz="1800" kern="1200">
          <a:solidFill>
            <a:schemeClr val="tx1"/>
          </a:solidFill>
          <a:latin typeface="+mn-lt"/>
          <a:ea typeface="+mn-ea"/>
          <a:cs typeface="+mn-cs"/>
        </a:defRPr>
      </a:lvl8pPr>
      <a:lvl9pPr marL="3654284" algn="l" defTabSz="4567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905739526"/>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123409" tIns="0" rIns="148092" bIns="0" numCol="1" anchor="ctr" anchorCtr="0" compatLnSpc="1">
            <a:prstTxWarp prst="textNoShape">
              <a:avLst/>
            </a:prstTxWarp>
          </a:bodyPr>
          <a:lstStyle/>
          <a:p>
            <a:pPr lvl="0"/>
            <a:r>
              <a:rPr lang="en-US">
                <a:sym typeface="Times" charset="0"/>
              </a:rPr>
              <a:t>Click to edit Master title style</a:t>
            </a:r>
          </a:p>
        </p:txBody>
      </p:sp>
      <p:sp>
        <p:nvSpPr>
          <p:cNvPr id="1026"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38068887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txStyles>
    <p:titleStyle>
      <a:lvl1pPr marL="47147" indent="-24289" algn="ctr" rtl="0" fontAlgn="base">
        <a:spcBef>
          <a:spcPct val="0"/>
        </a:spcBef>
        <a:spcAft>
          <a:spcPct val="0"/>
        </a:spcAft>
        <a:defRPr sz="4000">
          <a:solidFill>
            <a:srgbClr val="828100"/>
          </a:solidFill>
          <a:latin typeface="+mj-lt"/>
          <a:ea typeface="+mj-ea"/>
          <a:cs typeface="+mj-cs"/>
          <a:sym typeface="Times" charset="0"/>
        </a:defRPr>
      </a:lvl1pPr>
      <a:lvl2pPr marL="47147"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2pPr>
      <a:lvl3pPr marL="47147"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3pPr>
      <a:lvl4pPr marL="47147"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4pPr>
      <a:lvl5pPr marL="47147"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5pPr>
      <a:lvl6pPr marL="458490"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6pPr>
      <a:lvl7pPr marL="869830"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7pPr>
      <a:lvl8pPr marL="1281191"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8pPr>
      <a:lvl9pPr marL="1692546"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9pPr>
    </p:titleStyle>
    <p:bodyStyle>
      <a:lvl1pPr marL="417056" indent="-377070" algn="l" rtl="0" fontAlgn="base">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mn-ea"/>
          <a:cs typeface="+mn-cs"/>
          <a:sym typeface="Times" charset="0"/>
        </a:defRPr>
      </a:lvl1pPr>
      <a:lvl2pPr marL="776996" indent="-325661" algn="l" rtl="0" fontAlgn="base">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Times" charset="0"/>
          <a:cs typeface="+mn-cs"/>
          <a:sym typeface="Times" charset="0"/>
        </a:defRPr>
      </a:lvl2pPr>
      <a:lvl3pPr marL="1136936" indent="-274240" algn="l" rtl="0" fontAlgn="base">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Times" charset="0"/>
          <a:cs typeface="+mn-cs"/>
          <a:sym typeface="Times" charset="0"/>
        </a:defRPr>
      </a:lvl3pPr>
      <a:lvl4pPr marL="1548286" indent="-274240" algn="l" rtl="0" fontAlgn="base">
        <a:spcBef>
          <a:spcPts val="45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4pPr>
      <a:lvl5pPr marL="1959640"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5pPr>
      <a:lvl6pPr marL="2370993"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6pPr>
      <a:lvl7pPr marL="2782364"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7pPr>
      <a:lvl8pPr marL="3193709"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8pPr>
      <a:lvl9pPr marL="3605049"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9pPr>
    </p:bodyStyle>
    <p:otherStyle>
      <a:defPPr>
        <a:defRPr lang="en-US"/>
      </a:defPPr>
      <a:lvl1pPr marL="0" algn="l" defTabSz="411356" rtl="0" eaLnBrk="1" latinLnBrk="0" hangingPunct="1">
        <a:defRPr sz="1600" kern="1200">
          <a:solidFill>
            <a:schemeClr val="tx1"/>
          </a:solidFill>
          <a:latin typeface="+mn-lt"/>
          <a:ea typeface="+mn-ea"/>
          <a:cs typeface="+mn-cs"/>
        </a:defRPr>
      </a:lvl1pPr>
      <a:lvl2pPr marL="411356" algn="l" defTabSz="411356" rtl="0" eaLnBrk="1" latinLnBrk="0" hangingPunct="1">
        <a:defRPr sz="1600" kern="1200">
          <a:solidFill>
            <a:schemeClr val="tx1"/>
          </a:solidFill>
          <a:latin typeface="+mn-lt"/>
          <a:ea typeface="+mn-ea"/>
          <a:cs typeface="+mn-cs"/>
        </a:defRPr>
      </a:lvl2pPr>
      <a:lvl3pPr marL="822686" algn="l" defTabSz="411356" rtl="0" eaLnBrk="1" latinLnBrk="0" hangingPunct="1">
        <a:defRPr sz="1600" kern="1200">
          <a:solidFill>
            <a:schemeClr val="tx1"/>
          </a:solidFill>
          <a:latin typeface="+mn-lt"/>
          <a:ea typeface="+mn-ea"/>
          <a:cs typeface="+mn-cs"/>
        </a:defRPr>
      </a:lvl3pPr>
      <a:lvl4pPr marL="1234067" algn="l" defTabSz="411356" rtl="0" eaLnBrk="1" latinLnBrk="0" hangingPunct="1">
        <a:defRPr sz="1600" kern="1200">
          <a:solidFill>
            <a:schemeClr val="tx1"/>
          </a:solidFill>
          <a:latin typeface="+mn-lt"/>
          <a:ea typeface="+mn-ea"/>
          <a:cs typeface="+mn-cs"/>
        </a:defRPr>
      </a:lvl4pPr>
      <a:lvl5pPr marL="1645408" algn="l" defTabSz="411356" rtl="0" eaLnBrk="1" latinLnBrk="0" hangingPunct="1">
        <a:defRPr sz="1600" kern="1200">
          <a:solidFill>
            <a:schemeClr val="tx1"/>
          </a:solidFill>
          <a:latin typeface="+mn-lt"/>
          <a:ea typeface="+mn-ea"/>
          <a:cs typeface="+mn-cs"/>
        </a:defRPr>
      </a:lvl5pPr>
      <a:lvl6pPr marL="2056763" algn="l" defTabSz="411356" rtl="0" eaLnBrk="1" latinLnBrk="0" hangingPunct="1">
        <a:defRPr sz="1600" kern="1200">
          <a:solidFill>
            <a:schemeClr val="tx1"/>
          </a:solidFill>
          <a:latin typeface="+mn-lt"/>
          <a:ea typeface="+mn-ea"/>
          <a:cs typeface="+mn-cs"/>
        </a:defRPr>
      </a:lvl6pPr>
      <a:lvl7pPr marL="2468113" algn="l" defTabSz="411356" rtl="0" eaLnBrk="1" latinLnBrk="0" hangingPunct="1">
        <a:defRPr sz="1600" kern="1200">
          <a:solidFill>
            <a:schemeClr val="tx1"/>
          </a:solidFill>
          <a:latin typeface="+mn-lt"/>
          <a:ea typeface="+mn-ea"/>
          <a:cs typeface="+mn-cs"/>
        </a:defRPr>
      </a:lvl7pPr>
      <a:lvl8pPr marL="2879467" algn="l" defTabSz="411356" rtl="0" eaLnBrk="1" latinLnBrk="0" hangingPunct="1">
        <a:defRPr sz="1600" kern="1200">
          <a:solidFill>
            <a:schemeClr val="tx1"/>
          </a:solidFill>
          <a:latin typeface="+mn-lt"/>
          <a:ea typeface="+mn-ea"/>
          <a:cs typeface="+mn-cs"/>
        </a:defRPr>
      </a:lvl8pPr>
      <a:lvl9pPr marL="3290817" algn="l" defTabSz="411356"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597" rIns="91193" bIns="45597" rtlCol="0" anchor="ctr">
            <a:normAutofit/>
          </a:bodyPr>
          <a:lstStyle/>
          <a:p>
            <a:r>
              <a:rPr lang="en-US"/>
              <a:t>Click to edit Master title style</a:t>
            </a:r>
          </a:p>
        </p:txBody>
      </p:sp>
      <p:sp>
        <p:nvSpPr>
          <p:cNvPr id="3" name="Text Placeholder 2"/>
          <p:cNvSpPr>
            <a:spLocks noGrp="1"/>
          </p:cNvSpPr>
          <p:nvPr>
            <p:ph type="body" idx="1"/>
          </p:nvPr>
        </p:nvSpPr>
        <p:spPr>
          <a:xfrm>
            <a:off x="457200" y="1600252"/>
            <a:ext cx="8229600" cy="4525963"/>
          </a:xfrm>
          <a:prstGeom prst="rect">
            <a:avLst/>
          </a:prstGeom>
        </p:spPr>
        <p:txBody>
          <a:bodyPr vert="horz" lIns="91193" tIns="45597" rIns="91193" bIns="455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406"/>
            <a:ext cx="2133600" cy="365125"/>
          </a:xfrm>
          <a:prstGeom prst="rect">
            <a:avLst/>
          </a:prstGeom>
        </p:spPr>
        <p:txBody>
          <a:bodyPr vert="horz" lIns="91193" tIns="45597" rIns="91193" bIns="45597" rtlCol="0" anchor="ctr"/>
          <a:lstStyle>
            <a:lvl1pPr algn="l">
              <a:defRPr sz="1200">
                <a:solidFill>
                  <a:schemeClr val="tx1">
                    <a:tint val="75000"/>
                  </a:schemeClr>
                </a:solidFill>
              </a:defRPr>
            </a:lvl1pPr>
          </a:lstStyle>
          <a:p>
            <a:pPr defTabSz="455414"/>
            <a:fld id="{C11147F3-07F8-9248-9DB8-D6E79D8F0E95}" type="datetimeFigureOut">
              <a:rPr lang="en-US" smtClean="0">
                <a:solidFill>
                  <a:prstClr val="black">
                    <a:tint val="75000"/>
                  </a:prstClr>
                </a:solidFill>
                <a:latin typeface="Calibri"/>
              </a:rPr>
              <a:pPr defTabSz="455414"/>
              <a:t>2/14/23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406"/>
            <a:ext cx="2895600" cy="365125"/>
          </a:xfrm>
          <a:prstGeom prst="rect">
            <a:avLst/>
          </a:prstGeom>
        </p:spPr>
        <p:txBody>
          <a:bodyPr vert="horz" lIns="91193" tIns="45597" rIns="91193" bIns="45597" rtlCol="0" anchor="ctr"/>
          <a:lstStyle>
            <a:lvl1pPr algn="ctr">
              <a:defRPr sz="1200">
                <a:solidFill>
                  <a:schemeClr val="tx1">
                    <a:tint val="75000"/>
                  </a:schemeClr>
                </a:solidFill>
              </a:defRPr>
            </a:lvl1pPr>
          </a:lstStyle>
          <a:p>
            <a:pPr defTabSz="455414"/>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193" tIns="45597" rIns="91193" bIns="45597" rtlCol="0" anchor="ctr"/>
          <a:lstStyle>
            <a:lvl1pPr algn="r">
              <a:defRPr sz="1200">
                <a:solidFill>
                  <a:schemeClr val="tx1">
                    <a:tint val="75000"/>
                  </a:schemeClr>
                </a:solidFill>
              </a:defRPr>
            </a:lvl1pPr>
          </a:lstStyle>
          <a:p>
            <a:pPr defTabSz="455414"/>
            <a:fld id="{644A6C76-1D05-F14D-AA28-A89AFF3788D3}" type="slidenum">
              <a:rPr lang="en-US" smtClean="0">
                <a:solidFill>
                  <a:prstClr val="black">
                    <a:tint val="75000"/>
                  </a:prstClr>
                </a:solidFill>
                <a:latin typeface="Calibri"/>
              </a:rPr>
              <a:pPr defTabSz="455414"/>
              <a:t>‹#›</a:t>
            </a:fld>
            <a:endParaRPr lang="en-US">
              <a:solidFill>
                <a:prstClr val="black">
                  <a:tint val="75000"/>
                </a:prstClr>
              </a:solidFill>
              <a:latin typeface="Calibri"/>
            </a:endParaRPr>
          </a:p>
        </p:txBody>
      </p:sp>
    </p:spTree>
    <p:extLst>
      <p:ext uri="{BB962C8B-B14F-4D97-AF65-F5344CB8AC3E}">
        <p14:creationId xmlns:p14="http://schemas.microsoft.com/office/powerpoint/2010/main" val="89983634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5414" rtl="0" eaLnBrk="1" latinLnBrk="0" hangingPunct="1">
        <a:spcBef>
          <a:spcPct val="0"/>
        </a:spcBef>
        <a:buNone/>
        <a:defRPr sz="4400" kern="1200">
          <a:solidFill>
            <a:schemeClr val="tx1"/>
          </a:solidFill>
          <a:latin typeface="+mj-lt"/>
          <a:ea typeface="+mj-ea"/>
          <a:cs typeface="+mj-cs"/>
        </a:defRPr>
      </a:lvl1pPr>
    </p:titleStyle>
    <p:bodyStyle>
      <a:lvl1pPr marL="341581" indent="-341581" algn="l" defTabSz="455414" rtl="0" eaLnBrk="1" latinLnBrk="0" hangingPunct="1">
        <a:spcBef>
          <a:spcPct val="20000"/>
        </a:spcBef>
        <a:buFont typeface="Arial"/>
        <a:buChar char="•"/>
        <a:defRPr sz="3200" kern="1200">
          <a:solidFill>
            <a:schemeClr val="tx1"/>
          </a:solidFill>
          <a:latin typeface="+mn-lt"/>
          <a:ea typeface="+mn-ea"/>
          <a:cs typeface="+mn-cs"/>
        </a:defRPr>
      </a:lvl1pPr>
      <a:lvl2pPr marL="740043" indent="-284636" algn="l" defTabSz="455414" rtl="0" eaLnBrk="1" latinLnBrk="0" hangingPunct="1">
        <a:spcBef>
          <a:spcPct val="20000"/>
        </a:spcBef>
        <a:buFont typeface="Arial"/>
        <a:buChar char="–"/>
        <a:defRPr sz="2800" kern="1200">
          <a:solidFill>
            <a:schemeClr val="tx1"/>
          </a:solidFill>
          <a:latin typeface="+mn-lt"/>
          <a:ea typeface="+mn-ea"/>
          <a:cs typeface="+mn-cs"/>
        </a:defRPr>
      </a:lvl2pPr>
      <a:lvl3pPr marL="1138565" indent="-227705" algn="l" defTabSz="455414" rtl="0" eaLnBrk="1" latinLnBrk="0" hangingPunct="1">
        <a:spcBef>
          <a:spcPct val="20000"/>
        </a:spcBef>
        <a:buFont typeface="Arial"/>
        <a:buChar char="•"/>
        <a:defRPr sz="2400" kern="1200">
          <a:solidFill>
            <a:schemeClr val="tx1"/>
          </a:solidFill>
          <a:latin typeface="+mn-lt"/>
          <a:ea typeface="+mn-ea"/>
          <a:cs typeface="+mn-cs"/>
        </a:defRPr>
      </a:lvl3pPr>
      <a:lvl4pPr marL="1593972" indent="-227705" algn="l" defTabSz="455414" rtl="0" eaLnBrk="1" latinLnBrk="0" hangingPunct="1">
        <a:spcBef>
          <a:spcPct val="20000"/>
        </a:spcBef>
        <a:buFont typeface="Arial"/>
        <a:buChar char="–"/>
        <a:defRPr sz="2000" kern="1200">
          <a:solidFill>
            <a:schemeClr val="tx1"/>
          </a:solidFill>
          <a:latin typeface="+mn-lt"/>
          <a:ea typeface="+mn-ea"/>
          <a:cs typeface="+mn-cs"/>
        </a:defRPr>
      </a:lvl4pPr>
      <a:lvl5pPr marL="2049429" indent="-227705" algn="l" defTabSz="455414" rtl="0" eaLnBrk="1" latinLnBrk="0" hangingPunct="1">
        <a:spcBef>
          <a:spcPct val="20000"/>
        </a:spcBef>
        <a:buFont typeface="Arial"/>
        <a:buChar char="»"/>
        <a:defRPr sz="2000" kern="1200">
          <a:solidFill>
            <a:schemeClr val="tx1"/>
          </a:solidFill>
          <a:latin typeface="+mn-lt"/>
          <a:ea typeface="+mn-ea"/>
          <a:cs typeface="+mn-cs"/>
        </a:defRPr>
      </a:lvl5pPr>
      <a:lvl6pPr marL="2504825" indent="-227705" algn="l" defTabSz="455414" rtl="0" eaLnBrk="1" latinLnBrk="0" hangingPunct="1">
        <a:spcBef>
          <a:spcPct val="20000"/>
        </a:spcBef>
        <a:buFont typeface="Arial"/>
        <a:buChar char="•"/>
        <a:defRPr sz="2000" kern="1200">
          <a:solidFill>
            <a:schemeClr val="tx1"/>
          </a:solidFill>
          <a:latin typeface="+mn-lt"/>
          <a:ea typeface="+mn-ea"/>
          <a:cs typeface="+mn-cs"/>
        </a:defRPr>
      </a:lvl6pPr>
      <a:lvl7pPr marL="2960232" indent="-227705" algn="l" defTabSz="455414" rtl="0" eaLnBrk="1" latinLnBrk="0" hangingPunct="1">
        <a:spcBef>
          <a:spcPct val="20000"/>
        </a:spcBef>
        <a:buFont typeface="Arial"/>
        <a:buChar char="•"/>
        <a:defRPr sz="2000" kern="1200">
          <a:solidFill>
            <a:schemeClr val="tx1"/>
          </a:solidFill>
          <a:latin typeface="+mn-lt"/>
          <a:ea typeface="+mn-ea"/>
          <a:cs typeface="+mn-cs"/>
        </a:defRPr>
      </a:lvl7pPr>
      <a:lvl8pPr marL="3415651" indent="-227705" algn="l" defTabSz="455414" rtl="0" eaLnBrk="1" latinLnBrk="0" hangingPunct="1">
        <a:spcBef>
          <a:spcPct val="20000"/>
        </a:spcBef>
        <a:buFont typeface="Arial"/>
        <a:buChar char="•"/>
        <a:defRPr sz="2000" kern="1200">
          <a:solidFill>
            <a:schemeClr val="tx1"/>
          </a:solidFill>
          <a:latin typeface="+mn-lt"/>
          <a:ea typeface="+mn-ea"/>
          <a:cs typeface="+mn-cs"/>
        </a:defRPr>
      </a:lvl8pPr>
      <a:lvl9pPr marL="3871066" indent="-227705" algn="l" defTabSz="45541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414" rtl="0" eaLnBrk="1" latinLnBrk="0" hangingPunct="1">
        <a:defRPr sz="1800" kern="1200">
          <a:solidFill>
            <a:schemeClr val="tx1"/>
          </a:solidFill>
          <a:latin typeface="+mn-lt"/>
          <a:ea typeface="+mn-ea"/>
          <a:cs typeface="+mn-cs"/>
        </a:defRPr>
      </a:lvl1pPr>
      <a:lvl2pPr marL="455414" algn="l" defTabSz="455414" rtl="0" eaLnBrk="1" latinLnBrk="0" hangingPunct="1">
        <a:defRPr sz="1800" kern="1200">
          <a:solidFill>
            <a:schemeClr val="tx1"/>
          </a:solidFill>
          <a:latin typeface="+mn-lt"/>
          <a:ea typeface="+mn-ea"/>
          <a:cs typeface="+mn-cs"/>
        </a:defRPr>
      </a:lvl2pPr>
      <a:lvl3pPr marL="910849" algn="l" defTabSz="455414" rtl="0" eaLnBrk="1" latinLnBrk="0" hangingPunct="1">
        <a:defRPr sz="1800" kern="1200">
          <a:solidFill>
            <a:schemeClr val="tx1"/>
          </a:solidFill>
          <a:latin typeface="+mn-lt"/>
          <a:ea typeface="+mn-ea"/>
          <a:cs typeface="+mn-cs"/>
        </a:defRPr>
      </a:lvl3pPr>
      <a:lvl4pPr marL="1366286" algn="l" defTabSz="455414" rtl="0" eaLnBrk="1" latinLnBrk="0" hangingPunct="1">
        <a:defRPr sz="1800" kern="1200">
          <a:solidFill>
            <a:schemeClr val="tx1"/>
          </a:solidFill>
          <a:latin typeface="+mn-lt"/>
          <a:ea typeface="+mn-ea"/>
          <a:cs typeface="+mn-cs"/>
        </a:defRPr>
      </a:lvl4pPr>
      <a:lvl5pPr marL="1821708" algn="l" defTabSz="455414" rtl="0" eaLnBrk="1" latinLnBrk="0" hangingPunct="1">
        <a:defRPr sz="1800" kern="1200">
          <a:solidFill>
            <a:schemeClr val="tx1"/>
          </a:solidFill>
          <a:latin typeface="+mn-lt"/>
          <a:ea typeface="+mn-ea"/>
          <a:cs typeface="+mn-cs"/>
        </a:defRPr>
      </a:lvl5pPr>
      <a:lvl6pPr marL="2277135" algn="l" defTabSz="455414" rtl="0" eaLnBrk="1" latinLnBrk="0" hangingPunct="1">
        <a:defRPr sz="1800" kern="1200">
          <a:solidFill>
            <a:schemeClr val="tx1"/>
          </a:solidFill>
          <a:latin typeface="+mn-lt"/>
          <a:ea typeface="+mn-ea"/>
          <a:cs typeface="+mn-cs"/>
        </a:defRPr>
      </a:lvl6pPr>
      <a:lvl7pPr marL="2732567" algn="l" defTabSz="455414" rtl="0" eaLnBrk="1" latinLnBrk="0" hangingPunct="1">
        <a:defRPr sz="1800" kern="1200">
          <a:solidFill>
            <a:schemeClr val="tx1"/>
          </a:solidFill>
          <a:latin typeface="+mn-lt"/>
          <a:ea typeface="+mn-ea"/>
          <a:cs typeface="+mn-cs"/>
        </a:defRPr>
      </a:lvl7pPr>
      <a:lvl8pPr marL="3187989" algn="l" defTabSz="455414" rtl="0" eaLnBrk="1" latinLnBrk="0" hangingPunct="1">
        <a:defRPr sz="1800" kern="1200">
          <a:solidFill>
            <a:schemeClr val="tx1"/>
          </a:solidFill>
          <a:latin typeface="+mn-lt"/>
          <a:ea typeface="+mn-ea"/>
          <a:cs typeface="+mn-cs"/>
        </a:defRPr>
      </a:lvl8pPr>
      <a:lvl9pPr marL="3643412" algn="l" defTabSz="45541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184" tIns="45590" rIns="91184" bIns="455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defRPr sz="1400"/>
            </a:lvl1pPr>
          </a:lstStyle>
          <a:p>
            <a:pPr defTabSz="910635" eaLnBrk="0" fontAlgn="base" hangingPunct="0">
              <a:spcBef>
                <a:spcPct val="0"/>
              </a:spcBef>
              <a:spcAft>
                <a:spcPct val="0"/>
              </a:spcAft>
            </a:pPr>
            <a:endParaRPr lang="en-US">
              <a:solidFill>
                <a:srgbClr val="000000"/>
              </a:solidFill>
              <a:latin typeface="Times"/>
            </a:endParaRPr>
          </a:p>
        </p:txBody>
      </p:sp>
      <p:sp>
        <p:nvSpPr>
          <p:cNvPr id="1029" name="Rectangle 5"/>
          <p:cNvSpPr>
            <a:spLocks noGrp="1" noChangeArrowheads="1"/>
          </p:cNvSpPr>
          <p:nvPr>
            <p:ph type="ftr" sz="quarter" idx="3"/>
          </p:nvPr>
        </p:nvSpPr>
        <p:spPr bwMode="auto">
          <a:xfrm>
            <a:off x="3124206" y="6248400"/>
            <a:ext cx="28956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ctr">
              <a:defRPr sz="1400"/>
            </a:lvl1pPr>
          </a:lstStyle>
          <a:p>
            <a:pPr defTabSz="910635" eaLnBrk="0" fontAlgn="base" hangingPunct="0">
              <a:spcBef>
                <a:spcPct val="0"/>
              </a:spcBef>
              <a:spcAft>
                <a:spcPct val="0"/>
              </a:spcAft>
            </a:pPr>
            <a:endParaRPr lang="en-US">
              <a:solidFill>
                <a:srgbClr val="000000"/>
              </a:solidFill>
              <a:latin typeface="Time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r">
              <a:defRPr sz="1400"/>
            </a:lvl1pPr>
          </a:lstStyle>
          <a:p>
            <a:pPr defTabSz="910635" eaLnBrk="0" fontAlgn="base" hangingPunct="0">
              <a:spcBef>
                <a:spcPct val="0"/>
              </a:spcBef>
              <a:spcAft>
                <a:spcPct val="0"/>
              </a:spcAft>
            </a:pPr>
            <a:fld id="{677C54C9-F150-4642-B498-E3D0AA76B2C6}" type="slidenum">
              <a:rPr lang="en-US" smtClean="0">
                <a:solidFill>
                  <a:srgbClr val="000000"/>
                </a:solidFill>
                <a:latin typeface="Times"/>
              </a:rPr>
              <a:pPr defTabSz="910635" eaLnBrk="0" fontAlgn="base" hangingPunct="0">
                <a:spcBef>
                  <a:spcPct val="0"/>
                </a:spcBef>
                <a:spcAft>
                  <a:spcPct val="0"/>
                </a:spcAft>
              </a:pPr>
              <a:t>‹#›</a:t>
            </a:fld>
            <a:endParaRPr lang="en-US">
              <a:solidFill>
                <a:srgbClr val="000000"/>
              </a:solidFill>
              <a:latin typeface="Times"/>
            </a:endParaRPr>
          </a:p>
        </p:txBody>
      </p:sp>
    </p:spTree>
    <p:extLst>
      <p:ext uri="{BB962C8B-B14F-4D97-AF65-F5344CB8AC3E}">
        <p14:creationId xmlns:p14="http://schemas.microsoft.com/office/powerpoint/2010/main" val="8666270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5303" algn="ctr" rtl="0" fontAlgn="base">
        <a:spcBef>
          <a:spcPct val="0"/>
        </a:spcBef>
        <a:spcAft>
          <a:spcPct val="0"/>
        </a:spcAft>
        <a:defRPr sz="4400">
          <a:solidFill>
            <a:schemeClr val="tx2"/>
          </a:solidFill>
          <a:latin typeface="Times" charset="0"/>
        </a:defRPr>
      </a:lvl6pPr>
      <a:lvl7pPr marL="910635" algn="ctr" rtl="0" fontAlgn="base">
        <a:spcBef>
          <a:spcPct val="0"/>
        </a:spcBef>
        <a:spcAft>
          <a:spcPct val="0"/>
        </a:spcAft>
        <a:defRPr sz="4400">
          <a:solidFill>
            <a:schemeClr val="tx2"/>
          </a:solidFill>
          <a:latin typeface="Times" charset="0"/>
        </a:defRPr>
      </a:lvl7pPr>
      <a:lvl8pPr marL="1365962" algn="ctr" rtl="0" fontAlgn="base">
        <a:spcBef>
          <a:spcPct val="0"/>
        </a:spcBef>
        <a:spcAft>
          <a:spcPct val="0"/>
        </a:spcAft>
        <a:defRPr sz="4400">
          <a:solidFill>
            <a:schemeClr val="tx2"/>
          </a:solidFill>
          <a:latin typeface="Times" charset="0"/>
        </a:defRPr>
      </a:lvl8pPr>
      <a:lvl9pPr marL="1821275" algn="ctr" rtl="0" fontAlgn="base">
        <a:spcBef>
          <a:spcPct val="0"/>
        </a:spcBef>
        <a:spcAft>
          <a:spcPct val="0"/>
        </a:spcAft>
        <a:defRPr sz="4400">
          <a:solidFill>
            <a:schemeClr val="tx2"/>
          </a:solidFill>
          <a:latin typeface="Times" charset="0"/>
        </a:defRPr>
      </a:lvl9pPr>
    </p:titleStyle>
    <p:bodyStyle>
      <a:lvl1pPr marL="341500" indent="-341500" algn="l" rtl="0" fontAlgn="base">
        <a:spcBef>
          <a:spcPct val="20000"/>
        </a:spcBef>
        <a:spcAft>
          <a:spcPct val="0"/>
        </a:spcAft>
        <a:buChar char="•"/>
        <a:defRPr sz="3200">
          <a:solidFill>
            <a:schemeClr val="tx1"/>
          </a:solidFill>
          <a:latin typeface="+mn-lt"/>
          <a:ea typeface="+mn-ea"/>
          <a:cs typeface="+mn-cs"/>
        </a:defRPr>
      </a:lvl1pPr>
      <a:lvl2pPr marL="739863" indent="-284567" algn="l" rtl="0" fontAlgn="base">
        <a:spcBef>
          <a:spcPct val="20000"/>
        </a:spcBef>
        <a:spcAft>
          <a:spcPct val="0"/>
        </a:spcAft>
        <a:buChar char="–"/>
        <a:defRPr sz="2800">
          <a:solidFill>
            <a:schemeClr val="tx1"/>
          </a:solidFill>
          <a:latin typeface="+mn-lt"/>
          <a:ea typeface="ＭＳ Ｐゴシック" charset="-128"/>
        </a:defRPr>
      </a:lvl2pPr>
      <a:lvl3pPr marL="1138300" indent="-227651" algn="l" rtl="0" fontAlgn="base">
        <a:spcBef>
          <a:spcPct val="20000"/>
        </a:spcBef>
        <a:spcAft>
          <a:spcPct val="0"/>
        </a:spcAft>
        <a:buChar char="•"/>
        <a:defRPr sz="2400">
          <a:solidFill>
            <a:schemeClr val="tx1"/>
          </a:solidFill>
          <a:latin typeface="+mn-lt"/>
          <a:ea typeface="ＭＳ Ｐゴシック" charset="-128"/>
        </a:defRPr>
      </a:lvl3pPr>
      <a:lvl4pPr marL="1593599" indent="-227651" algn="l" rtl="0" fontAlgn="base">
        <a:spcBef>
          <a:spcPct val="20000"/>
        </a:spcBef>
        <a:spcAft>
          <a:spcPct val="0"/>
        </a:spcAft>
        <a:buChar char="–"/>
        <a:defRPr sz="2000">
          <a:solidFill>
            <a:schemeClr val="tx1"/>
          </a:solidFill>
          <a:latin typeface="+mn-lt"/>
          <a:ea typeface="ＭＳ Ｐゴシック" charset="-128"/>
        </a:defRPr>
      </a:lvl4pPr>
      <a:lvl5pPr marL="2048934" indent="-227651" algn="l" rtl="0" fontAlgn="base">
        <a:spcBef>
          <a:spcPct val="20000"/>
        </a:spcBef>
        <a:spcAft>
          <a:spcPct val="0"/>
        </a:spcAft>
        <a:buChar char="»"/>
        <a:defRPr sz="2000">
          <a:solidFill>
            <a:schemeClr val="tx1"/>
          </a:solidFill>
          <a:latin typeface="+mn-lt"/>
          <a:ea typeface="ＭＳ Ｐゴシック" charset="-128"/>
        </a:defRPr>
      </a:lvl5pPr>
      <a:lvl6pPr marL="2504223" indent="-227651" algn="l" rtl="0" fontAlgn="base">
        <a:spcBef>
          <a:spcPct val="20000"/>
        </a:spcBef>
        <a:spcAft>
          <a:spcPct val="0"/>
        </a:spcAft>
        <a:buChar char="»"/>
        <a:defRPr sz="2000">
          <a:solidFill>
            <a:schemeClr val="tx1"/>
          </a:solidFill>
          <a:latin typeface="+mn-lt"/>
          <a:ea typeface="ＭＳ Ｐゴシック" charset="-128"/>
        </a:defRPr>
      </a:lvl6pPr>
      <a:lvl7pPr marL="2959526" indent="-227651" algn="l" rtl="0" fontAlgn="base">
        <a:spcBef>
          <a:spcPct val="20000"/>
        </a:spcBef>
        <a:spcAft>
          <a:spcPct val="0"/>
        </a:spcAft>
        <a:buChar char="»"/>
        <a:defRPr sz="2000">
          <a:solidFill>
            <a:schemeClr val="tx1"/>
          </a:solidFill>
          <a:latin typeface="+mn-lt"/>
          <a:ea typeface="ＭＳ Ｐゴシック" charset="-128"/>
        </a:defRPr>
      </a:lvl7pPr>
      <a:lvl8pPr marL="3414831" indent="-227651" algn="l" rtl="0" fontAlgn="base">
        <a:spcBef>
          <a:spcPct val="20000"/>
        </a:spcBef>
        <a:spcAft>
          <a:spcPct val="0"/>
        </a:spcAft>
        <a:buChar char="»"/>
        <a:defRPr sz="2000">
          <a:solidFill>
            <a:schemeClr val="tx1"/>
          </a:solidFill>
          <a:latin typeface="+mn-lt"/>
          <a:ea typeface="ＭＳ Ｐゴシック" charset="-128"/>
        </a:defRPr>
      </a:lvl8pPr>
      <a:lvl9pPr marL="3870139" indent="-227651"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5303" rtl="0" eaLnBrk="1" latinLnBrk="0" hangingPunct="1">
        <a:defRPr sz="1800" kern="1200">
          <a:solidFill>
            <a:schemeClr val="tx1"/>
          </a:solidFill>
          <a:latin typeface="+mn-lt"/>
          <a:ea typeface="+mn-ea"/>
          <a:cs typeface="+mn-cs"/>
        </a:defRPr>
      </a:lvl1pPr>
      <a:lvl2pPr marL="455303" algn="l" defTabSz="455303" rtl="0" eaLnBrk="1" latinLnBrk="0" hangingPunct="1">
        <a:defRPr sz="1800" kern="1200">
          <a:solidFill>
            <a:schemeClr val="tx1"/>
          </a:solidFill>
          <a:latin typeface="+mn-lt"/>
          <a:ea typeface="+mn-ea"/>
          <a:cs typeface="+mn-cs"/>
        </a:defRPr>
      </a:lvl2pPr>
      <a:lvl3pPr marL="910635" algn="l" defTabSz="455303" rtl="0" eaLnBrk="1" latinLnBrk="0" hangingPunct="1">
        <a:defRPr sz="1800" kern="1200">
          <a:solidFill>
            <a:schemeClr val="tx1"/>
          </a:solidFill>
          <a:latin typeface="+mn-lt"/>
          <a:ea typeface="+mn-ea"/>
          <a:cs typeface="+mn-cs"/>
        </a:defRPr>
      </a:lvl3pPr>
      <a:lvl4pPr marL="1365962" algn="l" defTabSz="455303" rtl="0" eaLnBrk="1" latinLnBrk="0" hangingPunct="1">
        <a:defRPr sz="1800" kern="1200">
          <a:solidFill>
            <a:schemeClr val="tx1"/>
          </a:solidFill>
          <a:latin typeface="+mn-lt"/>
          <a:ea typeface="+mn-ea"/>
          <a:cs typeface="+mn-cs"/>
        </a:defRPr>
      </a:lvl4pPr>
      <a:lvl5pPr marL="1821275" algn="l" defTabSz="455303" rtl="0" eaLnBrk="1" latinLnBrk="0" hangingPunct="1">
        <a:defRPr sz="1800" kern="1200">
          <a:solidFill>
            <a:schemeClr val="tx1"/>
          </a:solidFill>
          <a:latin typeface="+mn-lt"/>
          <a:ea typeface="+mn-ea"/>
          <a:cs typeface="+mn-cs"/>
        </a:defRPr>
      </a:lvl5pPr>
      <a:lvl6pPr marL="2276595" algn="l" defTabSz="455303" rtl="0" eaLnBrk="1" latinLnBrk="0" hangingPunct="1">
        <a:defRPr sz="1800" kern="1200">
          <a:solidFill>
            <a:schemeClr val="tx1"/>
          </a:solidFill>
          <a:latin typeface="+mn-lt"/>
          <a:ea typeface="+mn-ea"/>
          <a:cs typeface="+mn-cs"/>
        </a:defRPr>
      </a:lvl6pPr>
      <a:lvl7pPr marL="2731919" algn="l" defTabSz="455303" rtl="0" eaLnBrk="1" latinLnBrk="0" hangingPunct="1">
        <a:defRPr sz="1800" kern="1200">
          <a:solidFill>
            <a:schemeClr val="tx1"/>
          </a:solidFill>
          <a:latin typeface="+mn-lt"/>
          <a:ea typeface="+mn-ea"/>
          <a:cs typeface="+mn-cs"/>
        </a:defRPr>
      </a:lvl7pPr>
      <a:lvl8pPr marL="3187229" algn="l" defTabSz="455303" rtl="0" eaLnBrk="1" latinLnBrk="0" hangingPunct="1">
        <a:defRPr sz="1800" kern="1200">
          <a:solidFill>
            <a:schemeClr val="tx1"/>
          </a:solidFill>
          <a:latin typeface="+mn-lt"/>
          <a:ea typeface="+mn-ea"/>
          <a:cs typeface="+mn-cs"/>
        </a:defRPr>
      </a:lvl8pPr>
      <a:lvl9pPr marL="3642545" algn="l" defTabSz="45530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1B"/>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0"/>
            <a:ext cx="7769225"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a:t>
            </a:r>
          </a:p>
        </p:txBody>
      </p:sp>
    </p:spTree>
    <p:extLst>
      <p:ext uri="{BB962C8B-B14F-4D97-AF65-F5344CB8AC3E}">
        <p14:creationId xmlns:p14="http://schemas.microsoft.com/office/powerpoint/2010/main" val="3648482652"/>
      </p:ext>
    </p:extLst>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zoom/>
  </p:transition>
  <p:txStyles>
    <p:titleStyle>
      <a:lvl1pPr algn="ctr" rtl="0" eaLnBrk="0" fontAlgn="base" hangingPunct="0">
        <a:spcBef>
          <a:spcPct val="0"/>
        </a:spcBef>
        <a:spcAft>
          <a:spcPct val="0"/>
        </a:spcAft>
        <a:defRPr sz="5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5400">
          <a:solidFill>
            <a:schemeClr val="tx2"/>
          </a:solidFill>
          <a:latin typeface="Britannic Bold"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5400">
          <a:solidFill>
            <a:schemeClr val="tx2"/>
          </a:solidFill>
          <a:latin typeface="Britannic Bold"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5400">
          <a:solidFill>
            <a:schemeClr val="tx2"/>
          </a:solidFill>
          <a:latin typeface="Britannic Bold"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5400">
          <a:solidFill>
            <a:schemeClr val="tx2"/>
          </a:solidFill>
          <a:latin typeface="Britannic Bold" pitchFamily="-108" charset="0"/>
          <a:ea typeface="ＭＳ Ｐゴシック" pitchFamily="-108" charset="-128"/>
          <a:cs typeface="ＭＳ Ｐゴシック" pitchFamily="-108" charset="-128"/>
        </a:defRPr>
      </a:lvl5pPr>
      <a:lvl6pPr marL="456885" algn="ctr" rtl="0" eaLnBrk="0" fontAlgn="base" hangingPunct="0">
        <a:spcBef>
          <a:spcPct val="0"/>
        </a:spcBef>
        <a:spcAft>
          <a:spcPct val="0"/>
        </a:spcAft>
        <a:defRPr sz="5400">
          <a:solidFill>
            <a:schemeClr val="tx2"/>
          </a:solidFill>
          <a:latin typeface="Britannic Bold" pitchFamily="-108" charset="0"/>
        </a:defRPr>
      </a:lvl6pPr>
      <a:lvl7pPr marL="913770" algn="ctr" rtl="0" eaLnBrk="0" fontAlgn="base" hangingPunct="0">
        <a:spcBef>
          <a:spcPct val="0"/>
        </a:spcBef>
        <a:spcAft>
          <a:spcPct val="0"/>
        </a:spcAft>
        <a:defRPr sz="5400">
          <a:solidFill>
            <a:schemeClr val="tx2"/>
          </a:solidFill>
          <a:latin typeface="Britannic Bold" pitchFamily="-108" charset="0"/>
        </a:defRPr>
      </a:lvl7pPr>
      <a:lvl8pPr marL="1370655" algn="ctr" rtl="0" eaLnBrk="0" fontAlgn="base" hangingPunct="0">
        <a:spcBef>
          <a:spcPct val="0"/>
        </a:spcBef>
        <a:spcAft>
          <a:spcPct val="0"/>
        </a:spcAft>
        <a:defRPr sz="5400">
          <a:solidFill>
            <a:schemeClr val="tx2"/>
          </a:solidFill>
          <a:latin typeface="Britannic Bold" pitchFamily="-108" charset="0"/>
        </a:defRPr>
      </a:lvl8pPr>
      <a:lvl9pPr marL="1827540" algn="ctr" rtl="0" eaLnBrk="0" fontAlgn="base" hangingPunct="0">
        <a:spcBef>
          <a:spcPct val="0"/>
        </a:spcBef>
        <a:spcAft>
          <a:spcPct val="0"/>
        </a:spcAft>
        <a:defRPr sz="5400">
          <a:solidFill>
            <a:schemeClr val="tx2"/>
          </a:solidFill>
          <a:latin typeface="Britannic Bold" pitchFamily="-108" charset="0"/>
        </a:defRPr>
      </a:lvl9pPr>
    </p:titleStyle>
    <p:bodyStyle>
      <a:lvl1pPr marL="342663" indent="-342663" algn="l" rtl="0" eaLnBrk="0" fontAlgn="base" hangingPunct="0">
        <a:spcBef>
          <a:spcPct val="20000"/>
        </a:spcBef>
        <a:spcAft>
          <a:spcPct val="0"/>
        </a:spcAft>
        <a:defRPr sz="5400">
          <a:solidFill>
            <a:schemeClr val="tx1"/>
          </a:solidFill>
          <a:latin typeface="+mn-lt"/>
          <a:ea typeface="ＭＳ Ｐゴシック" pitchFamily="-108" charset="-128"/>
          <a:cs typeface="ＭＳ Ｐゴシック" pitchFamily="-108" charset="-128"/>
        </a:defRPr>
      </a:lvl1pPr>
      <a:lvl2pPr marL="742425" indent="-28554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212" indent="-22844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080"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960"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2850"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69730"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6605"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3472"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5" rtl="0" eaLnBrk="1" latinLnBrk="0" hangingPunct="1">
        <a:defRPr sz="1800" kern="1200">
          <a:solidFill>
            <a:schemeClr val="tx1"/>
          </a:solidFill>
          <a:latin typeface="+mn-lt"/>
          <a:ea typeface="+mn-ea"/>
          <a:cs typeface="+mn-cs"/>
        </a:defRPr>
      </a:lvl1pPr>
      <a:lvl2pPr marL="456885" algn="l" defTabSz="456885" rtl="0" eaLnBrk="1" latinLnBrk="0" hangingPunct="1">
        <a:defRPr sz="1800" kern="1200">
          <a:solidFill>
            <a:schemeClr val="tx1"/>
          </a:solidFill>
          <a:latin typeface="+mn-lt"/>
          <a:ea typeface="+mn-ea"/>
          <a:cs typeface="+mn-cs"/>
        </a:defRPr>
      </a:lvl2pPr>
      <a:lvl3pPr marL="913770" algn="l" defTabSz="456885" rtl="0" eaLnBrk="1" latinLnBrk="0" hangingPunct="1">
        <a:defRPr sz="1800" kern="1200">
          <a:solidFill>
            <a:schemeClr val="tx1"/>
          </a:solidFill>
          <a:latin typeface="+mn-lt"/>
          <a:ea typeface="+mn-ea"/>
          <a:cs typeface="+mn-cs"/>
        </a:defRPr>
      </a:lvl3pPr>
      <a:lvl4pPr marL="1370655" algn="l" defTabSz="456885" rtl="0" eaLnBrk="1" latinLnBrk="0" hangingPunct="1">
        <a:defRPr sz="1800" kern="1200">
          <a:solidFill>
            <a:schemeClr val="tx1"/>
          </a:solidFill>
          <a:latin typeface="+mn-lt"/>
          <a:ea typeface="+mn-ea"/>
          <a:cs typeface="+mn-cs"/>
        </a:defRPr>
      </a:lvl4pPr>
      <a:lvl5pPr marL="1827540" algn="l" defTabSz="456885" rtl="0" eaLnBrk="1" latinLnBrk="0" hangingPunct="1">
        <a:defRPr sz="1800" kern="1200">
          <a:solidFill>
            <a:schemeClr val="tx1"/>
          </a:solidFill>
          <a:latin typeface="+mn-lt"/>
          <a:ea typeface="+mn-ea"/>
          <a:cs typeface="+mn-cs"/>
        </a:defRPr>
      </a:lvl5pPr>
      <a:lvl6pPr marL="2284425" algn="l" defTabSz="456885" rtl="0" eaLnBrk="1" latinLnBrk="0" hangingPunct="1">
        <a:defRPr sz="1800" kern="1200">
          <a:solidFill>
            <a:schemeClr val="tx1"/>
          </a:solidFill>
          <a:latin typeface="+mn-lt"/>
          <a:ea typeface="+mn-ea"/>
          <a:cs typeface="+mn-cs"/>
        </a:defRPr>
      </a:lvl6pPr>
      <a:lvl7pPr marL="2741310" algn="l" defTabSz="456885" rtl="0" eaLnBrk="1" latinLnBrk="0" hangingPunct="1">
        <a:defRPr sz="1800" kern="1200">
          <a:solidFill>
            <a:schemeClr val="tx1"/>
          </a:solidFill>
          <a:latin typeface="+mn-lt"/>
          <a:ea typeface="+mn-ea"/>
          <a:cs typeface="+mn-cs"/>
        </a:defRPr>
      </a:lvl7pPr>
      <a:lvl8pPr marL="3198160" algn="l" defTabSz="456885" rtl="0" eaLnBrk="1" latinLnBrk="0" hangingPunct="1">
        <a:defRPr sz="1800" kern="1200">
          <a:solidFill>
            <a:schemeClr val="tx1"/>
          </a:solidFill>
          <a:latin typeface="+mn-lt"/>
          <a:ea typeface="+mn-ea"/>
          <a:cs typeface="+mn-cs"/>
        </a:defRPr>
      </a:lvl8pPr>
      <a:lvl9pPr marL="3655076" algn="l" defTabSz="45688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334" tIns="0" rIns="148007"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376408523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188"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227"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0329"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1415"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6878" indent="-366904"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6629" indent="-315517"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6396" indent="-264117"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7546" indent="-264117"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8720" indent="-264117"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9410"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0555"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1598"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2637"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088" rtl="0" eaLnBrk="1" latinLnBrk="0" hangingPunct="1">
        <a:defRPr sz="1600" kern="1200">
          <a:solidFill>
            <a:schemeClr val="tx1"/>
          </a:solidFill>
          <a:latin typeface="+mn-lt"/>
          <a:ea typeface="+mn-ea"/>
          <a:cs typeface="+mn-cs"/>
        </a:defRPr>
      </a:lvl1pPr>
      <a:lvl2pPr marL="411088" algn="l" defTabSz="411088" rtl="0" eaLnBrk="1" latinLnBrk="0" hangingPunct="1">
        <a:defRPr sz="1600" kern="1200">
          <a:solidFill>
            <a:schemeClr val="tx1"/>
          </a:solidFill>
          <a:latin typeface="+mn-lt"/>
          <a:ea typeface="+mn-ea"/>
          <a:cs typeface="+mn-cs"/>
        </a:defRPr>
      </a:lvl2pPr>
      <a:lvl3pPr marL="822083" algn="l" defTabSz="411088" rtl="0" eaLnBrk="1" latinLnBrk="0" hangingPunct="1">
        <a:defRPr sz="1600" kern="1200">
          <a:solidFill>
            <a:schemeClr val="tx1"/>
          </a:solidFill>
          <a:latin typeface="+mn-lt"/>
          <a:ea typeface="+mn-ea"/>
          <a:cs typeface="+mn-cs"/>
        </a:defRPr>
      </a:lvl3pPr>
      <a:lvl4pPr marL="1233263" algn="l" defTabSz="411088" rtl="0" eaLnBrk="1" latinLnBrk="0" hangingPunct="1">
        <a:defRPr sz="1600" kern="1200">
          <a:solidFill>
            <a:schemeClr val="tx1"/>
          </a:solidFill>
          <a:latin typeface="+mn-lt"/>
          <a:ea typeface="+mn-ea"/>
          <a:cs typeface="+mn-cs"/>
        </a:defRPr>
      </a:lvl4pPr>
      <a:lvl5pPr marL="1644304" algn="l" defTabSz="411088" rtl="0" eaLnBrk="1" latinLnBrk="0" hangingPunct="1">
        <a:defRPr sz="1600" kern="1200">
          <a:solidFill>
            <a:schemeClr val="tx1"/>
          </a:solidFill>
          <a:latin typeface="+mn-lt"/>
          <a:ea typeface="+mn-ea"/>
          <a:cs typeface="+mn-cs"/>
        </a:defRPr>
      </a:lvl5pPr>
      <a:lvl6pPr marL="2055384" algn="l" defTabSz="411088" rtl="0" eaLnBrk="1" latinLnBrk="0" hangingPunct="1">
        <a:defRPr sz="1600" kern="1200">
          <a:solidFill>
            <a:schemeClr val="tx1"/>
          </a:solidFill>
          <a:latin typeface="+mn-lt"/>
          <a:ea typeface="+mn-ea"/>
          <a:cs typeface="+mn-cs"/>
        </a:defRPr>
      </a:lvl6pPr>
      <a:lvl7pPr marL="2466455" algn="l" defTabSz="411088" rtl="0" eaLnBrk="1" latinLnBrk="0" hangingPunct="1">
        <a:defRPr sz="1600" kern="1200">
          <a:solidFill>
            <a:schemeClr val="tx1"/>
          </a:solidFill>
          <a:latin typeface="+mn-lt"/>
          <a:ea typeface="+mn-ea"/>
          <a:cs typeface="+mn-cs"/>
        </a:defRPr>
      </a:lvl7pPr>
      <a:lvl8pPr marL="2877538" algn="l" defTabSz="411088" rtl="0" eaLnBrk="1" latinLnBrk="0" hangingPunct="1">
        <a:defRPr sz="1600" kern="1200">
          <a:solidFill>
            <a:schemeClr val="tx1"/>
          </a:solidFill>
          <a:latin typeface="+mn-lt"/>
          <a:ea typeface="+mn-ea"/>
          <a:cs typeface="+mn-cs"/>
        </a:defRPr>
      </a:lvl8pPr>
      <a:lvl9pPr marL="3288606" algn="l" defTabSz="411088"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541" y="94129"/>
            <a:ext cx="8147051" cy="1452283"/>
          </a:xfrm>
          <a:prstGeom prst="rect">
            <a:avLst/>
          </a:prstGeom>
        </p:spPr>
        <p:txBody>
          <a:bodyPr vert="horz" lIns="91436" tIns="45716" rIns="91436" bIns="45716"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498541" y="1761569"/>
            <a:ext cx="8147051" cy="4364598"/>
          </a:xfrm>
          <a:prstGeom prst="rect">
            <a:avLst/>
          </a:prstGeom>
        </p:spPr>
        <p:txBody>
          <a:bodyPr vert="horz" lIns="91436" tIns="45716" rIns="91436"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88264" y="6356352"/>
            <a:ext cx="2133600" cy="365125"/>
          </a:xfrm>
          <a:prstGeom prst="rect">
            <a:avLst/>
          </a:prstGeom>
        </p:spPr>
        <p:txBody>
          <a:bodyPr vert="horz" lIns="91436" tIns="45716" rIns="91436" bIns="45716" rtlCol="0" anchor="ctr"/>
          <a:lstStyle>
            <a:lvl1pPr algn="l">
              <a:defRPr sz="1100">
                <a:solidFill>
                  <a:schemeClr val="tx1">
                    <a:lumMod val="75000"/>
                    <a:lumOff val="25000"/>
                  </a:schemeClr>
                </a:solidFill>
              </a:defRPr>
            </a:lvl1pPr>
          </a:lstStyle>
          <a:p>
            <a:pPr defTabSz="913806"/>
            <a:fld id="{B449D725-AF79-4FB6-8D02-83EAC61E3211}" type="datetimeFigureOut">
              <a:rPr lang="en-US" smtClean="0">
                <a:solidFill>
                  <a:srgbClr val="302C24">
                    <a:lumMod val="75000"/>
                    <a:lumOff val="25000"/>
                  </a:srgbClr>
                </a:solidFill>
                <a:latin typeface="Book Antiqua"/>
                <a:ea typeface="ＭＳ Ｐゴシック" charset="0"/>
                <a:cs typeface="ＭＳ Ｐゴシック" charset="0"/>
              </a:rPr>
              <a:pPr defTabSz="913806"/>
              <a:t>2/14/23</a:t>
            </a:fld>
            <a:endParaRPr lang="en-US">
              <a:solidFill>
                <a:srgbClr val="302C24">
                  <a:lumMod val="75000"/>
                  <a:lumOff val="25000"/>
                </a:srgbClr>
              </a:solidFill>
              <a:latin typeface="Book Antiqua"/>
              <a:ea typeface="ＭＳ Ｐゴシック" charset="0"/>
              <a:cs typeface="ＭＳ Ｐゴシック" charset="0"/>
            </a:endParaRPr>
          </a:p>
        </p:txBody>
      </p:sp>
      <p:sp>
        <p:nvSpPr>
          <p:cNvPr id="5" name="Footer Placeholder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100">
                <a:solidFill>
                  <a:schemeClr val="tx1">
                    <a:lumMod val="75000"/>
                    <a:lumOff val="25000"/>
                  </a:schemeClr>
                </a:solidFill>
              </a:defRPr>
            </a:lvl1pPr>
          </a:lstStyle>
          <a:p>
            <a:pPr defTabSz="913806"/>
            <a:endParaRPr lang="en-US">
              <a:solidFill>
                <a:srgbClr val="302C24">
                  <a:lumMod val="75000"/>
                  <a:lumOff val="25000"/>
                </a:srgbClr>
              </a:solidFill>
              <a:latin typeface="Book Antiqua"/>
              <a:ea typeface="ＭＳ Ｐゴシック" charset="0"/>
              <a:cs typeface="ＭＳ Ｐゴシック" charset="0"/>
            </a:endParaRPr>
          </a:p>
        </p:txBody>
      </p:sp>
      <p:sp>
        <p:nvSpPr>
          <p:cNvPr id="6" name="Slide Number Placeholder 5"/>
          <p:cNvSpPr>
            <a:spLocks noGrp="1"/>
          </p:cNvSpPr>
          <p:nvPr>
            <p:ph type="sldNum" sz="quarter" idx="4"/>
          </p:nvPr>
        </p:nvSpPr>
        <p:spPr>
          <a:xfrm>
            <a:off x="6817664" y="6356352"/>
            <a:ext cx="2133600" cy="365125"/>
          </a:xfrm>
          <a:prstGeom prst="rect">
            <a:avLst/>
          </a:prstGeom>
        </p:spPr>
        <p:txBody>
          <a:bodyPr vert="horz" lIns="91436" tIns="45716" rIns="91436" bIns="45716" rtlCol="0" anchor="ctr"/>
          <a:lstStyle>
            <a:lvl1pPr algn="r">
              <a:defRPr sz="1100">
                <a:solidFill>
                  <a:schemeClr val="tx1">
                    <a:lumMod val="75000"/>
                    <a:lumOff val="25000"/>
                  </a:schemeClr>
                </a:solidFill>
              </a:defRPr>
            </a:lvl1pPr>
          </a:lstStyle>
          <a:p>
            <a:pPr defTabSz="913806"/>
            <a:fld id="{076629CB-7937-4506-A327-ACF88B95BB03}" type="slidenum">
              <a:rPr lang="en-US" smtClean="0">
                <a:solidFill>
                  <a:srgbClr val="302C24">
                    <a:lumMod val="75000"/>
                    <a:lumOff val="25000"/>
                  </a:srgbClr>
                </a:solidFill>
                <a:latin typeface="Book Antiqua"/>
                <a:ea typeface="ＭＳ Ｐゴシック" charset="0"/>
                <a:cs typeface="ＭＳ Ｐゴシック" charset="0"/>
              </a:rPr>
              <a:pPr defTabSz="913806"/>
              <a:t>‹#›</a:t>
            </a:fld>
            <a:endParaRPr lang="en-US">
              <a:solidFill>
                <a:srgbClr val="302C24">
                  <a:lumMod val="75000"/>
                  <a:lumOff val="25000"/>
                </a:srgbClr>
              </a:solidFill>
              <a:latin typeface="Book Antiqua"/>
              <a:ea typeface="ＭＳ Ｐゴシック" charset="0"/>
              <a:cs typeface="ＭＳ Ｐゴシック" charset="0"/>
            </a:endParaRPr>
          </a:p>
        </p:txBody>
      </p:sp>
    </p:spTree>
    <p:extLst>
      <p:ext uri="{BB962C8B-B14F-4D97-AF65-F5344CB8AC3E}">
        <p14:creationId xmlns:p14="http://schemas.microsoft.com/office/powerpoint/2010/main" val="13745204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ransition spd="slow">
    <p:fade/>
  </p:transition>
  <p:txStyles>
    <p:titleStyle>
      <a:lvl1pPr algn="ctr" defTabSz="913806" rtl="0" eaLnBrk="1" latinLnBrk="0" hangingPunct="1">
        <a:spcBef>
          <a:spcPct val="0"/>
        </a:spcBef>
        <a:buNone/>
        <a:defRPr sz="5000" kern="1200">
          <a:solidFill>
            <a:schemeClr val="tx1"/>
          </a:solidFill>
          <a:latin typeface="+mj-lt"/>
          <a:ea typeface="+mj-ea"/>
          <a:cs typeface="+mj-cs"/>
        </a:defRPr>
      </a:lvl1pPr>
    </p:titleStyle>
    <p:bodyStyle>
      <a:lvl1pPr marL="456903" indent="-456903" algn="l" defTabSz="913806"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3806" indent="-456903" algn="l" defTabSz="913806"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0709" indent="-456903" algn="l" defTabSz="913806"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7612" indent="-456903" algn="l" defTabSz="913806"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4515" indent="-456903" algn="l" defTabSz="913806"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1418" indent="-461666" algn="l" defTabSz="913806"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3051" indent="-461666" algn="l" defTabSz="913806"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5220" indent="-461666" algn="l" defTabSz="913806"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6847" indent="-461666" algn="l" defTabSz="913806"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3806" rtl="0" eaLnBrk="1" latinLnBrk="0" hangingPunct="1">
        <a:defRPr sz="1800" kern="1200">
          <a:solidFill>
            <a:schemeClr val="tx1"/>
          </a:solidFill>
          <a:latin typeface="+mn-lt"/>
          <a:ea typeface="+mn-ea"/>
          <a:cs typeface="+mn-cs"/>
        </a:defRPr>
      </a:lvl1pPr>
      <a:lvl2pPr marL="456903" algn="l" defTabSz="913806" rtl="0" eaLnBrk="1" latinLnBrk="0" hangingPunct="1">
        <a:defRPr sz="1800" kern="1200">
          <a:solidFill>
            <a:schemeClr val="tx1"/>
          </a:solidFill>
          <a:latin typeface="+mn-lt"/>
          <a:ea typeface="+mn-ea"/>
          <a:cs typeface="+mn-cs"/>
        </a:defRPr>
      </a:lvl2pPr>
      <a:lvl3pPr marL="913806" algn="l" defTabSz="913806" rtl="0" eaLnBrk="1" latinLnBrk="0" hangingPunct="1">
        <a:defRPr sz="1800" kern="1200">
          <a:solidFill>
            <a:schemeClr val="tx1"/>
          </a:solidFill>
          <a:latin typeface="+mn-lt"/>
          <a:ea typeface="+mn-ea"/>
          <a:cs typeface="+mn-cs"/>
        </a:defRPr>
      </a:lvl3pPr>
      <a:lvl4pPr marL="1370709" algn="l" defTabSz="913806" rtl="0" eaLnBrk="1" latinLnBrk="0" hangingPunct="1">
        <a:defRPr sz="1800" kern="1200">
          <a:solidFill>
            <a:schemeClr val="tx1"/>
          </a:solidFill>
          <a:latin typeface="+mn-lt"/>
          <a:ea typeface="+mn-ea"/>
          <a:cs typeface="+mn-cs"/>
        </a:defRPr>
      </a:lvl4pPr>
      <a:lvl5pPr marL="1827612" algn="l" defTabSz="913806" rtl="0" eaLnBrk="1" latinLnBrk="0" hangingPunct="1">
        <a:defRPr sz="1800" kern="1200">
          <a:solidFill>
            <a:schemeClr val="tx1"/>
          </a:solidFill>
          <a:latin typeface="+mn-lt"/>
          <a:ea typeface="+mn-ea"/>
          <a:cs typeface="+mn-cs"/>
        </a:defRPr>
      </a:lvl5pPr>
      <a:lvl6pPr marL="2284515" algn="l" defTabSz="913806" rtl="0" eaLnBrk="1" latinLnBrk="0" hangingPunct="1">
        <a:defRPr sz="1800" kern="1200">
          <a:solidFill>
            <a:schemeClr val="tx1"/>
          </a:solidFill>
          <a:latin typeface="+mn-lt"/>
          <a:ea typeface="+mn-ea"/>
          <a:cs typeface="+mn-cs"/>
        </a:defRPr>
      </a:lvl6pPr>
      <a:lvl7pPr marL="2741418" algn="l" defTabSz="913806" rtl="0" eaLnBrk="1" latinLnBrk="0" hangingPunct="1">
        <a:defRPr sz="1800" kern="1200">
          <a:solidFill>
            <a:schemeClr val="tx1"/>
          </a:solidFill>
          <a:latin typeface="+mn-lt"/>
          <a:ea typeface="+mn-ea"/>
          <a:cs typeface="+mn-cs"/>
        </a:defRPr>
      </a:lvl7pPr>
      <a:lvl8pPr marL="3198288" algn="l" defTabSz="913806" rtl="0" eaLnBrk="1" latinLnBrk="0" hangingPunct="1">
        <a:defRPr sz="1800" kern="1200">
          <a:solidFill>
            <a:schemeClr val="tx1"/>
          </a:solidFill>
          <a:latin typeface="+mn-lt"/>
          <a:ea typeface="+mn-ea"/>
          <a:cs typeface="+mn-cs"/>
        </a:defRPr>
      </a:lvl8pPr>
      <a:lvl9pPr marL="3655220" algn="l" defTabSz="9138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62.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9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9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0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Relationship Id="rId1" Type="http://schemas.openxmlformats.org/officeDocument/2006/relationships/slideLayout" Target="../slideLayouts/slideLayout120.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13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149.xml"/><Relationship Id="rId5" Type="http://schemas.openxmlformats.org/officeDocument/2006/relationships/image" Target="../media/image57.jpeg"/><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49.xml"/><Relationship Id="rId5" Type="http://schemas.openxmlformats.org/officeDocument/2006/relationships/image" Target="../media/image60.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4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47.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tiff"/><Relationship Id="rId1" Type="http://schemas.openxmlformats.org/officeDocument/2006/relationships/slideLayout" Target="../slideLayouts/slideLayout150.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0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7.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45.xml"/><Relationship Id="rId4" Type="http://schemas.openxmlformats.org/officeDocument/2006/relationships/image" Target="../media/image75.jpg"/></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6.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62.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2.jpeg"/><Relationship Id="rId1" Type="http://schemas.openxmlformats.org/officeDocument/2006/relationships/slideLayout" Target="../slideLayouts/slideLayout162.xml"/><Relationship Id="rId5" Type="http://schemas.microsoft.com/office/2007/relationships/hdphoto" Target="../media/hdphoto4.wdp"/><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73.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7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8.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7.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25.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236.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241.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230.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231.xml"/></Relationships>
</file>

<file path=ppt/slides/_rels/slide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42.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231.xml"/><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0.xml"/></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6.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02.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277.xml"/><Relationship Id="rId4" Type="http://schemas.openxmlformats.org/officeDocument/2006/relationships/image" Target="../media/image100.emf"/></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277.xml"/><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0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09.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IMG_1216.JPG">
            <a:extLst>
              <a:ext uri="{FF2B5EF4-FFF2-40B4-BE49-F238E27FC236}">
                <a16:creationId xmlns:a16="http://schemas.microsoft.com/office/drawing/2014/main" id="{AD275FD8-6EBB-4349-A0E0-6272A0C176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0" y="1329870"/>
            <a:ext cx="4310690" cy="2763705"/>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The Tribulation Temple</a:t>
            </a:r>
          </a:p>
        </p:txBody>
      </p:sp>
      <p:sp>
        <p:nvSpPr>
          <p:cNvPr id="6" name="TextBox 5">
            <a:extLst>
              <a:ext uri="{FF2B5EF4-FFF2-40B4-BE49-F238E27FC236}">
                <a16:creationId xmlns:a16="http://schemas.microsoft.com/office/drawing/2014/main" id="{502BD6C3-D71F-754B-BAFE-64925C03C54A}"/>
              </a:ext>
            </a:extLst>
          </p:cNvPr>
          <p:cNvSpPr txBox="1"/>
          <p:nvPr/>
        </p:nvSpPr>
        <p:spPr>
          <a:xfrm>
            <a:off x="-15710" y="4390388"/>
            <a:ext cx="4310690" cy="716928"/>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Matthew 24:15</a:t>
            </a:r>
          </a:p>
        </p:txBody>
      </p:sp>
      <p:sp>
        <p:nvSpPr>
          <p:cNvPr id="3" name="Rectangle 2">
            <a:extLst>
              <a:ext uri="{FF2B5EF4-FFF2-40B4-BE49-F238E27FC236}">
                <a16:creationId xmlns:a16="http://schemas.microsoft.com/office/drawing/2014/main" id="{48D6919A-6FA1-2E0F-539C-515BFD344F53}"/>
              </a:ext>
            </a:extLst>
          </p:cNvPr>
          <p:cNvSpPr>
            <a:spLocks noChangeArrowheads="1"/>
          </p:cNvSpPr>
          <p:nvPr/>
        </p:nvSpPr>
        <p:spPr bwMode="auto">
          <a:xfrm>
            <a:off x="0" y="5715001"/>
            <a:ext cx="9144000"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Randall Price • World of the Bible Ministries International</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860360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Tabernacles in Ancient Tim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28602" y="3124212"/>
            <a:ext cx="5334000" cy="3583537"/>
          </a:xfrm>
          <a:prstGeom prst="rect">
            <a:avLst/>
          </a:prstGeom>
        </p:spPr>
        <p:txBody>
          <a:bodyPr lIns="91436" tIns="45716" rIns="91436" bIns="45716">
            <a:spAutoFit/>
          </a:bodyPr>
          <a:lstStyle/>
          <a:p>
            <a:pPr defTabSz="913896" fontAlgn="base">
              <a:lnSpc>
                <a:spcPct val="90000"/>
              </a:lnSpc>
              <a:spcBef>
                <a:spcPct val="50000"/>
              </a:spcBef>
              <a:spcAft>
                <a:spcPct val="0"/>
              </a:spcAft>
              <a:defRPr/>
            </a:pPr>
            <a:r>
              <a:rPr lang="en-US" sz="3200" b="1" dirty="0">
                <a:solidFill>
                  <a:srgbClr val="FFE143"/>
                </a:solidFill>
                <a:effectLst>
                  <a:glow rad="215900">
                    <a:srgbClr val="000000">
                      <a:alpha val="75000"/>
                    </a:srgbClr>
                  </a:glow>
                </a:effectLst>
                <a:latin typeface="Arial Narrow"/>
                <a:ea typeface="ＭＳ Ｐゴシック" charset="0"/>
                <a:cs typeface="Arial Narrow"/>
              </a:rPr>
              <a:t>Stage 2 </a:t>
            </a:r>
            <a:r>
              <a:rPr lang="en-US" sz="3200" b="1" dirty="0">
                <a:solidFill>
                  <a:srgbClr val="FFFFFF"/>
                </a:solidFill>
                <a:effectLst>
                  <a:glow rad="215900">
                    <a:srgbClr val="000000">
                      <a:alpha val="75000"/>
                    </a:srgbClr>
                  </a:glow>
                </a:effectLst>
                <a:latin typeface="Arial Narrow"/>
                <a:ea typeface="ＭＳ Ｐゴシック" charset="0"/>
                <a:cs typeface="Arial Narrow"/>
              </a:rPr>
              <a:t>– The image of the Antichrist in the Temple </a:t>
            </a:r>
            <a:r>
              <a:rPr lang="en-US" sz="3200" b="1" dirty="0">
                <a:solidFill>
                  <a:srgbClr val="F1EBA5"/>
                </a:solidFill>
                <a:effectLst>
                  <a:glow rad="215900">
                    <a:srgbClr val="000000">
                      <a:alpha val="75000"/>
                    </a:srgbClr>
                  </a:glow>
                </a:effectLst>
                <a:latin typeface="Arial Narrow"/>
                <a:ea typeface="ＭＳ Ｐゴシック" charset="0"/>
                <a:cs typeface="Arial Narrow"/>
              </a:rPr>
              <a:t>(Revelation 13:11-15)</a:t>
            </a:r>
            <a:r>
              <a:rPr lang="en-US" sz="3200" b="1" dirty="0">
                <a:solidFill>
                  <a:srgbClr val="FFFFFF"/>
                </a:solidFill>
                <a:effectLst>
                  <a:glow rad="215900">
                    <a:srgbClr val="000000">
                      <a:alpha val="75000"/>
                    </a:srgbClr>
                  </a:glow>
                </a:effectLst>
                <a:latin typeface="Arial Narrow"/>
                <a:ea typeface="ＭＳ Ｐゴシック" charset="0"/>
                <a:cs typeface="Arial Narrow"/>
              </a:rPr>
              <a:t>. </a:t>
            </a:r>
          </a:p>
          <a:p>
            <a:pPr defTabSz="913896" fontAlgn="base">
              <a:lnSpc>
                <a:spcPct val="90000"/>
              </a:lnSpc>
              <a:spcBef>
                <a:spcPct val="50000"/>
              </a:spcBef>
              <a:spcAft>
                <a:spcPct val="0"/>
              </a:spcAft>
              <a:defRPr/>
            </a:pPr>
            <a:endParaRPr lang="en-US" sz="1400" b="1" dirty="0">
              <a:solidFill>
                <a:srgbClr val="FFFFFF"/>
              </a:solidFill>
              <a:effectLst>
                <a:glow rad="215900">
                  <a:srgbClr val="000000">
                    <a:alpha val="75000"/>
                  </a:srgbClr>
                </a:glow>
              </a:effectLst>
              <a:latin typeface="Arial Narrow"/>
              <a:ea typeface="ＭＳ Ｐゴシック" charset="0"/>
              <a:cs typeface="Arial Narrow"/>
            </a:endParaRPr>
          </a:p>
          <a:p>
            <a:pPr defTabSz="913896" fontAlgn="base">
              <a:lnSpc>
                <a:spcPct val="90000"/>
              </a:lnSpc>
              <a:spcBef>
                <a:spcPct val="50000"/>
              </a:spcBef>
              <a:spcAft>
                <a:spcPct val="0"/>
              </a:spcAft>
              <a:defRPr/>
            </a:pPr>
            <a:r>
              <a:rPr lang="en-US" sz="2800" b="1" i="1" dirty="0">
                <a:solidFill>
                  <a:srgbClr val="FFFFFF"/>
                </a:solidFill>
                <a:effectLst>
                  <a:glow rad="215900">
                    <a:srgbClr val="000000">
                      <a:alpha val="75000"/>
                    </a:srgbClr>
                  </a:glow>
                </a:effectLst>
                <a:latin typeface="Arial Narrow"/>
                <a:ea typeface="ＭＳ Ｐゴシック" charset="0"/>
                <a:cs typeface="Arial Narrow"/>
              </a:rPr>
              <a:t>This image will remain in the Temple for another 30 days after the Antichrist is cast into the Lake of Fire </a:t>
            </a:r>
            <a:r>
              <a:rPr lang="en-US" sz="2800" b="1" i="1" dirty="0">
                <a:solidFill>
                  <a:srgbClr val="F1EBA5"/>
                </a:solidFill>
                <a:effectLst>
                  <a:glow rad="215900">
                    <a:srgbClr val="000000">
                      <a:alpha val="75000"/>
                    </a:srgbClr>
                  </a:glow>
                </a:effectLst>
                <a:latin typeface="Arial Narrow"/>
                <a:ea typeface="ＭＳ Ｐゴシック" charset="0"/>
                <a:cs typeface="Arial Narrow"/>
              </a:rPr>
              <a:t>(Daniel 12:11)</a:t>
            </a:r>
            <a:r>
              <a:rPr lang="en-US" sz="2800" b="1" dirty="0">
                <a:solidFill>
                  <a:srgbClr val="FFFFFF"/>
                </a:solidFill>
                <a:effectLst>
                  <a:glow rad="215900">
                    <a:srgbClr val="000000">
                      <a:alpha val="75000"/>
                    </a:srgbClr>
                  </a:glow>
                </a:effectLst>
                <a:latin typeface="Arial Narrow"/>
                <a:ea typeface="ＭＳ Ｐゴシック" charset="0"/>
                <a:cs typeface="Arial Narrow"/>
              </a:rPr>
              <a:t>.</a:t>
            </a:r>
          </a:p>
        </p:txBody>
      </p:sp>
      <p:sp>
        <p:nvSpPr>
          <p:cNvPr id="3" name="Rectangle 2"/>
          <p:cNvSpPr/>
          <p:nvPr/>
        </p:nvSpPr>
        <p:spPr>
          <a:xfrm>
            <a:off x="381000" y="228601"/>
            <a:ext cx="8534400" cy="600164"/>
          </a:xfrm>
          <a:prstGeom prst="rect">
            <a:avLst/>
          </a:prstGeom>
        </p:spPr>
        <p:txBody>
          <a:bodyPr lIns="91436" tIns="45716" rIns="91436" bIns="45716">
            <a:spAutoFit/>
          </a:bodyPr>
          <a:lstStyle/>
          <a:p>
            <a:pPr defTabSz="913896" fontAlgn="base">
              <a:lnSpc>
                <a:spcPct val="90000"/>
              </a:lnSpc>
              <a:spcBef>
                <a:spcPct val="50000"/>
              </a:spcBef>
              <a:spcAft>
                <a:spcPct val="0"/>
              </a:spcAft>
              <a:defRPr/>
            </a:pPr>
            <a:r>
              <a:rPr lang="en-US" sz="3600" b="1" dirty="0">
                <a:solidFill>
                  <a:srgbClr val="FFF186"/>
                </a:solidFill>
                <a:effectLst>
                  <a:glow rad="215900">
                    <a:srgbClr val="000000">
                      <a:alpha val="75000"/>
                    </a:srgbClr>
                  </a:glow>
                </a:effectLst>
                <a:latin typeface="Abadi MT Condensed Extra Bold"/>
                <a:ea typeface="ＭＳ Ｐゴシック" charset="0"/>
                <a:cs typeface="Abadi MT Condensed Extra Bold"/>
              </a:rPr>
              <a:t>Two Stages of the Abomination of Desolation</a:t>
            </a:r>
          </a:p>
        </p:txBody>
      </p:sp>
      <p:sp>
        <p:nvSpPr>
          <p:cNvPr id="4" name="Rectangle 3"/>
          <p:cNvSpPr/>
          <p:nvPr/>
        </p:nvSpPr>
        <p:spPr>
          <a:xfrm>
            <a:off x="228600" y="1066803"/>
            <a:ext cx="5181600" cy="1895594"/>
          </a:xfrm>
          <a:prstGeom prst="rect">
            <a:avLst/>
          </a:prstGeom>
        </p:spPr>
        <p:txBody>
          <a:bodyPr lIns="91436" tIns="45716" rIns="91436" bIns="45716">
            <a:spAutoFit/>
          </a:bodyPr>
          <a:lstStyle/>
          <a:p>
            <a:pPr defTabSz="913896" fontAlgn="base">
              <a:lnSpc>
                <a:spcPct val="90000"/>
              </a:lnSpc>
              <a:spcBef>
                <a:spcPct val="50000"/>
              </a:spcBef>
              <a:spcAft>
                <a:spcPct val="0"/>
              </a:spcAft>
              <a:defRPr/>
            </a:pPr>
            <a:r>
              <a:rPr lang="en-US" sz="3200" b="1" dirty="0">
                <a:solidFill>
                  <a:srgbClr val="FFE143"/>
                </a:solidFill>
                <a:effectLst>
                  <a:glow rad="215900">
                    <a:srgbClr val="000000">
                      <a:alpha val="75000"/>
                    </a:srgbClr>
                  </a:glow>
                </a:effectLst>
                <a:latin typeface="Arial Narrow"/>
                <a:ea typeface="ＭＳ Ｐゴシック" charset="0"/>
                <a:cs typeface="Arial Narrow"/>
              </a:rPr>
              <a:t>Stage 1 </a:t>
            </a:r>
            <a:r>
              <a:rPr lang="en-US" sz="3200" b="1" dirty="0">
                <a:solidFill>
                  <a:srgbClr val="FFFFFF"/>
                </a:solidFill>
                <a:effectLst>
                  <a:glow rad="215900">
                    <a:srgbClr val="000000">
                      <a:alpha val="75000"/>
                    </a:srgbClr>
                  </a:glow>
                </a:effectLst>
                <a:latin typeface="Arial Narrow"/>
                <a:ea typeface="ＭＳ Ｐゴシック" charset="0"/>
                <a:cs typeface="Arial Narrow"/>
              </a:rPr>
              <a:t>– The presence of the Antichrist himself in the Temple –  in the Holy of holies </a:t>
            </a:r>
            <a:r>
              <a:rPr lang="en-US" sz="3200" b="1" dirty="0">
                <a:solidFill>
                  <a:srgbClr val="F1EBA5"/>
                </a:solidFill>
                <a:effectLst>
                  <a:glow rad="215900">
                    <a:srgbClr val="000000">
                      <a:alpha val="75000"/>
                    </a:srgbClr>
                  </a:glow>
                </a:effectLst>
                <a:latin typeface="Arial Narrow"/>
                <a:ea typeface="ＭＳ Ｐゴシック" charset="0"/>
                <a:cs typeface="Arial Narrow"/>
              </a:rPr>
              <a:t>(2 Thessalonians 2:4)</a:t>
            </a:r>
            <a:r>
              <a:rPr lang="en-US" sz="3200" b="1" dirty="0">
                <a:solidFill>
                  <a:srgbClr val="FFFFFF"/>
                </a:solidFill>
                <a:effectLst>
                  <a:glow rad="215900">
                    <a:srgbClr val="000000">
                      <a:alpha val="75000"/>
                    </a:srgbClr>
                  </a:glow>
                </a:effectLst>
                <a:latin typeface="Arial Narrow"/>
                <a:ea typeface="ＭＳ Ｐゴシック" charset="0"/>
                <a:cs typeface="Arial Narrow"/>
              </a:rPr>
              <a:t>.</a:t>
            </a:r>
          </a:p>
        </p:txBody>
      </p:sp>
    </p:spTree>
    <p:extLst>
      <p:ext uri="{BB962C8B-B14F-4D97-AF65-F5344CB8AC3E}">
        <p14:creationId xmlns:p14="http://schemas.microsoft.com/office/powerpoint/2010/main" val="299594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dissolve">
                                      <p:cBhvr>
                                        <p:cTn id="7" dur="500"/>
                                        <p:tgtEl>
                                          <p:spTgt spid="67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Armageddon in Jerusalem.t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258" y="-56561"/>
            <a:ext cx="9281246" cy="6952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79400" y="4650975"/>
            <a:ext cx="8661400" cy="2092873"/>
          </a:xfrm>
          <a:prstGeom prst="rect">
            <a:avLst/>
          </a:prstGeom>
        </p:spPr>
        <p:txBody>
          <a:bodyPr wrap="square" lIns="91436" tIns="45716" rIns="91436" bIns="45716">
            <a:spAutoFit/>
          </a:bodyPr>
          <a:lstStyle/>
          <a:p>
            <a:pPr defTabSz="456935">
              <a:lnSpc>
                <a:spcPct val="90000"/>
              </a:lnSpc>
            </a:pPr>
            <a:r>
              <a:rPr lang="en-US" sz="2400" b="1" dirty="0">
                <a:solidFill>
                  <a:prstClr val="white"/>
                </a:solidFill>
                <a:latin typeface="Arial"/>
              </a:rPr>
              <a:t>“And there was given me a measuring rod like a staff; and someone said, ‘Rise and measure the temple of God, and the altar, and those who worship in it. And leave out the court which is outside the temple, and do not measure it, for it has been given to the nations; and </a:t>
            </a:r>
            <a:r>
              <a:rPr lang="en-US" sz="2400" b="1" dirty="0">
                <a:solidFill>
                  <a:srgbClr val="FFF8C5"/>
                </a:solidFill>
                <a:latin typeface="Arial"/>
              </a:rPr>
              <a:t>they will tread under foot the holy city for forty-two months</a:t>
            </a:r>
            <a:r>
              <a:rPr lang="en-US" sz="2400" b="1" dirty="0">
                <a:solidFill>
                  <a:prstClr val="white"/>
                </a:solidFill>
                <a:latin typeface="Arial"/>
              </a:rPr>
              <a:t>.’” </a:t>
            </a:r>
            <a:r>
              <a:rPr lang="en-US" sz="2400" b="1" dirty="0">
                <a:solidFill>
                  <a:srgbClr val="FFD921"/>
                </a:solidFill>
                <a:latin typeface="Arial"/>
              </a:rPr>
              <a:t>Rev. 11:1–2</a:t>
            </a:r>
          </a:p>
        </p:txBody>
      </p:sp>
    </p:spTree>
    <p:extLst>
      <p:ext uri="{BB962C8B-B14F-4D97-AF65-F5344CB8AC3E}">
        <p14:creationId xmlns:p14="http://schemas.microsoft.com/office/powerpoint/2010/main" val="35412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Antichrist and templ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2"/>
          <p:cNvSpPr txBox="1">
            <a:spLocks noChangeArrowheads="1"/>
          </p:cNvSpPr>
          <p:nvPr/>
        </p:nvSpPr>
        <p:spPr bwMode="auto">
          <a:xfrm>
            <a:off x="368300" y="901701"/>
            <a:ext cx="2717800" cy="5407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lvl1pPr marL="26988">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1pPr>
            <a:lvl2pPr>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2pPr>
            <a:lvl3pPr>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3pPr>
            <a:lvl4pPr>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4pPr>
            <a:lvl5pPr>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9pPr>
          </a:lstStyle>
          <a:p>
            <a:pPr defTabSz="456746">
              <a:lnSpc>
                <a:spcPct val="90000"/>
              </a:lnSpc>
              <a:defRPr/>
            </a:pPr>
            <a:r>
              <a:rPr lang="ja-JP" altLang="en-US" sz="3200" b="1" dirty="0">
                <a:solidFill>
                  <a:srgbClr val="FFFFFF"/>
                </a:solidFill>
                <a:effectLst>
                  <a:glow rad="165100">
                    <a:srgbClr val="000000">
                      <a:alpha val="67000"/>
                    </a:srgbClr>
                  </a:glow>
                </a:effectLst>
                <a:latin typeface="Abadi MT Condensed Extra Bold"/>
                <a:cs typeface="Abadi MT Condensed Extra Bold"/>
              </a:rPr>
              <a:t>“</a:t>
            </a:r>
            <a:r>
              <a:rPr lang="en-US" sz="3200" b="1" dirty="0">
                <a:solidFill>
                  <a:srgbClr val="FFFFFF"/>
                </a:solidFill>
                <a:effectLst>
                  <a:glow rad="165100">
                    <a:srgbClr val="000000">
                      <a:alpha val="67000"/>
                    </a:srgbClr>
                  </a:glow>
                </a:effectLst>
                <a:latin typeface="Abadi MT Condensed Extra Bold"/>
                <a:cs typeface="Abadi MT Condensed Extra Bold"/>
              </a:rPr>
              <a:t>Let no one in any way deceive you, for it will not come unless the apostasy comes first, and the man of lawlessness is revealed, the son of destruction …</a:t>
            </a:r>
            <a:r>
              <a:rPr lang="ja-JP" altLang="en-US" sz="3200" b="1" dirty="0">
                <a:solidFill>
                  <a:srgbClr val="FFFFFF"/>
                </a:solidFill>
                <a:effectLst>
                  <a:glow rad="165100">
                    <a:srgbClr val="000000">
                      <a:alpha val="67000"/>
                    </a:srgbClr>
                  </a:glow>
                </a:effectLst>
                <a:latin typeface="Abadi MT Condensed Extra Bold"/>
                <a:cs typeface="Abadi MT Condensed Extra Bold"/>
              </a:rPr>
              <a:t>”</a:t>
            </a:r>
            <a:endParaRPr lang="en-US" altLang="ja-JP" sz="3200" b="1" dirty="0">
              <a:solidFill>
                <a:srgbClr val="FFFFFF"/>
              </a:solidFill>
              <a:effectLst>
                <a:glow rad="165100">
                  <a:srgbClr val="000000">
                    <a:alpha val="67000"/>
                  </a:srgbClr>
                </a:glow>
              </a:effectLst>
              <a:latin typeface="Abadi MT Condensed Extra Bold"/>
              <a:cs typeface="Abadi MT Condensed Extra Bold"/>
            </a:endParaRPr>
          </a:p>
          <a:p>
            <a:pPr defTabSz="456746">
              <a:lnSpc>
                <a:spcPct val="90000"/>
              </a:lnSpc>
              <a:defRPr/>
            </a:pPr>
            <a:r>
              <a:rPr lang="en-US" sz="1400" b="1" dirty="0">
                <a:solidFill>
                  <a:srgbClr val="FFFFFF"/>
                </a:solidFill>
                <a:effectLst>
                  <a:glow rad="165100">
                    <a:srgbClr val="000000">
                      <a:alpha val="67000"/>
                    </a:srgbClr>
                  </a:glow>
                </a:effectLst>
                <a:latin typeface="Abadi MT Condensed Extra Bold"/>
                <a:cs typeface="Abadi MT Condensed Extra Bold"/>
              </a:rPr>
              <a:t>  </a:t>
            </a:r>
          </a:p>
          <a:p>
            <a:pPr defTabSz="456746">
              <a:lnSpc>
                <a:spcPct val="90000"/>
              </a:lnSpc>
              <a:defRPr/>
            </a:pPr>
            <a:r>
              <a:rPr lang="en-US" b="1" dirty="0">
                <a:solidFill>
                  <a:srgbClr val="FFF2AF"/>
                </a:solidFill>
                <a:effectLst>
                  <a:glow rad="101600">
                    <a:srgbClr val="000000">
                      <a:alpha val="75000"/>
                    </a:srgbClr>
                  </a:glow>
                </a:effectLst>
                <a:latin typeface="Abadi MT Condensed Extra Bold"/>
                <a:cs typeface="Abadi MT Condensed Extra Bold"/>
              </a:rPr>
              <a:t>2 Thessalonians  2:3a</a:t>
            </a:r>
          </a:p>
        </p:txBody>
      </p:sp>
    </p:spTree>
    <p:extLst>
      <p:ext uri="{BB962C8B-B14F-4D97-AF65-F5344CB8AC3E}">
        <p14:creationId xmlns:p14="http://schemas.microsoft.com/office/powerpoint/2010/main" val="253908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xit" presetSubtype="272" fill="hold" nodeType="clickEffect">
                                  <p:stCondLst>
                                    <p:cond delay="0"/>
                                  </p:stCondLst>
                                  <p:childTnLst>
                                    <p:anim calcmode="lin" valueType="num">
                                      <p:cBhvr>
                                        <p:cTn id="12" dur="500"/>
                                        <p:tgtEl>
                                          <p:spTgt spid="3"/>
                                        </p:tgtEl>
                                        <p:attrNameLst>
                                          <p:attrName>ppt_w</p:attrName>
                                        </p:attrNameLst>
                                      </p:cBhvr>
                                      <p:tavLst>
                                        <p:tav tm="0">
                                          <p:val>
                                            <p:strVal val="ppt_w"/>
                                          </p:val>
                                        </p:tav>
                                        <p:tav tm="100000">
                                          <p:val>
                                            <p:strVal val="4/3*ppt_w"/>
                                          </p:val>
                                        </p:tav>
                                      </p:tavLst>
                                    </p:anim>
                                    <p:anim calcmode="lin" valueType="num">
                                      <p:cBhvr>
                                        <p:cTn id="13" dur="500"/>
                                        <p:tgtEl>
                                          <p:spTgt spid="3"/>
                                        </p:tgtEl>
                                        <p:attrNameLst>
                                          <p:attrName>ppt_h</p:attrName>
                                        </p:attrNameLst>
                                      </p:cBhvr>
                                      <p:tavLst>
                                        <p:tav tm="0">
                                          <p:val>
                                            <p:strVal val="ppt_h"/>
                                          </p:val>
                                        </p:tav>
                                        <p:tav tm="100000">
                                          <p:val>
                                            <p:strVal val="4/3*ppt_h"/>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4010" cy="6918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3" name="Rectangle 3"/>
          <p:cNvSpPr>
            <a:spLocks noChangeArrowheads="1"/>
          </p:cNvSpPr>
          <p:nvPr/>
        </p:nvSpPr>
        <p:spPr bwMode="auto">
          <a:xfrm>
            <a:off x="395926" y="901224"/>
            <a:ext cx="8521831" cy="1499076"/>
          </a:xfrm>
          <a:prstGeom prst="rect">
            <a:avLst/>
          </a:prstGeom>
          <a:noFill/>
          <a:ln w="9525">
            <a:noFill/>
            <a:miter lim="800000"/>
            <a:headEnd/>
            <a:tailEnd/>
          </a:ln>
          <a:effectLst>
            <a:outerShdw blurRad="63500" dist="101600" dir="2700000" algn="ctr" rotWithShape="0">
              <a:schemeClr val="tx1"/>
            </a:outerShdw>
          </a:effectLst>
        </p:spPr>
        <p:txBody>
          <a:bodyPr lIns="0" tIns="0" rIns="0" bIns="0"/>
          <a:lstStyle/>
          <a:p>
            <a:pPr marL="24289" defTabSz="822884" fontAlgn="base">
              <a:lnSpc>
                <a:spcPct val="90000"/>
              </a:lnSpc>
              <a:spcBef>
                <a:spcPct val="0"/>
              </a:spcBef>
              <a:spcAft>
                <a:spcPct val="0"/>
              </a:spcAft>
              <a:tabLst>
                <a:tab pos="81437" algn="l"/>
                <a:tab pos="904291" algn="l"/>
                <a:tab pos="1727150" algn="l"/>
                <a:tab pos="2551442" algn="l"/>
                <a:tab pos="3372874" algn="l"/>
                <a:tab pos="4195735" algn="l"/>
                <a:tab pos="5018597" algn="l"/>
                <a:tab pos="5841457" algn="l"/>
                <a:tab pos="6665748" algn="l"/>
                <a:tab pos="7487180" algn="l"/>
                <a:tab pos="7954325" algn="l"/>
              </a:tabLst>
              <a:defRPr/>
            </a:pPr>
            <a:r>
              <a:rPr lang="en-US" sz="2800" b="1" dirty="0">
                <a:solidFill>
                  <a:srgbClr val="FFFFFF"/>
                </a:solidFill>
                <a:effectLst>
                  <a:glow rad="101600">
                    <a:srgbClr val="000000">
                      <a:alpha val="75000"/>
                    </a:srgbClr>
                  </a:glow>
                </a:effectLst>
                <a:latin typeface="Techno" charset="0"/>
                <a:ea typeface="Impact" charset="0"/>
                <a:cs typeface="Impact" charset="0"/>
                <a:sym typeface="GillSans" pitchFamily="1" charset="0"/>
              </a:rPr>
              <a:t>“… who opposes and exalts himself above every so-called god or object of worship, so that </a:t>
            </a:r>
            <a:r>
              <a:rPr lang="en-US" sz="2800" b="1" dirty="0">
                <a:solidFill>
                  <a:srgbClr val="FFFFF8"/>
                </a:solidFill>
                <a:effectLst>
                  <a:glow rad="101600">
                    <a:srgbClr val="000000">
                      <a:alpha val="75000"/>
                    </a:srgbClr>
                  </a:glow>
                </a:effectLst>
                <a:latin typeface="Techno" charset="0"/>
                <a:ea typeface="Impact" charset="0"/>
                <a:cs typeface="Impact" charset="0"/>
                <a:sym typeface="GillSans" pitchFamily="1" charset="0"/>
              </a:rPr>
              <a:t>he takes his seat in the Temple of God, displaying himself as being God.</a:t>
            </a:r>
            <a:r>
              <a:rPr lang="en-US" sz="2800" b="1" dirty="0">
                <a:solidFill>
                  <a:srgbClr val="FFFFFF"/>
                </a:solidFill>
                <a:effectLst>
                  <a:glow rad="101600">
                    <a:srgbClr val="000000">
                      <a:alpha val="75000"/>
                    </a:srgbClr>
                  </a:glow>
                </a:effectLst>
                <a:latin typeface="Techno" charset="0"/>
                <a:ea typeface="Impact" charset="0"/>
                <a:cs typeface="Impact" charset="0"/>
                <a:sym typeface="GillSans" pitchFamily="1" charset="0"/>
              </a:rPr>
              <a:t>” </a:t>
            </a:r>
            <a:br>
              <a:rPr lang="en-US" sz="2800" b="1" dirty="0">
                <a:solidFill>
                  <a:srgbClr val="FFFFFF"/>
                </a:solidFill>
                <a:effectLst>
                  <a:glow rad="101600">
                    <a:srgbClr val="000000">
                      <a:alpha val="75000"/>
                    </a:srgbClr>
                  </a:glow>
                </a:effectLst>
                <a:latin typeface="Techno" charset="0"/>
                <a:ea typeface="Impact" charset="0"/>
                <a:cs typeface="Impact" charset="0"/>
                <a:sym typeface="GillSans" pitchFamily="1" charset="0"/>
              </a:rPr>
            </a:br>
            <a:r>
              <a:rPr lang="en-US" sz="2400" b="1" dirty="0">
                <a:solidFill>
                  <a:srgbClr val="F1EBA5"/>
                </a:solidFill>
                <a:effectLst>
                  <a:glow rad="101600">
                    <a:srgbClr val="000000">
                      <a:alpha val="75000"/>
                    </a:srgbClr>
                  </a:glow>
                </a:effectLst>
                <a:latin typeface="Techno" charset="0"/>
                <a:ea typeface="Impact" charset="0"/>
                <a:cs typeface="Impact" charset="0"/>
                <a:sym typeface="GillSans" pitchFamily="1" charset="0"/>
              </a:rPr>
              <a:t>2 Thessalonians  2:3-4</a:t>
            </a:r>
            <a:endParaRPr lang="en-US" sz="4000" b="1" dirty="0">
              <a:solidFill>
                <a:srgbClr val="FFFFFF"/>
              </a:solidFill>
              <a:effectLst>
                <a:glow rad="101600">
                  <a:srgbClr val="000000">
                    <a:alpha val="75000"/>
                  </a:srgbClr>
                </a:glow>
              </a:effectLst>
              <a:latin typeface="Impact" charset="0"/>
              <a:ea typeface="Impact" charset="0"/>
              <a:cs typeface="Impact" charset="0"/>
              <a:sym typeface="Impact" charset="0"/>
            </a:endParaRPr>
          </a:p>
        </p:txBody>
      </p:sp>
    </p:spTree>
    <p:extLst>
      <p:ext uri="{BB962C8B-B14F-4D97-AF65-F5344CB8AC3E}">
        <p14:creationId xmlns:p14="http://schemas.microsoft.com/office/powerpoint/2010/main" val="251369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90"/>
            <a:ext cx="9144000" cy="6896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p:cNvSpPr/>
          <p:nvPr/>
        </p:nvSpPr>
        <p:spPr>
          <a:xfrm>
            <a:off x="228602" y="3767926"/>
            <a:ext cx="8763000" cy="3127547"/>
          </a:xfrm>
          <a:prstGeom prst="rect">
            <a:avLst/>
          </a:prstGeom>
        </p:spPr>
        <p:txBody>
          <a:bodyPr lIns="91436" tIns="45716" rIns="91436" bIns="45716">
            <a:spAutoFit/>
          </a:bodyPr>
          <a:lstStyle/>
          <a:p>
            <a:pPr defTabSz="456746" eaLnBrk="0" hangingPunct="0">
              <a:lnSpc>
                <a:spcPct val="90000"/>
              </a:lnSpc>
              <a:defRPr/>
            </a:pPr>
            <a:r>
              <a:rPr lang="en-US" sz="2400" b="1" dirty="0">
                <a:solidFill>
                  <a:srgbClr val="FFFFFF"/>
                </a:solidFill>
                <a:effectLst>
                  <a:glow rad="165100">
                    <a:srgbClr val="000000">
                      <a:alpha val="75000"/>
                    </a:srgbClr>
                  </a:glow>
                </a:effectLst>
                <a:latin typeface="Techno"/>
                <a:cs typeface="Techno"/>
              </a:rPr>
              <a:t>“Then the king will do as he pleases, and he will exalt and magnify himself above every god, and will speak monstrous things against the God of gods; and he will prosper until the indignation is finished, for that which is decreed will be done. And he will show no regard for the gods of his fathers or for the desire of women, nor will he show regard for any </a:t>
            </a:r>
            <a:r>
              <a:rPr lang="en-US" sz="2400" b="1" i="1" dirty="0">
                <a:solidFill>
                  <a:srgbClr val="FFFFFF"/>
                </a:solidFill>
                <a:effectLst>
                  <a:glow rad="165100">
                    <a:srgbClr val="000000">
                      <a:alpha val="75000"/>
                    </a:srgbClr>
                  </a:glow>
                </a:effectLst>
                <a:latin typeface="Techno"/>
                <a:cs typeface="Techno"/>
              </a:rPr>
              <a:t>other</a:t>
            </a:r>
            <a:r>
              <a:rPr lang="en-US" sz="2400" b="1" dirty="0">
                <a:solidFill>
                  <a:srgbClr val="FFFFFF"/>
                </a:solidFill>
                <a:effectLst>
                  <a:glow rad="165100">
                    <a:srgbClr val="000000">
                      <a:alpha val="75000"/>
                    </a:srgbClr>
                  </a:glow>
                </a:effectLst>
                <a:latin typeface="Techno"/>
                <a:cs typeface="Techno"/>
              </a:rPr>
              <a:t> god; for he will magnify himself above </a:t>
            </a:r>
            <a:r>
              <a:rPr lang="en-US" sz="2400" b="1" i="1" dirty="0">
                <a:solidFill>
                  <a:srgbClr val="FFFFFF"/>
                </a:solidFill>
                <a:effectLst>
                  <a:glow rad="165100">
                    <a:srgbClr val="000000">
                      <a:alpha val="75000"/>
                    </a:srgbClr>
                  </a:glow>
                </a:effectLst>
                <a:latin typeface="Techno"/>
                <a:cs typeface="Techno"/>
              </a:rPr>
              <a:t>them</a:t>
            </a:r>
            <a:r>
              <a:rPr lang="en-US" sz="2400" b="1" dirty="0">
                <a:solidFill>
                  <a:srgbClr val="FFFFFF"/>
                </a:solidFill>
                <a:effectLst>
                  <a:glow rad="165100">
                    <a:srgbClr val="000000">
                      <a:alpha val="75000"/>
                    </a:srgbClr>
                  </a:glow>
                </a:effectLst>
                <a:latin typeface="Techno"/>
                <a:cs typeface="Techno"/>
              </a:rPr>
              <a:t> all. But instead he will honor a god of fortresses, a god whom his fathers did not know; he will honor </a:t>
            </a:r>
            <a:r>
              <a:rPr lang="en-US" sz="2400" b="1" i="1" dirty="0">
                <a:solidFill>
                  <a:srgbClr val="FFFFFF"/>
                </a:solidFill>
                <a:effectLst>
                  <a:glow rad="165100">
                    <a:srgbClr val="000000">
                      <a:alpha val="75000"/>
                    </a:srgbClr>
                  </a:glow>
                </a:effectLst>
                <a:latin typeface="Techno"/>
                <a:cs typeface="Techno"/>
              </a:rPr>
              <a:t>him</a:t>
            </a:r>
            <a:r>
              <a:rPr lang="en-US" sz="2400" b="1" dirty="0">
                <a:solidFill>
                  <a:srgbClr val="FFFFFF"/>
                </a:solidFill>
                <a:effectLst>
                  <a:glow rad="165100">
                    <a:srgbClr val="000000">
                      <a:alpha val="75000"/>
                    </a:srgbClr>
                  </a:glow>
                </a:effectLst>
                <a:latin typeface="Techno"/>
                <a:cs typeface="Techno"/>
              </a:rPr>
              <a:t> with gold, silver, costly stones, and treasures.”  </a:t>
            </a:r>
            <a:r>
              <a:rPr lang="it-IT" sz="2400" b="1" dirty="0">
                <a:solidFill>
                  <a:srgbClr val="FFF2AF"/>
                </a:solidFill>
                <a:effectLst>
                  <a:glow rad="165100">
                    <a:srgbClr val="000000">
                      <a:alpha val="75000"/>
                    </a:srgbClr>
                  </a:glow>
                </a:effectLst>
                <a:latin typeface="Techno"/>
                <a:cs typeface="Techno"/>
              </a:rPr>
              <a:t>Daniel 11:36–38</a:t>
            </a:r>
            <a:endParaRPr lang="en-US" sz="2400" b="1" dirty="0">
              <a:solidFill>
                <a:srgbClr val="FFF2AF"/>
              </a:solidFill>
              <a:effectLst>
                <a:glow rad="165100">
                  <a:srgbClr val="000000">
                    <a:alpha val="75000"/>
                  </a:srgbClr>
                </a:glow>
              </a:effectLst>
              <a:latin typeface="Techno"/>
              <a:cs typeface="Techno"/>
            </a:endParaRPr>
          </a:p>
        </p:txBody>
      </p:sp>
      <p:sp>
        <p:nvSpPr>
          <p:cNvPr id="3" name="TextBox 2"/>
          <p:cNvSpPr txBox="1"/>
          <p:nvPr/>
        </p:nvSpPr>
        <p:spPr>
          <a:xfrm>
            <a:off x="1731027" y="152403"/>
            <a:ext cx="5459096" cy="1323439"/>
          </a:xfrm>
          <a:prstGeom prst="rect">
            <a:avLst/>
          </a:prstGeom>
          <a:noFill/>
        </p:spPr>
        <p:txBody>
          <a:bodyPr wrap="none" lIns="91436" tIns="45716" rIns="91436" bIns="45716">
            <a:spAutoFit/>
          </a:bodyPr>
          <a:lstStyle/>
          <a:p>
            <a:pPr algn="ctr" defTabSz="456746" eaLnBrk="0" hangingPunct="0">
              <a:defRPr/>
            </a:pPr>
            <a:r>
              <a:rPr lang="en-US" sz="3600" b="1" dirty="0">
                <a:solidFill>
                  <a:srgbClr val="FFF2AF"/>
                </a:solidFill>
                <a:effectLst>
                  <a:glow rad="101600">
                    <a:srgbClr val="000000">
                      <a:alpha val="75000"/>
                    </a:srgbClr>
                  </a:glow>
                </a:effectLst>
                <a:latin typeface="Techno"/>
                <a:cs typeface="Techno"/>
              </a:rPr>
              <a:t>RIDER ON THE WHITE HORSE</a:t>
            </a:r>
          </a:p>
          <a:p>
            <a:pPr algn="ctr" defTabSz="456746" eaLnBrk="0" hangingPunct="0">
              <a:defRPr/>
            </a:pPr>
            <a:r>
              <a:rPr lang="en-US" sz="4400" b="1" dirty="0">
                <a:solidFill>
                  <a:srgbClr val="FFFFFF"/>
                </a:solidFill>
                <a:effectLst>
                  <a:glow rad="101600">
                    <a:srgbClr val="000000">
                      <a:alpha val="75000"/>
                    </a:srgbClr>
                  </a:glow>
                </a:effectLst>
                <a:latin typeface="Techno"/>
                <a:cs typeface="Techno"/>
              </a:rPr>
              <a:t>THE ANTICHRIST</a:t>
            </a:r>
          </a:p>
        </p:txBody>
      </p:sp>
    </p:spTree>
    <p:extLst>
      <p:ext uri="{BB962C8B-B14F-4D97-AF65-F5344CB8AC3E}">
        <p14:creationId xmlns:p14="http://schemas.microsoft.com/office/powerpoint/2010/main" val="60712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1634" name="Picture 1026" descr="Antichrist&amp;A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66700" y="5128738"/>
            <a:ext cx="8572500" cy="1594283"/>
          </a:xfrm>
          <a:prstGeom prst="rect">
            <a:avLst/>
          </a:prstGeom>
        </p:spPr>
        <p:txBody>
          <a:bodyPr wrap="square" lIns="91436" tIns="45716" rIns="91436" bIns="45716">
            <a:spAutoFit/>
          </a:bodyPr>
          <a:lstStyle/>
          <a:p>
            <a:pPr defTabSz="456746">
              <a:lnSpc>
                <a:spcPct val="90000"/>
              </a:lnSpc>
            </a:pPr>
            <a:r>
              <a:rPr lang="en-US" sz="2800" b="1" dirty="0">
                <a:solidFill>
                  <a:srgbClr val="FFFFF8"/>
                </a:solidFill>
                <a:effectLst>
                  <a:glow rad="101600">
                    <a:srgbClr val="000000">
                      <a:alpha val="75000"/>
                    </a:srgbClr>
                  </a:glow>
                </a:effectLst>
                <a:latin typeface="Arial Narrow"/>
                <a:ea typeface="ＭＳ Ｐゴシック"/>
                <a:cs typeface="Arial Narrow"/>
              </a:rPr>
              <a:t>“and on the wing of abominations </a:t>
            </a:r>
            <a:r>
              <a:rPr lang="en-US" sz="2800" b="1" i="1" dirty="0">
                <a:solidFill>
                  <a:srgbClr val="FFFFF8"/>
                </a:solidFill>
                <a:effectLst>
                  <a:glow rad="101600">
                    <a:srgbClr val="000000">
                      <a:alpha val="75000"/>
                    </a:srgbClr>
                  </a:glow>
                </a:effectLst>
                <a:latin typeface="Arial Narrow"/>
                <a:ea typeface="ＭＳ Ｐゴシック"/>
                <a:cs typeface="Arial Narrow"/>
              </a:rPr>
              <a:t>will come</a:t>
            </a:r>
            <a:r>
              <a:rPr lang="en-US" sz="2800" b="1" dirty="0">
                <a:solidFill>
                  <a:srgbClr val="FFFFF8"/>
                </a:solidFill>
                <a:effectLst>
                  <a:glow rad="101600">
                    <a:srgbClr val="000000">
                      <a:alpha val="75000"/>
                    </a:srgbClr>
                  </a:glow>
                </a:effectLst>
                <a:latin typeface="Arial Narrow"/>
                <a:ea typeface="ＭＳ Ｐゴシック"/>
                <a:cs typeface="Arial Narrow"/>
              </a:rPr>
              <a:t> one who makes desolate, even until a complete destruction, one that is decreed, is poured out on the one who makes desolate.”</a:t>
            </a:r>
          </a:p>
          <a:p>
            <a:pPr defTabSz="456746">
              <a:lnSpc>
                <a:spcPct val="90000"/>
              </a:lnSpc>
            </a:pPr>
            <a:r>
              <a:rPr lang="it-IT" sz="2400" b="1" dirty="0">
                <a:solidFill>
                  <a:srgbClr val="F1EBA5"/>
                </a:solidFill>
                <a:effectLst>
                  <a:glow rad="101600">
                    <a:srgbClr val="000000">
                      <a:alpha val="75000"/>
                    </a:srgbClr>
                  </a:glow>
                </a:effectLst>
                <a:latin typeface="Arial Narrow"/>
                <a:ea typeface="ＭＳ Ｐゴシック"/>
                <a:cs typeface="Arial Narrow"/>
              </a:rPr>
              <a:t>													         Daniel 9:27b-c</a:t>
            </a:r>
            <a:endParaRPr lang="en-US" sz="2400" b="1" dirty="0">
              <a:solidFill>
                <a:srgbClr val="F1EBA5"/>
              </a:solidFill>
              <a:effectLst>
                <a:glow rad="101600">
                  <a:srgbClr val="000000">
                    <a:alpha val="75000"/>
                  </a:srgbClr>
                </a:glow>
              </a:effectLst>
              <a:latin typeface="Arial Narrow"/>
              <a:ea typeface="ＭＳ Ｐゴシック"/>
              <a:cs typeface="Arial Narrow"/>
            </a:endParaRPr>
          </a:p>
        </p:txBody>
      </p:sp>
    </p:spTree>
    <p:extLst>
      <p:ext uri="{BB962C8B-B14F-4D97-AF65-F5344CB8AC3E}">
        <p14:creationId xmlns:p14="http://schemas.microsoft.com/office/powerpoint/2010/main" val="1001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9586" name="Picture 2" descr="cherubim thro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19587" name="AutoShape 3"/>
          <p:cNvSpPr>
            <a:spLocks noChangeArrowheads="1"/>
          </p:cNvSpPr>
          <p:nvPr/>
        </p:nvSpPr>
        <p:spPr bwMode="auto">
          <a:xfrm rot="-1356970">
            <a:off x="4114832" y="1904524"/>
            <a:ext cx="1981677" cy="1095851"/>
          </a:xfrm>
          <a:prstGeom prst="leftArrow">
            <a:avLst>
              <a:gd name="adj1" fmla="val 50000"/>
              <a:gd name="adj2" fmla="val 45209"/>
            </a:avLst>
          </a:prstGeom>
          <a:solidFill>
            <a:srgbClr val="FFFA13"/>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686" fontAlgn="base">
              <a:spcBef>
                <a:spcPct val="0"/>
              </a:spcBef>
              <a:spcAft>
                <a:spcPct val="0"/>
              </a:spcAft>
            </a:pPr>
            <a:endParaRPr lang="en-US" sz="2900">
              <a:solidFill>
                <a:srgbClr val="000000"/>
              </a:solidFill>
              <a:latin typeface="GillSans" charset="0"/>
              <a:ea typeface="GillSans" charset="0"/>
              <a:cs typeface="GillSans" charset="0"/>
              <a:sym typeface="GillSans" charset="0"/>
            </a:endParaRPr>
          </a:p>
        </p:txBody>
      </p:sp>
    </p:spTree>
    <p:extLst>
      <p:ext uri="{BB962C8B-B14F-4D97-AF65-F5344CB8AC3E}">
        <p14:creationId xmlns:p14="http://schemas.microsoft.com/office/powerpoint/2010/main" val="24652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12px-Jerusalem_Dome_of_the_rock_BW_14.jpg"/>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 y="0"/>
            <a:ext cx="9200310" cy="6858000"/>
          </a:xfrm>
          <a:prstGeom prst="rect">
            <a:avLst/>
          </a:prstGeom>
        </p:spPr>
      </p:pic>
      <p:sp>
        <p:nvSpPr>
          <p:cNvPr id="4" name="Rectangle 3"/>
          <p:cNvSpPr/>
          <p:nvPr/>
        </p:nvSpPr>
        <p:spPr>
          <a:xfrm>
            <a:off x="342900" y="379949"/>
            <a:ext cx="8509000" cy="6441000"/>
          </a:xfrm>
          <a:prstGeom prst="rect">
            <a:avLst/>
          </a:prstGeom>
        </p:spPr>
        <p:txBody>
          <a:bodyPr wrap="square" lIns="91193" tIns="45597" rIns="91193" bIns="45597">
            <a:spAutoFit/>
          </a:bodyPr>
          <a:lstStyle/>
          <a:p>
            <a:pPr defTabSz="455153"/>
            <a:endParaRPr lang="en-US" dirty="0">
              <a:solidFill>
                <a:prstClr val="black"/>
              </a:solidFill>
              <a:latin typeface="Calibri"/>
            </a:endParaRPr>
          </a:p>
          <a:p>
            <a:pPr defTabSz="455153">
              <a:lnSpc>
                <a:spcPct val="90000"/>
              </a:lnSpc>
            </a:pPr>
            <a:r>
              <a:rPr lang="en-US" sz="2400" b="1" dirty="0">
                <a:solidFill>
                  <a:prstClr val="white"/>
                </a:solidFill>
                <a:effectLst>
                  <a:glow rad="101600">
                    <a:prstClr val="black">
                      <a:alpha val="75000"/>
                    </a:prstClr>
                  </a:glow>
                </a:effectLst>
                <a:latin typeface="Arial Narrow"/>
                <a:cs typeface="Arial Narrow"/>
              </a:rPr>
              <a:t>In a verdict handed down in 1996, the Supreme Court made the following remarks: “No court in Israel needs proof that encroachment on the territory of the Temple Mount by the Muslim Waqf, to expand the Muslim prayer area, causes real offense to the religious and national sentiments of large parts of the Jewish public in regard to the site most sacred to Jews. [...] The spread of the Muslims to an additional prayer area severely offends the sensibilities of Jews in regard to the site. [...] This is the dispute simply put, without any embellishment.” The court added, “However, the reality on the Temple Mount [...] is by no means simple. It is extremely delicate and complicated, to the extent that the court cannot ignore it, and in regard to the said dispute, it cannot restrict itself to the rules of law, as it is normally accustomed. [...] This is one of those cases in which </a:t>
            </a:r>
            <a:r>
              <a:rPr lang="en-US" sz="2400" b="1" i="1" dirty="0">
                <a:solidFill>
                  <a:srgbClr val="FFEDAD"/>
                </a:solidFill>
                <a:effectLst>
                  <a:glow rad="101600">
                    <a:prstClr val="black">
                      <a:alpha val="75000"/>
                    </a:prstClr>
                  </a:glow>
                </a:effectLst>
                <a:latin typeface="Arial Narrow"/>
                <a:cs typeface="Arial Narrow"/>
              </a:rPr>
              <a:t>a judicial ruling is not the reasonable way to decide the dispute, and a decision of this kind goes beyond the boundaries of the law. It is the political echelon, and not the court </a:t>
            </a:r>
            <a:r>
              <a:rPr lang="en-US" sz="2400" b="1" dirty="0">
                <a:solidFill>
                  <a:prstClr val="white"/>
                </a:solidFill>
                <a:effectLst>
                  <a:glow rad="101600">
                    <a:prstClr val="black">
                      <a:alpha val="75000"/>
                    </a:prstClr>
                  </a:glow>
                </a:effectLst>
                <a:latin typeface="Arial Narrow"/>
                <a:cs typeface="Arial Narrow"/>
              </a:rPr>
              <a:t>[...] that must give content and meaning to the historical call: ‘The Temple Mount is ours.”</a:t>
            </a:r>
          </a:p>
          <a:p>
            <a:pPr defTabSz="455153">
              <a:lnSpc>
                <a:spcPct val="90000"/>
              </a:lnSpc>
            </a:pPr>
            <a:endParaRPr lang="en-US" sz="800" b="1" dirty="0">
              <a:solidFill>
                <a:prstClr val="white"/>
              </a:solidFill>
              <a:effectLst>
                <a:glow rad="101600">
                  <a:prstClr val="black">
                    <a:alpha val="75000"/>
                  </a:prstClr>
                </a:glow>
              </a:effectLst>
              <a:latin typeface="Arial Narrow"/>
              <a:cs typeface="Arial Narrow"/>
            </a:endParaRPr>
          </a:p>
          <a:p>
            <a:pPr defTabSz="455153">
              <a:lnSpc>
                <a:spcPct val="90000"/>
              </a:lnSpc>
            </a:pPr>
            <a:r>
              <a:rPr lang="en-US" sz="2200" b="1" i="1" dirty="0">
                <a:solidFill>
                  <a:srgbClr val="CCFFCC"/>
                </a:solidFill>
                <a:effectLst>
                  <a:glow rad="101600">
                    <a:prstClr val="black">
                      <a:alpha val="75000"/>
                    </a:prstClr>
                  </a:glow>
                </a:effectLst>
                <a:latin typeface="Arial Narrow"/>
                <a:cs typeface="Arial Narrow"/>
              </a:rPr>
              <a:t>	           Opinion On the Issue of the Works on the Temple Mount  (</a:t>
            </a:r>
            <a:r>
              <a:rPr lang="en-US" sz="2200" b="1" dirty="0">
                <a:solidFill>
                  <a:srgbClr val="CCFFCC"/>
                </a:solidFill>
                <a:effectLst>
                  <a:glow rad="101600">
                    <a:prstClr val="black">
                      <a:alpha val="75000"/>
                    </a:prstClr>
                  </a:glow>
                </a:effectLst>
                <a:latin typeface="Arial Narrow"/>
                <a:cs typeface="Arial Narrow"/>
              </a:rPr>
              <a:t>9/10): 2 </a:t>
            </a:r>
          </a:p>
        </p:txBody>
      </p:sp>
      <p:sp>
        <p:nvSpPr>
          <p:cNvPr id="5" name="TextBox 4"/>
          <p:cNvSpPr txBox="1"/>
          <p:nvPr/>
        </p:nvSpPr>
        <p:spPr>
          <a:xfrm>
            <a:off x="1333555" y="12988"/>
            <a:ext cx="6370475" cy="590682"/>
          </a:xfrm>
          <a:prstGeom prst="rect">
            <a:avLst/>
          </a:prstGeom>
          <a:noFill/>
        </p:spPr>
        <p:txBody>
          <a:bodyPr wrap="none" lIns="91193" tIns="45597" rIns="91193" bIns="45597" rtlCol="0">
            <a:spAutoFit/>
          </a:bodyPr>
          <a:lstStyle/>
          <a:p>
            <a:pPr defTabSz="455153"/>
            <a:r>
              <a:rPr lang="en-US" sz="3200" b="1" dirty="0">
                <a:solidFill>
                  <a:srgbClr val="FFEDAD"/>
                </a:solidFill>
                <a:effectLst>
                  <a:glow rad="101600">
                    <a:prstClr val="black">
                      <a:alpha val="75000"/>
                    </a:prstClr>
                  </a:glow>
                </a:effectLst>
                <a:latin typeface="Abadi MT Condensed Extra Bold"/>
                <a:cs typeface="Abadi MT Condensed Extra Bold"/>
              </a:rPr>
              <a:t>Temple Mount Only Decided Politically</a:t>
            </a:r>
          </a:p>
        </p:txBody>
      </p:sp>
    </p:spTree>
    <p:extLst>
      <p:ext uri="{BB962C8B-B14F-4D97-AF65-F5344CB8AC3E}">
        <p14:creationId xmlns:p14="http://schemas.microsoft.com/office/powerpoint/2010/main" val="7126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rotecting Jerusalems Holy Sit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457700" cy="6858000"/>
          </a:xfrm>
          <a:prstGeom prst="rect">
            <a:avLst/>
          </a:prstGeom>
        </p:spPr>
      </p:pic>
      <p:sp>
        <p:nvSpPr>
          <p:cNvPr id="5" name="TextBox 4"/>
          <p:cNvSpPr txBox="1"/>
          <p:nvPr/>
        </p:nvSpPr>
        <p:spPr>
          <a:xfrm>
            <a:off x="4676329" y="233487"/>
            <a:ext cx="4064158" cy="875111"/>
          </a:xfrm>
          <a:prstGeom prst="rect">
            <a:avLst/>
          </a:prstGeom>
          <a:noFill/>
        </p:spPr>
        <p:txBody>
          <a:bodyPr wrap="none" lIns="91436" tIns="45716" rIns="91436" bIns="45716" rtlCol="0">
            <a:spAutoFit/>
          </a:bodyPr>
          <a:lstStyle/>
          <a:p>
            <a:pPr algn="ctr" defTabSz="455153">
              <a:lnSpc>
                <a:spcPct val="90000"/>
              </a:lnSpc>
            </a:pPr>
            <a:r>
              <a:rPr lang="en-US" sz="2800" dirty="0">
                <a:solidFill>
                  <a:srgbClr val="FFEDAD"/>
                </a:solidFill>
                <a:latin typeface="Albertus Extra Bold"/>
                <a:cs typeface="Albertus Extra Bold"/>
              </a:rPr>
              <a:t>Common Heritage of</a:t>
            </a:r>
          </a:p>
          <a:p>
            <a:pPr algn="ctr" defTabSz="455153">
              <a:lnSpc>
                <a:spcPct val="90000"/>
              </a:lnSpc>
            </a:pPr>
            <a:r>
              <a:rPr lang="en-US" sz="2800" dirty="0">
                <a:solidFill>
                  <a:srgbClr val="FFEDAD"/>
                </a:solidFill>
                <a:latin typeface="Albertus Extra Bold"/>
                <a:cs typeface="Albertus Extra Bold"/>
              </a:rPr>
              <a:t>Mankind Legal Regime</a:t>
            </a:r>
          </a:p>
        </p:txBody>
      </p:sp>
      <p:sp>
        <p:nvSpPr>
          <p:cNvPr id="6" name="TextBox 5"/>
          <p:cNvSpPr txBox="1"/>
          <p:nvPr/>
        </p:nvSpPr>
        <p:spPr>
          <a:xfrm>
            <a:off x="4584823" y="1282057"/>
            <a:ext cx="4457701" cy="5277854"/>
          </a:xfrm>
          <a:prstGeom prst="rect">
            <a:avLst/>
          </a:prstGeom>
          <a:noFill/>
        </p:spPr>
        <p:txBody>
          <a:bodyPr wrap="square" lIns="91436" tIns="45716" rIns="91436" bIns="45716" rtlCol="0">
            <a:spAutoFit/>
          </a:bodyPr>
          <a:lstStyle/>
          <a:p>
            <a:pPr defTabSz="455153">
              <a:lnSpc>
                <a:spcPct val="90000"/>
              </a:lnSpc>
            </a:pPr>
            <a:r>
              <a:rPr lang="en-US" sz="2200" b="1" dirty="0">
                <a:solidFill>
                  <a:srgbClr val="FFFFFF"/>
                </a:solidFill>
                <a:latin typeface="Arial Narrow"/>
                <a:cs typeface="Arial Narrow"/>
              </a:rPr>
              <a:t>“Given the emphasis upon the international community’s interest in the sites, under the concept of heritage of humankind, representatives from the international community need to be included as mediators and guarantors. These would likely come from the United Nations (UNESCO) and drawn from regional powers such as the Arab League, NATO, or interested states such as the U.S., the E.U., and Russia. … Any proposed legal regime will require interfaith cooperation composed of religious leaders from the region. It may be supplemented by international religious leaders who may serve as mediators.”   </a:t>
            </a:r>
            <a:r>
              <a:rPr lang="en-US" sz="2200" b="1" dirty="0">
                <a:solidFill>
                  <a:srgbClr val="FFEDAD"/>
                </a:solidFill>
                <a:latin typeface="Arial Narrow"/>
                <a:cs typeface="Arial Narrow"/>
              </a:rPr>
              <a:t>Pp. 180-183</a:t>
            </a:r>
          </a:p>
        </p:txBody>
      </p:sp>
    </p:spTree>
    <p:extLst>
      <p:ext uri="{BB962C8B-B14F-4D97-AF65-F5344CB8AC3E}">
        <p14:creationId xmlns:p14="http://schemas.microsoft.com/office/powerpoint/2010/main" val="232139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N_2_STATUE_N_STONE cop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9144000" cy="6858000"/>
          </a:xfrm>
          <a:prstGeom prst="rect">
            <a:avLst/>
          </a:prstGeom>
        </p:spPr>
      </p:pic>
      <p:sp>
        <p:nvSpPr>
          <p:cNvPr id="4" name="Rectangle 3"/>
          <p:cNvSpPr/>
          <p:nvPr/>
        </p:nvSpPr>
        <p:spPr>
          <a:xfrm>
            <a:off x="152400" y="381070"/>
            <a:ext cx="2514600" cy="5819977"/>
          </a:xfrm>
          <a:prstGeom prst="rect">
            <a:avLst/>
          </a:prstGeom>
        </p:spPr>
        <p:txBody>
          <a:bodyPr wrap="square" lIns="91436" tIns="45716" rIns="91436" bIns="45716">
            <a:spAutoFit/>
          </a:bodyPr>
          <a:lstStyle/>
          <a:p>
            <a:pPr defTabSz="913743">
              <a:lnSpc>
                <a:spcPct val="90000"/>
              </a:lnSpc>
            </a:pPr>
            <a:r>
              <a:rPr lang="en-US" sz="2400" b="1" dirty="0">
                <a:solidFill>
                  <a:srgbClr val="FFFFFF"/>
                </a:solidFill>
                <a:effectLst>
                  <a:glow rad="101600">
                    <a:srgbClr val="000000">
                      <a:alpha val="75000"/>
                    </a:srgbClr>
                  </a:glow>
                </a:effectLst>
                <a:latin typeface="Arial Narrow"/>
                <a:cs typeface="Arial Narrow"/>
              </a:rPr>
              <a:t>“You continued looking until a stone was cut out without hands, and it struck the statue on its feet of iron and clay, and crushed them. Then the iron, the clay, the bronze, the silver and the gold were crushed all at the same time, and became like chaff from the summer threshing floors; </a:t>
            </a:r>
            <a:endParaRPr lang="en-US" sz="2400" b="1" dirty="0">
              <a:solidFill>
                <a:srgbClr val="FFFDC0"/>
              </a:solidFill>
              <a:effectLst>
                <a:glow rad="101600">
                  <a:srgbClr val="000000">
                    <a:alpha val="75000"/>
                  </a:srgbClr>
                </a:glow>
              </a:effectLst>
              <a:latin typeface="Arial Narrow"/>
              <a:cs typeface="Arial Narrow"/>
            </a:endParaRPr>
          </a:p>
        </p:txBody>
      </p:sp>
      <p:sp>
        <p:nvSpPr>
          <p:cNvPr id="6" name="Rectangle 5"/>
          <p:cNvSpPr/>
          <p:nvPr/>
        </p:nvSpPr>
        <p:spPr>
          <a:xfrm>
            <a:off x="4495800" y="3429000"/>
            <a:ext cx="4343400" cy="2308316"/>
          </a:xfrm>
          <a:prstGeom prst="rect">
            <a:avLst/>
          </a:prstGeom>
        </p:spPr>
        <p:txBody>
          <a:bodyPr wrap="square" lIns="91436" tIns="45716" rIns="91436" bIns="45716">
            <a:spAutoFit/>
          </a:bodyPr>
          <a:lstStyle/>
          <a:p>
            <a:pPr defTabSz="913743"/>
            <a:r>
              <a:rPr lang="en-US" sz="2400" b="1" dirty="0">
                <a:solidFill>
                  <a:srgbClr val="FFFFFF"/>
                </a:solidFill>
                <a:effectLst>
                  <a:glow rad="101600">
                    <a:srgbClr val="000000">
                      <a:alpha val="75000"/>
                    </a:srgbClr>
                  </a:glow>
                </a:effectLst>
                <a:latin typeface="Arial Narrow"/>
                <a:cs typeface="Arial Narrow"/>
              </a:rPr>
              <a:t>and the wind carried them away so that not a trace of them was found. But the stone that struck the statue became a great mountain and filled the whole earth.” </a:t>
            </a:r>
          </a:p>
          <a:p>
            <a:pPr defTabSz="913743"/>
            <a:r>
              <a:rPr lang="en-US" sz="2400" b="1" dirty="0">
                <a:solidFill>
                  <a:srgbClr val="FFFFFF"/>
                </a:solidFill>
                <a:effectLst>
                  <a:glow rad="101600">
                    <a:srgbClr val="000000">
                      <a:alpha val="75000"/>
                    </a:srgbClr>
                  </a:glow>
                </a:effectLst>
                <a:latin typeface="Arial Narrow"/>
                <a:cs typeface="Arial Narrow"/>
              </a:rPr>
              <a:t>                                  </a:t>
            </a:r>
            <a:r>
              <a:rPr lang="it-IT" sz="2400" b="1" dirty="0">
                <a:solidFill>
                  <a:srgbClr val="FFFDC0"/>
                </a:solidFill>
                <a:effectLst>
                  <a:glow rad="101600">
                    <a:srgbClr val="000000">
                      <a:alpha val="75000"/>
                    </a:srgbClr>
                  </a:glow>
                </a:effectLst>
                <a:latin typeface="Arial Narrow"/>
                <a:cs typeface="Arial Narrow"/>
              </a:rPr>
              <a:t>Daniel 2:34–35</a:t>
            </a:r>
            <a:endParaRPr lang="en-US" dirty="0">
              <a:solidFill>
                <a:srgbClr val="FFFFFF"/>
              </a:solidFill>
              <a:latin typeface="Britannic Bold"/>
            </a:endParaRPr>
          </a:p>
        </p:txBody>
      </p:sp>
    </p:spTree>
    <p:extLst>
      <p:ext uri="{BB962C8B-B14F-4D97-AF65-F5344CB8AC3E}">
        <p14:creationId xmlns:p14="http://schemas.microsoft.com/office/powerpoint/2010/main" val="199161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ndall on scre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1912"/>
            <a:ext cx="9144000" cy="6616095"/>
          </a:xfrm>
          <a:prstGeom prst="rect">
            <a:avLst/>
          </a:prstGeom>
        </p:spPr>
      </p:pic>
      <p:sp>
        <p:nvSpPr>
          <p:cNvPr id="5" name="TextBox 4"/>
          <p:cNvSpPr txBox="1"/>
          <p:nvPr/>
        </p:nvSpPr>
        <p:spPr>
          <a:xfrm>
            <a:off x="934796" y="774096"/>
            <a:ext cx="2702182" cy="1440394"/>
          </a:xfrm>
          <a:prstGeom prst="rect">
            <a:avLst/>
          </a:prstGeom>
          <a:noFill/>
        </p:spPr>
        <p:txBody>
          <a:bodyPr wrap="none" lIns="91436" tIns="45716" rIns="91436" bIns="45716" rtlCol="0">
            <a:spAutoFit/>
          </a:bodyPr>
          <a:lstStyle/>
          <a:p>
            <a:pPr algn="ctr">
              <a:lnSpc>
                <a:spcPct val="80000"/>
              </a:lnSpc>
            </a:pPr>
            <a:r>
              <a:rPr lang="en-US" sz="3600" b="1" dirty="0">
                <a:solidFill>
                  <a:srgbClr val="FFFCE9"/>
                </a:solidFill>
                <a:latin typeface="Abadi MT Condensed Extra Bold"/>
                <a:cs typeface="Abadi MT Condensed Extra Bold"/>
              </a:rPr>
              <a:t>FINDING NOAH</a:t>
            </a:r>
          </a:p>
          <a:p>
            <a:pPr algn="ctr">
              <a:lnSpc>
                <a:spcPct val="80000"/>
              </a:lnSpc>
            </a:pPr>
            <a:r>
              <a:rPr lang="en-US" sz="3600" b="1" dirty="0">
                <a:solidFill>
                  <a:srgbClr val="FFFCE9"/>
                </a:solidFill>
                <a:latin typeface="Abadi MT Condensed Extra Bold"/>
                <a:cs typeface="Abadi MT Condensed Extra Bold"/>
              </a:rPr>
              <a:t>Lynchburg</a:t>
            </a:r>
          </a:p>
          <a:p>
            <a:pPr algn="ctr">
              <a:lnSpc>
                <a:spcPct val="80000"/>
              </a:lnSpc>
            </a:pPr>
            <a:r>
              <a:rPr lang="en-US" sz="3600" b="1" dirty="0">
                <a:solidFill>
                  <a:schemeClr val="tx2">
                    <a:lumMod val="20000"/>
                    <a:lumOff val="80000"/>
                  </a:schemeClr>
                </a:solidFill>
                <a:latin typeface="Abadi MT Condensed Extra Bold"/>
                <a:cs typeface="Abadi MT Condensed Extra Bold"/>
              </a:rPr>
              <a:t>316</a:t>
            </a:r>
          </a:p>
        </p:txBody>
      </p:sp>
      <p:pic>
        <p:nvPicPr>
          <p:cNvPr id="6" name="Picture 5" descr="Screen 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241904"/>
          </a:xfrm>
          <a:prstGeom prst="rect">
            <a:avLst/>
          </a:prstGeom>
        </p:spPr>
      </p:pic>
    </p:spTree>
    <p:extLst>
      <p:ext uri="{BB962C8B-B14F-4D97-AF65-F5344CB8AC3E}">
        <p14:creationId xmlns:p14="http://schemas.microsoft.com/office/powerpoint/2010/main" val="403573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p:txBody>
          <a:bodyPr/>
          <a:lstStyle/>
          <a:p>
            <a:pPr marL="0" indent="0" eaLnBrk="1" hangingPunct="1">
              <a:tabLst>
                <a:tab pos="77153" algn="l"/>
                <a:tab pos="893678" algn="l"/>
                <a:tab pos="1715918" algn="l"/>
                <a:tab pos="2538277" algn="l"/>
                <a:tab pos="3360578" algn="l"/>
                <a:tab pos="4182878" algn="l"/>
                <a:tab pos="5005198" algn="l"/>
                <a:tab pos="5827478" algn="l"/>
                <a:tab pos="6649808" algn="l"/>
              </a:tabLst>
            </a:pPr>
            <a:endParaRPr lang="en-US">
              <a:latin typeface="Times" charset="0"/>
            </a:endParaRPr>
          </a:p>
        </p:txBody>
      </p:sp>
      <p:sp>
        <p:nvSpPr>
          <p:cNvPr id="307202" name="Rectangle 3"/>
          <p:cNvSpPr>
            <a:spLocks noGrp="1" noChangeArrowheads="1"/>
          </p:cNvSpPr>
          <p:nvPr>
            <p:ph type="body" idx="1"/>
          </p:nvPr>
        </p:nvSpPr>
        <p:spPr/>
        <p:txBody>
          <a:bodyPr/>
          <a:lstStyle/>
          <a:p>
            <a:pPr eaLnBrk="1" hangingPunct="1"/>
            <a:endParaRPr lang="en-US">
              <a:latin typeface="Times" charset="0"/>
            </a:endParaRPr>
          </a:p>
        </p:txBody>
      </p:sp>
      <p:pic>
        <p:nvPicPr>
          <p:cNvPr id="30720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 y="0"/>
            <a:ext cx="9155430" cy="6866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164293" name="Rectangle 5"/>
          <p:cNvSpPr>
            <a:spLocks noChangeArrowheads="1"/>
          </p:cNvSpPr>
          <p:nvPr/>
        </p:nvSpPr>
        <p:spPr bwMode="auto">
          <a:xfrm>
            <a:off x="174897" y="174534"/>
            <a:ext cx="4923246" cy="3497580"/>
          </a:xfrm>
          <a:prstGeom prst="rect">
            <a:avLst/>
          </a:prstGeom>
          <a:noFill/>
          <a:ln w="9525">
            <a:noFill/>
            <a:miter lim="800000"/>
            <a:headEnd/>
            <a:tailEnd/>
          </a:ln>
          <a:effectLst>
            <a:outerShdw blurRad="63500" dist="76199" dir="2700000" algn="ctr" rotWithShape="0">
              <a:schemeClr val="tx1">
                <a:alpha val="95000"/>
              </a:schemeClr>
            </a:outerShdw>
          </a:effectLst>
        </p:spPr>
        <p:txBody>
          <a:bodyPr lIns="0" tIns="0" rIns="0" bIns="0"/>
          <a:lstStyle/>
          <a:p>
            <a:pPr defTabSz="456746">
              <a:lnSpc>
                <a:spcPct val="90000"/>
              </a:lnSpc>
            </a:pPr>
            <a:r>
              <a:rPr lang="en-US" sz="2400" b="1" dirty="0">
                <a:solidFill>
                  <a:srgbClr val="FFFFF8"/>
                </a:solidFill>
                <a:effectLst>
                  <a:glow rad="101600">
                    <a:srgbClr val="000000"/>
                  </a:glow>
                </a:effectLst>
                <a:latin typeface="Arial Narrow"/>
                <a:ea typeface="Times"/>
                <a:cs typeface="Arial Narrow"/>
              </a:rPr>
              <a:t>“Then the LORD will go forth and fight against those nations, as when He </a:t>
            </a:r>
          </a:p>
          <a:p>
            <a:pPr defTabSz="456746">
              <a:lnSpc>
                <a:spcPct val="90000"/>
              </a:lnSpc>
            </a:pPr>
            <a:r>
              <a:rPr lang="en-US" sz="2400" b="1" dirty="0">
                <a:solidFill>
                  <a:srgbClr val="FFFFF8"/>
                </a:solidFill>
                <a:effectLst>
                  <a:glow rad="101600">
                    <a:srgbClr val="000000"/>
                  </a:glow>
                </a:effectLst>
                <a:latin typeface="Arial Narrow"/>
                <a:ea typeface="Times"/>
                <a:cs typeface="Arial Narrow"/>
              </a:rPr>
              <a:t>fights on a day of battle. And in that </a:t>
            </a:r>
          </a:p>
          <a:p>
            <a:pPr defTabSz="456746">
              <a:lnSpc>
                <a:spcPct val="90000"/>
              </a:lnSpc>
            </a:pPr>
            <a:r>
              <a:rPr lang="en-US" sz="2400" b="1" dirty="0">
                <a:solidFill>
                  <a:srgbClr val="FFFFF8"/>
                </a:solidFill>
                <a:effectLst>
                  <a:glow rad="101600">
                    <a:srgbClr val="000000"/>
                  </a:glow>
                </a:effectLst>
                <a:latin typeface="Arial Narrow"/>
                <a:ea typeface="Times"/>
                <a:cs typeface="Arial Narrow"/>
              </a:rPr>
              <a:t>day His feet will stand on the Mount </a:t>
            </a:r>
          </a:p>
          <a:p>
            <a:pPr defTabSz="456746">
              <a:lnSpc>
                <a:spcPct val="90000"/>
              </a:lnSpc>
            </a:pPr>
            <a:r>
              <a:rPr lang="en-US" sz="2400" b="1" dirty="0">
                <a:solidFill>
                  <a:srgbClr val="FFFFF8"/>
                </a:solidFill>
                <a:effectLst>
                  <a:glow rad="101600">
                    <a:srgbClr val="000000"/>
                  </a:glow>
                </a:effectLst>
                <a:latin typeface="Arial Narrow"/>
                <a:ea typeface="Times"/>
                <a:cs typeface="Arial Narrow"/>
              </a:rPr>
              <a:t>of Olives, which is in front of </a:t>
            </a:r>
          </a:p>
          <a:p>
            <a:pPr defTabSz="456746">
              <a:lnSpc>
                <a:spcPct val="90000"/>
              </a:lnSpc>
            </a:pPr>
            <a:r>
              <a:rPr lang="en-US" sz="2400" b="1" dirty="0">
                <a:solidFill>
                  <a:srgbClr val="FFFFF8"/>
                </a:solidFill>
                <a:effectLst>
                  <a:glow rad="101600">
                    <a:srgbClr val="000000"/>
                  </a:glow>
                </a:effectLst>
                <a:latin typeface="Arial Narrow"/>
                <a:ea typeface="Times"/>
                <a:cs typeface="Arial Narrow"/>
              </a:rPr>
              <a:t>Jerusalem on the east; and the </a:t>
            </a:r>
          </a:p>
          <a:p>
            <a:pPr defTabSz="456746">
              <a:lnSpc>
                <a:spcPct val="90000"/>
              </a:lnSpc>
            </a:pPr>
            <a:r>
              <a:rPr lang="en-US" sz="2400" b="1" dirty="0">
                <a:solidFill>
                  <a:srgbClr val="FFFFF8"/>
                </a:solidFill>
                <a:effectLst>
                  <a:glow rad="101600">
                    <a:srgbClr val="000000"/>
                  </a:glow>
                </a:effectLst>
                <a:latin typeface="Arial Narrow"/>
                <a:ea typeface="Times"/>
                <a:cs typeface="Arial Narrow"/>
              </a:rPr>
              <a:t>Mount of Olives will be split in its </a:t>
            </a:r>
          </a:p>
          <a:p>
            <a:pPr defTabSz="456746">
              <a:lnSpc>
                <a:spcPct val="90000"/>
              </a:lnSpc>
            </a:pPr>
            <a:r>
              <a:rPr lang="en-US" sz="2400" b="1" dirty="0">
                <a:solidFill>
                  <a:srgbClr val="FFFFF8"/>
                </a:solidFill>
                <a:effectLst>
                  <a:glow rad="101600">
                    <a:srgbClr val="000000"/>
                  </a:glow>
                </a:effectLst>
                <a:latin typeface="Arial Narrow"/>
                <a:ea typeface="Times"/>
                <a:cs typeface="Arial Narrow"/>
              </a:rPr>
              <a:t>middle from east to west by a very l</a:t>
            </a:r>
          </a:p>
          <a:p>
            <a:pPr defTabSz="456746">
              <a:lnSpc>
                <a:spcPct val="90000"/>
              </a:lnSpc>
            </a:pPr>
            <a:r>
              <a:rPr lang="en-US" sz="2400" b="1" dirty="0" err="1">
                <a:solidFill>
                  <a:srgbClr val="FFFFF8"/>
                </a:solidFill>
                <a:effectLst>
                  <a:glow rad="101600">
                    <a:srgbClr val="000000"/>
                  </a:glow>
                </a:effectLst>
                <a:latin typeface="Arial Narrow"/>
                <a:ea typeface="Times"/>
                <a:cs typeface="Arial Narrow"/>
              </a:rPr>
              <a:t>arge</a:t>
            </a:r>
            <a:r>
              <a:rPr lang="en-US" sz="2400" b="1" dirty="0">
                <a:solidFill>
                  <a:srgbClr val="FFFFF8"/>
                </a:solidFill>
                <a:effectLst>
                  <a:glow rad="101600">
                    <a:srgbClr val="000000"/>
                  </a:glow>
                </a:effectLst>
                <a:latin typeface="Arial Narrow"/>
                <a:ea typeface="Times"/>
                <a:cs typeface="Arial Narrow"/>
              </a:rPr>
              <a:t> valley, so that half of the mountain will move toward the north and the other half toward the south.” </a:t>
            </a:r>
            <a:r>
              <a:rPr lang="en-US" sz="2300" b="1" dirty="0">
                <a:solidFill>
                  <a:srgbClr val="FFE143"/>
                </a:solidFill>
                <a:effectLst>
                  <a:glow rad="101600">
                    <a:srgbClr val="000000"/>
                  </a:glow>
                </a:effectLst>
                <a:latin typeface="Arial Narrow"/>
                <a:ea typeface="Times"/>
                <a:cs typeface="Arial Narrow"/>
              </a:rPr>
              <a:t>Zechariah 14:3–5</a:t>
            </a:r>
            <a:endParaRPr lang="en-US" sz="2300" b="1" dirty="0">
              <a:solidFill>
                <a:srgbClr val="FFE143"/>
              </a:solidFill>
              <a:effectLst>
                <a:glow rad="101600">
                  <a:srgbClr val="000000"/>
                </a:glow>
              </a:effectLst>
              <a:latin typeface="Arial Narrow"/>
              <a:ea typeface="Impact" charset="0"/>
              <a:cs typeface="Arial Narrow"/>
              <a:sym typeface="Impact" charset="0"/>
            </a:endParaRPr>
          </a:p>
        </p:txBody>
      </p:sp>
    </p:spTree>
    <p:extLst>
      <p:ext uri="{BB962C8B-B14F-4D97-AF65-F5344CB8AC3E}">
        <p14:creationId xmlns:p14="http://schemas.microsoft.com/office/powerpoint/2010/main" val="19269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 y="1"/>
            <a:ext cx="12038013" cy="878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60771" name="Text Box 3"/>
          <p:cNvSpPr txBox="1">
            <a:spLocks noChangeArrowheads="1"/>
          </p:cNvSpPr>
          <p:nvPr/>
        </p:nvSpPr>
        <p:spPr bwMode="auto">
          <a:xfrm>
            <a:off x="331792" y="4235453"/>
            <a:ext cx="8313737" cy="2469074"/>
          </a:xfrm>
          <a:prstGeom prst="rect">
            <a:avLst/>
          </a:prstGeom>
          <a:noFill/>
          <a:ln w="9525">
            <a:noFill/>
            <a:miter lim="800000"/>
            <a:headEnd/>
            <a:tailEnd/>
          </a:ln>
          <a:effectLst>
            <a:outerShdw blurRad="63500" dist="76199" dir="2700000" algn="ctr" rotWithShape="0">
              <a:schemeClr val="bg2"/>
            </a:outerShdw>
          </a:effectLst>
        </p:spPr>
        <p:txBody>
          <a:bodyPr lIns="0" tIns="0" rIns="0" bIns="0">
            <a:spAutoFit/>
          </a:bodyPr>
          <a:lstStyle/>
          <a:p>
            <a:pPr defTabSz="913572" fontAlgn="base">
              <a:lnSpc>
                <a:spcPts val="3900"/>
              </a:lnSpc>
              <a:spcBef>
                <a:spcPct val="0"/>
              </a:spcBef>
              <a:spcAft>
                <a:spcPct val="0"/>
              </a:spcAft>
              <a:tabLst>
                <a:tab pos="0" algn="l"/>
                <a:tab pos="913572" algn="l"/>
                <a:tab pos="1827144" algn="l"/>
                <a:tab pos="2740716" algn="l"/>
                <a:tab pos="3654284" algn="l"/>
                <a:tab pos="4567856" algn="l"/>
                <a:tab pos="5481428" algn="l"/>
                <a:tab pos="6394912" algn="l"/>
                <a:tab pos="7308483" algn="l"/>
                <a:tab pos="8222044" algn="l"/>
              </a:tabLst>
              <a:defRPr/>
            </a:pPr>
            <a:r>
              <a:rPr lang="en-US" sz="30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“Thus says the L</a:t>
            </a:r>
            <a:r>
              <a:rPr lang="en-US" sz="28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ORD</a:t>
            </a:r>
            <a:r>
              <a:rPr lang="en-US" sz="30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 ‘I will return to </a:t>
            </a:r>
            <a:r>
              <a:rPr lang="en-US" sz="3000" b="1" i="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Zion</a:t>
            </a:r>
            <a:r>
              <a:rPr lang="en-US" sz="30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 and dwell in the midst of</a:t>
            </a:r>
            <a:r>
              <a:rPr lang="en-US" sz="3000" b="1" i="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 Jerusalem</a:t>
            </a:r>
            <a:r>
              <a:rPr lang="en-US" sz="30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 Then </a:t>
            </a:r>
            <a:r>
              <a:rPr lang="en-US" sz="3000" b="1" i="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Jerusalem</a:t>
            </a:r>
            <a:r>
              <a:rPr lang="en-US" sz="30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 will be called the City of Truth, and </a:t>
            </a:r>
            <a:r>
              <a:rPr lang="en-US" sz="3000" b="1" dirty="0">
                <a:solidFill>
                  <a:srgbClr val="F1E07A"/>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the mountain of the L</a:t>
            </a:r>
            <a:r>
              <a:rPr lang="en-US" sz="2800" b="1" dirty="0">
                <a:solidFill>
                  <a:srgbClr val="F1E07A"/>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ORD</a:t>
            </a:r>
            <a:r>
              <a:rPr lang="en-US" sz="3000" b="1" dirty="0">
                <a:solidFill>
                  <a:srgbClr val="F1E07A"/>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 of hosts will be called </a:t>
            </a:r>
            <a:r>
              <a:rPr lang="en-US" sz="3000" b="1" i="1" dirty="0">
                <a:solidFill>
                  <a:srgbClr val="F1E07A"/>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the Holy Mountain</a:t>
            </a:r>
            <a:r>
              <a:rPr lang="en-US" sz="30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a:t>
            </a:r>
            <a:r>
              <a:rPr lang="en-US" sz="3200" b="1" dirty="0">
                <a:solidFill>
                  <a:srgbClr val="FFFA13"/>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  </a:t>
            </a:r>
            <a:r>
              <a:rPr lang="en-US" sz="2800" b="1" dirty="0">
                <a:solidFill>
                  <a:srgbClr val="F1C62D"/>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Zechariah 8:3</a:t>
            </a:r>
          </a:p>
        </p:txBody>
      </p:sp>
    </p:spTree>
    <p:extLst>
      <p:ext uri="{BB962C8B-B14F-4D97-AF65-F5344CB8AC3E}">
        <p14:creationId xmlns:p14="http://schemas.microsoft.com/office/powerpoint/2010/main" val="188355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4551" r="25908"/>
          <a:stretch/>
        </p:blipFill>
        <p:spPr bwMode="auto">
          <a:xfrm>
            <a:off x="1" y="18855"/>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87747" name="Text Box 3"/>
          <p:cNvSpPr txBox="1">
            <a:spLocks noChangeArrowheads="1"/>
          </p:cNvSpPr>
          <p:nvPr/>
        </p:nvSpPr>
        <p:spPr bwMode="auto">
          <a:xfrm>
            <a:off x="609600" y="3657600"/>
            <a:ext cx="7620000" cy="2667397"/>
          </a:xfrm>
          <a:prstGeom prst="rect">
            <a:avLst/>
          </a:prstGeom>
          <a:noFill/>
          <a:ln w="9525">
            <a:noFill/>
            <a:miter lim="800000"/>
            <a:headEnd/>
            <a:tailEnd/>
          </a:ln>
          <a:effectLst>
            <a:outerShdw blurRad="63500" dist="35921" dir="2700000" algn="ctr" rotWithShape="0">
              <a:srgbClr val="010101">
                <a:alpha val="74998"/>
              </a:srgbClr>
            </a:outerShdw>
          </a:effectLst>
        </p:spPr>
        <p:txBody>
          <a:bodyPr lIns="0" tIns="0" rIns="0" bIns="0">
            <a:spAutoFit/>
          </a:bodyPr>
          <a:lstStyle/>
          <a:p>
            <a:pPr defTabSz="821795" fontAlgn="base">
              <a:lnSpc>
                <a:spcPts val="2613"/>
              </a:lnSpc>
              <a:spcBef>
                <a:spcPct val="0"/>
              </a:spcBef>
              <a:spcAft>
                <a:spcPct val="0"/>
              </a:spcAft>
              <a:tabLst>
                <a:tab pos="0" algn="l"/>
                <a:tab pos="821795" algn="l"/>
                <a:tab pos="1645264" algn="l"/>
                <a:tab pos="2467103" algn="l"/>
                <a:tab pos="3290528" algn="l"/>
                <a:tab pos="4112381" algn="l"/>
                <a:tab pos="4934206" algn="l"/>
                <a:tab pos="5757640" algn="l"/>
                <a:tab pos="6579470" algn="l"/>
                <a:tab pos="7402909" algn="l"/>
              </a:tabLst>
              <a:defRPr/>
            </a:pPr>
            <a:r>
              <a:rPr lang="en-US" sz="2300" b="1" dirty="0">
                <a:solidFill>
                  <a:srgbClr val="FFFFFF"/>
                </a:solidFill>
                <a:effectLst>
                  <a:glow rad="101600">
                    <a:srgbClr val="010000">
                      <a:alpha val="75000"/>
                    </a:srgbClr>
                  </a:glow>
                </a:effectLst>
                <a:latin typeface="Techno" pitchFamily="-109" charset="0"/>
                <a:ea typeface="ＭＳ Ｐゴシック" charset="0"/>
                <a:cs typeface="ＭＳ Ｐゴシック" charset="0"/>
              </a:rPr>
              <a:t>All the land will be changed into a plain from </a:t>
            </a:r>
            <a:r>
              <a:rPr lang="en-US" sz="2300" b="1" dirty="0" err="1">
                <a:solidFill>
                  <a:srgbClr val="FFFFFF"/>
                </a:solidFill>
                <a:effectLst>
                  <a:glow rad="101600">
                    <a:srgbClr val="010000">
                      <a:alpha val="75000"/>
                    </a:srgbClr>
                  </a:glow>
                </a:effectLst>
                <a:latin typeface="Techno" pitchFamily="-109" charset="0"/>
                <a:ea typeface="ＭＳ Ｐゴシック" charset="0"/>
                <a:cs typeface="ＭＳ Ｐゴシック" charset="0"/>
              </a:rPr>
              <a:t>Geba</a:t>
            </a:r>
            <a:r>
              <a:rPr lang="en-US" sz="2300" b="1" dirty="0">
                <a:solidFill>
                  <a:srgbClr val="FFFFFF"/>
                </a:solidFill>
                <a:effectLst>
                  <a:glow rad="101600">
                    <a:srgbClr val="010000">
                      <a:alpha val="75000"/>
                    </a:srgbClr>
                  </a:glow>
                </a:effectLst>
                <a:latin typeface="Techno" pitchFamily="-109" charset="0"/>
                <a:ea typeface="ＭＳ Ｐゴシック" charset="0"/>
                <a:cs typeface="ＭＳ Ｐゴシック" charset="0"/>
              </a:rPr>
              <a:t> to </a:t>
            </a:r>
            <a:r>
              <a:rPr lang="en-US" sz="2300" b="1" dirty="0" err="1">
                <a:solidFill>
                  <a:srgbClr val="FFFFFF"/>
                </a:solidFill>
                <a:effectLst>
                  <a:glow rad="101600">
                    <a:srgbClr val="010000">
                      <a:alpha val="75000"/>
                    </a:srgbClr>
                  </a:glow>
                </a:effectLst>
                <a:latin typeface="Techno" pitchFamily="-109" charset="0"/>
                <a:ea typeface="ＭＳ Ｐゴシック" charset="0"/>
                <a:cs typeface="ＭＳ Ｐゴシック" charset="0"/>
              </a:rPr>
              <a:t>Rimmon</a:t>
            </a:r>
            <a:r>
              <a:rPr lang="en-US" sz="2300" b="1" dirty="0">
                <a:solidFill>
                  <a:srgbClr val="FFFFFF"/>
                </a:solidFill>
                <a:effectLst>
                  <a:glow rad="101600">
                    <a:srgbClr val="010000">
                      <a:alpha val="75000"/>
                    </a:srgbClr>
                  </a:glow>
                </a:effectLst>
                <a:latin typeface="Techno" pitchFamily="-109" charset="0"/>
                <a:ea typeface="ＭＳ Ｐゴシック" charset="0"/>
                <a:cs typeface="ＭＳ Ｐゴシック" charset="0"/>
              </a:rPr>
              <a:t> south of Jerusalem; but Jerusalem will rise and remain on its site from Benjamin’s Gate as far as the place of the First Gate to the Corner Gate, and from the Tower of </a:t>
            </a:r>
            <a:r>
              <a:rPr lang="en-US" sz="2300" b="1" dirty="0" err="1">
                <a:solidFill>
                  <a:srgbClr val="FFFFFF"/>
                </a:solidFill>
                <a:effectLst>
                  <a:glow rad="101600">
                    <a:srgbClr val="010000">
                      <a:alpha val="75000"/>
                    </a:srgbClr>
                  </a:glow>
                </a:effectLst>
                <a:latin typeface="Techno" pitchFamily="-109" charset="0"/>
                <a:ea typeface="ＭＳ Ｐゴシック" charset="0"/>
                <a:cs typeface="ＭＳ Ｐゴシック" charset="0"/>
              </a:rPr>
              <a:t>Hananel</a:t>
            </a:r>
            <a:r>
              <a:rPr lang="en-US" sz="2300" b="1" dirty="0">
                <a:solidFill>
                  <a:srgbClr val="FFFFFF"/>
                </a:solidFill>
                <a:effectLst>
                  <a:glow rad="101600">
                    <a:srgbClr val="010000">
                      <a:alpha val="75000"/>
                    </a:srgbClr>
                  </a:glow>
                </a:effectLst>
                <a:latin typeface="Techno" pitchFamily="-109" charset="0"/>
                <a:ea typeface="ＭＳ Ｐゴシック" charset="0"/>
                <a:cs typeface="ＭＳ Ｐゴシック" charset="0"/>
              </a:rPr>
              <a:t> to the king’s wine presses. And people will live in it, and there will be no more curse, for Jerusalem will dwell in security. </a:t>
            </a:r>
          </a:p>
          <a:p>
            <a:pPr defTabSz="821795" fontAlgn="base">
              <a:lnSpc>
                <a:spcPts val="2613"/>
              </a:lnSpc>
              <a:spcBef>
                <a:spcPct val="0"/>
              </a:spcBef>
              <a:spcAft>
                <a:spcPct val="0"/>
              </a:spcAft>
              <a:tabLst>
                <a:tab pos="0" algn="l"/>
                <a:tab pos="821795" algn="l"/>
                <a:tab pos="1645264" algn="l"/>
                <a:tab pos="2467103" algn="l"/>
                <a:tab pos="3290528" algn="l"/>
                <a:tab pos="4112381" algn="l"/>
                <a:tab pos="4934206" algn="l"/>
                <a:tab pos="5757640" algn="l"/>
                <a:tab pos="6579470" algn="l"/>
                <a:tab pos="7402909" algn="l"/>
              </a:tabLst>
              <a:defRPr/>
            </a:pPr>
            <a:endParaRPr lang="en-US" sz="2300" b="1" dirty="0">
              <a:solidFill>
                <a:srgbClr val="FFFFFF"/>
              </a:solidFill>
              <a:effectLst>
                <a:glow rad="101600">
                  <a:srgbClr val="010000">
                    <a:alpha val="75000"/>
                  </a:srgbClr>
                </a:glow>
              </a:effectLst>
              <a:latin typeface="Techno" pitchFamily="-109" charset="0"/>
              <a:ea typeface="ＭＳ Ｐゴシック" charset="0"/>
              <a:cs typeface="ＭＳ Ｐゴシック" charset="0"/>
            </a:endParaRPr>
          </a:p>
          <a:p>
            <a:pPr defTabSz="821795" fontAlgn="base">
              <a:lnSpc>
                <a:spcPts val="2613"/>
              </a:lnSpc>
              <a:spcBef>
                <a:spcPct val="0"/>
              </a:spcBef>
              <a:spcAft>
                <a:spcPct val="0"/>
              </a:spcAft>
              <a:tabLst>
                <a:tab pos="0" algn="l"/>
                <a:tab pos="821795" algn="l"/>
                <a:tab pos="1645264" algn="l"/>
                <a:tab pos="2467103" algn="l"/>
                <a:tab pos="3290528" algn="l"/>
                <a:tab pos="4112381" algn="l"/>
                <a:tab pos="4934206" algn="l"/>
                <a:tab pos="5757640" algn="l"/>
                <a:tab pos="6579470" algn="l"/>
                <a:tab pos="7402909" algn="l"/>
              </a:tabLst>
              <a:defRPr/>
            </a:pPr>
            <a:r>
              <a:rPr lang="en-US" sz="2200" b="1" dirty="0">
                <a:solidFill>
                  <a:srgbClr val="FFF648"/>
                </a:solidFill>
                <a:effectLst>
                  <a:glow rad="101600">
                    <a:srgbClr val="010000">
                      <a:alpha val="75000"/>
                    </a:srgbClr>
                  </a:glow>
                </a:effectLst>
                <a:latin typeface="Techno" pitchFamily="-109" charset="0"/>
                <a:ea typeface="ＭＳ Ｐゴシック" charset="0"/>
                <a:cs typeface="ＭＳ Ｐゴシック" charset="0"/>
              </a:rPr>
              <a:t>Zechariah 14:10-11</a:t>
            </a:r>
          </a:p>
        </p:txBody>
      </p:sp>
    </p:spTree>
    <p:extLst>
      <p:ext uri="{BB962C8B-B14F-4D97-AF65-F5344CB8AC3E}">
        <p14:creationId xmlns:p14="http://schemas.microsoft.com/office/powerpoint/2010/main" val="327377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dissolve">
                                      <p:cBhvr>
                                        <p:cTn id="7"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 y="5"/>
            <a:ext cx="9212580" cy="6909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196036" name="Text Box 1028"/>
          <p:cNvSpPr txBox="1">
            <a:spLocks/>
          </p:cNvSpPr>
          <p:nvPr/>
        </p:nvSpPr>
        <p:spPr bwMode="auto">
          <a:xfrm>
            <a:off x="137160" y="137163"/>
            <a:ext cx="8846820" cy="3642536"/>
          </a:xfrm>
          <a:prstGeom prst="rect">
            <a:avLst/>
          </a:prstGeom>
          <a:noFill/>
          <a:ln w="25400">
            <a:noFill/>
            <a:miter lim="800000"/>
            <a:headEnd/>
            <a:tailEnd/>
          </a:ln>
        </p:spPr>
        <p:txBody>
          <a:bodyPr lIns="82292" tIns="41148" rIns="82292" bIns="41148">
            <a:spAutoFit/>
          </a:bodyPr>
          <a:lstStyle/>
          <a:p>
            <a:pPr defTabSz="822434" fontAlgn="base">
              <a:lnSpc>
                <a:spcPct val="90000"/>
              </a:lnSpc>
              <a:spcBef>
                <a:spcPct val="0"/>
              </a:spcBef>
              <a:spcAft>
                <a:spcPct val="0"/>
              </a:spcAft>
              <a:defRPr/>
            </a:pPr>
            <a:r>
              <a:rPr lang="en-US" sz="2900" b="1" dirty="0">
                <a:solidFill>
                  <a:srgbClr val="FCFFF9"/>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“And I will make a covenant of peace with them; it will be an everlasting covenant with them. And I will place them and multiply them, and will set </a:t>
            </a:r>
            <a:r>
              <a:rPr lang="en-US" sz="2900" b="1" i="1" dirty="0">
                <a:solidFill>
                  <a:srgbClr val="FFFF68"/>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My Sanctuary</a:t>
            </a:r>
            <a:r>
              <a:rPr lang="en-US" sz="2900" b="1" dirty="0">
                <a:solidFill>
                  <a:srgbClr val="FFFF68"/>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 </a:t>
            </a:r>
            <a:r>
              <a:rPr lang="en-US" sz="2900" b="1" dirty="0">
                <a:solidFill>
                  <a:srgbClr val="FCFFF9"/>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in their midst forever. My dwelling place also will be with them; and I will be My people. And the nations will know that I am the Lord who sanctifies Israel, when </a:t>
            </a:r>
            <a:r>
              <a:rPr lang="en-US" sz="2900" b="1" i="1" dirty="0">
                <a:solidFill>
                  <a:srgbClr val="FFFFE0">
                    <a:lumMod val="75000"/>
                  </a:srgbClr>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My Sanctuary</a:t>
            </a:r>
            <a:r>
              <a:rPr lang="en-US" sz="2900" b="1" dirty="0">
                <a:solidFill>
                  <a:srgbClr val="FCFFF9"/>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 is in their midst forever.”</a:t>
            </a:r>
          </a:p>
          <a:p>
            <a:pPr algn="r" defTabSz="822434" fontAlgn="base">
              <a:lnSpc>
                <a:spcPct val="90000"/>
              </a:lnSpc>
              <a:spcBef>
                <a:spcPct val="0"/>
              </a:spcBef>
              <a:spcAft>
                <a:spcPct val="0"/>
              </a:spcAft>
              <a:defRPr/>
            </a:pPr>
            <a:r>
              <a:rPr lang="en-US" sz="2500" b="1" dirty="0">
                <a:solidFill>
                  <a:srgbClr val="FFD82D"/>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Ezekiel 37:27-28</a:t>
            </a:r>
            <a:endParaRPr lang="en-US" sz="2900" b="1" dirty="0">
              <a:solidFill>
                <a:srgbClr val="FFD82D"/>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29190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96036"/>
                                        </p:tgtEl>
                                        <p:attrNameLst>
                                          <p:attrName>style.visibility</p:attrName>
                                        </p:attrNameLst>
                                      </p:cBhvr>
                                      <p:to>
                                        <p:strVal val="visible"/>
                                      </p:to>
                                    </p:set>
                                    <p:animEffect transition="in" filter="dissolve">
                                      <p:cBhvr>
                                        <p:cTn id="7" dur="500"/>
                                        <p:tgtEl>
                                          <p:spTgt spid="1196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best Ezek Temple2.tif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77233" y="-2263140"/>
            <a:ext cx="12051507" cy="1165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625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92100" y="37120"/>
            <a:ext cx="8547100" cy="2814104"/>
          </a:xfrm>
          <a:prstGeom prst="rect">
            <a:avLst/>
          </a:prstGeom>
        </p:spPr>
        <p:txBody>
          <a:bodyPr wrap="square" lIns="91436" tIns="45716" rIns="91436" bIns="45716">
            <a:spAutoFit/>
          </a:bodyPr>
          <a:lstStyle/>
          <a:p>
            <a:pPr defTabSz="456935">
              <a:lnSpc>
                <a:spcPct val="90000"/>
              </a:lnSpc>
            </a:pPr>
            <a:r>
              <a:rPr lang="en-US" sz="2800" b="1" dirty="0">
                <a:solidFill>
                  <a:prstClr val="white"/>
                </a:solidFill>
                <a:effectLst>
                  <a:glow rad="101600">
                    <a:prstClr val="black">
                      <a:alpha val="75000"/>
                    </a:prstClr>
                  </a:glow>
                </a:effectLst>
                <a:latin typeface="Arial Narrow"/>
                <a:cs typeface="Arial Narrow"/>
              </a:rPr>
              <a:t>“… I will set up </a:t>
            </a:r>
            <a:r>
              <a:rPr lang="en-US" sz="2800" b="1" i="1" dirty="0">
                <a:solidFill>
                  <a:prstClr val="white"/>
                </a:solidFill>
                <a:effectLst>
                  <a:glow rad="101600">
                    <a:prstClr val="black">
                      <a:alpha val="75000"/>
                    </a:prstClr>
                  </a:glow>
                </a:effectLst>
                <a:latin typeface="Arial Narrow"/>
                <a:cs typeface="Arial Narrow"/>
              </a:rPr>
              <a:t>one of</a:t>
            </a:r>
            <a:r>
              <a:rPr lang="en-US" sz="2800" b="1" dirty="0">
                <a:solidFill>
                  <a:prstClr val="white"/>
                </a:solidFill>
                <a:effectLst>
                  <a:glow rad="101600">
                    <a:prstClr val="black">
                      <a:alpha val="75000"/>
                    </a:prstClr>
                  </a:glow>
                </a:effectLst>
                <a:latin typeface="Arial Narrow"/>
                <a:cs typeface="Arial Narrow"/>
              </a:rPr>
              <a:t> your descendants after you, who shall be of your sons; and I will establish his kingdom. He shall build for Me a house, and I will establish his throne forever. I will be his father, and he shall be My son; and I will not take My </a:t>
            </a:r>
            <a:r>
              <a:rPr lang="en-US" sz="2800" b="1" dirty="0" err="1">
                <a:solidFill>
                  <a:prstClr val="white"/>
                </a:solidFill>
                <a:effectLst>
                  <a:glow rad="101600">
                    <a:prstClr val="black">
                      <a:alpha val="75000"/>
                    </a:prstClr>
                  </a:glow>
                </a:effectLst>
                <a:latin typeface="Arial Narrow"/>
                <a:cs typeface="Arial Narrow"/>
              </a:rPr>
              <a:t>lovingkindness</a:t>
            </a:r>
            <a:r>
              <a:rPr lang="en-US" sz="2800" b="1" dirty="0">
                <a:solidFill>
                  <a:prstClr val="white"/>
                </a:solidFill>
                <a:effectLst>
                  <a:glow rad="101600">
                    <a:prstClr val="black">
                      <a:alpha val="75000"/>
                    </a:prstClr>
                  </a:glow>
                </a:effectLst>
                <a:latin typeface="Arial Narrow"/>
                <a:cs typeface="Arial Narrow"/>
              </a:rPr>
              <a:t> away from him … But I will settle him in My house and in My kingdom forever, and his throne shall be established forever.”     </a:t>
            </a:r>
            <a:r>
              <a:rPr lang="en-US" sz="2400" b="1" dirty="0">
                <a:solidFill>
                  <a:srgbClr val="FFF391"/>
                </a:solidFill>
                <a:effectLst>
                  <a:glow rad="101600">
                    <a:prstClr val="black">
                      <a:alpha val="75000"/>
                    </a:prstClr>
                  </a:glow>
                </a:effectLst>
                <a:latin typeface="Arial Narrow"/>
                <a:cs typeface="Arial Narrow"/>
              </a:rPr>
              <a:t>1 Chronicles 17:11-14 </a:t>
            </a:r>
          </a:p>
        </p:txBody>
      </p:sp>
    </p:spTree>
    <p:extLst>
      <p:ext uri="{BB962C8B-B14F-4D97-AF65-F5344CB8AC3E}">
        <p14:creationId xmlns:p14="http://schemas.microsoft.com/office/powerpoint/2010/main" val="213447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building Temple.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8657"/>
            <a:ext cx="9144000" cy="6858000"/>
          </a:xfrm>
          <a:prstGeom prst="rect">
            <a:avLst/>
          </a:prstGeom>
        </p:spPr>
      </p:pic>
      <p:pic>
        <p:nvPicPr>
          <p:cNvPr id="5" name="Picture 4" descr="Screen 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
            <a:ext cx="9144000" cy="763031"/>
          </a:xfrm>
          <a:prstGeom prst="rect">
            <a:avLst/>
          </a:prstGeom>
        </p:spPr>
      </p:pic>
      <p:pic>
        <p:nvPicPr>
          <p:cNvPr id="3" name="Picture 2" descr="Ready to Rebuild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398" y="288662"/>
            <a:ext cx="8127059" cy="1773081"/>
          </a:xfrm>
          <a:prstGeom prst="rect">
            <a:avLst/>
          </a:prstGeom>
          <a:effectLst>
            <a:glow rad="101600">
              <a:schemeClr val="tx1">
                <a:lumMod val="95000"/>
                <a:lumOff val="5000"/>
                <a:alpha val="75000"/>
              </a:schemeClr>
            </a:glow>
          </a:effectLst>
        </p:spPr>
      </p:pic>
    </p:spTree>
    <p:extLst>
      <p:ext uri="{BB962C8B-B14F-4D97-AF65-F5344CB8AC3E}">
        <p14:creationId xmlns:p14="http://schemas.microsoft.com/office/powerpoint/2010/main" val="125601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62940" y="205741"/>
            <a:ext cx="2846381" cy="1080296"/>
          </a:xfrm>
          <a:prstGeom prst="rect">
            <a:avLst/>
          </a:prstGeom>
          <a:noFill/>
          <a:effectLst>
            <a:glow rad="228600">
              <a:schemeClr val="accent4">
                <a:alpha val="75000"/>
              </a:schemeClr>
            </a:glow>
          </a:effectLst>
        </p:spPr>
        <p:txBody>
          <a:bodyPr wrap="none" lIns="82292" tIns="41148" rIns="82292" bIns="41148">
            <a:spAutoFit/>
          </a:bodyPr>
          <a:lstStyle/>
          <a:p>
            <a:pPr>
              <a:defRPr/>
            </a:pPr>
            <a:r>
              <a:rPr lang="en-US" sz="6500" b="1" dirty="0">
                <a:solidFill>
                  <a:schemeClr val="bg1"/>
                </a:solidFill>
                <a:effectLst>
                  <a:glow rad="228600">
                    <a:schemeClr val="accent4">
                      <a:alpha val="75000"/>
                    </a:schemeClr>
                  </a:glow>
                </a:effectLst>
                <a:latin typeface="GillSans" pitchFamily="1" charset="0"/>
                <a:ea typeface="GillSans" pitchFamily="1" charset="0"/>
                <a:cs typeface="GillSans" pitchFamily="1" charset="0"/>
                <a:sym typeface="GillSans" pitchFamily="1" charset="0"/>
              </a:rPr>
              <a:t>June 7</a:t>
            </a:r>
          </a:p>
        </p:txBody>
      </p:sp>
      <p:sp>
        <p:nvSpPr>
          <p:cNvPr id="4" name="TextBox 3"/>
          <p:cNvSpPr txBox="1"/>
          <p:nvPr/>
        </p:nvSpPr>
        <p:spPr>
          <a:xfrm>
            <a:off x="6080805" y="274321"/>
            <a:ext cx="2141439" cy="1080296"/>
          </a:xfrm>
          <a:prstGeom prst="rect">
            <a:avLst/>
          </a:prstGeom>
          <a:noFill/>
          <a:effectLst>
            <a:glow rad="228600">
              <a:schemeClr val="accent4">
                <a:alpha val="75000"/>
              </a:schemeClr>
            </a:glow>
          </a:effectLst>
        </p:spPr>
        <p:txBody>
          <a:bodyPr wrap="none" lIns="82292" tIns="41148" rIns="82292" bIns="41148">
            <a:spAutoFit/>
          </a:bodyPr>
          <a:lstStyle/>
          <a:p>
            <a:pPr>
              <a:defRPr/>
            </a:pPr>
            <a:r>
              <a:rPr lang="en-US" sz="6500" b="1" dirty="0">
                <a:solidFill>
                  <a:schemeClr val="bg1"/>
                </a:solidFill>
                <a:effectLst>
                  <a:glow rad="228600">
                    <a:schemeClr val="accent4">
                      <a:alpha val="75000"/>
                    </a:schemeClr>
                  </a:glow>
                </a:effectLst>
                <a:latin typeface="GillSans" pitchFamily="1" charset="0"/>
                <a:ea typeface="GillSans" pitchFamily="1" charset="0"/>
                <a:cs typeface="GillSans" pitchFamily="1" charset="0"/>
                <a:sym typeface="GillSans" pitchFamily="1" charset="0"/>
              </a:rPr>
              <a:t>1967</a:t>
            </a:r>
          </a:p>
        </p:txBody>
      </p:sp>
    </p:spTree>
    <p:extLst>
      <p:ext uri="{BB962C8B-B14F-4D97-AF65-F5344CB8AC3E}">
        <p14:creationId xmlns:p14="http://schemas.microsoft.com/office/powerpoint/2010/main" val="67350187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093636" name="Rectangle 4"/>
          <p:cNvSpPr>
            <a:spLocks noChangeArrowheads="1"/>
          </p:cNvSpPr>
          <p:nvPr/>
        </p:nvSpPr>
        <p:spPr bwMode="auto">
          <a:xfrm>
            <a:off x="182880" y="205740"/>
            <a:ext cx="8641080" cy="1280160"/>
          </a:xfrm>
          <a:prstGeom prst="rect">
            <a:avLst/>
          </a:prstGeom>
          <a:noFill/>
          <a:ln w="9525">
            <a:noFill/>
            <a:miter lim="800000"/>
            <a:headEnd/>
            <a:tailEnd/>
          </a:ln>
          <a:effectLst>
            <a:outerShdw blurRad="63500" dist="76199" dir="2700000" algn="ctr" rotWithShape="0">
              <a:schemeClr val="tx1">
                <a:alpha val="91000"/>
              </a:schemeClr>
            </a:outerShdw>
          </a:effectLst>
        </p:spPr>
        <p:txBody>
          <a:bodyPr lIns="0" tIns="0" rIns="0" bIns="0"/>
          <a:lstStyle/>
          <a:p>
            <a:pPr>
              <a:lnSpc>
                <a:spcPct val="86000"/>
              </a:lnSpc>
              <a:tabLst>
                <a:tab pos="354178" algn="l"/>
                <a:tab pos="708345" algn="l"/>
                <a:tab pos="1062517" algn="l"/>
                <a:tab pos="1416684" algn="l"/>
                <a:tab pos="1782270" algn="l"/>
                <a:tab pos="2136448" algn="l"/>
                <a:tab pos="2490626" algn="l"/>
                <a:tab pos="2844796" algn="l"/>
                <a:tab pos="3198960" algn="l"/>
                <a:tab pos="3553115" algn="l"/>
                <a:tab pos="3907305" algn="l"/>
                <a:tab pos="4261467" algn="l"/>
              </a:tabLst>
              <a:defRPr/>
            </a:pPr>
            <a:r>
              <a:rPr lang="en-US" sz="3900" dirty="0">
                <a:solidFill>
                  <a:srgbClr val="FFF600"/>
                </a:solidFill>
                <a:effectLst>
                  <a:glow rad="101600">
                    <a:schemeClr val="accent4">
                      <a:alpha val="75000"/>
                    </a:schemeClr>
                  </a:glow>
                </a:effectLst>
                <a:latin typeface="Techno" charset="0"/>
                <a:ea typeface="Techno" charset="0"/>
                <a:cs typeface="Techno" charset="0"/>
                <a:sym typeface="Techno" charset="0"/>
              </a:rPr>
              <a:t>Israel returns to the Temple Mount</a:t>
            </a:r>
          </a:p>
        </p:txBody>
      </p:sp>
    </p:spTree>
    <p:extLst>
      <p:ext uri="{BB962C8B-B14F-4D97-AF65-F5344CB8AC3E}">
        <p14:creationId xmlns:p14="http://schemas.microsoft.com/office/powerpoint/2010/main" val="314777304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003"/>
            <a:ext cx="9144000" cy="6898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594382" y="5966482"/>
            <a:ext cx="7873197" cy="747897"/>
          </a:xfrm>
          <a:prstGeom prst="rect">
            <a:avLst/>
          </a:prstGeom>
          <a:noFill/>
        </p:spPr>
        <p:txBody>
          <a:bodyPr wrap="none" lIns="82292" tIns="41148" rIns="82292" bIns="41148">
            <a:spAutoFit/>
          </a:bodyPr>
          <a:lstStyle/>
          <a:p>
            <a:pPr defTabSz="913995" eaLnBrk="0" hangingPunct="0">
              <a:defRPr/>
            </a:pPr>
            <a:r>
              <a:rPr lang="en-US" sz="4300" b="1" dirty="0">
                <a:solidFill>
                  <a:srgbClr val="FFFF00"/>
                </a:solidFill>
                <a:effectLst>
                  <a:glow rad="139700">
                    <a:srgbClr val="000000">
                      <a:alpha val="75000"/>
                    </a:srgbClr>
                  </a:glow>
                </a:effectLst>
                <a:latin typeface="GillSans" pitchFamily="1" charset="0"/>
                <a:ea typeface="GillSans" pitchFamily="1" charset="0"/>
                <a:cs typeface="GillSans" pitchFamily="1" charset="0"/>
                <a:sym typeface="GillSans" pitchFamily="1" charset="0"/>
              </a:rPr>
              <a:t>Rabbi </a:t>
            </a:r>
            <a:r>
              <a:rPr lang="en-US" sz="4300" b="1" dirty="0" err="1">
                <a:solidFill>
                  <a:srgbClr val="FFFF00"/>
                </a:solidFill>
                <a:effectLst>
                  <a:glow rad="139700">
                    <a:srgbClr val="000000">
                      <a:alpha val="75000"/>
                    </a:srgbClr>
                  </a:glow>
                </a:effectLst>
                <a:latin typeface="GillSans" pitchFamily="1" charset="0"/>
                <a:ea typeface="GillSans" pitchFamily="1" charset="0"/>
                <a:cs typeface="GillSans" pitchFamily="1" charset="0"/>
                <a:sym typeface="GillSans" pitchFamily="1" charset="0"/>
              </a:rPr>
              <a:t>Shlomo</a:t>
            </a:r>
            <a:r>
              <a:rPr lang="en-US" sz="4300" b="1" dirty="0">
                <a:solidFill>
                  <a:srgbClr val="FFFF00"/>
                </a:solidFill>
                <a:effectLst>
                  <a:glow rad="139700">
                    <a:srgbClr val="000000">
                      <a:alpha val="75000"/>
                    </a:srgbClr>
                  </a:glow>
                </a:effectLst>
                <a:latin typeface="GillSans" pitchFamily="1" charset="0"/>
                <a:ea typeface="GillSans" pitchFamily="1" charset="0"/>
                <a:cs typeface="GillSans" pitchFamily="1" charset="0"/>
                <a:sym typeface="GillSans" pitchFamily="1" charset="0"/>
              </a:rPr>
              <a:t> Goren (1967)</a:t>
            </a:r>
          </a:p>
        </p:txBody>
      </p:sp>
    </p:spTree>
    <p:extLst>
      <p:ext uri="{BB962C8B-B14F-4D97-AF65-F5344CB8AC3E}">
        <p14:creationId xmlns:p14="http://schemas.microsoft.com/office/powerpoint/2010/main" val="36082151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BM background image.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5808"/>
          </a:xfrm>
          <a:prstGeom prst="rect">
            <a:avLst/>
          </a:prstGeom>
        </p:spPr>
      </p:pic>
      <p:sp>
        <p:nvSpPr>
          <p:cNvPr id="6" name="TextBox 5"/>
          <p:cNvSpPr txBox="1"/>
          <p:nvPr/>
        </p:nvSpPr>
        <p:spPr>
          <a:xfrm>
            <a:off x="525522" y="1164897"/>
            <a:ext cx="8148685" cy="1042276"/>
          </a:xfrm>
          <a:prstGeom prst="rect">
            <a:avLst/>
          </a:prstGeom>
          <a:noFill/>
        </p:spPr>
        <p:txBody>
          <a:bodyPr wrap="none" lIns="91436" tIns="45716" rIns="91436" bIns="45716" rtlCol="0">
            <a:prstTxWarp prst="textDeflateBottom">
              <a:avLst/>
            </a:prstTxWarp>
            <a:spAutoFit/>
          </a:bodyPr>
          <a:lstStyle/>
          <a:p>
            <a:pPr defTabSz="457070"/>
            <a:r>
              <a:rPr lang="en-US" sz="2400" b="1" dirty="0">
                <a:solidFill>
                  <a:srgbClr val="4F81BD">
                    <a:lumMod val="40000"/>
                    <a:lumOff val="60000"/>
                  </a:srgbClr>
                </a:solidFill>
                <a:effectLst>
                  <a:reflection blurRad="6350" stA="60000" endA="900" endPos="58000" dir="5400000" sy="-100000" algn="bl" rotWithShape="0"/>
                </a:effectLst>
                <a:latin typeface="Trebuchet MS"/>
                <a:cs typeface="Trebuchet MS"/>
              </a:rPr>
              <a:t>Bringing the World of the</a:t>
            </a:r>
            <a:r>
              <a:rPr lang="en-US" sz="2400" b="1" dirty="0">
                <a:solidFill>
                  <a:prstClr val="white"/>
                </a:solidFill>
                <a:effectLst>
                  <a:reflection blurRad="6350" stA="60000" endA="900" endPos="58000" dir="5400000" sy="-100000" algn="bl" rotWithShape="0"/>
                </a:effectLst>
                <a:latin typeface="Trebuchet MS"/>
                <a:cs typeface="Trebuchet MS"/>
              </a:rPr>
              <a:t> </a:t>
            </a:r>
            <a:r>
              <a:rPr lang="en-US" sz="2400" b="1" dirty="0">
                <a:solidFill>
                  <a:srgbClr val="CCFFCC"/>
                </a:solidFill>
                <a:effectLst>
                  <a:reflection blurRad="6350" stA="60000" endA="900" endPos="58000" dir="5400000" sy="-100000" algn="bl" rotWithShape="0"/>
                </a:effectLst>
                <a:latin typeface="Trebuchet MS"/>
                <a:cs typeface="Trebuchet MS"/>
              </a:rPr>
              <a:t>Bible</a:t>
            </a:r>
            <a:r>
              <a:rPr lang="en-US" sz="2400" b="1" dirty="0">
                <a:solidFill>
                  <a:prstClr val="white"/>
                </a:solidFill>
                <a:effectLst>
                  <a:reflection blurRad="6350" stA="60000" endA="900" endPos="58000" dir="5400000" sy="-100000" algn="bl" rotWithShape="0"/>
                </a:effectLst>
                <a:latin typeface="Trebuchet MS"/>
                <a:cs typeface="Trebuchet MS"/>
              </a:rPr>
              <a:t> </a:t>
            </a:r>
            <a:r>
              <a:rPr lang="en-US" sz="2400" b="1" dirty="0">
                <a:solidFill>
                  <a:srgbClr val="B9CDE5"/>
                </a:solidFill>
                <a:effectLst>
                  <a:reflection blurRad="6350" stA="60000" endA="900" endPos="58000" dir="5400000" sy="-100000" algn="bl" rotWithShape="0"/>
                </a:effectLst>
                <a:latin typeface="Trebuchet MS"/>
                <a:cs typeface="Trebuchet MS"/>
              </a:rPr>
              <a:t>to the Word of the Church</a:t>
            </a:r>
          </a:p>
        </p:txBody>
      </p:sp>
      <p:pic>
        <p:nvPicPr>
          <p:cNvPr id="7" name="Picture 6" descr="Screen Shot 2013-08-01 at 10.48.3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448" y="175175"/>
            <a:ext cx="8218756" cy="797034"/>
          </a:xfrm>
          <a:prstGeom prst="rect">
            <a:avLst/>
          </a:prstGeom>
        </p:spPr>
      </p:pic>
      <p:sp>
        <p:nvSpPr>
          <p:cNvPr id="3" name="Rectangle 2"/>
          <p:cNvSpPr/>
          <p:nvPr/>
        </p:nvSpPr>
        <p:spPr>
          <a:xfrm>
            <a:off x="766891" y="2958068"/>
            <a:ext cx="7305418" cy="923330"/>
          </a:xfrm>
          <a:prstGeom prst="rect">
            <a:avLst/>
          </a:prstGeom>
        </p:spPr>
        <p:txBody>
          <a:bodyPr wrap="none" lIns="91436" tIns="45716" rIns="91436" bIns="45716">
            <a:spAutoFit/>
          </a:bodyPr>
          <a:lstStyle/>
          <a:p>
            <a:pPr algn="ctr" defTabSz="914139" eaLnBrk="0" fontAlgn="base" hangingPunct="0">
              <a:spcBef>
                <a:spcPct val="0"/>
              </a:spcBef>
              <a:spcAft>
                <a:spcPct val="0"/>
              </a:spcAft>
            </a:pPr>
            <a:r>
              <a:rPr lang="en-US" sz="5400" b="1" dirty="0">
                <a:solidFill>
                  <a:srgbClr val="FFFFFF"/>
                </a:solidFill>
                <a:latin typeface="Papyrus" charset="0"/>
                <a:cs typeface="Papyrus" charset="0"/>
              </a:rPr>
              <a:t>World of the Bible .com</a:t>
            </a:r>
          </a:p>
        </p:txBody>
      </p:sp>
    </p:spTree>
    <p:extLst>
      <p:ext uri="{BB962C8B-B14F-4D97-AF65-F5344CB8AC3E}">
        <p14:creationId xmlns:p14="http://schemas.microsoft.com/office/powerpoint/2010/main" val="215506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95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800119" y="5897902"/>
            <a:ext cx="7873197" cy="747897"/>
          </a:xfrm>
          <a:prstGeom prst="rect">
            <a:avLst/>
          </a:prstGeom>
          <a:noFill/>
        </p:spPr>
        <p:txBody>
          <a:bodyPr wrap="none" lIns="82292" tIns="41148" rIns="82292" bIns="41148">
            <a:spAutoFit/>
          </a:bodyPr>
          <a:lstStyle/>
          <a:p>
            <a:pPr defTabSz="913995" eaLnBrk="0" hangingPunct="0">
              <a:defRPr/>
            </a:pPr>
            <a:r>
              <a:rPr lang="en-US" sz="4300" b="1" dirty="0">
                <a:solidFill>
                  <a:srgbClr val="FFFF00"/>
                </a:solidFill>
                <a:effectLst>
                  <a:glow rad="139700">
                    <a:srgbClr val="000000">
                      <a:alpha val="75000"/>
                    </a:srgbClr>
                  </a:glow>
                </a:effectLst>
                <a:latin typeface="GillSans" pitchFamily="1" charset="0"/>
                <a:ea typeface="GillSans" pitchFamily="1" charset="0"/>
                <a:cs typeface="GillSans" pitchFamily="1" charset="0"/>
                <a:sym typeface="GillSans" pitchFamily="1" charset="0"/>
              </a:rPr>
              <a:t>Rabbi </a:t>
            </a:r>
            <a:r>
              <a:rPr lang="en-US" sz="4300" b="1" dirty="0" err="1">
                <a:solidFill>
                  <a:srgbClr val="FFFF00"/>
                </a:solidFill>
                <a:effectLst>
                  <a:glow rad="139700">
                    <a:srgbClr val="000000">
                      <a:alpha val="75000"/>
                    </a:srgbClr>
                  </a:glow>
                </a:effectLst>
                <a:latin typeface="GillSans" pitchFamily="1" charset="0"/>
                <a:ea typeface="GillSans" pitchFamily="1" charset="0"/>
                <a:cs typeface="GillSans" pitchFamily="1" charset="0"/>
                <a:sym typeface="GillSans" pitchFamily="1" charset="0"/>
              </a:rPr>
              <a:t>Shlomo</a:t>
            </a:r>
            <a:r>
              <a:rPr lang="en-US" sz="4300" b="1" dirty="0">
                <a:solidFill>
                  <a:srgbClr val="FFFF00"/>
                </a:solidFill>
                <a:effectLst>
                  <a:glow rad="139700">
                    <a:srgbClr val="000000">
                      <a:alpha val="75000"/>
                    </a:srgbClr>
                  </a:glow>
                </a:effectLst>
                <a:latin typeface="GillSans" pitchFamily="1" charset="0"/>
                <a:ea typeface="GillSans" pitchFamily="1" charset="0"/>
                <a:cs typeface="GillSans" pitchFamily="1" charset="0"/>
                <a:sym typeface="GillSans" pitchFamily="1" charset="0"/>
              </a:rPr>
              <a:t> Goren (1993)</a:t>
            </a:r>
          </a:p>
        </p:txBody>
      </p:sp>
    </p:spTree>
    <p:extLst>
      <p:ext uri="{BB962C8B-B14F-4D97-AF65-F5344CB8AC3E}">
        <p14:creationId xmlns:p14="http://schemas.microsoft.com/office/powerpoint/2010/main" val="408638775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mple from the northeast.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930" y="-2108197"/>
            <a:ext cx="11407313" cy="9527086"/>
          </a:xfrm>
          <a:prstGeom prst="rect">
            <a:avLst/>
          </a:prstGeom>
        </p:spPr>
      </p:pic>
      <p:sp>
        <p:nvSpPr>
          <p:cNvPr id="5" name="TextBox 4"/>
          <p:cNvSpPr txBox="1"/>
          <p:nvPr/>
        </p:nvSpPr>
        <p:spPr>
          <a:xfrm>
            <a:off x="192404" y="294436"/>
            <a:ext cx="8951596" cy="707624"/>
          </a:xfrm>
          <a:prstGeom prst="rect">
            <a:avLst/>
          </a:prstGeom>
          <a:noFill/>
        </p:spPr>
        <p:txBody>
          <a:bodyPr wrap="square" lIns="91184" tIns="45590" rIns="91184" bIns="45590" rtlCol="0">
            <a:spAutoFit/>
            <a:scene3d>
              <a:camera prst="orthographicFront"/>
              <a:lightRig rig="balanced" dir="t">
                <a:rot lat="0" lon="0" rev="2100000"/>
              </a:lightRig>
            </a:scene3d>
            <a:sp3d extrusionH="57150" prstMaterial="metal">
              <a:bevelT w="38100" h="25400"/>
              <a:contourClr>
                <a:schemeClr val="bg2"/>
              </a:contourClr>
            </a:sp3d>
          </a:bodyPr>
          <a:lstStyle/>
          <a:p>
            <a:pPr defTabSz="455612"/>
            <a:r>
              <a:rPr lang="en-US" sz="4000" b="1" dirty="0">
                <a:ln w="50800"/>
                <a:solidFill>
                  <a:srgbClr val="FFE143"/>
                </a:solidFill>
                <a:effectLst>
                  <a:glow rad="127000">
                    <a:srgbClr val="000000">
                      <a:alpha val="75000"/>
                    </a:srgbClr>
                  </a:glow>
                </a:effectLst>
                <a:latin typeface="Albertus Extra Bold"/>
                <a:ea typeface="Times"/>
                <a:cs typeface="Albertus Extra Bold"/>
              </a:rPr>
              <a:t>Jewish Plans to Rebuild the Temple</a:t>
            </a:r>
          </a:p>
        </p:txBody>
      </p:sp>
    </p:spTree>
    <p:extLst>
      <p:ext uri="{BB962C8B-B14F-4D97-AF65-F5344CB8AC3E}">
        <p14:creationId xmlns:p14="http://schemas.microsoft.com/office/powerpoint/2010/main" val="35833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8002"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114300"/>
            <a:ext cx="32766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6802" name="Rectangle 2"/>
          <p:cNvSpPr>
            <a:spLocks/>
          </p:cNvSpPr>
          <p:nvPr/>
        </p:nvSpPr>
        <p:spPr bwMode="auto">
          <a:xfrm>
            <a:off x="3200400" y="59400"/>
            <a:ext cx="5943599"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lstStyle/>
          <a:p>
            <a:pPr marL="38100" defTabSz="914202" fontAlgn="base">
              <a:spcBef>
                <a:spcPts val="2100"/>
              </a:spcBef>
              <a:spcAft>
                <a:spcPct val="0"/>
              </a:spcAft>
            </a:pPr>
            <a:r>
              <a:rPr lang="en-US" sz="3600" b="1" dirty="0">
                <a:solidFill>
                  <a:srgbClr val="FFD03C"/>
                </a:solidFill>
                <a:latin typeface="Techno"/>
                <a:ea typeface="ＭＳ Ｐゴシック" charset="0"/>
                <a:cs typeface="Techno"/>
                <a:sym typeface="Times New Roman" charset="0"/>
              </a:rPr>
              <a:t>      The Jewish Sanhedrin</a:t>
            </a:r>
          </a:p>
          <a:p>
            <a:pPr marL="38100" algn="ctr" defTabSz="914202" fontAlgn="base">
              <a:spcBef>
                <a:spcPts val="1600"/>
              </a:spcBef>
              <a:spcAft>
                <a:spcPct val="0"/>
              </a:spcAft>
            </a:pPr>
            <a:r>
              <a:rPr lang="en-US" sz="2800" b="1" dirty="0">
                <a:solidFill>
                  <a:srgbClr val="FFFFFF"/>
                </a:solidFill>
                <a:latin typeface="Techno"/>
                <a:ea typeface="ＭＳ Ｐゴシック" charset="0"/>
                <a:cs typeface="Techno"/>
                <a:sym typeface="Times New Roman" charset="0"/>
              </a:rPr>
              <a:t>Re-inaugurated on October 13, 2004 in Tiberias, Israel with 71 rabbis.  The last meeting before 2004 was in Tiberias in about </a:t>
            </a:r>
            <a:r>
              <a:rPr lang="en-US" sz="2400" b="1" dirty="0">
                <a:solidFill>
                  <a:srgbClr val="FFFFFF"/>
                </a:solidFill>
                <a:latin typeface="Techno"/>
                <a:ea typeface="ＭＳ Ｐゴシック" charset="0"/>
                <a:cs typeface="Techno"/>
                <a:sym typeface="Times New Roman" charset="0"/>
              </a:rPr>
              <a:t>A.D.</a:t>
            </a:r>
            <a:r>
              <a:rPr lang="en-US" sz="2800" b="1" dirty="0">
                <a:solidFill>
                  <a:srgbClr val="FFFFFF"/>
                </a:solidFill>
                <a:latin typeface="Techno"/>
                <a:ea typeface="ＭＳ Ｐゴシック" charset="0"/>
                <a:cs typeface="Techno"/>
                <a:sym typeface="Times New Roman" charset="0"/>
              </a:rPr>
              <a:t> 425.</a:t>
            </a:r>
          </a:p>
        </p:txBody>
      </p:sp>
      <p:sp>
        <p:nvSpPr>
          <p:cNvPr id="76803" name="Rectangle 3"/>
          <p:cNvSpPr>
            <a:spLocks/>
          </p:cNvSpPr>
          <p:nvPr/>
        </p:nvSpPr>
        <p:spPr bwMode="auto">
          <a:xfrm>
            <a:off x="682514" y="5854700"/>
            <a:ext cx="861060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lstStyle/>
          <a:p>
            <a:pPr marL="38100" algn="ctr" defTabSz="914202" fontAlgn="base">
              <a:spcBef>
                <a:spcPts val="1600"/>
              </a:spcBef>
              <a:spcAft>
                <a:spcPct val="0"/>
              </a:spcAft>
            </a:pPr>
            <a:r>
              <a:rPr lang="en-US" sz="2800" b="1" dirty="0">
                <a:solidFill>
                  <a:srgbClr val="FFFFFF"/>
                </a:solidFill>
                <a:effectLst>
                  <a:glow rad="127000">
                    <a:srgbClr val="000000">
                      <a:alpha val="75000"/>
                    </a:srgbClr>
                  </a:glow>
                </a:effectLst>
                <a:latin typeface="Techno"/>
                <a:ea typeface="ＭＳ Ｐゴシック" charset="0"/>
                <a:cs typeface="Techno"/>
                <a:sym typeface="Times New Roman" charset="0"/>
              </a:rPr>
              <a:t>The monthly meeting </a:t>
            </a:r>
            <a:r>
              <a:rPr lang="en-US" sz="2800" b="1" dirty="0">
                <a:solidFill>
                  <a:srgbClr val="FFFFFF"/>
                </a:solidFill>
                <a:latin typeface="Techno"/>
                <a:ea typeface="ＭＳ Ｐゴシック" charset="0"/>
                <a:cs typeface="Techno"/>
                <a:sym typeface="Times New Roman" charset="0"/>
              </a:rPr>
              <a:t>on February 7-9, 2005 focused          </a:t>
            </a:r>
            <a:r>
              <a:rPr lang="en-US" sz="2800" b="1" dirty="0">
                <a:solidFill>
                  <a:srgbClr val="FFFFFF"/>
                </a:solidFill>
                <a:effectLst>
                  <a:glow rad="127000">
                    <a:srgbClr val="000000">
                      <a:alpha val="75000"/>
                    </a:srgbClr>
                  </a:glow>
                </a:effectLst>
                <a:latin typeface="Techno"/>
                <a:ea typeface="ＭＳ Ｐゴシック" charset="0"/>
                <a:cs typeface="Techno"/>
                <a:sym typeface="Times New Roman" charset="0"/>
              </a:rPr>
              <a:t>on the rebuilding </a:t>
            </a:r>
            <a:r>
              <a:rPr lang="en-US" sz="2800" b="1" dirty="0">
                <a:solidFill>
                  <a:srgbClr val="FFFFFF"/>
                </a:solidFill>
                <a:latin typeface="Techno"/>
                <a:ea typeface="ＭＳ Ｐゴシック" charset="0"/>
                <a:cs typeface="Techno"/>
                <a:sym typeface="Times New Roman" charset="0"/>
              </a:rPr>
              <a:t>of the temple in Jerusalem.</a:t>
            </a:r>
          </a:p>
        </p:txBody>
      </p:sp>
      <p:pic>
        <p:nvPicPr>
          <p:cNvPr id="12800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7070" y="2790347"/>
            <a:ext cx="5368072" cy="2925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pic>
    </p:spTree>
    <p:extLst>
      <p:ext uri="{BB962C8B-B14F-4D97-AF65-F5344CB8AC3E}">
        <p14:creationId xmlns:p14="http://schemas.microsoft.com/office/powerpoint/2010/main" val="416308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50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500" fill="hold"/>
                                        <p:tgtEl>
                                          <p:spTgt spid="76802"/>
                                        </p:tgtEl>
                                        <p:attrNameLst>
                                          <p:attrName>ppt_x</p:attrName>
                                        </p:attrNameLst>
                                      </p:cBhvr>
                                      <p:tavLst>
                                        <p:tav tm="0">
                                          <p:val>
                                            <p:strVal val="1+#ppt_w/2"/>
                                          </p:val>
                                        </p:tav>
                                        <p:tav tm="100000">
                                          <p:val>
                                            <p:strVal val="#ppt_x"/>
                                          </p:val>
                                        </p:tav>
                                      </p:tavLst>
                                    </p:anim>
                                    <p:anim calcmode="lin" valueType="num">
                                      <p:cBhvr additive="base">
                                        <p:cTn id="8" dur="500" fill="hold"/>
                                        <p:tgtEl>
                                          <p:spTgt spid="7680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4" fill="hold" grpId="0" nodeType="afterEffect">
                                  <p:stCondLst>
                                    <p:cond delay="500"/>
                                  </p:stCondLst>
                                  <p:childTnLst>
                                    <p:set>
                                      <p:cBhvr>
                                        <p:cTn id="11" dur="1" fill="hold">
                                          <p:stCondLst>
                                            <p:cond delay="0"/>
                                          </p:stCondLst>
                                        </p:cTn>
                                        <p:tgtEl>
                                          <p:spTgt spid="76803"/>
                                        </p:tgtEl>
                                        <p:attrNameLst>
                                          <p:attrName>style.visibility</p:attrName>
                                        </p:attrNameLst>
                                      </p:cBhvr>
                                      <p:to>
                                        <p:strVal val="visible"/>
                                      </p:to>
                                    </p:set>
                                    <p:anim calcmode="lin" valueType="num">
                                      <p:cBhvr additive="base">
                                        <p:cTn id="12" dur="500" fill="hold"/>
                                        <p:tgtEl>
                                          <p:spTgt spid="76803"/>
                                        </p:tgtEl>
                                        <p:attrNameLst>
                                          <p:attrName>ppt_x</p:attrName>
                                        </p:attrNameLst>
                                      </p:cBhvr>
                                      <p:tavLst>
                                        <p:tav tm="0">
                                          <p:val>
                                            <p:strVal val="#ppt_x"/>
                                          </p:val>
                                        </p:tav>
                                        <p:tav tm="100000">
                                          <p:val>
                                            <p:strVal val="#ppt_x"/>
                                          </p:val>
                                        </p:tav>
                                      </p:tavLst>
                                    </p:anim>
                                    <p:anim calcmode="lin" valueType="num">
                                      <p:cBhvr additive="base">
                                        <p:cTn id="13" dur="500" fill="hold"/>
                                        <p:tgtEl>
                                          <p:spTgt spid="768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utoUpdateAnimBg="0"/>
      <p:bldP spid="76803"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Temple-Institut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0835640" cy="794766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425596" y="228432"/>
            <a:ext cx="6844392" cy="1015663"/>
          </a:xfrm>
          <a:prstGeom prst="rect">
            <a:avLst/>
          </a:prstGeom>
          <a:noFill/>
        </p:spPr>
        <p:txBody>
          <a:bodyPr wrap="none" lIns="91436" tIns="45716" rIns="91436" bIns="45716" rtlCol="0">
            <a:spAutoFit/>
          </a:bodyPr>
          <a:lstStyle/>
          <a:p>
            <a:pPr defTabSz="455454"/>
            <a:r>
              <a:rPr lang="en-US" sz="6000" dirty="0">
                <a:solidFill>
                  <a:srgbClr val="FFFFFF"/>
                </a:solidFill>
                <a:effectLst>
                  <a:glow rad="127000">
                    <a:srgbClr val="000000">
                      <a:alpha val="75000"/>
                    </a:srgbClr>
                  </a:glow>
                </a:effectLst>
                <a:latin typeface="Impact"/>
                <a:cs typeface="Impact"/>
              </a:rPr>
              <a:t>THE TEMPLE INSTITUTE</a:t>
            </a:r>
          </a:p>
        </p:txBody>
      </p:sp>
    </p:spTree>
    <p:extLst>
      <p:ext uri="{BB962C8B-B14F-4D97-AF65-F5344CB8AC3E}">
        <p14:creationId xmlns:p14="http://schemas.microsoft.com/office/powerpoint/2010/main" val="314660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2-11-29 at 11.05.33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32039" y="0"/>
            <a:ext cx="4411960" cy="3022600"/>
          </a:xfrm>
          <a:prstGeom prst="rect">
            <a:avLst/>
          </a:prstGeom>
        </p:spPr>
      </p:pic>
      <p:pic>
        <p:nvPicPr>
          <p:cNvPr id="6" name="Picture 5" descr="Rabbi Ariel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1426" y="3103250"/>
            <a:ext cx="5282574" cy="3754809"/>
          </a:xfrm>
          <a:prstGeom prst="rect">
            <a:avLst/>
          </a:prstGeom>
        </p:spPr>
      </p:pic>
      <p:pic>
        <p:nvPicPr>
          <p:cNvPr id="7" name="Picture 6" descr="Ariel at the w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
            <a:ext cx="4654787" cy="3022600"/>
          </a:xfrm>
          <a:prstGeom prst="rect">
            <a:avLst/>
          </a:prstGeom>
        </p:spPr>
      </p:pic>
      <p:sp>
        <p:nvSpPr>
          <p:cNvPr id="8" name="TextBox 7"/>
          <p:cNvSpPr txBox="1"/>
          <p:nvPr/>
        </p:nvSpPr>
        <p:spPr>
          <a:xfrm>
            <a:off x="2574096" y="19843"/>
            <a:ext cx="3869168" cy="590929"/>
          </a:xfrm>
          <a:prstGeom prst="rect">
            <a:avLst/>
          </a:prstGeom>
          <a:noFill/>
        </p:spPr>
        <p:txBody>
          <a:bodyPr wrap="none" lIns="91184" tIns="45590" rIns="91184" bIns="45590" rtlCol="0">
            <a:spAutoFit/>
          </a:bodyPr>
          <a:lstStyle/>
          <a:p>
            <a:pPr defTabSz="455612"/>
            <a:r>
              <a:rPr lang="en-US" sz="3200" b="1" dirty="0">
                <a:solidFill>
                  <a:srgbClr val="F1C62D"/>
                </a:solidFill>
                <a:effectLst>
                  <a:glow rad="101600">
                    <a:srgbClr val="000000">
                      <a:alpha val="75000"/>
                    </a:srgbClr>
                  </a:glow>
                </a:effectLst>
                <a:latin typeface="Albertus Extra Bold"/>
                <a:cs typeface="Albertus Extra Bold"/>
              </a:rPr>
              <a:t>Rabbi </a:t>
            </a:r>
            <a:r>
              <a:rPr lang="en-US" sz="3200" b="1" dirty="0" err="1">
                <a:solidFill>
                  <a:srgbClr val="F1C62D"/>
                </a:solidFill>
                <a:effectLst>
                  <a:glow rad="101600">
                    <a:srgbClr val="000000">
                      <a:alpha val="75000"/>
                    </a:srgbClr>
                  </a:glow>
                </a:effectLst>
                <a:latin typeface="Albertus Extra Bold"/>
                <a:cs typeface="Albertus Extra Bold"/>
              </a:rPr>
              <a:t>Yisrael</a:t>
            </a:r>
            <a:r>
              <a:rPr lang="en-US" sz="3200" b="1" dirty="0">
                <a:solidFill>
                  <a:srgbClr val="F1C62D"/>
                </a:solidFill>
                <a:effectLst>
                  <a:glow rad="101600">
                    <a:srgbClr val="000000">
                      <a:alpha val="75000"/>
                    </a:srgbClr>
                  </a:glow>
                </a:effectLst>
                <a:latin typeface="Albertus Extra Bold"/>
                <a:cs typeface="Albertus Extra Bold"/>
              </a:rPr>
              <a:t> Ariel</a:t>
            </a:r>
          </a:p>
        </p:txBody>
      </p:sp>
      <p:pic>
        <p:nvPicPr>
          <p:cNvPr id="9" name="Picture 8" descr="Rabbi Ariel and har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371" y="3103250"/>
            <a:ext cx="4370614" cy="3754809"/>
          </a:xfrm>
          <a:prstGeom prst="rect">
            <a:avLst/>
          </a:prstGeom>
        </p:spPr>
      </p:pic>
      <p:sp>
        <p:nvSpPr>
          <p:cNvPr id="10" name="TextBox 9"/>
          <p:cNvSpPr txBox="1"/>
          <p:nvPr/>
        </p:nvSpPr>
        <p:spPr>
          <a:xfrm>
            <a:off x="2574096" y="518691"/>
            <a:ext cx="4853209" cy="400110"/>
          </a:xfrm>
          <a:prstGeom prst="rect">
            <a:avLst/>
          </a:prstGeom>
          <a:noFill/>
        </p:spPr>
        <p:txBody>
          <a:bodyPr wrap="square" lIns="91184" tIns="45590" rIns="91184" bIns="45590" rtlCol="0">
            <a:spAutoFit/>
          </a:bodyPr>
          <a:lstStyle/>
          <a:p>
            <a:pPr defTabSz="455612">
              <a:lnSpc>
                <a:spcPct val="80000"/>
              </a:lnSpc>
            </a:pPr>
            <a:r>
              <a:rPr lang="en-US" sz="2400" b="1" dirty="0">
                <a:solidFill>
                  <a:srgbClr val="FFFFFF"/>
                </a:solidFill>
                <a:effectLst>
                  <a:glow rad="101600">
                    <a:srgbClr val="000000">
                      <a:alpha val="75000"/>
                    </a:srgbClr>
                  </a:glow>
                </a:effectLst>
                <a:latin typeface="Arial Narrow"/>
                <a:cs typeface="Arial Narrow"/>
              </a:rPr>
              <a:t>Founder of the Temple Institute</a:t>
            </a:r>
          </a:p>
        </p:txBody>
      </p:sp>
    </p:spTree>
    <p:extLst>
      <p:ext uri="{BB962C8B-B14F-4D97-AF65-F5344CB8AC3E}">
        <p14:creationId xmlns:p14="http://schemas.microsoft.com/office/powerpoint/2010/main" val="86194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2-06 at 10.07.47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9900" y="0"/>
            <a:ext cx="4864099" cy="3561696"/>
          </a:xfrm>
          <a:prstGeom prst="rect">
            <a:avLst/>
          </a:prstGeom>
        </p:spPr>
      </p:pic>
      <p:pic>
        <p:nvPicPr>
          <p:cNvPr id="6" name="Picture 5" descr="Rabbi-Richman with his boo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4995746" cy="6858000"/>
          </a:xfrm>
          <a:prstGeom prst="rect">
            <a:avLst/>
          </a:prstGeom>
        </p:spPr>
      </p:pic>
      <p:cxnSp>
        <p:nvCxnSpPr>
          <p:cNvPr id="8" name="Straight Connector 7"/>
          <p:cNvCxnSpPr/>
          <p:nvPr/>
        </p:nvCxnSpPr>
        <p:spPr bwMode="auto">
          <a:xfrm>
            <a:off x="4261078" y="0"/>
            <a:ext cx="0" cy="6858000"/>
          </a:xfrm>
          <a:prstGeom prst="line">
            <a:avLst/>
          </a:prstGeom>
          <a:blipFill dpi="0" rotWithShape="0">
            <a:blip r:embed="rId4"/>
            <a:srcRect/>
            <a:tile tx="0" ty="0" sx="100000" sy="100000" flip="none" algn="tl"/>
          </a:blip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TextBox 8"/>
          <p:cNvSpPr txBox="1"/>
          <p:nvPr/>
        </p:nvSpPr>
        <p:spPr>
          <a:xfrm>
            <a:off x="2574098" y="-11891"/>
            <a:ext cx="4536239" cy="590929"/>
          </a:xfrm>
          <a:prstGeom prst="rect">
            <a:avLst/>
          </a:prstGeom>
          <a:noFill/>
        </p:spPr>
        <p:txBody>
          <a:bodyPr wrap="none" lIns="91184" tIns="45590" rIns="91184" bIns="45590" rtlCol="0">
            <a:spAutoFit/>
          </a:bodyPr>
          <a:lstStyle/>
          <a:p>
            <a:pPr defTabSz="455612"/>
            <a:r>
              <a:rPr lang="en-US" sz="3200" b="1" dirty="0">
                <a:solidFill>
                  <a:srgbClr val="F1C62D"/>
                </a:solidFill>
                <a:effectLst>
                  <a:glow rad="101600">
                    <a:srgbClr val="000000">
                      <a:alpha val="75000"/>
                    </a:srgbClr>
                  </a:glow>
                </a:effectLst>
                <a:latin typeface="Albertus Extra Bold"/>
                <a:cs typeface="Albertus Extra Bold"/>
              </a:rPr>
              <a:t>Rabbi </a:t>
            </a:r>
            <a:r>
              <a:rPr lang="en-US" sz="3200" b="1" dirty="0" err="1">
                <a:solidFill>
                  <a:srgbClr val="F1C62D"/>
                </a:solidFill>
                <a:effectLst>
                  <a:glow rad="101600">
                    <a:srgbClr val="000000">
                      <a:alpha val="75000"/>
                    </a:srgbClr>
                  </a:glow>
                </a:effectLst>
                <a:latin typeface="Albertus Extra Bold"/>
                <a:cs typeface="Albertus Extra Bold"/>
              </a:rPr>
              <a:t>Chaim</a:t>
            </a:r>
            <a:r>
              <a:rPr lang="en-US" sz="3200" b="1" dirty="0">
                <a:solidFill>
                  <a:srgbClr val="F1C62D"/>
                </a:solidFill>
                <a:effectLst>
                  <a:glow rad="101600">
                    <a:srgbClr val="000000">
                      <a:alpha val="75000"/>
                    </a:srgbClr>
                  </a:glow>
                </a:effectLst>
                <a:latin typeface="Albertus Extra Bold"/>
                <a:cs typeface="Albertus Extra Bold"/>
              </a:rPr>
              <a:t> Richman</a:t>
            </a:r>
          </a:p>
        </p:txBody>
      </p:sp>
      <p:sp>
        <p:nvSpPr>
          <p:cNvPr id="10" name="TextBox 9"/>
          <p:cNvSpPr txBox="1"/>
          <p:nvPr/>
        </p:nvSpPr>
        <p:spPr>
          <a:xfrm>
            <a:off x="2415113" y="460163"/>
            <a:ext cx="6244687" cy="400110"/>
          </a:xfrm>
          <a:prstGeom prst="rect">
            <a:avLst/>
          </a:prstGeom>
          <a:noFill/>
        </p:spPr>
        <p:txBody>
          <a:bodyPr wrap="square" lIns="91184" tIns="45590" rIns="91184" bIns="45590" rtlCol="0">
            <a:spAutoFit/>
          </a:bodyPr>
          <a:lstStyle/>
          <a:p>
            <a:pPr defTabSz="455612">
              <a:lnSpc>
                <a:spcPct val="80000"/>
              </a:lnSpc>
            </a:pPr>
            <a:r>
              <a:rPr lang="en-US" sz="2400" b="1" dirty="0">
                <a:solidFill>
                  <a:srgbClr val="FFFFFF"/>
                </a:solidFill>
                <a:effectLst>
                  <a:glow rad="101600">
                    <a:srgbClr val="000000">
                      <a:alpha val="75000"/>
                    </a:srgbClr>
                  </a:glow>
                </a:effectLst>
                <a:latin typeface="Arial Narrow"/>
                <a:cs typeface="Arial Narrow"/>
              </a:rPr>
              <a:t>International Director, Temple Institute</a:t>
            </a:r>
          </a:p>
        </p:txBody>
      </p:sp>
      <p:pic>
        <p:nvPicPr>
          <p:cNvPr id="2" name="Picture 1" descr="Screen Shot 2014-09-18 at 10.45.30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9900" y="3561696"/>
            <a:ext cx="4864100" cy="3296304"/>
          </a:xfrm>
          <a:prstGeom prst="rect">
            <a:avLst/>
          </a:prstGeom>
        </p:spPr>
      </p:pic>
      <p:cxnSp>
        <p:nvCxnSpPr>
          <p:cNvPr id="7" name="Straight Connector 6"/>
          <p:cNvCxnSpPr/>
          <p:nvPr/>
        </p:nvCxnSpPr>
        <p:spPr bwMode="auto">
          <a:xfrm>
            <a:off x="4261078" y="3561696"/>
            <a:ext cx="488292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73548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4" descr="gold mi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9140" y="-822960"/>
            <a:ext cx="4594860" cy="3634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0275"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411980" cy="3634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310276" name="Picture 6" descr="silver trumpe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71900"/>
            <a:ext cx="438912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0277" name="Picture 7"/>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6280" y="2948940"/>
            <a:ext cx="4617720" cy="4594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extLst>
      <p:ext uri="{BB962C8B-B14F-4D97-AF65-F5344CB8AC3E}">
        <p14:creationId xmlns:p14="http://schemas.microsoft.com/office/powerpoint/2010/main" val="16877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027" descr="table of shewbre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
            <a:ext cx="4526280" cy="6583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2323" name="Picture 1029" descr="altar incens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4880" y="274320"/>
            <a:ext cx="4269105" cy="6583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4" name="Rectangle 1030"/>
          <p:cNvSpPr>
            <a:spLocks/>
          </p:cNvSpPr>
          <p:nvPr/>
        </p:nvSpPr>
        <p:spPr bwMode="auto">
          <a:xfrm>
            <a:off x="4594860" y="137160"/>
            <a:ext cx="137160" cy="6720840"/>
          </a:xfrm>
          <a:prstGeom prst="rect">
            <a:avLst/>
          </a:prstGeom>
          <a:solidFill>
            <a:schemeClr val="tx1"/>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
        <p:nvSpPr>
          <p:cNvPr id="312325" name="Rectangle 1031"/>
          <p:cNvSpPr>
            <a:spLocks/>
          </p:cNvSpPr>
          <p:nvPr/>
        </p:nvSpPr>
        <p:spPr bwMode="auto">
          <a:xfrm>
            <a:off x="0" y="137160"/>
            <a:ext cx="4594860" cy="205740"/>
          </a:xfrm>
          <a:prstGeom prst="rect">
            <a:avLst/>
          </a:prstGeom>
          <a:solidFill>
            <a:schemeClr val="tx1"/>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
        <p:nvSpPr>
          <p:cNvPr id="312326" name="Rectangle 1032"/>
          <p:cNvSpPr>
            <a:spLocks/>
          </p:cNvSpPr>
          <p:nvPr/>
        </p:nvSpPr>
        <p:spPr bwMode="auto">
          <a:xfrm>
            <a:off x="4663440" y="137160"/>
            <a:ext cx="4320540" cy="137160"/>
          </a:xfrm>
          <a:prstGeom prst="rect">
            <a:avLst/>
          </a:prstGeom>
          <a:solidFill>
            <a:schemeClr val="tx1"/>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
        <p:nvSpPr>
          <p:cNvPr id="312327" name="Rectangle 1033"/>
          <p:cNvSpPr>
            <a:spLocks/>
          </p:cNvSpPr>
          <p:nvPr/>
        </p:nvSpPr>
        <p:spPr bwMode="auto">
          <a:xfrm>
            <a:off x="0" y="0"/>
            <a:ext cx="68580" cy="6858000"/>
          </a:xfrm>
          <a:prstGeom prst="rect">
            <a:avLst/>
          </a:prstGeom>
          <a:solidFill>
            <a:srgbClr val="080514"/>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
        <p:nvSpPr>
          <p:cNvPr id="312328" name="Rectangle 1034"/>
          <p:cNvSpPr>
            <a:spLocks/>
          </p:cNvSpPr>
          <p:nvPr/>
        </p:nvSpPr>
        <p:spPr bwMode="auto">
          <a:xfrm>
            <a:off x="8915400" y="0"/>
            <a:ext cx="228600" cy="6858000"/>
          </a:xfrm>
          <a:prstGeom prst="rect">
            <a:avLst/>
          </a:prstGeom>
          <a:solidFill>
            <a:srgbClr val="080514"/>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Tree>
    <p:extLst>
      <p:ext uri="{BB962C8B-B14F-4D97-AF65-F5344CB8AC3E}">
        <p14:creationId xmlns:p14="http://schemas.microsoft.com/office/powerpoint/2010/main" val="205388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e Institute Ark of Cov.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778"/>
          </a:xfrm>
          <a:prstGeom prst="rect">
            <a:avLst/>
          </a:prstGeom>
        </p:spPr>
      </p:pic>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993904" y="952500"/>
            <a:ext cx="50673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485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e-institute-altar-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00" y="0"/>
            <a:ext cx="9893300" cy="6858000"/>
          </a:xfrm>
          <a:prstGeom prst="rect">
            <a:avLst/>
          </a:prstGeom>
        </p:spPr>
      </p:pic>
    </p:spTree>
    <p:extLst>
      <p:ext uri="{BB962C8B-B14F-4D97-AF65-F5344CB8AC3E}">
        <p14:creationId xmlns:p14="http://schemas.microsoft.com/office/powerpoint/2010/main" val="257255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9699"/>
            <a:ext cx="9144000" cy="2870200"/>
          </a:xfrm>
          <a:prstGeom prst="rect">
            <a:avLst/>
          </a:prstGeom>
        </p:spPr>
      </p:pic>
      <p:sp>
        <p:nvSpPr>
          <p:cNvPr id="3" name="TextBox 2"/>
          <p:cNvSpPr txBox="1"/>
          <p:nvPr/>
        </p:nvSpPr>
        <p:spPr>
          <a:xfrm>
            <a:off x="800100" y="262814"/>
            <a:ext cx="7452280" cy="830997"/>
          </a:xfrm>
          <a:prstGeom prst="rect">
            <a:avLst/>
          </a:prstGeom>
          <a:noFill/>
        </p:spPr>
        <p:txBody>
          <a:bodyPr wrap="none" lIns="91436" tIns="45716" rIns="91436" bIns="45716" rtlCol="0">
            <a:spAutoFit/>
          </a:bodyPr>
          <a:lstStyle/>
          <a:p>
            <a:pPr defTabSz="456935"/>
            <a:r>
              <a:rPr lang="en-US" sz="4800" b="1" dirty="0">
                <a:solidFill>
                  <a:srgbClr val="FFD921"/>
                </a:solidFill>
                <a:effectLst>
                  <a:glow rad="101600">
                    <a:srgbClr val="000000">
                      <a:alpha val="75000"/>
                    </a:srgbClr>
                  </a:glow>
                </a:effectLst>
                <a:latin typeface="Abadi MT Condensed Extra Bold"/>
                <a:cs typeface="Abadi MT Condensed Extra Bold"/>
              </a:rPr>
              <a:t>World of the Bible 2016 Tours </a:t>
            </a:r>
          </a:p>
        </p:txBody>
      </p:sp>
      <p:pic>
        <p:nvPicPr>
          <p:cNvPr id="4" name="Picture 3" descr="Israel Galile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28900"/>
            <a:ext cx="9144000" cy="4229100"/>
          </a:xfrm>
          <a:prstGeom prst="rect">
            <a:avLst/>
          </a:prstGeom>
        </p:spPr>
      </p:pic>
      <p:pic>
        <p:nvPicPr>
          <p:cNvPr id="6" name="Picture 5" descr="Screen Shot 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1981200"/>
            <a:ext cx="990600" cy="698500"/>
          </a:xfrm>
          <a:prstGeom prst="rect">
            <a:avLst/>
          </a:prstGeom>
        </p:spPr>
      </p:pic>
      <p:sp>
        <p:nvSpPr>
          <p:cNvPr id="2" name="Rectangle 1"/>
          <p:cNvSpPr/>
          <p:nvPr/>
        </p:nvSpPr>
        <p:spPr>
          <a:xfrm>
            <a:off x="241300" y="1297900"/>
            <a:ext cx="8382000" cy="2123658"/>
          </a:xfrm>
          <a:prstGeom prst="rect">
            <a:avLst/>
          </a:prstGeom>
        </p:spPr>
        <p:txBody>
          <a:bodyPr wrap="square" lIns="91436" tIns="45716" rIns="91436" bIns="45716">
            <a:spAutoFit/>
          </a:bodyPr>
          <a:lstStyle/>
          <a:p>
            <a:pPr algn="ctr" defTabSz="456935"/>
            <a:r>
              <a:rPr lang="en-US" sz="4400" b="1" dirty="0">
                <a:solidFill>
                  <a:srgbClr val="FFFFFF"/>
                </a:solidFill>
                <a:effectLst>
                  <a:glow rad="101600">
                    <a:srgbClr val="000000">
                      <a:alpha val="75000"/>
                    </a:srgbClr>
                  </a:glow>
                </a:effectLst>
                <a:latin typeface="Abadi MT Condensed Extra Bold"/>
                <a:cs typeface="Abadi MT Condensed Extra Bold"/>
              </a:rPr>
              <a:t>Israel Adventure Tour   </a:t>
            </a:r>
            <a:r>
              <a:rPr lang="en-US" sz="4400" b="1" dirty="0">
                <a:solidFill>
                  <a:srgbClr val="FFEAA8"/>
                </a:solidFill>
                <a:effectLst>
                  <a:glow rad="101600">
                    <a:srgbClr val="000000">
                      <a:alpha val="75000"/>
                    </a:srgbClr>
                  </a:glow>
                </a:effectLst>
                <a:latin typeface="Abadi MT Condensed Extra Bold"/>
                <a:cs typeface="Abadi MT Condensed Extra Bold"/>
              </a:rPr>
              <a:t>June 4-15</a:t>
            </a:r>
          </a:p>
          <a:p>
            <a:pPr defTabSz="456935"/>
            <a:r>
              <a:rPr lang="en-US" sz="4400" b="1" dirty="0">
                <a:solidFill>
                  <a:srgbClr val="FFFFFF"/>
                </a:solidFill>
                <a:effectLst>
                  <a:glow rad="101600">
                    <a:srgbClr val="000000">
                      <a:alpha val="75000"/>
                    </a:srgbClr>
                  </a:glow>
                </a:effectLst>
                <a:latin typeface="Abadi MT Condensed Extra Bold"/>
                <a:cs typeface="Abadi MT Condensed Extra Bold"/>
              </a:rPr>
              <a:t>   Second Timers Tour      </a:t>
            </a:r>
            <a:r>
              <a:rPr lang="en-US" sz="4400" b="1" dirty="0">
                <a:solidFill>
                  <a:srgbClr val="FFEAA8"/>
                </a:solidFill>
                <a:effectLst>
                  <a:glow rad="101600">
                    <a:srgbClr val="000000">
                      <a:alpha val="75000"/>
                    </a:srgbClr>
                  </a:glow>
                </a:effectLst>
                <a:latin typeface="Abadi MT Condensed Extra Bold"/>
                <a:cs typeface="Abadi MT Condensed Extra Bold"/>
              </a:rPr>
              <a:t>June 14-25</a:t>
            </a:r>
            <a:r>
              <a:rPr lang="en-US" sz="4000" b="1" dirty="0">
                <a:solidFill>
                  <a:srgbClr val="000000"/>
                </a:solidFill>
                <a:latin typeface="Times"/>
              </a:rPr>
              <a:t>	</a:t>
            </a:r>
          </a:p>
        </p:txBody>
      </p:sp>
      <p:sp>
        <p:nvSpPr>
          <p:cNvPr id="7" name="TextBox 6"/>
          <p:cNvSpPr txBox="1"/>
          <p:nvPr/>
        </p:nvSpPr>
        <p:spPr>
          <a:xfrm>
            <a:off x="901700" y="2836782"/>
            <a:ext cx="7310826" cy="590929"/>
          </a:xfrm>
          <a:prstGeom prst="rect">
            <a:avLst/>
          </a:prstGeom>
          <a:noFill/>
        </p:spPr>
        <p:txBody>
          <a:bodyPr wrap="none" lIns="91436" tIns="45716" rIns="91436" bIns="45716" rtlCol="0">
            <a:spAutoFit/>
          </a:bodyPr>
          <a:lstStyle/>
          <a:p>
            <a:pPr defTabSz="456935"/>
            <a:r>
              <a:rPr lang="en-US" sz="3200" b="1" dirty="0">
                <a:solidFill>
                  <a:srgbClr val="FFFFFF"/>
                </a:solidFill>
                <a:effectLst>
                  <a:glow rad="127000">
                    <a:srgbClr val="000000">
                      <a:alpha val="75000"/>
                    </a:srgbClr>
                  </a:glow>
                </a:effectLst>
                <a:latin typeface="Arial Narrow"/>
                <a:cs typeface="Arial Narrow"/>
              </a:rPr>
              <a:t>See the Details at </a:t>
            </a:r>
            <a:r>
              <a:rPr lang="en-US" sz="3200" b="1" dirty="0" err="1">
                <a:solidFill>
                  <a:srgbClr val="FFFFFF"/>
                </a:solidFill>
                <a:effectLst>
                  <a:glow rad="127000">
                    <a:srgbClr val="000000">
                      <a:alpha val="75000"/>
                    </a:srgbClr>
                  </a:glow>
                </a:effectLst>
                <a:latin typeface="Arial Narrow"/>
                <a:cs typeface="Arial Narrow"/>
              </a:rPr>
              <a:t>www.worldofthebible.com</a:t>
            </a:r>
            <a:endParaRPr lang="en-US" sz="3200" b="1" dirty="0">
              <a:solidFill>
                <a:srgbClr val="FFFFFF"/>
              </a:solidFill>
              <a:effectLst>
                <a:glow rad="127000">
                  <a:srgbClr val="000000">
                    <a:alpha val="75000"/>
                  </a:srgbClr>
                </a:glow>
              </a:effectLst>
              <a:latin typeface="Arial Narrow"/>
              <a:cs typeface="Arial Narrow"/>
            </a:endParaRPr>
          </a:p>
        </p:txBody>
      </p:sp>
    </p:spTree>
    <p:extLst>
      <p:ext uri="{BB962C8B-B14F-4D97-AF65-F5344CB8AC3E}">
        <p14:creationId xmlns:p14="http://schemas.microsoft.com/office/powerpoint/2010/main" val="2614850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2-06 at 10.28.40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2300" y="1"/>
            <a:ext cx="4711700" cy="3530600"/>
          </a:xfrm>
          <a:prstGeom prst="rect">
            <a:avLst/>
          </a:prstGeom>
        </p:spPr>
      </p:pic>
      <p:pic>
        <p:nvPicPr>
          <p:cNvPr id="5" name="Picture 4" descr="Screen Shot 2015-02-06 at 10.32.1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2300" y="3530601"/>
            <a:ext cx="4711700" cy="332740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318000" cy="6934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7" name="Rectangle 6"/>
          <p:cNvSpPr/>
          <p:nvPr/>
        </p:nvSpPr>
        <p:spPr bwMode="auto">
          <a:xfrm>
            <a:off x="4432300" y="3403601"/>
            <a:ext cx="4711700" cy="127000"/>
          </a:xfrm>
          <a:prstGeom prst="rect">
            <a:avLst/>
          </a:prstGeom>
          <a:solidFill>
            <a:schemeClr val="tx1"/>
          </a:solidFill>
          <a:ln w="9525" cap="flat" cmpd="sng" algn="ctr">
            <a:noFill/>
            <a:prstDash val="solid"/>
            <a:round/>
            <a:headEnd type="none" w="med" len="med"/>
            <a:tailEnd type="none" w="med" len="med"/>
          </a:ln>
          <a:effectLst/>
        </p:spPr>
        <p:txBody>
          <a:bodyPr vert="horz" wrap="square" lIns="91436" tIns="45716" rIns="91436" bIns="45716" numCol="1" rtlCol="0" anchor="t" anchorCtr="0" compatLnSpc="1">
            <a:prstTxWarp prst="textNoShape">
              <a:avLst/>
            </a:prstTxWarp>
          </a:bodyPr>
          <a:lstStyle/>
          <a:p>
            <a:pPr defTabSz="914319" eaLnBrk="0" fontAlgn="base" hangingPunct="0">
              <a:spcBef>
                <a:spcPct val="0"/>
              </a:spcBef>
              <a:spcAft>
                <a:spcPct val="0"/>
              </a:spcAft>
            </a:pPr>
            <a:endParaRPr lang="en-US" sz="2400">
              <a:solidFill>
                <a:srgbClr val="000000"/>
              </a:solidFill>
              <a:latin typeface="Times" charset="0"/>
            </a:endParaRPr>
          </a:p>
        </p:txBody>
      </p:sp>
    </p:spTree>
    <p:extLst>
      <p:ext uri="{BB962C8B-B14F-4D97-AF65-F5344CB8AC3E}">
        <p14:creationId xmlns:p14="http://schemas.microsoft.com/office/powerpoint/2010/main" val="161591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ests and Passov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594100"/>
            <a:ext cx="9144000" cy="3263900"/>
          </a:xfrm>
          <a:prstGeom prst="rect">
            <a:avLst/>
          </a:prstGeom>
        </p:spPr>
      </p:pic>
      <p:pic>
        <p:nvPicPr>
          <p:cNvPr id="3" name="Picture 2" descr="kohanim-temple-jerusale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486400" cy="3657600"/>
          </a:xfrm>
          <a:prstGeom prst="rect">
            <a:avLst/>
          </a:prstGeom>
        </p:spPr>
      </p:pic>
      <p:pic>
        <p:nvPicPr>
          <p:cNvPr id="4" name="Picture 3" descr="kohanim-temple-jerusalem-passover-sacrifice-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6501" y="9"/>
            <a:ext cx="4127500" cy="3657601"/>
          </a:xfrm>
          <a:prstGeom prst="rect">
            <a:avLst/>
          </a:prstGeom>
        </p:spPr>
      </p:pic>
      <p:cxnSp>
        <p:nvCxnSpPr>
          <p:cNvPr id="6" name="Straight Connector 5"/>
          <p:cNvCxnSpPr/>
          <p:nvPr/>
        </p:nvCxnSpPr>
        <p:spPr bwMode="auto">
          <a:xfrm>
            <a:off x="0" y="3644901"/>
            <a:ext cx="914400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V="1">
            <a:off x="5016500" y="4"/>
            <a:ext cx="0" cy="3644901"/>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12" name="TextBox 11"/>
          <p:cNvSpPr txBox="1"/>
          <p:nvPr/>
        </p:nvSpPr>
        <p:spPr>
          <a:xfrm>
            <a:off x="692655" y="3270934"/>
            <a:ext cx="7698959" cy="646323"/>
          </a:xfrm>
          <a:prstGeom prst="rect">
            <a:avLst/>
          </a:prstGeom>
          <a:noFill/>
        </p:spPr>
        <p:txBody>
          <a:bodyPr wrap="none" lIns="91436" tIns="45716" rIns="91436" bIns="45716" rtlCol="0">
            <a:spAutoFit/>
          </a:bodyPr>
          <a:lstStyle/>
          <a:p>
            <a:pPr defTabSz="455454"/>
            <a:r>
              <a:rPr lang="en-US" sz="3600" dirty="0">
                <a:solidFill>
                  <a:srgbClr val="FFFFFF"/>
                </a:solidFill>
                <a:effectLst>
                  <a:glow rad="101600">
                    <a:srgbClr val="000000">
                      <a:alpha val="75000"/>
                    </a:srgbClr>
                  </a:glow>
                </a:effectLst>
                <a:latin typeface="Abadi MT Condensed Extra Bold"/>
                <a:cs typeface="Abadi MT Condensed Extra Bold"/>
              </a:rPr>
              <a:t>Priests practicing their duties at Passover</a:t>
            </a:r>
          </a:p>
        </p:txBody>
      </p:sp>
    </p:spTree>
    <p:extLst>
      <p:ext uri="{BB962C8B-B14F-4D97-AF65-F5344CB8AC3E}">
        <p14:creationId xmlns:p14="http://schemas.microsoft.com/office/powerpoint/2010/main" val="231775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Number Placeholder 3"/>
          <p:cNvSpPr>
            <a:spLocks noGrp="1"/>
          </p:cNvSpPr>
          <p:nvPr>
            <p:ph type="sldNum" sz="quarter" idx="4294967295"/>
          </p:nvPr>
        </p:nvSpPr>
        <p:spPr>
          <a:xfrm>
            <a:off x="7365209" y="6252210"/>
            <a:ext cx="280035" cy="27432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2292" tIns="41148" rIns="82292" bIns="41148"/>
          <a:lstStyle>
            <a:lvl1pPr eaLnBrk="0" hangingPunct="0">
              <a:defRPr sz="2900">
                <a:solidFill>
                  <a:schemeClr val="tx1"/>
                </a:solidFill>
                <a:latin typeface="GillSans" charset="0"/>
                <a:ea typeface="ＭＳ Ｐゴシック" charset="0"/>
                <a:cs typeface="ＭＳ Ｐゴシック" charset="0"/>
                <a:sym typeface="GillSans" charset="0"/>
              </a:defRPr>
            </a:lvl1pPr>
            <a:lvl2pPr marL="668588" indent="-257150" eaLnBrk="0" hangingPunct="0">
              <a:defRPr sz="2900">
                <a:solidFill>
                  <a:schemeClr val="tx1"/>
                </a:solidFill>
                <a:latin typeface="GillSans" charset="0"/>
                <a:ea typeface="ＭＳ Ｐゴシック" charset="0"/>
                <a:sym typeface="GillSans" charset="0"/>
              </a:defRPr>
            </a:lvl2pPr>
            <a:lvl3pPr marL="1028598" indent="-205720" eaLnBrk="0" hangingPunct="0">
              <a:defRPr sz="2900">
                <a:solidFill>
                  <a:schemeClr val="tx1"/>
                </a:solidFill>
                <a:latin typeface="GillSans" charset="0"/>
                <a:ea typeface="ＭＳ Ｐゴシック" charset="0"/>
                <a:sym typeface="GillSans" charset="0"/>
              </a:defRPr>
            </a:lvl3pPr>
            <a:lvl4pPr marL="1440036" indent="-205720" eaLnBrk="0" hangingPunct="0">
              <a:defRPr sz="2900">
                <a:solidFill>
                  <a:schemeClr val="tx1"/>
                </a:solidFill>
                <a:latin typeface="GillSans" charset="0"/>
                <a:ea typeface="ＭＳ Ｐゴシック" charset="0"/>
                <a:sym typeface="GillSans" charset="0"/>
              </a:defRPr>
            </a:lvl4pPr>
            <a:lvl5pPr marL="1851476" indent="-205720" eaLnBrk="0" hangingPunct="0">
              <a:defRPr sz="2900">
                <a:solidFill>
                  <a:schemeClr val="tx1"/>
                </a:solidFill>
                <a:latin typeface="GillSans" charset="0"/>
                <a:ea typeface="ＭＳ Ｐゴシック" charset="0"/>
                <a:sym typeface="GillSans" charset="0"/>
              </a:defRPr>
            </a:lvl5pPr>
            <a:lvl6pPr marL="2262915" indent="-205720" algn="ctr" eaLnBrk="0" fontAlgn="base" hangingPunct="0">
              <a:spcBef>
                <a:spcPct val="0"/>
              </a:spcBef>
              <a:spcAft>
                <a:spcPct val="0"/>
              </a:spcAft>
              <a:defRPr sz="2900">
                <a:solidFill>
                  <a:schemeClr val="tx1"/>
                </a:solidFill>
                <a:latin typeface="GillSans" charset="0"/>
                <a:ea typeface="ＭＳ Ｐゴシック" charset="0"/>
                <a:sym typeface="GillSans" charset="0"/>
              </a:defRPr>
            </a:lvl6pPr>
            <a:lvl7pPr marL="2674350" indent="-205720" algn="ctr" eaLnBrk="0" fontAlgn="base" hangingPunct="0">
              <a:spcBef>
                <a:spcPct val="0"/>
              </a:spcBef>
              <a:spcAft>
                <a:spcPct val="0"/>
              </a:spcAft>
              <a:defRPr sz="2900">
                <a:solidFill>
                  <a:schemeClr val="tx1"/>
                </a:solidFill>
                <a:latin typeface="GillSans" charset="0"/>
                <a:ea typeface="ＭＳ Ｐゴシック" charset="0"/>
                <a:sym typeface="GillSans" charset="0"/>
              </a:defRPr>
            </a:lvl7pPr>
            <a:lvl8pPr marL="3085791" indent="-205720" algn="ctr" eaLnBrk="0" fontAlgn="base" hangingPunct="0">
              <a:spcBef>
                <a:spcPct val="0"/>
              </a:spcBef>
              <a:spcAft>
                <a:spcPct val="0"/>
              </a:spcAft>
              <a:defRPr sz="2900">
                <a:solidFill>
                  <a:schemeClr val="tx1"/>
                </a:solidFill>
                <a:latin typeface="GillSans" charset="0"/>
                <a:ea typeface="ＭＳ Ｐゴシック" charset="0"/>
                <a:sym typeface="GillSans" charset="0"/>
              </a:defRPr>
            </a:lvl8pPr>
            <a:lvl9pPr marL="3497230" indent="-205720" algn="ctr" eaLnBrk="0" fontAlgn="base" hangingPunct="0">
              <a:spcBef>
                <a:spcPct val="0"/>
              </a:spcBef>
              <a:spcAft>
                <a:spcPct val="0"/>
              </a:spcAft>
              <a:defRPr sz="2900">
                <a:solidFill>
                  <a:schemeClr val="tx1"/>
                </a:solidFill>
                <a:latin typeface="GillSans" charset="0"/>
                <a:ea typeface="ＭＳ Ｐゴシック" charset="0"/>
                <a:sym typeface="GillSans" charset="0"/>
              </a:defRPr>
            </a:lvl9pPr>
          </a:lstStyle>
          <a:p>
            <a:pPr eaLnBrk="1" hangingPunct="1"/>
            <a:fld id="{767CC520-3835-1249-852B-093D3BAA7338}" type="slidenum">
              <a:rPr lang="en-US" sz="1300">
                <a:solidFill>
                  <a:srgbClr val="000000"/>
                </a:solidFill>
                <a:latin typeface="Arial" charset="0"/>
                <a:cs typeface="Arial" charset="0"/>
                <a:sym typeface="Arial" charset="0"/>
              </a:rPr>
              <a:pPr eaLnBrk="1" hangingPunct="1"/>
              <a:t>42</a:t>
            </a:fld>
            <a:endParaRPr lang="en-US" sz="1300">
              <a:solidFill>
                <a:srgbClr val="000000"/>
              </a:solidFill>
              <a:latin typeface="Arial" charset="0"/>
              <a:cs typeface="Arial" charset="0"/>
              <a:sym typeface="Arial" charset="0"/>
            </a:endParaRPr>
          </a:p>
        </p:txBody>
      </p:sp>
      <p:pic>
        <p:nvPicPr>
          <p:cNvPr id="31949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 name="Rectangle 3"/>
          <p:cNvSpPr>
            <a:spLocks noChangeArrowheads="1"/>
          </p:cNvSpPr>
          <p:nvPr/>
        </p:nvSpPr>
        <p:spPr bwMode="auto">
          <a:xfrm>
            <a:off x="914400" y="0"/>
            <a:ext cx="8526780" cy="891540"/>
          </a:xfrm>
          <a:prstGeom prst="rect">
            <a:avLst/>
          </a:prstGeom>
          <a:noFill/>
          <a:ln w="9525">
            <a:noFill/>
            <a:miter lim="800000"/>
            <a:headEnd/>
            <a:tailEnd/>
          </a:ln>
          <a:effectLst>
            <a:outerShdw blurRad="63500" dist="76199" dir="2700000" algn="ctr" rotWithShape="0">
              <a:schemeClr val="tx1">
                <a:alpha val="98000"/>
              </a:schemeClr>
            </a:outerShdw>
          </a:effectLst>
        </p:spPr>
        <p:txBody>
          <a:bodyPr lIns="0" tIns="0" rIns="40640" bIns="0"/>
          <a:lstStyle/>
          <a:p>
            <a:pPr marL="40005" defTabSz="455612">
              <a:defRPr/>
            </a:pPr>
            <a:r>
              <a:rPr lang="en-US" sz="5100" dirty="0">
                <a:solidFill>
                  <a:srgbClr val="FFF400"/>
                </a:solidFill>
                <a:effectLst>
                  <a:glow rad="228600">
                    <a:srgbClr val="000000">
                      <a:alpha val="75000"/>
                    </a:srgbClr>
                  </a:glow>
                </a:effectLst>
                <a:latin typeface="Impact" charset="0"/>
                <a:ea typeface="Impact" charset="0"/>
                <a:cs typeface="Impact" charset="0"/>
                <a:sym typeface="Impact" charset="0"/>
              </a:rPr>
              <a:t>The Temple Mount Faithful</a:t>
            </a:r>
          </a:p>
        </p:txBody>
      </p:sp>
    </p:spTree>
    <p:extLst>
      <p:ext uri="{BB962C8B-B14F-4D97-AF65-F5344CB8AC3E}">
        <p14:creationId xmlns:p14="http://schemas.microsoft.com/office/powerpoint/2010/main" val="215630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320514" name="WordArt 3"/>
          <p:cNvSpPr>
            <a:spLocks noChangeShapeType="1" noTextEdit="1"/>
          </p:cNvSpPr>
          <p:nvPr/>
        </p:nvSpPr>
        <p:spPr bwMode="auto">
          <a:xfrm>
            <a:off x="411480" y="205740"/>
            <a:ext cx="8435340" cy="548640"/>
          </a:xfrm>
          <a:prstGeom prst="rect">
            <a:avLst/>
          </a:prstGeom>
        </p:spPr>
        <p:txBody>
          <a:bodyPr wrap="none" lIns="82292" tIns="41148" rIns="82292" bIns="41148" fromWordArt="1">
            <a:prstTxWarp prst="textPlain">
              <a:avLst>
                <a:gd name="adj" fmla="val 50000"/>
              </a:avLst>
            </a:prstTxWarp>
          </a:bodyPr>
          <a:lstStyle/>
          <a:p>
            <a:pPr defTabSz="455612"/>
            <a:r>
              <a:rPr lang="en-US" sz="3200" kern="10">
                <a:ln w="15875">
                  <a:solidFill>
                    <a:srgbClr val="000000"/>
                  </a:solidFill>
                  <a:round/>
                  <a:headEnd/>
                  <a:tailEnd/>
                </a:ln>
                <a:solidFill>
                  <a:srgbClr val="FFFFFF"/>
                </a:solidFill>
                <a:effectLst>
                  <a:outerShdw blurRad="63500" dist="63500" dir="2700000" algn="ctr" rotWithShape="0">
                    <a:srgbClr val="000000"/>
                  </a:outerShdw>
                </a:effectLst>
                <a:latin typeface="Arial Black"/>
                <a:ea typeface="Arial Black"/>
                <a:cs typeface="Arial Black"/>
              </a:rPr>
              <a:t>March to the Temple Mount, Tisha B'Av 2005</a:t>
            </a:r>
          </a:p>
        </p:txBody>
      </p:sp>
    </p:spTree>
    <p:extLst>
      <p:ext uri="{BB962C8B-B14F-4D97-AF65-F5344CB8AC3E}">
        <p14:creationId xmlns:p14="http://schemas.microsoft.com/office/powerpoint/2010/main" val="37198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bestmodel2a.jpg                                                00046B5AWBM2                           BACC002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82983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419572_10150468139554969_992627060834114018_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721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3" descr="Screen shot 2010-09-24 at 11.10.5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2739" name="Picture 2" descr="Screen shot 2010-10-14 at 5.59.5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 y="2263140"/>
            <a:ext cx="2188845" cy="4594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bwMode="auto">
          <a:xfrm>
            <a:off x="8549640" y="0"/>
            <a:ext cx="594360" cy="342900"/>
          </a:xfrm>
          <a:prstGeom prst="rect">
            <a:avLst/>
          </a:prstGeom>
          <a:solidFill>
            <a:srgbClr val="FFFFFF"/>
          </a:solidFill>
          <a:ln w="25400" cap="flat" cmpd="sng" algn="ctr">
            <a:solidFill>
              <a:schemeClr val="accent3"/>
            </a:solidFill>
            <a:prstDash val="solid"/>
            <a:round/>
            <a:headEnd type="none" w="med" len="med"/>
            <a:tailEnd type="none" w="med" len="med"/>
          </a:ln>
          <a:effectLst/>
        </p:spPr>
        <p:txBody>
          <a:bodyPr lIns="82076" tIns="41044" rIns="82076" bIns="41044"/>
          <a:lstStyle/>
          <a:p>
            <a:pPr algn="ctr" defTabSz="820148" fontAlgn="base">
              <a:spcBef>
                <a:spcPct val="0"/>
              </a:spcBef>
              <a:spcAft>
                <a:spcPct val="0"/>
              </a:spcAft>
              <a:tabLst>
                <a:tab pos="751677" algn="l"/>
              </a:tabLst>
              <a:defRPr/>
            </a:pPr>
            <a:endParaRPr lang="en-US" sz="2900" dirty="0">
              <a:solidFill>
                <a:srgbClr val="000000"/>
              </a:solidFill>
              <a:latin typeface="GillSans" pitchFamily="1" charset="0"/>
              <a:ea typeface="GillSans" pitchFamily="1" charset="0"/>
              <a:cs typeface="GillSans" pitchFamily="1" charset="0"/>
              <a:sym typeface="GillSans" pitchFamily="1" charset="0"/>
            </a:endParaRPr>
          </a:p>
        </p:txBody>
      </p:sp>
      <p:sp>
        <p:nvSpPr>
          <p:cNvPr id="6" name="TextBox 5"/>
          <p:cNvSpPr txBox="1"/>
          <p:nvPr/>
        </p:nvSpPr>
        <p:spPr>
          <a:xfrm>
            <a:off x="3469137" y="205835"/>
            <a:ext cx="5674867" cy="1191095"/>
          </a:xfrm>
          <a:prstGeom prst="rect">
            <a:avLst/>
          </a:prstGeom>
          <a:noFill/>
        </p:spPr>
        <p:txBody>
          <a:bodyPr lIns="82076" tIns="41044" rIns="82076" bIns="41044">
            <a:spAutoFit/>
          </a:bodyPr>
          <a:lstStyle/>
          <a:p>
            <a:pPr algn="ctr" defTabSz="820148" fontAlgn="base">
              <a:spcBef>
                <a:spcPct val="0"/>
              </a:spcBef>
              <a:spcAft>
                <a:spcPct val="0"/>
              </a:spcAft>
              <a:defRPr/>
            </a:pPr>
            <a:r>
              <a:rPr lang="en-US" sz="3600" b="1" dirty="0">
                <a:solidFill>
                  <a:srgbClr val="FFD156"/>
                </a:solidFill>
                <a:effectLst>
                  <a:glow rad="63500">
                    <a:srgbClr val="000000">
                      <a:alpha val="75000"/>
                    </a:srgbClr>
                  </a:glow>
                </a:effectLst>
                <a:latin typeface="Albertus Extra Bold"/>
                <a:ea typeface="GillSans" pitchFamily="1" charset="0"/>
                <a:cs typeface="Albertus Extra Bold"/>
                <a:sym typeface="GillSans" pitchFamily="1" charset="0"/>
              </a:rPr>
              <a:t>LOCATING DAVIDIC DESCENDANTS</a:t>
            </a:r>
          </a:p>
        </p:txBody>
      </p:sp>
    </p:spTree>
    <p:extLst>
      <p:ext uri="{BB962C8B-B14F-4D97-AF65-F5344CB8AC3E}">
        <p14:creationId xmlns:p14="http://schemas.microsoft.com/office/powerpoint/2010/main" val="328566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3762" name="Picture 4" descr="Screen shot 2010-09-24 at 11.07.25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660584" y="0"/>
            <a:ext cx="448341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3763" name="Picture 6" descr="Screen shot 2010-09-24 at 11.07.46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40580" y="3360420"/>
            <a:ext cx="4503420" cy="3497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3764" name="Picture 7" descr="Screen shot 2010-09-24 at 11.07.25 PM.png"/>
          <p:cNvPicPr>
            <a:picLocks noChangeAspect="1"/>
          </p:cNvPicPr>
          <p:nvPr/>
        </p:nvPicPr>
        <p:blipFill>
          <a:blip r:embed="rId2">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82880" y="0"/>
            <a:ext cx="448341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3765" name="Rectangle 9"/>
          <p:cNvSpPr>
            <a:spLocks noChangeArrowheads="1"/>
          </p:cNvSpPr>
          <p:nvPr/>
        </p:nvSpPr>
        <p:spPr bwMode="auto">
          <a:xfrm>
            <a:off x="0" y="0"/>
            <a:ext cx="4709160" cy="3360420"/>
          </a:xfrm>
          <a:prstGeom prst="rect">
            <a:avLst/>
          </a:prstGeom>
          <a:solidFill>
            <a:srgbClr val="FFFFFF"/>
          </a:solidFill>
          <a:ln w="25400">
            <a:solidFill>
              <a:srgbClr val="FFFFFF"/>
            </a:solidFill>
            <a:round/>
            <a:headEnd/>
            <a:tailEnd/>
          </a:ln>
        </p:spPr>
        <p:txBody>
          <a:bodyPr lIns="82076" tIns="41044" rIns="82076" bIns="41044"/>
          <a:lstStyle/>
          <a:p>
            <a:pPr algn="ctr" defTabSz="820148" fontAlgn="base">
              <a:spcBef>
                <a:spcPct val="0"/>
              </a:spcBef>
              <a:spcAft>
                <a:spcPct val="0"/>
              </a:spcAft>
              <a:tabLst>
                <a:tab pos="744675" algn="l"/>
              </a:tabLst>
            </a:pPr>
            <a:endParaRPr lang="en-US" sz="2900">
              <a:solidFill>
                <a:srgbClr val="000000"/>
              </a:solidFill>
              <a:latin typeface="GillSans" charset="0"/>
              <a:ea typeface="ＭＳ Ｐゴシック" charset="0"/>
              <a:cs typeface="ＭＳ Ｐゴシック" charset="0"/>
              <a:sym typeface="GillSans" charset="0"/>
            </a:endParaRPr>
          </a:p>
        </p:txBody>
      </p:sp>
      <p:sp>
        <p:nvSpPr>
          <p:cNvPr id="373766" name="TextBox 10"/>
          <p:cNvSpPr txBox="1">
            <a:spLocks noChangeArrowheads="1"/>
          </p:cNvSpPr>
          <p:nvPr/>
        </p:nvSpPr>
        <p:spPr bwMode="auto">
          <a:xfrm>
            <a:off x="182880" y="131558"/>
            <a:ext cx="4389120" cy="759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76" tIns="41044" rIns="82076" bIns="41044">
            <a:spAutoFit/>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algn="ctr" defTabSz="820148" eaLnBrk="1" fontAlgn="base" hangingPunct="1">
              <a:spcBef>
                <a:spcPct val="0"/>
              </a:spcBef>
              <a:spcAft>
                <a:spcPct val="0"/>
              </a:spcAft>
            </a:pPr>
            <a:r>
              <a:rPr lang="en-US" sz="2200" b="1" dirty="0">
                <a:solidFill>
                  <a:srgbClr val="000000"/>
                </a:solidFill>
                <a:latin typeface="Arial Narrow" charset="0"/>
                <a:cs typeface="Arial Narrow" charset="0"/>
              </a:rPr>
              <a:t>Partial List of Names of Families that Trace their Descent to King David</a:t>
            </a:r>
          </a:p>
        </p:txBody>
      </p:sp>
      <p:sp>
        <p:nvSpPr>
          <p:cNvPr id="373767" name="TextBox 11"/>
          <p:cNvSpPr txBox="1">
            <a:spLocks noChangeArrowheads="1"/>
          </p:cNvSpPr>
          <p:nvPr/>
        </p:nvSpPr>
        <p:spPr bwMode="auto">
          <a:xfrm>
            <a:off x="182880" y="891556"/>
            <a:ext cx="4389120" cy="2298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76" tIns="41044" rIns="82076" bIns="41044">
            <a:spAutoFit/>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defTabSz="820148" eaLnBrk="1" fontAlgn="base" hangingPunct="1">
              <a:spcBef>
                <a:spcPct val="0"/>
              </a:spcBef>
              <a:spcAft>
                <a:spcPct val="0"/>
              </a:spcAft>
            </a:pPr>
            <a:r>
              <a:rPr lang="en-US" sz="1800">
                <a:solidFill>
                  <a:srgbClr val="000000"/>
                </a:solidFill>
                <a:latin typeface="Arial Narrow" charset="0"/>
                <a:cs typeface="Arial Narrow" charset="0"/>
              </a:rPr>
              <a:t>Many great rabbis and rabbinical houses that trace their ancestry back to David Hamelech. This group of great scholars and leaders include: Hillel, Rabban Gamliel, Rabbi Yehuda Hanasi, Yochanan Hasandler, Rashi, the Rambam and Yosef Karo as well as the more contemporary gedolim like the Baal Shem Tov, the Breslevor Rebbe and the first Lubavicher Rebbe, Shneur Zalman of Liadi.</a:t>
            </a:r>
          </a:p>
        </p:txBody>
      </p:sp>
    </p:spTree>
    <p:extLst>
      <p:ext uri="{BB962C8B-B14F-4D97-AF65-F5344CB8AC3E}">
        <p14:creationId xmlns:p14="http://schemas.microsoft.com/office/powerpoint/2010/main" val="126115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2900">
                <a:solidFill>
                  <a:schemeClr val="tx1"/>
                </a:solidFill>
                <a:latin typeface="GillSans" charset="0"/>
                <a:ea typeface="ＭＳ Ｐゴシック" charset="0"/>
                <a:cs typeface="GillSans" charset="0"/>
                <a:sym typeface="GillSans" charset="0"/>
              </a:defRPr>
            </a:lvl1pPr>
            <a:lvl2pPr marL="34029413" indent="-33619268" eaLnBrk="0" hangingPunct="0">
              <a:defRPr sz="2900">
                <a:solidFill>
                  <a:schemeClr val="tx1"/>
                </a:solidFill>
                <a:latin typeface="GillSans" charset="0"/>
                <a:ea typeface="GillSans" charset="0"/>
                <a:cs typeface="GillSans" charset="0"/>
                <a:sym typeface="GillSans" charset="0"/>
              </a:defRPr>
            </a:lvl2pPr>
            <a:lvl3pPr eaLnBrk="0" hangingPunct="0">
              <a:defRPr sz="2900">
                <a:solidFill>
                  <a:schemeClr val="tx1"/>
                </a:solidFill>
                <a:latin typeface="GillSans" charset="0"/>
                <a:ea typeface="GillSans" charset="0"/>
                <a:cs typeface="GillSans" charset="0"/>
                <a:sym typeface="GillSans" charset="0"/>
              </a:defRPr>
            </a:lvl3pPr>
            <a:lvl4pPr eaLnBrk="0" hangingPunct="0">
              <a:defRPr sz="2900">
                <a:solidFill>
                  <a:schemeClr val="tx1"/>
                </a:solidFill>
                <a:latin typeface="GillSans" charset="0"/>
                <a:ea typeface="GillSans" charset="0"/>
                <a:cs typeface="GillSans" charset="0"/>
                <a:sym typeface="GillSans" charset="0"/>
              </a:defRPr>
            </a:lvl4pPr>
            <a:lvl5pPr eaLnBrk="0" hangingPunct="0">
              <a:defRPr sz="2900">
                <a:solidFill>
                  <a:schemeClr val="tx1"/>
                </a:solidFill>
                <a:latin typeface="GillSans" charset="0"/>
                <a:ea typeface="GillSans" charset="0"/>
                <a:cs typeface="GillSans" charset="0"/>
                <a:sym typeface="GillSans" charset="0"/>
              </a:defRPr>
            </a:lvl5pPr>
            <a:lvl6pPr marL="410172"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6pPr>
            <a:lvl7pPr marL="820301"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7pPr>
            <a:lvl8pPr marL="1230515"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8pPr>
            <a:lvl9pPr marL="1640661"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9pPr>
          </a:lstStyle>
          <a:p>
            <a:pPr eaLnBrk="1" hangingPunct="1"/>
            <a:fld id="{FBB04925-BF6B-A442-A889-5F4142F89F5A}" type="slidenum">
              <a:rPr lang="en-US" sz="1300">
                <a:solidFill>
                  <a:srgbClr val="000000"/>
                </a:solidFill>
                <a:latin typeface="Arial" charset="0"/>
                <a:cs typeface="Arial" charset="0"/>
                <a:sym typeface="Arial" charset="0"/>
              </a:rPr>
              <a:pPr eaLnBrk="1" hangingPunct="1"/>
              <a:t>48</a:t>
            </a:fld>
            <a:endParaRPr lang="en-US" sz="1300">
              <a:solidFill>
                <a:srgbClr val="000000"/>
              </a:solidFill>
              <a:latin typeface="Arial" charset="0"/>
              <a:cs typeface="Arial" charset="0"/>
              <a:sym typeface="Arial" charset="0"/>
            </a:endParaRPr>
          </a:p>
        </p:txBody>
      </p:sp>
      <p:pic>
        <p:nvPicPr>
          <p:cNvPr id="23040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05740"/>
            <a:ext cx="9921240" cy="7440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30404" name="TextBox 4"/>
          <p:cNvSpPr txBox="1">
            <a:spLocks noChangeArrowheads="1"/>
          </p:cNvSpPr>
          <p:nvPr/>
        </p:nvSpPr>
        <p:spPr bwMode="auto">
          <a:xfrm>
            <a:off x="781161" y="205762"/>
            <a:ext cx="6031544" cy="575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76" tIns="41044" rIns="82076" bIns="41044">
            <a:spAutoFit/>
          </a:bodyPr>
          <a:lstStyle>
            <a:lvl1pPr eaLnBrk="0" hangingPunct="0">
              <a:defRPr sz="3200">
                <a:solidFill>
                  <a:schemeClr val="tx1"/>
                </a:solidFill>
                <a:latin typeface="GillSans" charset="0"/>
                <a:ea typeface="ＭＳ Ｐゴシック"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algn="ctr" defTabSz="820337" eaLnBrk="1" fontAlgn="base" hangingPunct="1">
              <a:spcBef>
                <a:spcPct val="0"/>
              </a:spcBef>
              <a:spcAft>
                <a:spcPct val="0"/>
              </a:spcAft>
            </a:pPr>
            <a:r>
              <a:rPr lang="en-US">
                <a:solidFill>
                  <a:srgbClr val="FFFF00"/>
                </a:solidFill>
              </a:rPr>
              <a:t>IDENTIFYING THE PRIESTHOOD</a:t>
            </a:r>
          </a:p>
        </p:txBody>
      </p:sp>
    </p:spTree>
    <p:extLst>
      <p:ext uri="{BB962C8B-B14F-4D97-AF65-F5344CB8AC3E}">
        <p14:creationId xmlns:p14="http://schemas.microsoft.com/office/powerpoint/2010/main" val="266070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2900">
                <a:solidFill>
                  <a:schemeClr val="tx1"/>
                </a:solidFill>
                <a:latin typeface="GillSans" charset="0"/>
                <a:ea typeface="ＭＳ Ｐゴシック" charset="0"/>
                <a:cs typeface="GillSans" charset="0"/>
                <a:sym typeface="GillSans" charset="0"/>
              </a:defRPr>
            </a:lvl1pPr>
            <a:lvl2pPr marL="34029413" indent="-33619268" eaLnBrk="0" hangingPunct="0">
              <a:defRPr sz="2900">
                <a:solidFill>
                  <a:schemeClr val="tx1"/>
                </a:solidFill>
                <a:latin typeface="GillSans" charset="0"/>
                <a:ea typeface="GillSans" charset="0"/>
                <a:cs typeface="GillSans" charset="0"/>
                <a:sym typeface="GillSans" charset="0"/>
              </a:defRPr>
            </a:lvl2pPr>
            <a:lvl3pPr eaLnBrk="0" hangingPunct="0">
              <a:defRPr sz="2900">
                <a:solidFill>
                  <a:schemeClr val="tx1"/>
                </a:solidFill>
                <a:latin typeface="GillSans" charset="0"/>
                <a:ea typeface="GillSans" charset="0"/>
                <a:cs typeface="GillSans" charset="0"/>
                <a:sym typeface="GillSans" charset="0"/>
              </a:defRPr>
            </a:lvl3pPr>
            <a:lvl4pPr eaLnBrk="0" hangingPunct="0">
              <a:defRPr sz="2900">
                <a:solidFill>
                  <a:schemeClr val="tx1"/>
                </a:solidFill>
                <a:latin typeface="GillSans" charset="0"/>
                <a:ea typeface="GillSans" charset="0"/>
                <a:cs typeface="GillSans" charset="0"/>
                <a:sym typeface="GillSans" charset="0"/>
              </a:defRPr>
            </a:lvl4pPr>
            <a:lvl5pPr eaLnBrk="0" hangingPunct="0">
              <a:defRPr sz="2900">
                <a:solidFill>
                  <a:schemeClr val="tx1"/>
                </a:solidFill>
                <a:latin typeface="GillSans" charset="0"/>
                <a:ea typeface="GillSans" charset="0"/>
                <a:cs typeface="GillSans" charset="0"/>
                <a:sym typeface="GillSans" charset="0"/>
              </a:defRPr>
            </a:lvl5pPr>
            <a:lvl6pPr marL="410172"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6pPr>
            <a:lvl7pPr marL="820301"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7pPr>
            <a:lvl8pPr marL="1230515"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8pPr>
            <a:lvl9pPr marL="1640661"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9pPr>
          </a:lstStyle>
          <a:p>
            <a:pPr eaLnBrk="1" hangingPunct="1"/>
            <a:fld id="{C6D65939-3B91-F04C-95A3-4FA7FA840AA3}" type="slidenum">
              <a:rPr lang="en-US" sz="1300">
                <a:solidFill>
                  <a:srgbClr val="000000"/>
                </a:solidFill>
                <a:latin typeface="Arial" charset="0"/>
                <a:cs typeface="Arial" charset="0"/>
                <a:sym typeface="Arial" charset="0"/>
              </a:rPr>
              <a:pPr eaLnBrk="1" hangingPunct="1"/>
              <a:t>49</a:t>
            </a:fld>
            <a:endParaRPr lang="en-US" sz="1300">
              <a:solidFill>
                <a:srgbClr val="000000"/>
              </a:solidFill>
              <a:latin typeface="Arial" charset="0"/>
              <a:cs typeface="Arial" charset="0"/>
              <a:sym typeface="Arial" charset="0"/>
            </a:endParaRPr>
          </a:p>
        </p:txBody>
      </p:sp>
      <p:pic>
        <p:nvPicPr>
          <p:cNvPr id="231427" name="Picture 4" descr="scraping cheek.tif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prie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7120" y="0"/>
            <a:ext cx="4476180" cy="6858000"/>
          </a:xfrm>
          <a:prstGeom prst="rect">
            <a:avLst/>
          </a:prstGeom>
        </p:spPr>
      </p:pic>
    </p:spTree>
    <p:extLst>
      <p:ext uri="{BB962C8B-B14F-4D97-AF65-F5344CB8AC3E}">
        <p14:creationId xmlns:p14="http://schemas.microsoft.com/office/powerpoint/2010/main" val="308004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Jewish Testimony with Dr. Arnold Fruchtenbaum - Convo Slide_201509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793619"/>
          </a:xfrm>
          <a:prstGeom prst="rect">
            <a:avLst/>
          </a:prstGeom>
        </p:spPr>
      </p:pic>
      <p:pic>
        <p:nvPicPr>
          <p:cNvPr id="6" name="Picture 5" descr="Screen Shot 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660571"/>
            <a:ext cx="9144000" cy="1185334"/>
          </a:xfrm>
          <a:prstGeom prst="rect">
            <a:avLst/>
          </a:prstGeom>
        </p:spPr>
      </p:pic>
      <p:sp>
        <p:nvSpPr>
          <p:cNvPr id="7" name="TextBox 6"/>
          <p:cNvSpPr txBox="1"/>
          <p:nvPr/>
        </p:nvSpPr>
        <p:spPr>
          <a:xfrm>
            <a:off x="290286" y="5660571"/>
            <a:ext cx="8826680" cy="923330"/>
          </a:xfrm>
          <a:prstGeom prst="rect">
            <a:avLst/>
          </a:prstGeom>
          <a:noFill/>
        </p:spPr>
        <p:txBody>
          <a:bodyPr wrap="none" rtlCol="0">
            <a:spAutoFit/>
          </a:bodyPr>
          <a:lstStyle/>
          <a:p>
            <a:r>
              <a:rPr lang="en-US" sz="5400" dirty="0">
                <a:effectLst>
                  <a:glow rad="101600">
                    <a:schemeClr val="bg1">
                      <a:alpha val="75000"/>
                    </a:schemeClr>
                  </a:glow>
                </a:effectLst>
                <a:latin typeface="Abadi MT Condensed Extra Bold"/>
                <a:cs typeface="Abadi MT Condensed Extra Bold"/>
              </a:rPr>
              <a:t>WORTH TWO (2) QUIZ GRADES!!!</a:t>
            </a:r>
          </a:p>
        </p:txBody>
      </p:sp>
    </p:spTree>
    <p:extLst>
      <p:ext uri="{BB962C8B-B14F-4D97-AF65-F5344CB8AC3E}">
        <p14:creationId xmlns:p14="http://schemas.microsoft.com/office/powerpoint/2010/main" val="2824464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802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dome of rock nablus demo.jpg                                   00000FD4Macintosh HD                   ABA78158:"/>
          <p:cNvPicPr>
            <a:picLocks noChangeAspect="1" noChangeArrowheads="1"/>
          </p:cNvPicPr>
          <p:nvPr/>
        </p:nvPicPr>
        <p:blipFill>
          <a:blip r:embed="rId2"/>
          <a:srcRect/>
          <a:stretch>
            <a:fillRect/>
          </a:stretch>
        </p:blipFill>
        <p:spPr bwMode="auto">
          <a:xfrm>
            <a:off x="-8930" y="-533400"/>
            <a:ext cx="9144000" cy="7391400"/>
          </a:xfrm>
          <a:prstGeom prst="rect">
            <a:avLst/>
          </a:prstGeom>
          <a:noFill/>
        </p:spPr>
      </p:pic>
      <p:sp>
        <p:nvSpPr>
          <p:cNvPr id="2" name="TextBox 1"/>
          <p:cNvSpPr txBox="1"/>
          <p:nvPr/>
        </p:nvSpPr>
        <p:spPr>
          <a:xfrm>
            <a:off x="3339704" y="3053954"/>
            <a:ext cx="5402408" cy="2878178"/>
          </a:xfrm>
          <a:prstGeom prst="rect">
            <a:avLst/>
          </a:prstGeom>
          <a:noFill/>
        </p:spPr>
        <p:txBody>
          <a:bodyPr wrap="none" lIns="64193" tIns="32094" rIns="64193" bIns="32094" rtlCol="0">
            <a:spAutoFit/>
          </a:bodyPr>
          <a:lstStyle/>
          <a:p>
            <a:pPr algn="ctr" defTabSz="641790" fontAlgn="base">
              <a:spcBef>
                <a:spcPct val="0"/>
              </a:spcBef>
              <a:spcAft>
                <a:spcPct val="0"/>
              </a:spcAft>
            </a:pPr>
            <a:r>
              <a:rPr lang="en-US" sz="4600" b="1" dirty="0">
                <a:solidFill>
                  <a:srgbClr val="FFFFFF"/>
                </a:solidFill>
                <a:effectLst>
                  <a:glow rad="152400">
                    <a:srgbClr val="000000">
                      <a:alpha val="75000"/>
                    </a:srgbClr>
                  </a:glow>
                </a:effectLst>
                <a:latin typeface="Gill Sans" charset="0"/>
                <a:ea typeface="ヒラギノ角ゴ ProN W3" charset="0"/>
                <a:cs typeface="ヒラギノ角ゴ ProN W3" charset="0"/>
                <a:sym typeface="Gill Sans" charset="0"/>
              </a:rPr>
              <a:t>PROBLEM OF</a:t>
            </a:r>
          </a:p>
          <a:p>
            <a:pPr algn="ctr" defTabSz="641790" fontAlgn="base">
              <a:spcBef>
                <a:spcPct val="0"/>
              </a:spcBef>
              <a:spcAft>
                <a:spcPct val="0"/>
              </a:spcAft>
            </a:pPr>
            <a:r>
              <a:rPr lang="en-US" sz="4600" b="1" dirty="0">
                <a:solidFill>
                  <a:srgbClr val="FFFFFF"/>
                </a:solidFill>
                <a:effectLst>
                  <a:glow rad="152400">
                    <a:srgbClr val="000000">
                      <a:alpha val="75000"/>
                    </a:srgbClr>
                  </a:glow>
                </a:effectLst>
                <a:latin typeface="Gill Sans" charset="0"/>
                <a:ea typeface="ヒラギノ角ゴ ProN W3" charset="0"/>
                <a:cs typeface="ヒラギノ角ゴ ProN W3" charset="0"/>
                <a:sym typeface="Gill Sans" charset="0"/>
              </a:rPr>
              <a:t>PALESTINIAN</a:t>
            </a:r>
          </a:p>
          <a:p>
            <a:pPr algn="ctr" defTabSz="641790" fontAlgn="base">
              <a:spcBef>
                <a:spcPct val="0"/>
              </a:spcBef>
              <a:spcAft>
                <a:spcPct val="0"/>
              </a:spcAft>
            </a:pPr>
            <a:r>
              <a:rPr lang="en-US" sz="4600" b="1" dirty="0">
                <a:solidFill>
                  <a:srgbClr val="FFFFFF"/>
                </a:solidFill>
                <a:effectLst>
                  <a:glow rad="152400">
                    <a:srgbClr val="000000">
                      <a:alpha val="75000"/>
                    </a:srgbClr>
                  </a:glow>
                </a:effectLst>
                <a:latin typeface="Gill Sans" charset="0"/>
                <a:ea typeface="ヒラギノ角ゴ ProN W3" charset="0"/>
                <a:cs typeface="ヒラギノ角ゴ ProN W3" charset="0"/>
                <a:sym typeface="Gill Sans" charset="0"/>
              </a:rPr>
              <a:t>TEMPLE MOUNT</a:t>
            </a:r>
          </a:p>
          <a:p>
            <a:pPr algn="ctr" defTabSz="641790" fontAlgn="base">
              <a:spcBef>
                <a:spcPct val="0"/>
              </a:spcBef>
              <a:spcAft>
                <a:spcPct val="0"/>
              </a:spcAft>
            </a:pPr>
            <a:r>
              <a:rPr lang="en-US" sz="4600" b="1" dirty="0">
                <a:solidFill>
                  <a:srgbClr val="FFFFFF"/>
                </a:solidFill>
                <a:effectLst>
                  <a:glow rad="152400">
                    <a:srgbClr val="000000">
                      <a:alpha val="75000"/>
                    </a:srgbClr>
                  </a:glow>
                </a:effectLst>
                <a:latin typeface="Gill Sans" charset="0"/>
                <a:ea typeface="ヒラギノ角ゴ ProN W3" charset="0"/>
                <a:cs typeface="ヒラギノ角ゴ ProN W3" charset="0"/>
                <a:sym typeface="Gill Sans" charset="0"/>
              </a:rPr>
              <a:t>DENIAL</a:t>
            </a:r>
          </a:p>
        </p:txBody>
      </p:sp>
    </p:spTree>
    <p:extLst>
      <p:ext uri="{BB962C8B-B14F-4D97-AF65-F5344CB8AC3E}">
        <p14:creationId xmlns:p14="http://schemas.microsoft.com/office/powerpoint/2010/main" val="1115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6"/>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48590" y="0"/>
            <a:ext cx="929544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3" name="WordArt 3"/>
          <p:cNvSpPr>
            <a:spLocks noChangeShapeType="1" noTextEdit="1"/>
          </p:cNvSpPr>
          <p:nvPr/>
        </p:nvSpPr>
        <p:spPr bwMode="auto">
          <a:xfrm>
            <a:off x="619760" y="5207000"/>
            <a:ext cx="7680960" cy="1323340"/>
          </a:xfrm>
          <a:prstGeom prst="rect">
            <a:avLst/>
          </a:prstGeom>
        </p:spPr>
        <p:txBody>
          <a:bodyPr wrap="none" lIns="82292" tIns="41148" rIns="82292" bIns="41148" fromWordArt="1">
            <a:prstTxWarp prst="textPlain">
              <a:avLst>
                <a:gd name="adj" fmla="val 50000"/>
              </a:avLst>
            </a:prstTxWarp>
          </a:bodyPr>
          <a:lstStyle/>
          <a:p>
            <a:pPr algn="ctr" defTabSz="820238" fontAlgn="base">
              <a:lnSpc>
                <a:spcPct val="60000"/>
              </a:lnSpc>
              <a:spcBef>
                <a:spcPct val="0"/>
              </a:spcBef>
              <a:spcAft>
                <a:spcPct val="0"/>
              </a:spcAft>
              <a:defRPr/>
            </a:pPr>
            <a:r>
              <a:rPr lang="en-US" sz="4800" kern="10" dirty="0">
                <a:ln w="15875">
                  <a:solidFill>
                    <a:srgbClr val="000000"/>
                  </a:solidFill>
                  <a:round/>
                  <a:headEnd/>
                  <a:tailEnd/>
                </a:ln>
                <a:gradFill rotWithShape="1">
                  <a:gsLst>
                    <a:gs pos="0">
                      <a:srgbClr val="FFF718"/>
                    </a:gs>
                    <a:gs pos="50000">
                      <a:srgbClr val="FFA61B"/>
                    </a:gs>
                    <a:gs pos="100000">
                      <a:srgbClr val="FFF718"/>
                    </a:gs>
                  </a:gsLst>
                  <a:lin ang="5400000" scaled="1"/>
                </a:gradFill>
                <a:effectLst>
                  <a:glow rad="190500">
                    <a:srgbClr val="000000">
                      <a:alpha val="80000"/>
                    </a:srgbClr>
                  </a:glow>
                  <a:outerShdw blurRad="88900" dist="101600" dir="2700000" algn="ctr" rotWithShape="0">
                    <a:srgbClr val="000000">
                      <a:alpha val="65999"/>
                    </a:srgbClr>
                  </a:outerShdw>
                </a:effectLst>
                <a:latin typeface="Abadi MT Condensed Extra Bold"/>
                <a:ea typeface="Capitals"/>
                <a:cs typeface="Abadi MT Condensed Extra Bold"/>
                <a:sym typeface="GillSans" charset="0"/>
              </a:rPr>
              <a:t>THE TEMPLE MOUNT</a:t>
            </a:r>
          </a:p>
          <a:p>
            <a:pPr algn="ctr" defTabSz="820238" fontAlgn="base">
              <a:lnSpc>
                <a:spcPct val="60000"/>
              </a:lnSpc>
              <a:spcBef>
                <a:spcPct val="0"/>
              </a:spcBef>
              <a:spcAft>
                <a:spcPct val="0"/>
              </a:spcAft>
              <a:defRPr/>
            </a:pPr>
            <a:r>
              <a:rPr lang="en-US" sz="3200" kern="10" dirty="0">
                <a:ln w="15875">
                  <a:solidFill>
                    <a:srgbClr val="000000"/>
                  </a:solidFill>
                  <a:round/>
                  <a:headEnd/>
                  <a:tailEnd/>
                </a:ln>
                <a:solidFill>
                  <a:srgbClr val="FFFFFF"/>
                </a:solidFill>
                <a:effectLst>
                  <a:glow rad="190500">
                    <a:srgbClr val="000000">
                      <a:alpha val="80000"/>
                    </a:srgbClr>
                  </a:glow>
                  <a:outerShdw blurRad="88900" dist="101600" dir="2700000" algn="ctr" rotWithShape="0">
                    <a:srgbClr val="000000">
                      <a:alpha val="65999"/>
                    </a:srgbClr>
                  </a:outerShdw>
                </a:effectLst>
                <a:latin typeface="Abadi MT Condensed Extra Bold"/>
                <a:ea typeface="Capitals"/>
                <a:cs typeface="Abadi MT Condensed Extra Bold"/>
                <a:sym typeface="GillSans" charset="0"/>
              </a:rPr>
              <a:t>The Most </a:t>
            </a:r>
            <a:r>
              <a:rPr lang="en-US" sz="3200" kern="10" dirty="0" err="1">
                <a:ln w="15875">
                  <a:solidFill>
                    <a:srgbClr val="000000"/>
                  </a:solidFill>
                  <a:round/>
                  <a:headEnd/>
                  <a:tailEnd/>
                </a:ln>
                <a:solidFill>
                  <a:srgbClr val="FFFFFF"/>
                </a:solidFill>
                <a:effectLst>
                  <a:glow rad="190500">
                    <a:srgbClr val="000000">
                      <a:alpha val="80000"/>
                    </a:srgbClr>
                  </a:glow>
                  <a:outerShdw blurRad="88900" dist="101600" dir="2700000" algn="ctr" rotWithShape="0">
                    <a:srgbClr val="000000">
                      <a:alpha val="65999"/>
                    </a:srgbClr>
                  </a:outerShdw>
                </a:effectLst>
                <a:latin typeface="Abadi MT Condensed Extra Bold"/>
                <a:ea typeface="Capitals"/>
                <a:cs typeface="Abadi MT Condensed Extra Bold"/>
                <a:sym typeface="GillSans" charset="0"/>
              </a:rPr>
              <a:t>Volitile</a:t>
            </a:r>
            <a:r>
              <a:rPr lang="en-US" sz="3200" kern="10" dirty="0">
                <a:ln w="15875">
                  <a:solidFill>
                    <a:srgbClr val="000000"/>
                  </a:solidFill>
                  <a:round/>
                  <a:headEnd/>
                  <a:tailEnd/>
                </a:ln>
                <a:solidFill>
                  <a:srgbClr val="FFFFFF"/>
                </a:solidFill>
                <a:effectLst>
                  <a:glow rad="190500">
                    <a:srgbClr val="000000">
                      <a:alpha val="80000"/>
                    </a:srgbClr>
                  </a:glow>
                  <a:outerShdw blurRad="88900" dist="101600" dir="2700000" algn="ctr" rotWithShape="0">
                    <a:srgbClr val="000000">
                      <a:alpha val="65999"/>
                    </a:srgbClr>
                  </a:outerShdw>
                </a:effectLst>
                <a:latin typeface="Abadi MT Condensed Extra Bold"/>
                <a:ea typeface="Capitals"/>
                <a:cs typeface="Abadi MT Condensed Extra Bold"/>
                <a:sym typeface="GillSans" charset="0"/>
              </a:rPr>
              <a:t> 35 Acres on Earth</a:t>
            </a:r>
          </a:p>
        </p:txBody>
      </p:sp>
    </p:spTree>
    <p:extLst>
      <p:ext uri="{BB962C8B-B14F-4D97-AF65-F5344CB8AC3E}">
        <p14:creationId xmlns:p14="http://schemas.microsoft.com/office/powerpoint/2010/main" val="244335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077" y="-304324"/>
            <a:ext cx="10364153" cy="853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6019" name="Text Box 3"/>
          <p:cNvSpPr txBox="1">
            <a:spLocks noChangeArrowheads="1"/>
          </p:cNvSpPr>
          <p:nvPr/>
        </p:nvSpPr>
        <p:spPr bwMode="auto">
          <a:xfrm>
            <a:off x="0" y="1143056"/>
            <a:ext cx="3133249" cy="70172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6" tIns="45716" rIns="91436" bIns="45716">
            <a:spAutoFit/>
          </a:bodyPr>
          <a:lstStyle/>
          <a:p>
            <a:pPr defTabSz="822884" eaLnBrk="0" fontAlgn="base" hangingPunct="0">
              <a:spcBef>
                <a:spcPct val="0"/>
              </a:spcBef>
              <a:spcAft>
                <a:spcPct val="0"/>
              </a:spcAft>
              <a:defRPr/>
            </a:pPr>
            <a:r>
              <a:rPr lang="en-US" sz="4000" dirty="0">
                <a:solidFill>
                  <a:srgbClr val="FFFF00"/>
                </a:solidFill>
                <a:effectLst>
                  <a:glow rad="101600">
                    <a:srgbClr val="000000">
                      <a:alpha val="75000"/>
                    </a:srgbClr>
                  </a:glow>
                </a:effectLst>
                <a:latin typeface="Impact" charset="0"/>
                <a:ea typeface="GillSans" pitchFamily="1" charset="0"/>
                <a:cs typeface="GillSans" pitchFamily="1" charset="0"/>
                <a:sym typeface="GillSans" pitchFamily="1" charset="0"/>
              </a:rPr>
              <a:t>Temple Mount</a:t>
            </a:r>
          </a:p>
        </p:txBody>
      </p:sp>
      <p:sp>
        <p:nvSpPr>
          <p:cNvPr id="726020" name="Text Box 4"/>
          <p:cNvSpPr txBox="1">
            <a:spLocks noChangeArrowheads="1"/>
          </p:cNvSpPr>
          <p:nvPr/>
        </p:nvSpPr>
        <p:spPr bwMode="auto">
          <a:xfrm>
            <a:off x="228604" y="1675927"/>
            <a:ext cx="2931563" cy="5909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36" tIns="45716" rIns="91436" bIns="45716">
            <a:spAutoFit/>
          </a:bodyPr>
          <a:lstStyle/>
          <a:p>
            <a:pPr defTabSz="822884" eaLnBrk="0" fontAlgn="base" hangingPunct="0">
              <a:spcBef>
                <a:spcPct val="0"/>
              </a:spcBef>
              <a:spcAft>
                <a:spcPct val="0"/>
              </a:spcAft>
              <a:defRPr/>
            </a:pPr>
            <a:r>
              <a:rPr lang="en-US" sz="3200" dirty="0" err="1">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Haram</a:t>
            </a:r>
            <a:r>
              <a:rPr lang="en-US" sz="3200" dirty="0">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 </a:t>
            </a:r>
            <a:r>
              <a:rPr lang="en-US" sz="3200" dirty="0" err="1">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es</a:t>
            </a:r>
            <a:r>
              <a:rPr lang="en-US" sz="3200" dirty="0">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-Sharif</a:t>
            </a:r>
          </a:p>
        </p:txBody>
      </p:sp>
      <p:sp>
        <p:nvSpPr>
          <p:cNvPr id="726021" name="Text Box 5"/>
          <p:cNvSpPr txBox="1">
            <a:spLocks noChangeArrowheads="1"/>
          </p:cNvSpPr>
          <p:nvPr/>
        </p:nvSpPr>
        <p:spPr bwMode="auto">
          <a:xfrm>
            <a:off x="5653571" y="4190526"/>
            <a:ext cx="3533481" cy="70787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36" tIns="45716" rIns="91436" bIns="45716">
            <a:spAutoFit/>
          </a:bodyPr>
          <a:lstStyle/>
          <a:p>
            <a:pPr defTabSz="822884" eaLnBrk="0" fontAlgn="base" hangingPunct="0">
              <a:spcBef>
                <a:spcPct val="0"/>
              </a:spcBef>
              <a:spcAft>
                <a:spcPct val="0"/>
              </a:spcAft>
              <a:defRPr/>
            </a:pPr>
            <a:r>
              <a:rPr lang="en-US" sz="4000" dirty="0">
                <a:solidFill>
                  <a:srgbClr val="FFFF00"/>
                </a:solidFill>
                <a:effectLst>
                  <a:glow rad="101600">
                    <a:srgbClr val="000000">
                      <a:alpha val="75000"/>
                    </a:srgbClr>
                  </a:glow>
                </a:effectLst>
                <a:latin typeface="Impact" charset="0"/>
                <a:ea typeface="GillSans" pitchFamily="1" charset="0"/>
                <a:cs typeface="GillSans" pitchFamily="1" charset="0"/>
                <a:sym typeface="GillSans" pitchFamily="1" charset="0"/>
              </a:rPr>
              <a:t>Al-</a:t>
            </a:r>
            <a:r>
              <a:rPr lang="en-US" sz="4000" dirty="0" err="1">
                <a:solidFill>
                  <a:srgbClr val="FFFF00"/>
                </a:solidFill>
                <a:effectLst>
                  <a:glow rad="101600">
                    <a:srgbClr val="000000">
                      <a:alpha val="75000"/>
                    </a:srgbClr>
                  </a:glow>
                </a:effectLst>
                <a:latin typeface="Impact" charset="0"/>
                <a:ea typeface="GillSans" pitchFamily="1" charset="0"/>
                <a:cs typeface="GillSans" pitchFamily="1" charset="0"/>
                <a:sym typeface="GillSans" pitchFamily="1" charset="0"/>
              </a:rPr>
              <a:t>Aqsa</a:t>
            </a:r>
            <a:r>
              <a:rPr lang="en-US" sz="4000" dirty="0">
                <a:solidFill>
                  <a:srgbClr val="FFFF00"/>
                </a:solidFill>
                <a:effectLst>
                  <a:glow rad="101600">
                    <a:srgbClr val="000000">
                      <a:alpha val="75000"/>
                    </a:srgbClr>
                  </a:glow>
                </a:effectLst>
                <a:latin typeface="Impact" charset="0"/>
                <a:ea typeface="GillSans" pitchFamily="1" charset="0"/>
                <a:cs typeface="GillSans" pitchFamily="1" charset="0"/>
                <a:sym typeface="GillSans" pitchFamily="1" charset="0"/>
              </a:rPr>
              <a:t> Mosque</a:t>
            </a:r>
            <a:endParaRPr lang="en-US" sz="2400" dirty="0">
              <a:solidFill>
                <a:srgbClr val="000000"/>
              </a:solidFill>
              <a:effectLst>
                <a:glow rad="101600">
                  <a:srgbClr val="000000">
                    <a:alpha val="75000"/>
                  </a:srgbClr>
                </a:glow>
              </a:effectLst>
              <a:latin typeface="Times" charset="0"/>
              <a:ea typeface="GillSans" pitchFamily="1" charset="0"/>
              <a:cs typeface="GillSans" pitchFamily="1" charset="0"/>
              <a:sym typeface="GillSans" pitchFamily="1" charset="0"/>
            </a:endParaRPr>
          </a:p>
        </p:txBody>
      </p:sp>
      <p:sp>
        <p:nvSpPr>
          <p:cNvPr id="726022" name="Text Box 6"/>
          <p:cNvSpPr txBox="1">
            <a:spLocks noChangeArrowheads="1"/>
          </p:cNvSpPr>
          <p:nvPr/>
        </p:nvSpPr>
        <p:spPr bwMode="auto">
          <a:xfrm>
            <a:off x="2286000" y="4190580"/>
            <a:ext cx="2837636" cy="7017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36" tIns="45716" rIns="91436" bIns="45716">
            <a:spAutoFit/>
          </a:bodyPr>
          <a:lstStyle/>
          <a:p>
            <a:pPr defTabSz="822884" eaLnBrk="0" fontAlgn="base" hangingPunct="0">
              <a:spcBef>
                <a:spcPct val="0"/>
              </a:spcBef>
              <a:spcAft>
                <a:spcPct val="0"/>
              </a:spcAft>
              <a:defRPr/>
            </a:pPr>
            <a:r>
              <a:rPr lang="en-US" sz="4000" dirty="0">
                <a:solidFill>
                  <a:srgbClr val="FFFF00"/>
                </a:solidFill>
                <a:effectLst>
                  <a:glow rad="101600">
                    <a:srgbClr val="000000">
                      <a:alpha val="75000"/>
                    </a:srgbClr>
                  </a:glow>
                </a:effectLst>
                <a:latin typeface="Impact" charset="0"/>
                <a:ea typeface="GillSans" pitchFamily="1" charset="0"/>
                <a:cs typeface="GillSans" pitchFamily="1" charset="0"/>
                <a:sym typeface="GillSans" pitchFamily="1" charset="0"/>
              </a:rPr>
              <a:t>Wailing Wall</a:t>
            </a:r>
            <a:endParaRPr lang="en-US" sz="2400" dirty="0">
              <a:solidFill>
                <a:srgbClr val="000000"/>
              </a:solidFill>
              <a:effectLst>
                <a:glow rad="101600">
                  <a:srgbClr val="000000">
                    <a:alpha val="75000"/>
                  </a:srgbClr>
                </a:glow>
              </a:effectLst>
              <a:latin typeface="Times" charset="0"/>
              <a:ea typeface="GillSans" pitchFamily="1" charset="0"/>
              <a:cs typeface="GillSans" pitchFamily="1" charset="0"/>
              <a:sym typeface="GillSans" pitchFamily="1" charset="0"/>
            </a:endParaRPr>
          </a:p>
        </p:txBody>
      </p:sp>
      <p:sp>
        <p:nvSpPr>
          <p:cNvPr id="726023" name="Text Box 7"/>
          <p:cNvSpPr txBox="1">
            <a:spLocks noChangeArrowheads="1"/>
          </p:cNvSpPr>
          <p:nvPr/>
        </p:nvSpPr>
        <p:spPr bwMode="auto">
          <a:xfrm>
            <a:off x="2514600" y="4800603"/>
            <a:ext cx="2511871" cy="5909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36" tIns="45716" rIns="91436" bIns="45716">
            <a:spAutoFit/>
          </a:bodyPr>
          <a:lstStyle/>
          <a:p>
            <a:pPr defTabSz="822884" eaLnBrk="0" fontAlgn="base" hangingPunct="0">
              <a:spcBef>
                <a:spcPct val="0"/>
              </a:spcBef>
              <a:spcAft>
                <a:spcPct val="0"/>
              </a:spcAft>
              <a:defRPr/>
            </a:pPr>
            <a:r>
              <a:rPr lang="en-US" sz="3200" dirty="0">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Al-</a:t>
            </a:r>
            <a:r>
              <a:rPr lang="en-US" sz="3200" dirty="0" err="1">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Buraq</a:t>
            </a:r>
            <a:r>
              <a:rPr lang="en-US" sz="3200" dirty="0">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 Wall</a:t>
            </a:r>
          </a:p>
        </p:txBody>
      </p:sp>
      <p:sp>
        <p:nvSpPr>
          <p:cNvPr id="726024" name="AutoShape 8"/>
          <p:cNvSpPr>
            <a:spLocks noChangeArrowheads="1"/>
          </p:cNvSpPr>
          <p:nvPr/>
        </p:nvSpPr>
        <p:spPr bwMode="auto">
          <a:xfrm rot="4624940">
            <a:off x="1279446" y="2455307"/>
            <a:ext cx="975836" cy="485775"/>
          </a:xfrm>
          <a:prstGeom prst="rightArrow">
            <a:avLst>
              <a:gd name="adj1" fmla="val 50000"/>
              <a:gd name="adj2" fmla="val 50221"/>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884" fontAlgn="base">
              <a:spcBef>
                <a:spcPct val="0"/>
              </a:spcBef>
              <a:spcAft>
                <a:spcPct val="0"/>
              </a:spcAft>
              <a:defRPr/>
            </a:pPr>
            <a:endParaRPr lang="en-US" sz="2900">
              <a:solidFill>
                <a:srgbClr val="000000"/>
              </a:solidFill>
              <a:latin typeface="GillSans" pitchFamily="1" charset="0"/>
              <a:ea typeface="GillSans" pitchFamily="1" charset="0"/>
              <a:cs typeface="GillSans" pitchFamily="1" charset="0"/>
              <a:sym typeface="GillSans" pitchFamily="1" charset="0"/>
            </a:endParaRPr>
          </a:p>
        </p:txBody>
      </p:sp>
      <p:sp>
        <p:nvSpPr>
          <p:cNvPr id="726025" name="Text Box 9"/>
          <p:cNvSpPr txBox="1">
            <a:spLocks noChangeArrowheads="1"/>
          </p:cNvSpPr>
          <p:nvPr/>
        </p:nvSpPr>
        <p:spPr bwMode="auto">
          <a:xfrm>
            <a:off x="5382104" y="1067332"/>
            <a:ext cx="3762567" cy="7017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36" tIns="45716" rIns="91436" bIns="45716">
            <a:spAutoFit/>
          </a:bodyPr>
          <a:lstStyle/>
          <a:p>
            <a:pPr defTabSz="822884" eaLnBrk="0" fontAlgn="base" hangingPunct="0">
              <a:spcBef>
                <a:spcPct val="0"/>
              </a:spcBef>
              <a:spcAft>
                <a:spcPct val="0"/>
              </a:spcAft>
              <a:defRPr/>
            </a:pPr>
            <a:r>
              <a:rPr lang="en-US" sz="4000" dirty="0">
                <a:solidFill>
                  <a:srgbClr val="FFFF00"/>
                </a:solidFill>
                <a:effectLst>
                  <a:glow rad="101600">
                    <a:srgbClr val="000000">
                      <a:alpha val="75000"/>
                    </a:srgbClr>
                  </a:glow>
                </a:effectLst>
                <a:latin typeface="Impact" charset="0"/>
                <a:ea typeface="GillSans" pitchFamily="1" charset="0"/>
                <a:cs typeface="GillSans" pitchFamily="1" charset="0"/>
                <a:sym typeface="GillSans" pitchFamily="1" charset="0"/>
              </a:rPr>
              <a:t>Dome of the Rock</a:t>
            </a:r>
            <a:endParaRPr lang="en-US" sz="2400" dirty="0">
              <a:solidFill>
                <a:srgbClr val="000000"/>
              </a:solidFill>
              <a:effectLst>
                <a:glow rad="101600">
                  <a:srgbClr val="000000">
                    <a:alpha val="75000"/>
                  </a:srgbClr>
                </a:glow>
              </a:effectLst>
              <a:latin typeface="Times" charset="0"/>
              <a:ea typeface="GillSans" pitchFamily="1" charset="0"/>
              <a:cs typeface="GillSans" pitchFamily="1" charset="0"/>
              <a:sym typeface="GillSans" pitchFamily="1" charset="0"/>
            </a:endParaRPr>
          </a:p>
        </p:txBody>
      </p:sp>
      <p:sp>
        <p:nvSpPr>
          <p:cNvPr id="726026" name="AutoShape 10"/>
          <p:cNvSpPr>
            <a:spLocks noChangeArrowheads="1"/>
          </p:cNvSpPr>
          <p:nvPr/>
        </p:nvSpPr>
        <p:spPr bwMode="auto">
          <a:xfrm rot="20960544">
            <a:off x="6247924" y="2286005"/>
            <a:ext cx="977265" cy="485775"/>
          </a:xfrm>
          <a:prstGeom prst="leftArrow">
            <a:avLst>
              <a:gd name="adj1" fmla="val 50000"/>
              <a:gd name="adj2" fmla="val 50294"/>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884" fontAlgn="base">
              <a:spcBef>
                <a:spcPct val="0"/>
              </a:spcBef>
              <a:spcAft>
                <a:spcPct val="0"/>
              </a:spcAft>
              <a:defRPr/>
            </a:pPr>
            <a:endParaRPr lang="en-US" sz="2900">
              <a:solidFill>
                <a:srgbClr val="000000"/>
              </a:solidFill>
              <a:latin typeface="GillSans" pitchFamily="1" charset="0"/>
              <a:ea typeface="GillSans" pitchFamily="1" charset="0"/>
              <a:cs typeface="GillSans" pitchFamily="1" charset="0"/>
              <a:sym typeface="GillSans" pitchFamily="1" charset="0"/>
            </a:endParaRPr>
          </a:p>
        </p:txBody>
      </p:sp>
      <p:sp>
        <p:nvSpPr>
          <p:cNvPr id="726027" name="AutoShape 11"/>
          <p:cNvSpPr>
            <a:spLocks noChangeArrowheads="1"/>
          </p:cNvSpPr>
          <p:nvPr/>
        </p:nvSpPr>
        <p:spPr bwMode="auto">
          <a:xfrm rot="19436975">
            <a:off x="3047524" y="5486405"/>
            <a:ext cx="977265" cy="485775"/>
          </a:xfrm>
          <a:prstGeom prst="leftArrow">
            <a:avLst>
              <a:gd name="adj1" fmla="val 50000"/>
              <a:gd name="adj2" fmla="val 50294"/>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884" fontAlgn="base">
              <a:spcBef>
                <a:spcPct val="0"/>
              </a:spcBef>
              <a:spcAft>
                <a:spcPct val="0"/>
              </a:spcAft>
              <a:defRPr/>
            </a:pPr>
            <a:endParaRPr lang="en-US" sz="2900">
              <a:solidFill>
                <a:srgbClr val="000000"/>
              </a:solidFill>
              <a:latin typeface="GillSans" pitchFamily="1" charset="0"/>
              <a:ea typeface="GillSans" pitchFamily="1" charset="0"/>
              <a:cs typeface="GillSans" pitchFamily="1" charset="0"/>
              <a:sym typeface="GillSans" pitchFamily="1" charset="0"/>
            </a:endParaRPr>
          </a:p>
        </p:txBody>
      </p:sp>
      <p:sp>
        <p:nvSpPr>
          <p:cNvPr id="726028" name="AutoShape 12"/>
          <p:cNvSpPr>
            <a:spLocks noChangeArrowheads="1"/>
          </p:cNvSpPr>
          <p:nvPr/>
        </p:nvSpPr>
        <p:spPr bwMode="auto">
          <a:xfrm rot="3040594">
            <a:off x="6765846" y="5655707"/>
            <a:ext cx="975836" cy="485775"/>
          </a:xfrm>
          <a:prstGeom prst="rightArrow">
            <a:avLst>
              <a:gd name="adj1" fmla="val 50000"/>
              <a:gd name="adj2" fmla="val 50221"/>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884" fontAlgn="base">
              <a:spcBef>
                <a:spcPct val="0"/>
              </a:spcBef>
              <a:spcAft>
                <a:spcPct val="0"/>
              </a:spcAft>
              <a:defRPr/>
            </a:pPr>
            <a:endParaRPr lang="en-US" sz="2900">
              <a:solidFill>
                <a:srgbClr val="000000"/>
              </a:solidFill>
              <a:latin typeface="GillSans" pitchFamily="1" charset="0"/>
              <a:ea typeface="GillSans" pitchFamily="1" charset="0"/>
              <a:cs typeface="GillSans" pitchFamily="1" charset="0"/>
              <a:sym typeface="GillSans" pitchFamily="1" charset="0"/>
            </a:endParaRPr>
          </a:p>
        </p:txBody>
      </p:sp>
      <p:sp>
        <p:nvSpPr>
          <p:cNvPr id="726029" name="Text Box 13"/>
          <p:cNvSpPr txBox="1">
            <a:spLocks noChangeArrowheads="1"/>
          </p:cNvSpPr>
          <p:nvPr/>
        </p:nvSpPr>
        <p:spPr bwMode="auto">
          <a:xfrm>
            <a:off x="1753077" y="0"/>
            <a:ext cx="5481486" cy="830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36" tIns="45716" rIns="91436" bIns="45716">
            <a:spAutoFit/>
          </a:bodyPr>
          <a:lstStyle/>
          <a:p>
            <a:pPr defTabSz="822884" eaLnBrk="0" fontAlgn="base" hangingPunct="0">
              <a:spcBef>
                <a:spcPct val="0"/>
              </a:spcBef>
              <a:spcAft>
                <a:spcPct val="0"/>
              </a:spcAft>
              <a:defRPr/>
            </a:pPr>
            <a:r>
              <a:rPr lang="en-US" sz="4800" b="1" dirty="0">
                <a:solidFill>
                  <a:srgbClr val="FFFFFF"/>
                </a:solidFill>
                <a:effectLst>
                  <a:glow rad="101600">
                    <a:srgbClr val="000000">
                      <a:alpha val="75000"/>
                    </a:srgbClr>
                  </a:glow>
                </a:effectLst>
                <a:latin typeface="Impact" charset="0"/>
                <a:ea typeface="GillSans" pitchFamily="1" charset="0"/>
                <a:cs typeface="GillSans" pitchFamily="1" charset="0"/>
                <a:sym typeface="GillSans" pitchFamily="1" charset="0"/>
              </a:rPr>
              <a:t>Contested  Holy Sites</a:t>
            </a:r>
          </a:p>
        </p:txBody>
      </p:sp>
      <p:sp>
        <p:nvSpPr>
          <p:cNvPr id="726030" name="Text Box 14"/>
          <p:cNvSpPr txBox="1">
            <a:spLocks noChangeArrowheads="1"/>
          </p:cNvSpPr>
          <p:nvPr/>
        </p:nvSpPr>
        <p:spPr bwMode="auto">
          <a:xfrm>
            <a:off x="5715000" y="1675927"/>
            <a:ext cx="3282838" cy="5909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36" tIns="45716" rIns="91436" bIns="45716">
            <a:spAutoFit/>
          </a:bodyPr>
          <a:lstStyle/>
          <a:p>
            <a:pPr defTabSz="822884" eaLnBrk="0" fontAlgn="base" hangingPunct="0">
              <a:spcBef>
                <a:spcPct val="0"/>
              </a:spcBef>
              <a:spcAft>
                <a:spcPct val="0"/>
              </a:spcAft>
              <a:defRPr/>
            </a:pPr>
            <a:r>
              <a:rPr lang="en-US" sz="3200" dirty="0" err="1">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Quibyat</a:t>
            </a:r>
            <a:r>
              <a:rPr lang="en-US" sz="3200" dirty="0">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 </a:t>
            </a:r>
            <a:r>
              <a:rPr lang="en-US" sz="3200" dirty="0" err="1">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es-Sakhra</a:t>
            </a:r>
            <a:endParaRPr lang="en-US" sz="3200" dirty="0">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endParaRPr>
          </a:p>
        </p:txBody>
      </p:sp>
      <p:sp>
        <p:nvSpPr>
          <p:cNvPr id="726031" name="Text Box 15"/>
          <p:cNvSpPr txBox="1">
            <a:spLocks noChangeArrowheads="1"/>
          </p:cNvSpPr>
          <p:nvPr/>
        </p:nvSpPr>
        <p:spPr bwMode="auto">
          <a:xfrm>
            <a:off x="6172204" y="4800603"/>
            <a:ext cx="2683328" cy="5909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lIns="91436" tIns="45716" rIns="91436" bIns="45716">
            <a:spAutoFit/>
          </a:bodyPr>
          <a:lstStyle/>
          <a:p>
            <a:pPr defTabSz="822884" eaLnBrk="0" fontAlgn="base" hangingPunct="0">
              <a:spcBef>
                <a:spcPct val="0"/>
              </a:spcBef>
              <a:spcAft>
                <a:spcPct val="0"/>
              </a:spcAft>
              <a:defRPr/>
            </a:pPr>
            <a:r>
              <a:rPr lang="en-US" sz="3200" dirty="0" err="1">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Masjid</a:t>
            </a:r>
            <a:r>
              <a:rPr lang="en-US" sz="3200" dirty="0">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 al-</a:t>
            </a:r>
            <a:r>
              <a:rPr lang="en-US" sz="3200" dirty="0" err="1">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rPr>
              <a:t>Aqsa</a:t>
            </a:r>
            <a:endParaRPr lang="en-US" sz="3200" dirty="0">
              <a:solidFill>
                <a:srgbClr val="FFFFFF"/>
              </a:solidFill>
              <a:effectLst>
                <a:glow rad="63500">
                  <a:srgbClr val="000000">
                    <a:alpha val="75000"/>
                  </a:srgbClr>
                </a:glow>
              </a:effectLst>
              <a:latin typeface="Impact" charset="0"/>
              <a:ea typeface="GillSans" pitchFamily="1" charset="0"/>
              <a:cs typeface="GillSans" pitchFamily="1" charset="0"/>
              <a:sym typeface="GillSans" pitchFamily="1" charset="0"/>
            </a:endParaRPr>
          </a:p>
        </p:txBody>
      </p:sp>
    </p:spTree>
    <p:extLst>
      <p:ext uri="{BB962C8B-B14F-4D97-AF65-F5344CB8AC3E}">
        <p14:creationId xmlns:p14="http://schemas.microsoft.com/office/powerpoint/2010/main" val="380602249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3971" name="AutoShape 3"/>
          <p:cNvSpPr>
            <a:spLocks noChangeArrowheads="1"/>
          </p:cNvSpPr>
          <p:nvPr/>
        </p:nvSpPr>
        <p:spPr bwMode="auto">
          <a:xfrm rot="7710776">
            <a:off x="4843469" y="1785941"/>
            <a:ext cx="1238727" cy="867252"/>
          </a:xfrm>
          <a:prstGeom prst="rightArrow">
            <a:avLst>
              <a:gd name="adj1" fmla="val 50000"/>
              <a:gd name="adj2" fmla="val 35708"/>
            </a:avLst>
          </a:prstGeom>
          <a:solidFill>
            <a:srgbClr val="FEFF0C"/>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928" fontAlgn="base">
              <a:spcBef>
                <a:spcPct val="0"/>
              </a:spcBef>
              <a:spcAft>
                <a:spcPct val="0"/>
              </a:spcAft>
              <a:defRPr/>
            </a:pPr>
            <a:endParaRPr lang="en-US" sz="2900">
              <a:solidFill>
                <a:srgbClr val="000000"/>
              </a:solidFill>
              <a:latin typeface="GillSans" pitchFamily="1" charset="0"/>
              <a:ea typeface="GillSans" pitchFamily="1" charset="0"/>
              <a:cs typeface="GillSans" pitchFamily="1" charset="0"/>
              <a:sym typeface="GillSans" pitchFamily="1" charset="0"/>
            </a:endParaRPr>
          </a:p>
        </p:txBody>
      </p:sp>
      <p:sp>
        <p:nvSpPr>
          <p:cNvPr id="157700" name="WordArt 4"/>
          <p:cNvSpPr>
            <a:spLocks noChangeArrowheads="1" noChangeShapeType="1" noTextEdit="1"/>
          </p:cNvSpPr>
          <p:nvPr/>
        </p:nvSpPr>
        <p:spPr bwMode="auto">
          <a:xfrm>
            <a:off x="4343400" y="838728"/>
            <a:ext cx="3200400" cy="647223"/>
          </a:xfrm>
          <a:prstGeom prst="rect">
            <a:avLst/>
          </a:prstGeom>
        </p:spPr>
        <p:txBody>
          <a:bodyPr wrap="none" lIns="82292" tIns="41148" rIns="82292" bIns="41148" fromWordArt="1">
            <a:prstTxWarp prst="textPlain">
              <a:avLst>
                <a:gd name="adj" fmla="val 50000"/>
              </a:avLst>
            </a:prstTxWarp>
          </a:bodyPr>
          <a:lstStyle/>
          <a:p>
            <a:pPr algn="ctr" defTabSz="822928" fontAlgn="base">
              <a:spcBef>
                <a:spcPct val="0"/>
              </a:spcBef>
              <a:spcAft>
                <a:spcPct val="0"/>
              </a:spcAft>
              <a:defRPr/>
            </a:pPr>
            <a:r>
              <a:rPr lang="en-US" sz="3200" kern="10" dirty="0">
                <a:ln w="9525">
                  <a:solidFill>
                    <a:srgbClr val="000000"/>
                  </a:solidFill>
                  <a:round/>
                  <a:headEnd/>
                  <a:tailEnd/>
                </a:ln>
                <a:solidFill>
                  <a:srgbClr val="FFFFFF"/>
                </a:solidFill>
                <a:effectLst>
                  <a:glow rad="63500">
                    <a:srgbClr val="000000">
                      <a:alpha val="75000"/>
                    </a:srgbClr>
                  </a:glow>
                  <a:outerShdw blurRad="63500" dist="35921" dir="2700000" algn="ctr" rotWithShape="0">
                    <a:srgbClr val="000000"/>
                  </a:outerShdw>
                </a:effectLst>
                <a:latin typeface="Arial Black"/>
                <a:ea typeface="Arial Black"/>
                <a:cs typeface="Arial Black"/>
                <a:sym typeface="GillSans" pitchFamily="1" charset="0"/>
              </a:rPr>
              <a:t>"Allah"</a:t>
            </a:r>
          </a:p>
        </p:txBody>
      </p:sp>
      <p:sp>
        <p:nvSpPr>
          <p:cNvPr id="204804" name="WordArt 5"/>
          <p:cNvSpPr>
            <a:spLocks noChangeShapeType="1" noTextEdit="1"/>
          </p:cNvSpPr>
          <p:nvPr/>
        </p:nvSpPr>
        <p:spPr bwMode="auto">
          <a:xfrm>
            <a:off x="274320" y="5829300"/>
            <a:ext cx="8435340" cy="582930"/>
          </a:xfrm>
          <a:prstGeom prst="rect">
            <a:avLst/>
          </a:prstGeom>
        </p:spPr>
        <p:txBody>
          <a:bodyPr wrap="none" lIns="82292" tIns="41148" rIns="82292" bIns="41148" fromWordArt="1">
            <a:prstTxWarp prst="textPlain">
              <a:avLst>
                <a:gd name="adj" fmla="val 50000"/>
              </a:avLst>
            </a:prstTxWarp>
          </a:bodyPr>
          <a:lstStyle/>
          <a:p>
            <a:pPr algn="ctr" defTabSz="822928" fontAlgn="base">
              <a:spcBef>
                <a:spcPct val="0"/>
              </a:spcBef>
              <a:spcAft>
                <a:spcPct val="0"/>
              </a:spcAft>
            </a:pPr>
            <a:r>
              <a:rPr lang="en-US" sz="3200" kern="10">
                <a:ln w="15875">
                  <a:solidFill>
                    <a:srgbClr val="000000"/>
                  </a:solidFill>
                  <a:round/>
                  <a:headEnd/>
                  <a:tailEnd/>
                </a:ln>
                <a:solidFill>
                  <a:srgbClr val="FFCC00"/>
                </a:solidFill>
                <a:effectLst>
                  <a:outerShdw blurRad="63500" dist="76199" dir="2700000" algn="ctr" rotWithShape="0">
                    <a:srgbClr val="000000"/>
                  </a:outerShdw>
                </a:effectLst>
                <a:latin typeface="Arial Black"/>
                <a:ea typeface="Arial Black"/>
                <a:cs typeface="Arial Black"/>
                <a:sym typeface="GillSans" charset="0"/>
              </a:rPr>
              <a:t>Arab inscription cut into eastern wall of the Temple Mount</a:t>
            </a:r>
          </a:p>
        </p:txBody>
      </p:sp>
    </p:spTree>
    <p:extLst>
      <p:ext uri="{BB962C8B-B14F-4D97-AF65-F5344CB8AC3E}">
        <p14:creationId xmlns:p14="http://schemas.microsoft.com/office/powerpoint/2010/main" val="81126898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63971"/>
                                        </p:tgtEl>
                                        <p:attrNameLst>
                                          <p:attrName>style.visibility</p:attrName>
                                        </p:attrNameLst>
                                      </p:cBhvr>
                                      <p:to>
                                        <p:strVal val="visible"/>
                                      </p:to>
                                    </p:set>
                                    <p:animEffect transition="in" filter="wipe(right)">
                                      <p:cBhvr>
                                        <p:cTn id="7" dur="1000"/>
                                        <p:tgtEl>
                                          <p:spTgt spid="136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397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qadmoniot"/>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0" y="-480060"/>
            <a:ext cx="9144000" cy="7326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0" name="TextBox 1"/>
          <p:cNvSpPr txBox="1">
            <a:spLocks noChangeArrowheads="1"/>
          </p:cNvSpPr>
          <p:nvPr/>
        </p:nvSpPr>
        <p:spPr bwMode="auto">
          <a:xfrm rot="-185420">
            <a:off x="42863" y="41434"/>
            <a:ext cx="6647974" cy="47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2" tIns="41148" rIns="82292" bIns="41148">
            <a:spAutoFit/>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algn="ctr" defTabSz="822928" eaLnBrk="1" fontAlgn="base" hangingPunct="1">
              <a:spcBef>
                <a:spcPct val="0"/>
              </a:spcBef>
              <a:spcAft>
                <a:spcPct val="0"/>
              </a:spcAft>
            </a:pPr>
            <a:r>
              <a:rPr lang="en-US" sz="2500">
                <a:solidFill>
                  <a:srgbClr val="000000"/>
                </a:solidFill>
              </a:rPr>
              <a:t>Muslim authorities removing archaeological layers </a:t>
            </a:r>
          </a:p>
        </p:txBody>
      </p:sp>
    </p:spTree>
    <p:extLst>
      <p:ext uri="{BB962C8B-B14F-4D97-AF65-F5344CB8AC3E}">
        <p14:creationId xmlns:p14="http://schemas.microsoft.com/office/powerpoint/2010/main" val="420041877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TM stones along pat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4494" b="6933"/>
          <a:stretch/>
        </p:blipFill>
        <p:spPr bwMode="auto">
          <a:xfrm>
            <a:off x="0" y="-1"/>
            <a:ext cx="920998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38" name="TextBox 1"/>
          <p:cNvSpPr txBox="1">
            <a:spLocks noChangeArrowheads="1"/>
          </p:cNvSpPr>
          <p:nvPr/>
        </p:nvSpPr>
        <p:spPr bwMode="auto">
          <a:xfrm>
            <a:off x="77064" y="5001851"/>
            <a:ext cx="3497580" cy="1856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defTabSz="822928" eaLnBrk="1" fontAlgn="base" hangingPunct="1">
              <a:lnSpc>
                <a:spcPct val="80000"/>
              </a:lnSpc>
              <a:spcBef>
                <a:spcPct val="0"/>
              </a:spcBef>
              <a:spcAft>
                <a:spcPct val="0"/>
              </a:spcAft>
            </a:pPr>
            <a:r>
              <a:rPr lang="en-US" sz="2400" b="1" dirty="0">
                <a:solidFill>
                  <a:srgbClr val="000000"/>
                </a:solidFill>
              </a:rPr>
              <a:t>Ancient </a:t>
            </a:r>
          </a:p>
          <a:p>
            <a:pPr defTabSz="822928" eaLnBrk="1" fontAlgn="base" hangingPunct="1">
              <a:lnSpc>
                <a:spcPct val="80000"/>
              </a:lnSpc>
              <a:spcBef>
                <a:spcPct val="0"/>
              </a:spcBef>
              <a:spcAft>
                <a:spcPct val="0"/>
              </a:spcAft>
            </a:pPr>
            <a:r>
              <a:rPr lang="en-US" sz="2400" b="1" dirty="0">
                <a:solidFill>
                  <a:srgbClr val="000000"/>
                </a:solidFill>
              </a:rPr>
              <a:t>stones (many </a:t>
            </a:r>
          </a:p>
          <a:p>
            <a:pPr defTabSz="822928" eaLnBrk="1" fontAlgn="base" hangingPunct="1">
              <a:lnSpc>
                <a:spcPct val="80000"/>
              </a:lnSpc>
              <a:spcBef>
                <a:spcPct val="0"/>
              </a:spcBef>
              <a:spcAft>
                <a:spcPct val="0"/>
              </a:spcAft>
            </a:pPr>
            <a:r>
              <a:rPr lang="en-US" sz="2400" b="1" dirty="0">
                <a:solidFill>
                  <a:srgbClr val="000000"/>
                </a:solidFill>
              </a:rPr>
              <a:t>from the Temple </a:t>
            </a:r>
          </a:p>
          <a:p>
            <a:pPr defTabSz="822928" eaLnBrk="1" fontAlgn="base" hangingPunct="1">
              <a:lnSpc>
                <a:spcPct val="80000"/>
              </a:lnSpc>
              <a:spcBef>
                <a:spcPct val="0"/>
              </a:spcBef>
              <a:spcAft>
                <a:spcPct val="0"/>
              </a:spcAft>
            </a:pPr>
            <a:r>
              <a:rPr lang="en-US" sz="2400" b="1" dirty="0">
                <a:solidFill>
                  <a:srgbClr val="000000"/>
                </a:solidFill>
              </a:rPr>
              <a:t>Itself) thrown out as rubble from mosque construction site.</a:t>
            </a:r>
          </a:p>
        </p:txBody>
      </p:sp>
    </p:spTree>
    <p:extLst>
      <p:ext uri="{BB962C8B-B14F-4D97-AF65-F5344CB8AC3E}">
        <p14:creationId xmlns:p14="http://schemas.microsoft.com/office/powerpoint/2010/main" val="394533900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378307" name="Rectangle 3"/>
          <p:cNvSpPr>
            <a:spLocks noChangeArrowheads="1"/>
          </p:cNvSpPr>
          <p:nvPr/>
        </p:nvSpPr>
        <p:spPr bwMode="auto">
          <a:xfrm>
            <a:off x="1143000" y="5280660"/>
            <a:ext cx="7063740" cy="1428750"/>
          </a:xfrm>
          <a:prstGeom prst="rect">
            <a:avLst/>
          </a:prstGeom>
          <a:noFill/>
          <a:ln w="9525">
            <a:noFill/>
            <a:miter lim="800000"/>
            <a:headEnd/>
            <a:tailEnd/>
          </a:ln>
          <a:effectLst>
            <a:outerShdw blurRad="63500" dist="101600" dir="2700000" algn="ctr" rotWithShape="0">
              <a:schemeClr val="tx1">
                <a:alpha val="96001"/>
              </a:schemeClr>
            </a:outerShdw>
          </a:effectLst>
        </p:spPr>
        <p:txBody>
          <a:bodyPr lIns="0" tIns="0" rIns="0" bIns="0"/>
          <a:lstStyle/>
          <a:p>
            <a:pPr algn="ctr" defTabSz="822928" fontAlgn="base">
              <a:spcBef>
                <a:spcPct val="0"/>
              </a:spcBef>
              <a:spcAft>
                <a:spcPct val="0"/>
              </a:spcAft>
              <a:tabLst>
                <a:tab pos="354154" algn="l"/>
                <a:tab pos="708296" algn="l"/>
                <a:tab pos="1062444" algn="l"/>
                <a:tab pos="1416585" algn="l"/>
                <a:tab pos="1782144" algn="l"/>
                <a:tab pos="2136298" algn="l"/>
                <a:tab pos="2490453" algn="l"/>
                <a:tab pos="2844598" algn="l"/>
                <a:tab pos="3198736" algn="l"/>
                <a:tab pos="3552863" algn="l"/>
                <a:tab pos="3907032" algn="l"/>
                <a:tab pos="4261167" algn="l"/>
                <a:tab pos="7082915" algn="l"/>
              </a:tabLst>
              <a:defRPr/>
            </a:pPr>
            <a:r>
              <a:rPr lang="en-US" sz="8600" dirty="0">
                <a:solidFill>
                  <a:srgbClr val="FFFF00"/>
                </a:solidFill>
                <a:effectLst>
                  <a:glow rad="101600">
                    <a:srgbClr val="000000">
                      <a:alpha val="75000"/>
                    </a:srgbClr>
                  </a:glow>
                </a:effectLst>
                <a:latin typeface="Impact" charset="0"/>
                <a:ea typeface="Impact" charset="0"/>
                <a:cs typeface="Impact" charset="0"/>
                <a:sym typeface="Impact" charset="0"/>
              </a:rPr>
              <a:t>20,000 tons!</a:t>
            </a:r>
          </a:p>
        </p:txBody>
      </p:sp>
    </p:spTree>
    <p:extLst>
      <p:ext uri="{BB962C8B-B14F-4D97-AF65-F5344CB8AC3E}">
        <p14:creationId xmlns:p14="http://schemas.microsoft.com/office/powerpoint/2010/main" val="253356785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78307"/>
                                        </p:tgtEl>
                                        <p:attrNameLst>
                                          <p:attrName>style.visibility</p:attrName>
                                        </p:attrNameLst>
                                      </p:cBhvr>
                                      <p:to>
                                        <p:strVal val="visible"/>
                                      </p:to>
                                    </p:set>
                                    <p:anim calcmode="lin" valueType="num">
                                      <p:cBhvr>
                                        <p:cTn id="7" dur="500" fill="hold"/>
                                        <p:tgtEl>
                                          <p:spTgt spid="1378307"/>
                                        </p:tgtEl>
                                        <p:attrNameLst>
                                          <p:attrName>ppt_w</p:attrName>
                                        </p:attrNameLst>
                                      </p:cBhvr>
                                      <p:tavLst>
                                        <p:tav tm="0">
                                          <p:val>
                                            <p:fltVal val="0"/>
                                          </p:val>
                                        </p:tav>
                                        <p:tav tm="100000">
                                          <p:val>
                                            <p:strVal val="#ppt_w"/>
                                          </p:val>
                                        </p:tav>
                                      </p:tavLst>
                                    </p:anim>
                                    <p:anim calcmode="lin" valueType="num">
                                      <p:cBhvr>
                                        <p:cTn id="8" dur="500" fill="hold"/>
                                        <p:tgtEl>
                                          <p:spTgt spid="1378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Jerusalemrally.jpg                                             000148F1Macintosh HD                   ABA7815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289"/>
            <a:ext cx="9144000" cy="6906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82880" y="205740"/>
            <a:ext cx="2981851" cy="2299091"/>
          </a:xfrm>
          <a:prstGeom prst="rect">
            <a:avLst/>
          </a:prstGeom>
          <a:noFill/>
        </p:spPr>
        <p:txBody>
          <a:bodyPr lIns="82292" tIns="41148" rIns="82292" bIns="41148">
            <a:spAutoFit/>
          </a:bodyPr>
          <a:lstStyle/>
          <a:p>
            <a:pPr defTabSz="822960" fontAlgn="base">
              <a:spcBef>
                <a:spcPct val="0"/>
              </a:spcBef>
              <a:spcAft>
                <a:spcPct val="0"/>
              </a:spcAft>
              <a:defRPr/>
            </a:pPr>
            <a:r>
              <a:rPr lang="en-US" sz="2900" dirty="0">
                <a:solidFill>
                  <a:srgbClr val="FFFFFF"/>
                </a:solidFill>
                <a:effectLst>
                  <a:glow rad="101600">
                    <a:srgbClr val="000000">
                      <a:alpha val="75000"/>
                    </a:srgbClr>
                  </a:glow>
                </a:effectLst>
                <a:latin typeface="GillSans" charset="0"/>
                <a:ea typeface="ＭＳ Ｐゴシック" charset="0"/>
                <a:cs typeface="ＭＳ Ｐゴシック" charset="0"/>
                <a:sym typeface="GillSans" charset="0"/>
              </a:rPr>
              <a:t>500,000 Israelis swear to stand with Jerusalem and the Temple Mount </a:t>
            </a:r>
          </a:p>
          <a:p>
            <a:pPr algn="ctr" defTabSz="822960" fontAlgn="base">
              <a:spcBef>
                <a:spcPct val="0"/>
              </a:spcBef>
              <a:spcAft>
                <a:spcPct val="0"/>
              </a:spcAft>
              <a:defRPr/>
            </a:pPr>
            <a:endParaRPr lang="en-US" sz="2900" dirty="0">
              <a:solidFill>
                <a:srgbClr val="000000"/>
              </a:solidFill>
              <a:latin typeface="GillSans" charset="0"/>
              <a:ea typeface="ＭＳ Ｐゴシック" charset="0"/>
              <a:cs typeface="ＭＳ Ｐゴシック" charset="0"/>
              <a:sym typeface="GillSans" charset="0"/>
            </a:endParaRPr>
          </a:p>
        </p:txBody>
      </p:sp>
    </p:spTree>
    <p:extLst>
      <p:ext uri="{BB962C8B-B14F-4D97-AF65-F5344CB8AC3E}">
        <p14:creationId xmlns:p14="http://schemas.microsoft.com/office/powerpoint/2010/main" val="394159264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
            <a:ext cx="4366260" cy="6846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19456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7700" y="0"/>
            <a:ext cx="4686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88156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p:cNvSpPr>
          <p:nvPr/>
        </p:nvSpPr>
        <p:spPr bwMode="auto">
          <a:xfrm>
            <a:off x="4572000" y="0"/>
            <a:ext cx="75724" cy="6858000"/>
          </a:xfrm>
          <a:prstGeom prst="rect">
            <a:avLst/>
          </a:prstGeom>
          <a:solidFill>
            <a:srgbClr val="000000"/>
          </a:solidFill>
          <a:ln w="9525">
            <a:solidFill>
              <a:schemeClr val="tx1"/>
            </a:solidFill>
            <a:miter lim="800000"/>
            <a:headEnd/>
            <a:tailEnd/>
          </a:ln>
        </p:spPr>
        <p:txBody>
          <a:bodyPr lIns="0" tIns="0" rIns="0" bIns="0"/>
          <a:lstStyle/>
          <a:p>
            <a:pPr defTabSz="822722" fontAlgn="base">
              <a:spcBef>
                <a:spcPct val="0"/>
              </a:spcBef>
              <a:spcAft>
                <a:spcPct val="0"/>
              </a:spcAft>
            </a:pPr>
            <a:endParaRPr lang="en-US" sz="1200" dirty="0">
              <a:solidFill>
                <a:srgbClr val="000000"/>
              </a:solidFill>
              <a:latin typeface="Times" charset="0"/>
              <a:ea typeface="ヒラギノ明朝 ProN W3" charset="0"/>
              <a:cs typeface="ヒラギノ明朝 ProN W3" charset="0"/>
              <a:sym typeface="Times" charset="0"/>
            </a:endParaRPr>
          </a:p>
        </p:txBody>
      </p:sp>
      <p:grpSp>
        <p:nvGrpSpPr>
          <p:cNvPr id="94210" name="Group 4"/>
          <p:cNvGrpSpPr>
            <a:grpSpLocks/>
          </p:cNvGrpSpPr>
          <p:nvPr/>
        </p:nvGrpSpPr>
        <p:grpSpPr bwMode="auto">
          <a:xfrm>
            <a:off x="2197419" y="3860484"/>
            <a:ext cx="184309" cy="470059"/>
            <a:chOff x="0" y="0"/>
            <a:chExt cx="116" cy="296"/>
          </a:xfrm>
        </p:grpSpPr>
        <p:sp>
          <p:nvSpPr>
            <p:cNvPr id="94213" name="Rectangle 2"/>
            <p:cNvSpPr>
              <a:spLocks/>
            </p:cNvSpPr>
            <p:nvPr/>
          </p:nvSpPr>
          <p:spPr bwMode="auto">
            <a:xfrm>
              <a:off x="0" y="8"/>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defTabSz="822722" fontAlgn="base">
                <a:spcBef>
                  <a:spcPct val="0"/>
                </a:spcBef>
                <a:spcAft>
                  <a:spcPct val="0"/>
                </a:spcAft>
              </a:pPr>
              <a:endParaRPr lang="en-US" sz="1200" dirty="0">
                <a:solidFill>
                  <a:srgbClr val="000000"/>
                </a:solidFill>
                <a:latin typeface="Times" charset="0"/>
                <a:ea typeface="ヒラギノ明朝 ProN W3" charset="0"/>
                <a:cs typeface="ヒラギノ明朝 ProN W3" charset="0"/>
                <a:sym typeface="Times" charset="0"/>
              </a:endParaRPr>
            </a:p>
          </p:txBody>
        </p:sp>
        <p:sp>
          <p:nvSpPr>
            <p:cNvPr id="94214" name="Rectangle 3"/>
            <p:cNvSpPr>
              <a:spLocks/>
            </p:cNvSpPr>
            <p:nvPr/>
          </p:nvSpPr>
          <p:spPr bwMode="auto">
            <a:xfrm>
              <a:off x="8" y="0"/>
              <a:ext cx="0"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spAutoFit/>
            </a:bodyPr>
            <a:lstStyle/>
            <a:p>
              <a:pPr defTabSz="822722" fontAlgn="base">
                <a:spcBef>
                  <a:spcPct val="0"/>
                </a:spcBef>
                <a:spcAft>
                  <a:spcPct val="0"/>
                </a:spcAft>
              </a:pPr>
              <a:endParaRPr lang="en-US" sz="1200" dirty="0">
                <a:solidFill>
                  <a:srgbClr val="000000"/>
                </a:solidFill>
                <a:latin typeface="Times" charset="0"/>
                <a:ea typeface="ヒラギノ明朝 ProN W3" charset="0"/>
                <a:cs typeface="ヒラギノ明朝 ProN W3" charset="0"/>
                <a:sym typeface="Times" charset="0"/>
              </a:endParaRPr>
            </a:p>
          </p:txBody>
        </p:sp>
      </p:grpSp>
      <p:pic>
        <p:nvPicPr>
          <p:cNvPr id="8"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85309" y="1"/>
            <a:ext cx="4958709" cy="695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 name="Rectangle 1"/>
          <p:cNvSpPr/>
          <p:nvPr/>
        </p:nvSpPr>
        <p:spPr bwMode="auto">
          <a:xfrm>
            <a:off x="4572000" y="0"/>
            <a:ext cx="165100" cy="685657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36" tIns="45716" rIns="91436" bIns="45716" numCol="1" rtlCol="0" anchor="t" anchorCtr="0" compatLnSpc="1">
            <a:prstTxWarp prst="textNoShape">
              <a:avLst/>
            </a:prstTxWarp>
          </a:bodyPr>
          <a:lstStyle/>
          <a:p>
            <a:pPr defTabSz="914238" fontAlgn="base">
              <a:spcBef>
                <a:spcPct val="0"/>
              </a:spcBef>
              <a:spcAft>
                <a:spcPct val="0"/>
              </a:spcAft>
              <a:tabLst>
                <a:tab pos="355536" algn="l"/>
                <a:tab pos="711074" algn="l"/>
                <a:tab pos="1066611" algn="l"/>
                <a:tab pos="1422146" algn="l"/>
                <a:tab pos="1777676" algn="l"/>
                <a:tab pos="2133221" algn="l"/>
                <a:tab pos="2488754" algn="l"/>
                <a:tab pos="2844291" algn="l"/>
                <a:tab pos="3199824" algn="l"/>
                <a:tab pos="3555356" algn="l"/>
                <a:tab pos="3910898" algn="l"/>
                <a:tab pos="4266430" algn="l"/>
              </a:tabLst>
            </a:pPr>
            <a:endParaRPr lang="en-US" sz="1200" dirty="0">
              <a:solidFill>
                <a:srgbClr val="000000"/>
              </a:solidFill>
              <a:latin typeface="Times" charset="0"/>
              <a:ea typeface="ヒラギノ明朝 ProN W3" charset="0"/>
              <a:cs typeface="ヒラギノ明朝 ProN W3" charset="0"/>
              <a:sym typeface="Times" charset="0"/>
            </a:endParaRPr>
          </a:p>
        </p:txBody>
      </p:sp>
      <p:pic>
        <p:nvPicPr>
          <p:cNvPr id="10" name="Picture 6"/>
          <p:cNvPicPr>
            <a:picLocks noChangeAspect="1" noChangeArrowheads="1"/>
          </p:cNvPicPr>
          <p:nvPr/>
        </p:nvPicPr>
        <p:blipFill>
          <a:blip r:embed="rId3"/>
          <a:srcRect/>
          <a:stretch>
            <a:fillRect/>
          </a:stretch>
        </p:blipFill>
        <p:spPr bwMode="auto">
          <a:xfrm>
            <a:off x="5" y="0"/>
            <a:ext cx="4737735" cy="6858000"/>
          </a:xfrm>
          <a:prstGeom prst="rect">
            <a:avLst/>
          </a:prstGeom>
          <a:noFill/>
          <a:ln w="25400">
            <a:noFill/>
            <a:miter lim="800000"/>
            <a:headEnd/>
            <a:tailEnd/>
          </a:ln>
          <a:effectLst>
            <a:outerShdw blurRad="63500" dist="190499" dir="6899992" algn="ctr" rotWithShape="0">
              <a:schemeClr val="bg2">
                <a:alpha val="56999"/>
              </a:schemeClr>
            </a:outerShdw>
          </a:effectLst>
        </p:spPr>
      </p:pic>
    </p:spTree>
    <p:extLst>
      <p:ext uri="{BB962C8B-B14F-4D97-AF65-F5344CB8AC3E}">
        <p14:creationId xmlns:p14="http://schemas.microsoft.com/office/powerpoint/2010/main" val="1450363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28650"/>
            <a:ext cx="9372600" cy="7486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82627" name="Text Box 3"/>
          <p:cNvSpPr txBox="1">
            <a:spLocks noChangeArrowheads="1"/>
          </p:cNvSpPr>
          <p:nvPr/>
        </p:nvSpPr>
        <p:spPr bwMode="auto">
          <a:xfrm>
            <a:off x="-6707188" y="3151288"/>
            <a:ext cx="3124200" cy="1846659"/>
          </a:xfrm>
          <a:prstGeom prst="rect">
            <a:avLst/>
          </a:prstGeom>
          <a:noFill/>
          <a:ln>
            <a:noFill/>
          </a:ln>
          <a:effectLst>
            <a:outerShdw blurRad="63500" dist="38099" dir="2700000" algn="ctr" rotWithShape="0">
              <a:srgbClr val="BFBFB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1pPr>
            <a:lvl2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2pPr>
            <a:lvl3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3pPr>
            <a:lvl4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4pPr>
            <a:lvl5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9pPr>
          </a:lstStyle>
          <a:p>
            <a:pPr algn="ctr" defTabSz="913581" fontAlgn="base">
              <a:spcBef>
                <a:spcPct val="0"/>
              </a:spcBef>
              <a:spcAft>
                <a:spcPct val="0"/>
              </a:spcAft>
            </a:pPr>
            <a:r>
              <a:rPr lang="en-US" sz="2000">
                <a:solidFill>
                  <a:srgbClr val="FFFF00"/>
                </a:solidFill>
                <a:latin typeface="Impact" charset="0"/>
              </a:rPr>
              <a:t>For I will gather all the nations </a:t>
            </a:r>
          </a:p>
          <a:p>
            <a:pPr algn="ctr" defTabSz="913581" fontAlgn="base">
              <a:spcBef>
                <a:spcPct val="0"/>
              </a:spcBef>
              <a:spcAft>
                <a:spcPct val="0"/>
              </a:spcAft>
            </a:pPr>
            <a:r>
              <a:rPr lang="en-US" sz="2000">
                <a:solidFill>
                  <a:srgbClr val="FFFF00"/>
                </a:solidFill>
                <a:latin typeface="Impact" charset="0"/>
              </a:rPr>
              <a:t>against Jerusalem to battle, </a:t>
            </a:r>
          </a:p>
          <a:p>
            <a:pPr algn="ctr" defTabSz="913581" fontAlgn="base">
              <a:spcBef>
                <a:spcPct val="0"/>
              </a:spcBef>
              <a:spcAft>
                <a:spcPct val="0"/>
              </a:spcAft>
            </a:pPr>
            <a:r>
              <a:rPr lang="en-US" sz="2000">
                <a:solidFill>
                  <a:srgbClr val="FFFF00"/>
                </a:solidFill>
                <a:latin typeface="Impact" charset="0"/>
              </a:rPr>
              <a:t>and the city will be captured, </a:t>
            </a:r>
          </a:p>
          <a:p>
            <a:pPr algn="ctr" defTabSz="913581" fontAlgn="base">
              <a:spcBef>
                <a:spcPct val="0"/>
              </a:spcBef>
              <a:spcAft>
                <a:spcPct val="0"/>
              </a:spcAft>
            </a:pPr>
            <a:r>
              <a:rPr lang="en-US" sz="2000">
                <a:solidFill>
                  <a:srgbClr val="FFFF00"/>
                </a:solidFill>
                <a:latin typeface="Impact" charset="0"/>
              </a:rPr>
              <a:t>the houses plundered … </a:t>
            </a:r>
          </a:p>
          <a:p>
            <a:pPr algn="ctr" defTabSz="913581" fontAlgn="base">
              <a:spcBef>
                <a:spcPct val="0"/>
              </a:spcBef>
              <a:spcAft>
                <a:spcPct val="0"/>
              </a:spcAft>
            </a:pPr>
            <a:r>
              <a:rPr lang="en-US" sz="2000">
                <a:solidFill>
                  <a:srgbClr val="FFFF00"/>
                </a:solidFill>
                <a:latin typeface="Impact" charset="0"/>
              </a:rPr>
              <a:t>Zechariah 14:2</a:t>
            </a:r>
          </a:p>
        </p:txBody>
      </p:sp>
      <p:sp>
        <p:nvSpPr>
          <p:cNvPr id="282628" name="Text Box 4"/>
          <p:cNvSpPr txBox="1">
            <a:spLocks noChangeArrowheads="1"/>
          </p:cNvSpPr>
          <p:nvPr/>
        </p:nvSpPr>
        <p:spPr bwMode="auto">
          <a:xfrm>
            <a:off x="-8110538" y="1828802"/>
            <a:ext cx="2451100" cy="2476500"/>
          </a:xfrm>
          <a:prstGeom prst="rect">
            <a:avLst/>
          </a:prstGeom>
          <a:noFill/>
          <a:ln>
            <a:noFill/>
          </a:ln>
          <a:effectLst>
            <a:outerShdw blurRad="63500" dist="38099" dir="2700000" algn="ctr" rotWithShape="0">
              <a:srgbClr val="99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1pPr>
            <a:lvl2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2pPr>
            <a:lvl3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3pPr>
            <a:lvl4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4pPr>
            <a:lvl5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9pPr>
          </a:lstStyle>
          <a:p>
            <a:pPr algn="ctr" defTabSz="913581" fontAlgn="base">
              <a:spcBef>
                <a:spcPct val="0"/>
              </a:spcBef>
              <a:spcAft>
                <a:spcPct val="0"/>
              </a:spcAft>
            </a:pPr>
            <a:r>
              <a:rPr lang="en-US" sz="2000">
                <a:solidFill>
                  <a:srgbClr val="0066CC"/>
                </a:solidFill>
                <a:latin typeface="Impact" charset="0"/>
              </a:rPr>
              <a:t>"For I will gather </a:t>
            </a:r>
          </a:p>
          <a:p>
            <a:pPr algn="ctr" defTabSz="913581" fontAlgn="base">
              <a:spcBef>
                <a:spcPct val="0"/>
              </a:spcBef>
              <a:spcAft>
                <a:spcPct val="0"/>
              </a:spcAft>
            </a:pPr>
            <a:r>
              <a:rPr lang="en-US" sz="2000">
                <a:solidFill>
                  <a:srgbClr val="0066CC"/>
                </a:solidFill>
                <a:latin typeface="Impact" charset="0"/>
              </a:rPr>
              <a:t>all the nations </a:t>
            </a:r>
          </a:p>
          <a:p>
            <a:pPr algn="ctr" defTabSz="913581" fontAlgn="base">
              <a:spcBef>
                <a:spcPct val="0"/>
              </a:spcBef>
              <a:spcAft>
                <a:spcPct val="0"/>
              </a:spcAft>
            </a:pPr>
            <a:r>
              <a:rPr lang="en-US" sz="2000">
                <a:solidFill>
                  <a:srgbClr val="0066CC"/>
                </a:solidFill>
                <a:latin typeface="Impact" charset="0"/>
              </a:rPr>
              <a:t>against Jerusalem </a:t>
            </a:r>
          </a:p>
          <a:p>
            <a:pPr algn="ctr" defTabSz="913581" fontAlgn="base">
              <a:spcBef>
                <a:spcPct val="0"/>
              </a:spcBef>
              <a:spcAft>
                <a:spcPct val="0"/>
              </a:spcAft>
            </a:pPr>
            <a:r>
              <a:rPr lang="en-US" sz="2000">
                <a:solidFill>
                  <a:srgbClr val="0066CC"/>
                </a:solidFill>
                <a:latin typeface="Impact" charset="0"/>
              </a:rPr>
              <a:t>to battle, and the</a:t>
            </a:r>
          </a:p>
          <a:p>
            <a:pPr algn="ctr" defTabSz="913581" fontAlgn="base">
              <a:spcBef>
                <a:spcPct val="0"/>
              </a:spcBef>
              <a:spcAft>
                <a:spcPct val="0"/>
              </a:spcAft>
            </a:pPr>
            <a:r>
              <a:rPr lang="en-US" sz="2000">
                <a:solidFill>
                  <a:srgbClr val="0066CC"/>
                </a:solidFill>
                <a:latin typeface="Impact" charset="0"/>
              </a:rPr>
              <a:t> city will be captured,</a:t>
            </a:r>
          </a:p>
          <a:p>
            <a:pPr algn="ctr" defTabSz="913581" fontAlgn="base">
              <a:spcBef>
                <a:spcPct val="0"/>
              </a:spcBef>
              <a:spcAft>
                <a:spcPct val="0"/>
              </a:spcAft>
            </a:pPr>
            <a:r>
              <a:rPr lang="en-US" sz="2000">
                <a:solidFill>
                  <a:srgbClr val="0066CC"/>
                </a:solidFill>
                <a:latin typeface="Impact" charset="0"/>
              </a:rPr>
              <a:t> the houses plundered …</a:t>
            </a:r>
          </a:p>
          <a:p>
            <a:pPr algn="ctr" defTabSz="913581" fontAlgn="base">
              <a:spcBef>
                <a:spcPct val="0"/>
              </a:spcBef>
              <a:spcAft>
                <a:spcPct val="0"/>
              </a:spcAft>
            </a:pPr>
            <a:r>
              <a:rPr lang="en-US" sz="2000">
                <a:solidFill>
                  <a:srgbClr val="0066CC"/>
                </a:solidFill>
                <a:latin typeface="Impact" charset="0"/>
              </a:rPr>
              <a:t> Zechariah 14:2</a:t>
            </a:r>
          </a:p>
        </p:txBody>
      </p:sp>
      <p:sp>
        <p:nvSpPr>
          <p:cNvPr id="282629" name="Text Box 5"/>
          <p:cNvSpPr txBox="1">
            <a:spLocks noChangeArrowheads="1"/>
          </p:cNvSpPr>
          <p:nvPr/>
        </p:nvSpPr>
        <p:spPr bwMode="auto">
          <a:xfrm>
            <a:off x="304802" y="228600"/>
            <a:ext cx="8839200" cy="1577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36" tIns="45716" rIns="91436" bIns="45716">
            <a:spAutoFit/>
          </a:bodyPr>
          <a:lstStyle/>
          <a:p>
            <a:pPr defTabSz="913581" eaLnBrk="0" fontAlgn="base" hangingPunct="0">
              <a:spcBef>
                <a:spcPct val="0"/>
              </a:spcBef>
              <a:spcAft>
                <a:spcPct val="0"/>
              </a:spcAft>
            </a:pPr>
            <a:r>
              <a:rPr lang="en-US" sz="3200" dirty="0">
                <a:solidFill>
                  <a:srgbClr val="FFFFFF"/>
                </a:solidFill>
                <a:effectLst>
                  <a:glow rad="101600">
                    <a:srgbClr val="000000">
                      <a:alpha val="75000"/>
                    </a:srgbClr>
                  </a:glow>
                </a:effectLst>
                <a:latin typeface="Impact" charset="0"/>
                <a:ea typeface="ＭＳ Ｐゴシック" charset="0"/>
              </a:rPr>
              <a:t>For I will gather all the nations against Jerusalem</a:t>
            </a:r>
          </a:p>
          <a:p>
            <a:pPr defTabSz="913581" eaLnBrk="0" fontAlgn="base" hangingPunct="0">
              <a:spcBef>
                <a:spcPct val="0"/>
              </a:spcBef>
              <a:spcAft>
                <a:spcPct val="0"/>
              </a:spcAft>
            </a:pPr>
            <a:r>
              <a:rPr lang="en-US" sz="3200" dirty="0">
                <a:solidFill>
                  <a:srgbClr val="FFFFFF"/>
                </a:solidFill>
                <a:effectLst>
                  <a:glow rad="101600">
                    <a:srgbClr val="000000">
                      <a:alpha val="75000"/>
                    </a:srgbClr>
                  </a:glow>
                </a:effectLst>
                <a:latin typeface="Impact" charset="0"/>
                <a:ea typeface="ＭＳ Ｐゴシック" charset="0"/>
              </a:rPr>
              <a:t>to battle, and the city will be captured, the houses plundered … and half the city exiled …</a:t>
            </a:r>
            <a:r>
              <a:rPr lang="en-US" sz="2400" dirty="0">
                <a:solidFill>
                  <a:srgbClr val="FFFFFF"/>
                </a:solidFill>
                <a:effectLst>
                  <a:glow rad="101600">
                    <a:srgbClr val="000000">
                      <a:alpha val="75000"/>
                    </a:srgbClr>
                  </a:glow>
                </a:effectLst>
                <a:latin typeface="Impact" charset="0"/>
                <a:ea typeface="ＭＳ Ｐゴシック" charset="0"/>
              </a:rPr>
              <a:t> </a:t>
            </a:r>
            <a:r>
              <a:rPr lang="en-US" sz="3200" dirty="0">
                <a:solidFill>
                  <a:srgbClr val="FFFFFF"/>
                </a:solidFill>
                <a:effectLst>
                  <a:glow rad="101600">
                    <a:srgbClr val="000000">
                      <a:alpha val="75000"/>
                    </a:srgbClr>
                  </a:glow>
                </a:effectLst>
                <a:latin typeface="Impact" charset="0"/>
                <a:ea typeface="ＭＳ Ｐゴシック" charset="0"/>
              </a:rPr>
              <a:t> </a:t>
            </a:r>
            <a:r>
              <a:rPr lang="en-US" sz="2800" dirty="0">
                <a:solidFill>
                  <a:srgbClr val="F1E07A"/>
                </a:solidFill>
                <a:effectLst>
                  <a:glow rad="101600">
                    <a:srgbClr val="000000">
                      <a:alpha val="75000"/>
                    </a:srgbClr>
                  </a:glow>
                </a:effectLst>
                <a:latin typeface="Impact" charset="0"/>
                <a:ea typeface="ＭＳ Ｐゴシック" charset="0"/>
              </a:rPr>
              <a:t>Zechariah 14:2</a:t>
            </a:r>
          </a:p>
        </p:txBody>
      </p:sp>
    </p:spTree>
    <p:extLst>
      <p:ext uri="{BB962C8B-B14F-4D97-AF65-F5344CB8AC3E}">
        <p14:creationId xmlns:p14="http://schemas.microsoft.com/office/powerpoint/2010/main" val="9949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12px-Jerusalem_Dome_of_the_rock_BW_14.jpg"/>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 y="0"/>
            <a:ext cx="9200310" cy="6858000"/>
          </a:xfrm>
          <a:prstGeom prst="rect">
            <a:avLst/>
          </a:prstGeom>
        </p:spPr>
      </p:pic>
      <p:sp>
        <p:nvSpPr>
          <p:cNvPr id="4" name="Rectangle 3"/>
          <p:cNvSpPr/>
          <p:nvPr/>
        </p:nvSpPr>
        <p:spPr>
          <a:xfrm>
            <a:off x="342900" y="379949"/>
            <a:ext cx="8509000" cy="6441000"/>
          </a:xfrm>
          <a:prstGeom prst="rect">
            <a:avLst/>
          </a:prstGeom>
        </p:spPr>
        <p:txBody>
          <a:bodyPr wrap="square" lIns="91193" tIns="45597" rIns="91193" bIns="45597">
            <a:spAutoFit/>
          </a:bodyPr>
          <a:lstStyle/>
          <a:p>
            <a:pPr defTabSz="455153"/>
            <a:endParaRPr lang="en-US" dirty="0">
              <a:solidFill>
                <a:prstClr val="black"/>
              </a:solidFill>
              <a:latin typeface="Calibri"/>
            </a:endParaRPr>
          </a:p>
          <a:p>
            <a:pPr defTabSz="455153">
              <a:lnSpc>
                <a:spcPct val="90000"/>
              </a:lnSpc>
            </a:pPr>
            <a:r>
              <a:rPr lang="en-US" sz="2400" b="1" dirty="0">
                <a:solidFill>
                  <a:prstClr val="white"/>
                </a:solidFill>
                <a:effectLst>
                  <a:glow rad="101600">
                    <a:prstClr val="black">
                      <a:alpha val="75000"/>
                    </a:prstClr>
                  </a:glow>
                </a:effectLst>
                <a:latin typeface="Arial Narrow"/>
                <a:cs typeface="Arial Narrow"/>
              </a:rPr>
              <a:t>In a verdict handed down in 1996, the Supreme Court made the following remarks: “No court in Israel needs proof that encroachment on the territory of the Temple Mount by the Muslim Waqf, to expand the Muslim prayer area, causes real offense to the religious and national sentiments of large parts of the Jewish public in regard to the site most sacred to Jews. [...] The spread of the Muslims to an additional prayer area severely offends the sensibilities of Jews in regard to the site. [...] This is the dispute simply put, without any embellishment.” The court added, “However, the reality on the Temple Mount [...] is by no means simple. It is extremely delicate and complicated, to the extent that the court cannot ignore it, and in regard to the said dispute, it cannot restrict itself to the rules of law, as it is normally accustomed. [...] This is one of those cases in which </a:t>
            </a:r>
            <a:r>
              <a:rPr lang="en-US" sz="2400" b="1" i="1" dirty="0">
                <a:solidFill>
                  <a:srgbClr val="FFEDAD"/>
                </a:solidFill>
                <a:effectLst>
                  <a:glow rad="101600">
                    <a:prstClr val="black">
                      <a:alpha val="75000"/>
                    </a:prstClr>
                  </a:glow>
                </a:effectLst>
                <a:latin typeface="Arial Narrow"/>
                <a:cs typeface="Arial Narrow"/>
              </a:rPr>
              <a:t>a judicial ruling is not the reasonable way to decide the dispute, and a decision of this kind goes beyond the boundaries of the law. It is the political echelon, and not the court </a:t>
            </a:r>
            <a:r>
              <a:rPr lang="en-US" sz="2400" b="1" dirty="0">
                <a:solidFill>
                  <a:prstClr val="white"/>
                </a:solidFill>
                <a:effectLst>
                  <a:glow rad="101600">
                    <a:prstClr val="black">
                      <a:alpha val="75000"/>
                    </a:prstClr>
                  </a:glow>
                </a:effectLst>
                <a:latin typeface="Arial Narrow"/>
                <a:cs typeface="Arial Narrow"/>
              </a:rPr>
              <a:t>[...] that must give content and meaning to the historical call: ‘The Temple Mount is ours.”</a:t>
            </a:r>
          </a:p>
          <a:p>
            <a:pPr defTabSz="455153">
              <a:lnSpc>
                <a:spcPct val="90000"/>
              </a:lnSpc>
            </a:pPr>
            <a:endParaRPr lang="en-US" sz="800" b="1" dirty="0">
              <a:solidFill>
                <a:prstClr val="white"/>
              </a:solidFill>
              <a:effectLst>
                <a:glow rad="101600">
                  <a:prstClr val="black">
                    <a:alpha val="75000"/>
                  </a:prstClr>
                </a:glow>
              </a:effectLst>
              <a:latin typeface="Arial Narrow"/>
              <a:cs typeface="Arial Narrow"/>
            </a:endParaRPr>
          </a:p>
          <a:p>
            <a:pPr defTabSz="455153">
              <a:lnSpc>
                <a:spcPct val="90000"/>
              </a:lnSpc>
            </a:pPr>
            <a:r>
              <a:rPr lang="en-US" sz="2200" b="1" i="1" dirty="0">
                <a:solidFill>
                  <a:srgbClr val="CCFFCC"/>
                </a:solidFill>
                <a:effectLst>
                  <a:glow rad="101600">
                    <a:prstClr val="black">
                      <a:alpha val="75000"/>
                    </a:prstClr>
                  </a:glow>
                </a:effectLst>
                <a:latin typeface="Arial Narrow"/>
                <a:cs typeface="Arial Narrow"/>
              </a:rPr>
              <a:t>	           Opinion On the Issue of the Works on the Temple Mount  (</a:t>
            </a:r>
            <a:r>
              <a:rPr lang="en-US" sz="2200" b="1" dirty="0">
                <a:solidFill>
                  <a:srgbClr val="CCFFCC"/>
                </a:solidFill>
                <a:effectLst>
                  <a:glow rad="101600">
                    <a:prstClr val="black">
                      <a:alpha val="75000"/>
                    </a:prstClr>
                  </a:glow>
                </a:effectLst>
                <a:latin typeface="Arial Narrow"/>
                <a:cs typeface="Arial Narrow"/>
              </a:rPr>
              <a:t>9/10): 2 </a:t>
            </a:r>
          </a:p>
        </p:txBody>
      </p:sp>
      <p:sp>
        <p:nvSpPr>
          <p:cNvPr id="5" name="TextBox 4"/>
          <p:cNvSpPr txBox="1"/>
          <p:nvPr/>
        </p:nvSpPr>
        <p:spPr>
          <a:xfrm>
            <a:off x="1333555" y="12988"/>
            <a:ext cx="6370475" cy="590682"/>
          </a:xfrm>
          <a:prstGeom prst="rect">
            <a:avLst/>
          </a:prstGeom>
          <a:noFill/>
        </p:spPr>
        <p:txBody>
          <a:bodyPr wrap="none" lIns="91193" tIns="45597" rIns="91193" bIns="45597" rtlCol="0">
            <a:spAutoFit/>
          </a:bodyPr>
          <a:lstStyle/>
          <a:p>
            <a:pPr defTabSz="455153"/>
            <a:r>
              <a:rPr lang="en-US" sz="3200" b="1" dirty="0">
                <a:solidFill>
                  <a:srgbClr val="FFEDAD"/>
                </a:solidFill>
                <a:effectLst>
                  <a:glow rad="101600">
                    <a:prstClr val="black">
                      <a:alpha val="75000"/>
                    </a:prstClr>
                  </a:glow>
                </a:effectLst>
                <a:latin typeface="Abadi MT Condensed Extra Bold"/>
                <a:cs typeface="Abadi MT Condensed Extra Bold"/>
              </a:rPr>
              <a:t>Temple Mount Only Decided Politically</a:t>
            </a:r>
          </a:p>
        </p:txBody>
      </p:sp>
    </p:spTree>
    <p:extLst>
      <p:ext uri="{BB962C8B-B14F-4D97-AF65-F5344CB8AC3E}">
        <p14:creationId xmlns:p14="http://schemas.microsoft.com/office/powerpoint/2010/main" val="173720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rotecting Jerusalems Holy Sit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457700" cy="6858000"/>
          </a:xfrm>
          <a:prstGeom prst="rect">
            <a:avLst/>
          </a:prstGeom>
        </p:spPr>
      </p:pic>
      <p:sp>
        <p:nvSpPr>
          <p:cNvPr id="5" name="TextBox 4"/>
          <p:cNvSpPr txBox="1"/>
          <p:nvPr/>
        </p:nvSpPr>
        <p:spPr>
          <a:xfrm>
            <a:off x="4676329" y="233487"/>
            <a:ext cx="4064158" cy="875111"/>
          </a:xfrm>
          <a:prstGeom prst="rect">
            <a:avLst/>
          </a:prstGeom>
          <a:noFill/>
        </p:spPr>
        <p:txBody>
          <a:bodyPr wrap="none" lIns="91436" tIns="45716" rIns="91436" bIns="45716" rtlCol="0">
            <a:spAutoFit/>
          </a:bodyPr>
          <a:lstStyle/>
          <a:p>
            <a:pPr algn="ctr" defTabSz="455153">
              <a:lnSpc>
                <a:spcPct val="90000"/>
              </a:lnSpc>
            </a:pPr>
            <a:r>
              <a:rPr lang="en-US" sz="2800" dirty="0">
                <a:solidFill>
                  <a:srgbClr val="FFEDAD"/>
                </a:solidFill>
                <a:latin typeface="Albertus Extra Bold"/>
                <a:cs typeface="Albertus Extra Bold"/>
              </a:rPr>
              <a:t>Common Heritage of</a:t>
            </a:r>
          </a:p>
          <a:p>
            <a:pPr algn="ctr" defTabSz="455153">
              <a:lnSpc>
                <a:spcPct val="90000"/>
              </a:lnSpc>
            </a:pPr>
            <a:r>
              <a:rPr lang="en-US" sz="2800" dirty="0">
                <a:solidFill>
                  <a:srgbClr val="FFEDAD"/>
                </a:solidFill>
                <a:latin typeface="Albertus Extra Bold"/>
                <a:cs typeface="Albertus Extra Bold"/>
              </a:rPr>
              <a:t>Mankind Legal Regime</a:t>
            </a:r>
          </a:p>
        </p:txBody>
      </p:sp>
      <p:sp>
        <p:nvSpPr>
          <p:cNvPr id="6" name="TextBox 5"/>
          <p:cNvSpPr txBox="1"/>
          <p:nvPr/>
        </p:nvSpPr>
        <p:spPr>
          <a:xfrm>
            <a:off x="4584823" y="1282057"/>
            <a:ext cx="4457701" cy="5277854"/>
          </a:xfrm>
          <a:prstGeom prst="rect">
            <a:avLst/>
          </a:prstGeom>
          <a:noFill/>
        </p:spPr>
        <p:txBody>
          <a:bodyPr wrap="square" lIns="91436" tIns="45716" rIns="91436" bIns="45716" rtlCol="0">
            <a:spAutoFit/>
          </a:bodyPr>
          <a:lstStyle/>
          <a:p>
            <a:pPr defTabSz="455153">
              <a:lnSpc>
                <a:spcPct val="90000"/>
              </a:lnSpc>
            </a:pPr>
            <a:r>
              <a:rPr lang="en-US" sz="2200" b="1" dirty="0">
                <a:solidFill>
                  <a:srgbClr val="FFFFFF"/>
                </a:solidFill>
                <a:latin typeface="Arial Narrow"/>
                <a:cs typeface="Arial Narrow"/>
              </a:rPr>
              <a:t>“Given the emphasis upon the international community’s interest in the sites, under the concept of heritage of humankind, representatives from the international community need to be included as mediators and guarantors. These would likely come from the United Nations (UNESCO) and drawn from regional powers such as the Arab League, NATO, or interested states such as the U.S., the E.U., and Russia. … Any proposed legal regime will require interfaith cooperation composed of religious leaders from the region. It may be supplemented by international religious leaders who may serve as mediators.”   </a:t>
            </a:r>
            <a:r>
              <a:rPr lang="en-US" sz="2200" b="1" dirty="0">
                <a:solidFill>
                  <a:srgbClr val="FFEDAD"/>
                </a:solidFill>
                <a:latin typeface="Arial Narrow"/>
                <a:cs typeface="Arial Narrow"/>
              </a:rPr>
              <a:t>Pp. 180-183</a:t>
            </a:r>
          </a:p>
        </p:txBody>
      </p:sp>
    </p:spTree>
    <p:extLst>
      <p:ext uri="{BB962C8B-B14F-4D97-AF65-F5344CB8AC3E}">
        <p14:creationId xmlns:p14="http://schemas.microsoft.com/office/powerpoint/2010/main" val="110096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04 at 3.01.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55" y="-9428"/>
            <a:ext cx="9275975" cy="6956981"/>
          </a:xfrm>
          <a:prstGeom prst="rect">
            <a:avLst/>
          </a:prstGeom>
        </p:spPr>
      </p:pic>
      <p:sp>
        <p:nvSpPr>
          <p:cNvPr id="3" name="Title 2">
            <a:extLst>
              <a:ext uri="{FF2B5EF4-FFF2-40B4-BE49-F238E27FC236}">
                <a16:creationId xmlns:a16="http://schemas.microsoft.com/office/drawing/2014/main" id="{0FC3B4FD-0E88-5047-BCE7-4097D53B8810}"/>
              </a:ext>
            </a:extLst>
          </p:cNvPr>
          <p:cNvSpPr>
            <a:spLocks noGrp="1"/>
          </p:cNvSpPr>
          <p:nvPr>
            <p:ph type="title" idx="4294967295"/>
          </p:nvPr>
        </p:nvSpPr>
        <p:spPr>
          <a:xfrm>
            <a:off x="2686640" y="5989586"/>
            <a:ext cx="4072379" cy="769433"/>
          </a:xfrm>
          <a:solidFill>
            <a:schemeClr val="bg2"/>
          </a:solidFill>
        </p:spPr>
        <p:txBody>
          <a:bodyPr/>
          <a:lstStyle/>
          <a:p>
            <a:pPr algn="ctr"/>
            <a:r>
              <a:rPr lang="en-US" b="1" dirty="0"/>
              <a:t>Malachi 3:1</a:t>
            </a:r>
          </a:p>
        </p:txBody>
      </p:sp>
    </p:spTree>
    <p:extLst>
      <p:ext uri="{BB962C8B-B14F-4D97-AF65-F5344CB8AC3E}">
        <p14:creationId xmlns:p14="http://schemas.microsoft.com/office/powerpoint/2010/main" val="109434621"/>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Homepage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Use this QR Code for Access</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03021424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Olivet Discourse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4606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3474" name="Picture 1" descr="Rose Guide to the Templ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4420" y="205873"/>
            <a:ext cx="6309360" cy="6473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35140" y="5212080"/>
            <a:ext cx="2047484" cy="1412694"/>
          </a:xfrm>
          <a:prstGeom prst="rect">
            <a:avLst/>
          </a:prstGeom>
          <a:noFill/>
        </p:spPr>
        <p:txBody>
          <a:bodyPr wrap="none" lIns="82049" tIns="41031" rIns="82049" bIns="41031">
            <a:spAutoFit/>
          </a:bodyPr>
          <a:lstStyle/>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Overlays of </a:t>
            </a:r>
          </a:p>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Tabernacle &amp; </a:t>
            </a:r>
          </a:p>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Temples</a:t>
            </a:r>
          </a:p>
        </p:txBody>
      </p:sp>
      <p:sp>
        <p:nvSpPr>
          <p:cNvPr id="4" name="TextBox 3"/>
          <p:cNvSpPr txBox="1"/>
          <p:nvPr/>
        </p:nvSpPr>
        <p:spPr>
          <a:xfrm>
            <a:off x="457290" y="342900"/>
            <a:ext cx="3756725" cy="969496"/>
          </a:xfrm>
          <a:prstGeom prst="rect">
            <a:avLst/>
          </a:prstGeom>
          <a:noFill/>
        </p:spPr>
        <p:txBody>
          <a:bodyPr wrap="none" lIns="82049" tIns="41031" rIns="82049" bIns="41031">
            <a:spAutoFit/>
          </a:bodyPr>
          <a:lstStyle/>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Fold-out Posters of</a:t>
            </a:r>
          </a:p>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the Temple through Time</a:t>
            </a:r>
          </a:p>
        </p:txBody>
      </p:sp>
      <p:sp>
        <p:nvSpPr>
          <p:cNvPr id="5" name="TextBox 4"/>
          <p:cNvSpPr txBox="1"/>
          <p:nvPr/>
        </p:nvSpPr>
        <p:spPr>
          <a:xfrm>
            <a:off x="7315290" y="891540"/>
            <a:ext cx="1630745" cy="4958280"/>
          </a:xfrm>
          <a:prstGeom prst="rect">
            <a:avLst/>
          </a:prstGeom>
          <a:noFill/>
        </p:spPr>
        <p:txBody>
          <a:bodyPr lIns="82049" tIns="41031" rIns="82049" bIns="41031">
            <a:spAutoFit/>
          </a:bodyPr>
          <a:lstStyle/>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Full</a:t>
            </a:r>
          </a:p>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color</a:t>
            </a:r>
          </a:p>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photos,</a:t>
            </a:r>
          </a:p>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original</a:t>
            </a:r>
          </a:p>
          <a:p>
            <a:pPr algn="ctr" defTabSz="820067" fontAlgn="base">
              <a:spcBef>
                <a:spcPct val="0"/>
              </a:spcBef>
              <a:spcAft>
                <a:spcPct val="0"/>
              </a:spcAft>
              <a:defRPr/>
            </a:pPr>
            <a:r>
              <a:rPr lang="en-US" sz="2900" b="1" dirty="0" err="1">
                <a:solidFill>
                  <a:srgbClr val="FFFFFF"/>
                </a:solidFill>
                <a:effectLst>
                  <a:glow rad="101600">
                    <a:srgbClr val="000000">
                      <a:alpha val="75000"/>
                    </a:srgbClr>
                  </a:glow>
                </a:effectLst>
                <a:latin typeface="Arial Narrow"/>
                <a:ea typeface="ＭＳ Ｐゴシック" charset="0"/>
                <a:cs typeface="Arial Narrow"/>
                <a:sym typeface="GillSans" charset="0"/>
              </a:rPr>
              <a:t>drawings,paintings</a:t>
            </a: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a:t>
            </a:r>
          </a:p>
          <a:p>
            <a:pPr algn="ctr" defTabSz="820067" fontAlgn="base">
              <a:spcBef>
                <a:spcPct val="0"/>
              </a:spcBef>
              <a:spcAft>
                <a:spcPct val="0"/>
              </a:spcAft>
              <a:defRPr/>
            </a:pPr>
            <a:r>
              <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rPr>
              <a:t>diagrams</a:t>
            </a:r>
          </a:p>
          <a:p>
            <a:pPr algn="ctr" defTabSz="820067" fontAlgn="base">
              <a:spcBef>
                <a:spcPct val="0"/>
              </a:spcBef>
              <a:spcAft>
                <a:spcPct val="0"/>
              </a:spcAft>
              <a:defRPr/>
            </a:pPr>
            <a:endPar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endParaRPr>
          </a:p>
          <a:p>
            <a:pPr algn="ctr" defTabSz="820067" fontAlgn="base">
              <a:spcBef>
                <a:spcPct val="0"/>
              </a:spcBef>
              <a:spcAft>
                <a:spcPct val="0"/>
              </a:spcAft>
              <a:defRPr/>
            </a:pPr>
            <a:endPar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endParaRPr>
          </a:p>
          <a:p>
            <a:pPr algn="ctr" defTabSz="820067" fontAlgn="base">
              <a:spcBef>
                <a:spcPct val="0"/>
              </a:spcBef>
              <a:spcAft>
                <a:spcPct val="0"/>
              </a:spcAft>
              <a:defRPr/>
            </a:pPr>
            <a:endPar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endParaRPr>
          </a:p>
          <a:p>
            <a:pPr algn="ctr" defTabSz="820067" fontAlgn="base">
              <a:spcBef>
                <a:spcPct val="0"/>
              </a:spcBef>
              <a:spcAft>
                <a:spcPct val="0"/>
              </a:spcAft>
              <a:defRPr/>
            </a:pPr>
            <a:endParaRPr lang="en-US" sz="2900" b="1" dirty="0">
              <a:solidFill>
                <a:srgbClr val="FFFFFF"/>
              </a:solidFill>
              <a:effectLst>
                <a:glow rad="101600">
                  <a:srgbClr val="000000">
                    <a:alpha val="75000"/>
                  </a:srgbClr>
                </a:glow>
              </a:effectLst>
              <a:latin typeface="Arial Narrow"/>
              <a:ea typeface="ＭＳ Ｐゴシック" charset="0"/>
              <a:cs typeface="Arial Narrow"/>
              <a:sym typeface="GillSans" charset="0"/>
            </a:endParaRPr>
          </a:p>
        </p:txBody>
      </p:sp>
    </p:spTree>
    <p:extLst>
      <p:ext uri="{BB962C8B-B14F-4D97-AF65-F5344CB8AC3E}">
        <p14:creationId xmlns:p14="http://schemas.microsoft.com/office/powerpoint/2010/main" val="576070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pic>
        <p:nvPicPr>
          <p:cNvPr id="4" name="Picture 3" descr="Cover Vitual Tour to the Temple 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790" y="0"/>
            <a:ext cx="7561191" cy="6858000"/>
          </a:xfrm>
          <a:prstGeom prst="rect">
            <a:avLst/>
          </a:prstGeom>
        </p:spPr>
      </p:pic>
      <p:pic>
        <p:nvPicPr>
          <p:cNvPr id="5" name="Picture 4" descr="tabernac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6000" y="1"/>
            <a:ext cx="4160762" cy="2244190"/>
          </a:xfrm>
          <a:prstGeom prst="rect">
            <a:avLst/>
          </a:prstGeom>
        </p:spPr>
      </p:pic>
      <p:pic>
        <p:nvPicPr>
          <p:cNvPr id="6" name="Picture 5" descr="western wal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8220" y="4414762"/>
            <a:ext cx="4528656" cy="2443238"/>
          </a:xfrm>
          <a:prstGeom prst="rect">
            <a:avLst/>
          </a:prstGeom>
        </p:spPr>
      </p:pic>
      <p:pic>
        <p:nvPicPr>
          <p:cNvPr id="7" name="Picture 6" descr="360.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8199" y="1947336"/>
            <a:ext cx="3483429" cy="2824405"/>
          </a:xfrm>
          <a:prstGeom prst="rect">
            <a:avLst/>
          </a:prstGeom>
        </p:spPr>
      </p:pic>
    </p:spTree>
    <p:extLst>
      <p:ext uri="{BB962C8B-B14F-4D97-AF65-F5344CB8AC3E}">
        <p14:creationId xmlns:p14="http://schemas.microsoft.com/office/powerpoint/2010/main" val="2409427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4" name="Picture 6" descr="ojerus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5057"/>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WordArt 7"/>
          <p:cNvSpPr>
            <a:spLocks noChangeArrowheads="1" noChangeShapeType="1" noTextEdit="1"/>
          </p:cNvSpPr>
          <p:nvPr/>
        </p:nvSpPr>
        <p:spPr bwMode="auto">
          <a:xfrm>
            <a:off x="1371600" y="381005"/>
            <a:ext cx="7315200" cy="723900"/>
          </a:xfrm>
          <a:prstGeom prst="rect">
            <a:avLst/>
          </a:prstGeom>
        </p:spPr>
        <p:txBody>
          <a:bodyPr wrap="none" lIns="91436" tIns="45716" rIns="91436" bIns="45716" fromWordArt="1">
            <a:prstTxWarp prst="textPlain">
              <a:avLst>
                <a:gd name="adj" fmla="val 50000"/>
              </a:avLst>
            </a:prstTxWarp>
          </a:bodyPr>
          <a:lstStyle/>
          <a:p>
            <a:pPr algn="ctr" defTabSz="913977" fontAlgn="base">
              <a:spcBef>
                <a:spcPct val="0"/>
              </a:spcBef>
              <a:spcAft>
                <a:spcPct val="0"/>
              </a:spcAft>
            </a:pPr>
            <a:r>
              <a:rPr lang="en-US" sz="3600" kern="10">
                <a:ln w="19050">
                  <a:solidFill>
                    <a:srgbClr val="000000"/>
                  </a:solidFill>
                  <a:round/>
                  <a:headEnd/>
                  <a:tailEnd/>
                </a:ln>
                <a:gradFill rotWithShape="1">
                  <a:gsLst>
                    <a:gs pos="0">
                      <a:srgbClr val="FFEA86"/>
                    </a:gs>
                    <a:gs pos="50000">
                      <a:srgbClr val="FFFDA6"/>
                    </a:gs>
                    <a:gs pos="100000">
                      <a:srgbClr val="FFEA86"/>
                    </a:gs>
                  </a:gsLst>
                  <a:lin ang="5400000" scaled="1"/>
                </a:gradFill>
                <a:effectLst>
                  <a:outerShdw blurRad="63500" dist="35921" dir="2700000" algn="ctr" rotWithShape="0">
                    <a:srgbClr val="000000"/>
                  </a:outerShdw>
                </a:effectLst>
                <a:latin typeface="Arial Black"/>
                <a:ea typeface="Arial Black"/>
                <a:cs typeface="Arial Black"/>
              </a:rPr>
              <a:t>THE OLIVET DISCOURSE</a:t>
            </a:r>
          </a:p>
        </p:txBody>
      </p:sp>
      <p:sp>
        <p:nvSpPr>
          <p:cNvPr id="2" name="TextBox 1"/>
          <p:cNvSpPr txBox="1"/>
          <p:nvPr/>
        </p:nvSpPr>
        <p:spPr>
          <a:xfrm>
            <a:off x="4648200" y="1447800"/>
            <a:ext cx="3629569" cy="1301895"/>
          </a:xfrm>
          <a:prstGeom prst="rect">
            <a:avLst/>
          </a:prstGeom>
          <a:noFill/>
        </p:spPr>
        <p:txBody>
          <a:bodyPr wrap="none" lIns="91436" tIns="45716" rIns="91436" bIns="45716" rtlCol="0">
            <a:spAutoFit/>
          </a:bodyPr>
          <a:lstStyle/>
          <a:p>
            <a:pPr algn="ctr" defTabSz="913977" fontAlgn="base">
              <a:lnSpc>
                <a:spcPct val="110000"/>
              </a:lnSpc>
              <a:spcBef>
                <a:spcPct val="0"/>
              </a:spcBef>
              <a:spcAft>
                <a:spcPct val="0"/>
              </a:spcAft>
            </a:pPr>
            <a:r>
              <a:rPr lang="en-US" sz="3600" dirty="0">
                <a:solidFill>
                  <a:srgbClr val="FFFFFF"/>
                </a:solidFill>
                <a:effectLst>
                  <a:glow rad="101600">
                    <a:srgbClr val="000000">
                      <a:alpha val="75000"/>
                    </a:srgbClr>
                  </a:glow>
                </a:effectLst>
                <a:latin typeface="Techno"/>
                <a:ea typeface="ＭＳ Ｐゴシック" charset="0"/>
                <a:cs typeface="Techno"/>
              </a:rPr>
              <a:t>Jesus’ Teaching on </a:t>
            </a:r>
          </a:p>
          <a:p>
            <a:pPr algn="ctr" defTabSz="913977" fontAlgn="base">
              <a:lnSpc>
                <a:spcPct val="110000"/>
              </a:lnSpc>
              <a:spcBef>
                <a:spcPct val="0"/>
              </a:spcBef>
              <a:spcAft>
                <a:spcPct val="0"/>
              </a:spcAft>
            </a:pPr>
            <a:r>
              <a:rPr lang="en-US" sz="3600" dirty="0">
                <a:solidFill>
                  <a:srgbClr val="FFFFFF"/>
                </a:solidFill>
                <a:effectLst>
                  <a:glow rad="101600">
                    <a:srgbClr val="000000">
                      <a:alpha val="75000"/>
                    </a:srgbClr>
                  </a:glow>
                </a:effectLst>
                <a:latin typeface="Techno"/>
                <a:ea typeface="ＭＳ Ｐゴシック" charset="0"/>
                <a:cs typeface="Techno"/>
              </a:rPr>
              <a:t>the End Time</a:t>
            </a:r>
          </a:p>
        </p:txBody>
      </p:sp>
      <p:sp>
        <p:nvSpPr>
          <p:cNvPr id="3" name="TextBox 2"/>
          <p:cNvSpPr txBox="1"/>
          <p:nvPr/>
        </p:nvSpPr>
        <p:spPr>
          <a:xfrm>
            <a:off x="5536647" y="2840561"/>
            <a:ext cx="1915840" cy="549380"/>
          </a:xfrm>
          <a:prstGeom prst="rect">
            <a:avLst/>
          </a:prstGeom>
          <a:noFill/>
        </p:spPr>
        <p:txBody>
          <a:bodyPr wrap="none" lIns="91436" tIns="45716" rIns="91436" bIns="45716" rtlCol="0">
            <a:spAutoFit/>
          </a:bodyPr>
          <a:lstStyle/>
          <a:p>
            <a:pPr algn="ctr" defTabSz="456989">
              <a:lnSpc>
                <a:spcPct val="90000"/>
              </a:lnSpc>
            </a:pPr>
            <a:r>
              <a:rPr lang="en-US" sz="3200" b="1">
                <a:solidFill>
                  <a:srgbClr val="FFEDB2"/>
                </a:solidFill>
                <a:effectLst>
                  <a:glow rad="101600">
                    <a:srgbClr val="000000">
                      <a:alpha val="75000"/>
                    </a:srgbClr>
                  </a:glow>
                </a:effectLst>
                <a:latin typeface="Albertus Extra Bold"/>
                <a:ea typeface="ＭＳ Ｐゴシック"/>
                <a:cs typeface="Albertus Extra Bold"/>
              </a:rPr>
              <a:t>Lesson 6</a:t>
            </a:r>
            <a:endParaRPr lang="en-US" sz="3200" b="1" dirty="0">
              <a:solidFill>
                <a:srgbClr val="FFEDB2"/>
              </a:solidFill>
              <a:effectLst>
                <a:glow rad="101600">
                  <a:srgbClr val="000000">
                    <a:alpha val="75000"/>
                  </a:srgbClr>
                </a:glow>
              </a:effectLst>
              <a:latin typeface="Albertus Extra Bold"/>
              <a:ea typeface="ＭＳ Ｐゴシック"/>
              <a:cs typeface="Albertus Extra Bold"/>
            </a:endParaRPr>
          </a:p>
        </p:txBody>
      </p:sp>
    </p:spTree>
    <p:extLst>
      <p:ext uri="{BB962C8B-B14F-4D97-AF65-F5344CB8AC3E}">
        <p14:creationId xmlns:p14="http://schemas.microsoft.com/office/powerpoint/2010/main" val="282505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Title + Body">
  <a:themeElements>
    <a:clrScheme name="">
      <a:dk1>
        <a:srgbClr val="000000"/>
      </a:dk1>
      <a:lt1>
        <a:srgbClr val="FFFFCC"/>
      </a:lt1>
      <a:dk2>
        <a:srgbClr val="000000"/>
      </a:dk2>
      <a:lt2>
        <a:srgbClr val="000000"/>
      </a:lt2>
      <a:accent1>
        <a:srgbClr val="339933"/>
      </a:accent1>
      <a:accent2>
        <a:srgbClr val="333399"/>
      </a:accent2>
      <a:accent3>
        <a:srgbClr val="FFFFE2"/>
      </a:accent3>
      <a:accent4>
        <a:srgbClr val="000000"/>
      </a:accent4>
      <a:accent5>
        <a:srgbClr val="ADCAAD"/>
      </a:accent5>
      <a:accent6>
        <a:srgbClr val="2D2D8A"/>
      </a:accent6>
      <a:hlink>
        <a:srgbClr val="009999"/>
      </a:hlink>
      <a:folHlink>
        <a:srgbClr val="99CC00"/>
      </a:folHlink>
    </a:clrScheme>
    <a:fontScheme name="Title + Body">
      <a:majorFont>
        <a:latin typeface="Times"/>
        <a:ea typeface="ヒラギノ明朝 ProN W3"/>
        <a:cs typeface="ヒラギノ明朝 ProN W3"/>
      </a:majorFont>
      <a:minorFont>
        <a:latin typeface="Time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993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lang="en-US" sz="1200" b="0" i="0" u="none" strike="noStrike" cap="none" normalizeH="0" baseline="0">
            <a:ln>
              <a:noFill/>
            </a:ln>
            <a:solidFill>
              <a:schemeClr val="tx1"/>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33993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lang="en-US" sz="1200" b="0" i="0" u="none" strike="noStrike" cap="none" normalizeH="0" baseline="0">
            <a:ln>
              <a:noFill/>
            </a:ln>
            <a:solidFill>
              <a:schemeClr val="tx1"/>
            </a:solidFill>
            <a:effectLst/>
            <a:latin typeface="Times" charset="0"/>
            <a:ea typeface="ヒラギノ明朝 ProN W3" charset="0"/>
            <a:cs typeface="ヒラギノ明朝 ProN W3" charset="0"/>
            <a:sym typeface="Times" charset="0"/>
          </a:defRPr>
        </a:defPPr>
      </a:lstStyle>
    </a:lnDef>
  </a:objectDefaults>
  <a:extraClrSchemeLst>
    <a:extraClrScheme>
      <a:clrScheme name="Title + Bod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5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1066800" algn="l"/>
          </a:tabLst>
          <a:defRPr kumimoji="0" lang="en-US" sz="4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1066800" algn="l"/>
          </a:tabLst>
          <a:defRPr kumimoji="0" lang="en-US" sz="4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4_Title + Body">
  <a:themeElements>
    <a:clrScheme name="">
      <a:dk1>
        <a:srgbClr val="000000"/>
      </a:dk1>
      <a:lt1>
        <a:srgbClr val="FFFFC7"/>
      </a:lt1>
      <a:dk2>
        <a:srgbClr val="000000"/>
      </a:dk2>
      <a:lt2>
        <a:srgbClr val="B0B0B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Title + Body">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Title + Bod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Art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copy 3">
  <a:themeElements>
    <a:clrScheme name="">
      <a:dk1>
        <a:srgbClr val="000000"/>
      </a:dk1>
      <a:lt1>
        <a:srgbClr val="FFFFFF"/>
      </a:lt1>
      <a:dk2>
        <a:srgbClr val="000000"/>
      </a:dk2>
      <a:lt2>
        <a:srgbClr val="000000"/>
      </a:lt2>
      <a:accent1>
        <a:srgbClr val="ACE1E4"/>
      </a:accent1>
      <a:accent2>
        <a:srgbClr val="333399"/>
      </a:accent2>
      <a:accent3>
        <a:srgbClr val="FFFFFF"/>
      </a:accent3>
      <a:accent4>
        <a:srgbClr val="000000"/>
      </a:accent4>
      <a:accent5>
        <a:srgbClr val="D2EEEF"/>
      </a:accent5>
      <a:accent6>
        <a:srgbClr val="2D2D8A"/>
      </a:accent6>
      <a:hlink>
        <a:srgbClr val="009999"/>
      </a:hlink>
      <a:folHlink>
        <a:srgbClr val="99CC00"/>
      </a:folHlink>
    </a:clrScheme>
    <a:fontScheme name="Title &amp; Bullets copy 3">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3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ＭＳ Ｐゴシック"/>
        <a:cs typeface="Times"/>
      </a:majorFont>
      <a:minorFont>
        <a:latin typeface="Times"/>
        <a:ea typeface="ＭＳ Ｐゴシック"/>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2400" b="0" i="0" u="none" strike="noStrike" cap="none" normalizeH="0" baseline="0">
            <a:ln>
              <a:noFill/>
            </a:ln>
            <a:solidFill>
              <a:srgbClr val="000000"/>
            </a:solidFill>
            <a:effectLst/>
            <a:latin typeface="GillSans" charset="0"/>
            <a:ea typeface="GillSans" charset="0"/>
            <a:cs typeface="GillSans"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2400" b="0" i="0" u="none" strike="noStrike" cap="none" normalizeH="0" baseline="0">
            <a:ln>
              <a:noFill/>
            </a:ln>
            <a:solidFill>
              <a:srgbClr val="000000"/>
            </a:solidFill>
            <a:effectLst/>
            <a:latin typeface="GillSans" charset="0"/>
            <a:ea typeface="GillSans" charset="0"/>
            <a:cs typeface="GillSans" charset="0"/>
            <a:sym typeface="GillSans"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BC Blank">
  <a:themeElements>
    <a:clrScheme name="">
      <a:dk1>
        <a:srgbClr val="808080"/>
      </a:dk1>
      <a:lt1>
        <a:srgbClr val="FFFFFF"/>
      </a:lt1>
      <a:dk2>
        <a:srgbClr val="0000CC"/>
      </a:dk2>
      <a:lt2>
        <a:srgbClr val="000000"/>
      </a:lt2>
      <a:accent1>
        <a:srgbClr val="00CC99"/>
      </a:accent1>
      <a:accent2>
        <a:srgbClr val="3333CC"/>
      </a:accent2>
      <a:accent3>
        <a:srgbClr val="AAAAE2"/>
      </a:accent3>
      <a:accent4>
        <a:srgbClr val="DADADA"/>
      </a:accent4>
      <a:accent5>
        <a:srgbClr val="AAE2CA"/>
      </a:accent5>
      <a:accent6>
        <a:srgbClr val="2D2DB9"/>
      </a:accent6>
      <a:hlink>
        <a:srgbClr val="CCCCFF"/>
      </a:hlink>
      <a:folHlink>
        <a:srgbClr val="B2B2B2"/>
      </a:folHlink>
    </a:clrScheme>
    <a:fontScheme name="GBC Blank">
      <a:majorFont>
        <a:latin typeface="Britannic Bold"/>
        <a:ea typeface=""/>
        <a:cs typeface=""/>
      </a:majorFont>
      <a:minorFont>
        <a:latin typeface="Britannic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2"/>
            </a:solidFill>
            <a:effectLst/>
            <a:latin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2"/>
            </a:solidFill>
            <a:effectLst/>
            <a:latin typeface="Times New Roman" pitchFamily="-108" charset="0"/>
          </a:defRPr>
        </a:defPPr>
      </a:lstStyle>
    </a:lnDef>
  </a:objectDefaults>
  <a:extraClrSchemeLst>
    <a:extraClrScheme>
      <a:clrScheme name="GBC 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BC Blank 2">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BC 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BC Blank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BC Blank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BC Blank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majorFont>
      <a:minorFont>
        <a:latin typeface="Book Antiqua"/>
        <a:ea typeface=""/>
        <a:cs typeface=""/>
        <a:font script="Jpan" typeface="ＭＳ 明朝"/>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276</TotalTime>
  <Words>2200</Words>
  <Application>Microsoft Macintosh PowerPoint</Application>
  <PresentationFormat>On-screen Show (4:3)</PresentationFormat>
  <Paragraphs>174</Paragraphs>
  <Slides>65</Slides>
  <Notes>24</Notes>
  <HiddenSlides>0</HiddenSlides>
  <MMClips>0</MMClips>
  <ScaleCrop>false</ScaleCrop>
  <HeadingPairs>
    <vt:vector size="6" baseType="variant">
      <vt:variant>
        <vt:lpstr>Fonts Used</vt:lpstr>
      </vt:variant>
      <vt:variant>
        <vt:i4>21</vt:i4>
      </vt:variant>
      <vt:variant>
        <vt:lpstr>Theme</vt:lpstr>
      </vt:variant>
      <vt:variant>
        <vt:i4>30</vt:i4>
      </vt:variant>
      <vt:variant>
        <vt:lpstr>Slide Titles</vt:lpstr>
      </vt:variant>
      <vt:variant>
        <vt:i4>65</vt:i4>
      </vt:variant>
    </vt:vector>
  </HeadingPairs>
  <TitlesOfParts>
    <vt:vector size="116" baseType="lpstr">
      <vt:lpstr>Albertus Extra Bold</vt:lpstr>
      <vt:lpstr>Techno</vt:lpstr>
      <vt:lpstr>Times</vt:lpstr>
      <vt:lpstr>Abadi MT Condensed Extra Bold</vt:lpstr>
      <vt:lpstr>Arial</vt:lpstr>
      <vt:lpstr>Arial Black</vt:lpstr>
      <vt:lpstr>Arial Narrow</vt:lpstr>
      <vt:lpstr>Book Antiqua</vt:lpstr>
      <vt:lpstr>Britannic Bold</vt:lpstr>
      <vt:lpstr>Calibri</vt:lpstr>
      <vt:lpstr>Gill Sans</vt:lpstr>
      <vt:lpstr>GillSans</vt:lpstr>
      <vt:lpstr>Helvetica</vt:lpstr>
      <vt:lpstr>Impact</vt:lpstr>
      <vt:lpstr>Lucida Grande</vt:lpstr>
      <vt:lpstr>Monotype Sorts</vt:lpstr>
      <vt:lpstr>Papyrus</vt:lpstr>
      <vt:lpstr>Times New Roman</vt:lpstr>
      <vt:lpstr>Trebuchet MS</vt:lpstr>
      <vt:lpstr>Wingdings</vt:lpstr>
      <vt:lpstr>Wingdings 2</vt:lpstr>
      <vt:lpstr>2_Default Design</vt:lpstr>
      <vt:lpstr>14_Blank Presentation - Graphics Omitted</vt:lpstr>
      <vt:lpstr>Generic (Standard)</vt:lpstr>
      <vt:lpstr>13_Blank Presentation - Graphics Omitted</vt:lpstr>
      <vt:lpstr>3_Office Theme</vt:lpstr>
      <vt:lpstr>7_Blank Presentation</vt:lpstr>
      <vt:lpstr>GBC Blank</vt:lpstr>
      <vt:lpstr>7_Blank Presentation - Graphics Omitted</vt:lpstr>
      <vt:lpstr>Saddle</vt:lpstr>
      <vt:lpstr>Office Theme</vt:lpstr>
      <vt:lpstr>2_Blank Presentation</vt:lpstr>
      <vt:lpstr>3_Title + Body</vt:lpstr>
      <vt:lpstr>1_Office Theme</vt:lpstr>
      <vt:lpstr>15_Blank Presentation - Graphics Omitted</vt:lpstr>
      <vt:lpstr>3_Title &amp; Bullets</vt:lpstr>
      <vt:lpstr>5_Blank Presentation</vt:lpstr>
      <vt:lpstr>6_Blank Presentation</vt:lpstr>
      <vt:lpstr>4_Office Theme</vt:lpstr>
      <vt:lpstr>4_Title + Body</vt:lpstr>
      <vt:lpstr>1_Title &amp; Bullets</vt:lpstr>
      <vt:lpstr>3_Blank Presentation</vt:lpstr>
      <vt:lpstr>Artsy</vt:lpstr>
      <vt:lpstr>5_Blank Presentation - Graphics Omitted</vt:lpstr>
      <vt:lpstr>Title &amp; Bullets copy 3</vt:lpstr>
      <vt:lpstr>Blank Presentation - Graphics Omitted</vt:lpstr>
      <vt:lpstr>2_עיצוב ברירת מחדל</vt:lpstr>
      <vt:lpstr>1_Blank Presentation</vt:lpstr>
      <vt:lpstr>Default Design</vt:lpstr>
      <vt:lpstr>1_Default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Malachi 3:1</vt:lpstr>
      <vt:lpstr>Homepage at BibleStudyDownloads.org</vt:lpstr>
      <vt:lpstr>Olivet Discourse link at BibleStudyDownloads.org</vt:lpstr>
    </vt:vector>
  </TitlesOfParts>
  <Company>World of the Bible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Randall  Price</dc:creator>
  <cp:lastModifiedBy>Rick Griffith</cp:lastModifiedBy>
  <cp:revision>27</cp:revision>
  <dcterms:created xsi:type="dcterms:W3CDTF">2015-10-10T18:49:02Z</dcterms:created>
  <dcterms:modified xsi:type="dcterms:W3CDTF">2023-02-14T18:38:44Z</dcterms:modified>
</cp:coreProperties>
</file>