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3" r:id="rId2"/>
    <p:sldMasterId id="2147483759" r:id="rId3"/>
    <p:sldMasterId id="2147483974" r:id="rId4"/>
    <p:sldMasterId id="2147484071" r:id="rId5"/>
  </p:sldMasterIdLst>
  <p:notesMasterIdLst>
    <p:notesMasterId r:id="rId39"/>
  </p:notesMasterIdLst>
  <p:handoutMasterIdLst>
    <p:handoutMasterId r:id="rId40"/>
  </p:handoutMasterIdLst>
  <p:sldIdLst>
    <p:sldId id="280" r:id="rId6"/>
    <p:sldId id="306" r:id="rId7"/>
    <p:sldId id="307" r:id="rId8"/>
    <p:sldId id="282" r:id="rId9"/>
    <p:sldId id="283" r:id="rId10"/>
    <p:sldId id="284" r:id="rId11"/>
    <p:sldId id="285" r:id="rId12"/>
    <p:sldId id="286" r:id="rId13"/>
    <p:sldId id="287" r:id="rId14"/>
    <p:sldId id="288" r:id="rId15"/>
    <p:sldId id="289" r:id="rId16"/>
    <p:sldId id="290" r:id="rId17"/>
    <p:sldId id="291" r:id="rId18"/>
    <p:sldId id="292" r:id="rId19"/>
    <p:sldId id="293" r:id="rId20"/>
    <p:sldId id="294" r:id="rId21"/>
    <p:sldId id="295" r:id="rId22"/>
    <p:sldId id="313" r:id="rId23"/>
    <p:sldId id="296" r:id="rId24"/>
    <p:sldId id="309" r:id="rId25"/>
    <p:sldId id="311" r:id="rId26"/>
    <p:sldId id="322" r:id="rId27"/>
    <p:sldId id="325" r:id="rId28"/>
    <p:sldId id="310" r:id="rId29"/>
    <p:sldId id="297" r:id="rId30"/>
    <p:sldId id="298" r:id="rId31"/>
    <p:sldId id="299" r:id="rId32"/>
    <p:sldId id="300" r:id="rId33"/>
    <p:sldId id="301" r:id="rId34"/>
    <p:sldId id="302" r:id="rId35"/>
    <p:sldId id="308" r:id="rId36"/>
    <p:sldId id="320" r:id="rId37"/>
    <p:sldId id="324" r:id="rId3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CC3399"/>
    <a:srgbClr val="FFFFCC"/>
    <a:srgbClr val="FF9900"/>
    <a:srgbClr val="0000CC"/>
    <a:srgbClr val="FF3300"/>
    <a:srgbClr val="FFCC00"/>
    <a:srgbClr val="3333CC"/>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070"/>
    <p:restoredTop sz="63512" autoAdjust="0"/>
  </p:normalViewPr>
  <p:slideViewPr>
    <p:cSldViewPr>
      <p:cViewPr varScale="1">
        <p:scale>
          <a:sx n="81" d="100"/>
          <a:sy n="81" d="100"/>
        </p:scale>
        <p:origin x="176" y="488"/>
      </p:cViewPr>
      <p:guideLst>
        <p:guide orient="horz" pos="2160"/>
        <p:guide pos="2880"/>
      </p:guideLst>
    </p:cSldViewPr>
  </p:slideViewPr>
  <p:outlineViewPr>
    <p:cViewPr>
      <p:scale>
        <a:sx n="33" d="100"/>
        <a:sy n="33" d="100"/>
      </p:scale>
      <p:origin x="0" y="-18816"/>
    </p:cViewPr>
  </p:outlineViewPr>
  <p:notesTextViewPr>
    <p:cViewPr>
      <p:scale>
        <a:sx n="100" d="100"/>
        <a:sy n="100" d="100"/>
      </p:scale>
      <p:origin x="0" y="0"/>
    </p:cViewPr>
  </p:notesTextViewPr>
  <p:sorterViewPr>
    <p:cViewPr>
      <p:scale>
        <a:sx n="80" d="100"/>
        <a:sy n="80" d="100"/>
      </p:scale>
      <p:origin x="0" y="885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05" charset="0"/>
                <a:ea typeface="+mn-ea"/>
                <a:cs typeface="+mn-cs"/>
              </a:defRPr>
            </a:lvl1pPr>
          </a:lstStyle>
          <a:p>
            <a:pPr>
              <a:defRPr/>
            </a:pPr>
            <a:endParaRPr lang="en-US"/>
          </a:p>
        </p:txBody>
      </p:sp>
      <p:sp>
        <p:nvSpPr>
          <p:cNvPr id="5427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05" charset="0"/>
                <a:ea typeface="+mn-ea"/>
                <a:cs typeface="+mn-cs"/>
              </a:defRPr>
            </a:lvl1pPr>
          </a:lstStyle>
          <a:p>
            <a:pPr>
              <a:defRPr/>
            </a:pPr>
            <a:endParaRPr lang="en-US"/>
          </a:p>
        </p:txBody>
      </p:sp>
      <p:sp>
        <p:nvSpPr>
          <p:cNvPr id="5427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05" charset="0"/>
                <a:ea typeface="+mn-ea"/>
                <a:cs typeface="+mn-cs"/>
              </a:defRPr>
            </a:lvl1pPr>
          </a:lstStyle>
          <a:p>
            <a:pPr>
              <a:defRPr/>
            </a:pPr>
            <a:endParaRPr lang="en-US"/>
          </a:p>
        </p:txBody>
      </p:sp>
      <p:sp>
        <p:nvSpPr>
          <p:cNvPr id="5427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9BBA8BF-0A0D-324C-89CB-E70AC96B64A4}" type="slidenum">
              <a:rPr lang="en-US"/>
              <a:pPr>
                <a:defRPr/>
              </a:pPr>
              <a:t>‹#›</a:t>
            </a:fld>
            <a:endParaRPr lang="en-US"/>
          </a:p>
        </p:txBody>
      </p:sp>
    </p:spTree>
    <p:extLst>
      <p:ext uri="{BB962C8B-B14F-4D97-AF65-F5344CB8AC3E}">
        <p14:creationId xmlns:p14="http://schemas.microsoft.com/office/powerpoint/2010/main" val="21467390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New Roman" pitchFamily="-105" charset="0"/>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591CE6B5-917D-C949-A68E-E56E1864D072}" type="datetime1">
              <a:rPr lang="en-US"/>
              <a:pPr>
                <a:defRPr/>
              </a:pPr>
              <a:t>3/23/24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imes New Roman" pitchFamily="-105"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99B39C7E-11EB-1643-91DE-0E40279D6118}" type="slidenum">
              <a:rPr lang="en-US"/>
              <a:pPr>
                <a:defRPr/>
              </a:pPr>
              <a:t>‹#›</a:t>
            </a:fld>
            <a:endParaRPr lang="en-US"/>
          </a:p>
        </p:txBody>
      </p:sp>
    </p:spTree>
    <p:extLst>
      <p:ext uri="{BB962C8B-B14F-4D97-AF65-F5344CB8AC3E}">
        <p14:creationId xmlns:p14="http://schemas.microsoft.com/office/powerpoint/2010/main" val="221476515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9B39C7E-11EB-1643-91DE-0E40279D6118}" type="slidenum">
              <a:rPr lang="en-US" smtClean="0"/>
              <a:pPr>
                <a:defRPr/>
              </a:pPr>
              <a:t>22</a:t>
            </a:fld>
            <a:endParaRPr lang="en-US"/>
          </a:p>
        </p:txBody>
      </p:sp>
    </p:spTree>
    <p:extLst>
      <p:ext uri="{BB962C8B-B14F-4D97-AF65-F5344CB8AC3E}">
        <p14:creationId xmlns:p14="http://schemas.microsoft.com/office/powerpoint/2010/main" val="736145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9B39C7E-11EB-1643-91DE-0E40279D6118}" type="slidenum">
              <a:rPr lang="en-US" smtClean="0"/>
              <a:pPr>
                <a:defRPr/>
              </a:pPr>
              <a:t>23</a:t>
            </a:fld>
            <a:endParaRPr lang="en-US"/>
          </a:p>
        </p:txBody>
      </p:sp>
    </p:spTree>
    <p:extLst>
      <p:ext uri="{BB962C8B-B14F-4D97-AF65-F5344CB8AC3E}">
        <p14:creationId xmlns:p14="http://schemas.microsoft.com/office/powerpoint/2010/main" val="99674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9B39C7E-11EB-1643-91DE-0E40279D6118}" type="slidenum">
              <a:rPr lang="en-US" smtClean="0"/>
              <a:pPr>
                <a:defRPr/>
              </a:pPr>
              <a:t>24</a:t>
            </a:fld>
            <a:endParaRPr lang="en-US"/>
          </a:p>
        </p:txBody>
      </p:sp>
    </p:spTree>
    <p:extLst>
      <p:ext uri="{BB962C8B-B14F-4D97-AF65-F5344CB8AC3E}">
        <p14:creationId xmlns:p14="http://schemas.microsoft.com/office/powerpoint/2010/main" val="3589553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33</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035050" y="1552575"/>
            <a:ext cx="10179050" cy="5305425"/>
            <a:chOff x="-652" y="978"/>
            <a:chExt cx="6412" cy="3342"/>
          </a:xfrm>
        </p:grpSpPr>
        <p:sp>
          <p:nvSpPr>
            <p:cNvPr id="5" name="Freeform 3"/>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n-US">
                <a:latin typeface="Times New Roman" pitchFamily="-105" charset="0"/>
                <a:ea typeface="+mn-ea"/>
                <a:cs typeface="+mn-cs"/>
              </a:endParaRPr>
            </a:p>
          </p:txBody>
        </p:sp>
        <p:sp>
          <p:nvSpPr>
            <p:cNvPr id="6" name="Arc 4"/>
            <p:cNvSpPr>
              <a:spLocks/>
            </p:cNvSpPr>
            <p:nvPr/>
          </p:nvSpPr>
          <p:spPr bwMode="auto">
            <a:xfrm>
              <a:off x="-652" y="978"/>
              <a:ext cx="4237" cy="3342"/>
            </a:xfrm>
            <a:custGeom>
              <a:avLst/>
              <a:gdLst>
                <a:gd name="T0" fmla="*/ 6 w 21600"/>
                <a:gd name="T1" fmla="*/ 0 h 21231"/>
                <a:gd name="T2" fmla="*/ 32 w 21600"/>
                <a:gd name="T3" fmla="*/ 13 h 21231"/>
                <a:gd name="T4" fmla="*/ 0 w 21600"/>
                <a:gd name="T5" fmla="*/ 13 h 21231"/>
                <a:gd name="T6" fmla="*/ 0 60000 65536"/>
                <a:gd name="T7" fmla="*/ 0 60000 65536"/>
                <a:gd name="T8" fmla="*/ 0 60000 65536"/>
              </a:gdLst>
              <a:ahLst/>
              <a:cxnLst>
                <a:cxn ang="T6">
                  <a:pos x="T0" y="T1"/>
                </a:cxn>
                <a:cxn ang="T7">
                  <a:pos x="T2" y="T3"/>
                </a:cxn>
                <a:cxn ang="T8">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lnTo>
                    <a:pt x="3976" y="0"/>
                  </a:lnTo>
                  <a:close/>
                </a:path>
              </a:pathLst>
            </a:custGeom>
            <a:noFill/>
            <a:ln w="12700" cap="rnd">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8197" name="Rectangle 5"/>
          <p:cNvSpPr>
            <a:spLocks noGrp="1" noChangeArrowheads="1"/>
          </p:cNvSpPr>
          <p:nvPr>
            <p:ph type="ctrTitle" sz="quarter"/>
          </p:nvPr>
        </p:nvSpPr>
        <p:spPr>
          <a:xfrm>
            <a:off x="1293813" y="762000"/>
            <a:ext cx="7772400" cy="1143000"/>
          </a:xfrm>
        </p:spPr>
        <p:txBody>
          <a:bodyPr anchor="b"/>
          <a:lstStyle>
            <a:lvl1pPr>
              <a:defRPr/>
            </a:lvl1pPr>
          </a:lstStyle>
          <a:p>
            <a:r>
              <a:rPr lang="en-US"/>
              <a:t>Click to edit Master title style</a:t>
            </a:r>
          </a:p>
        </p:txBody>
      </p:sp>
      <p:sp>
        <p:nvSpPr>
          <p:cNvPr id="8198"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105" charset="2"/>
              <a:buNone/>
              <a:defRPr/>
            </a:lvl1pPr>
          </a:lstStyle>
          <a:p>
            <a:r>
              <a:rPr lang="en-US"/>
              <a:t>Click to edit Master subtitle style</a:t>
            </a:r>
          </a:p>
        </p:txBody>
      </p:sp>
      <p:sp>
        <p:nvSpPr>
          <p:cNvPr id="7" name="Rectangle 7"/>
          <p:cNvSpPr>
            <a:spLocks noGrp="1" noChangeArrowheads="1"/>
          </p:cNvSpPr>
          <p:nvPr>
            <p:ph type="dt" sz="quarter" idx="10"/>
          </p:nvPr>
        </p:nvSpPr>
        <p:spPr/>
        <p:txBody>
          <a:bodyPr/>
          <a:lstStyle>
            <a:lvl1pPr>
              <a:defRPr/>
            </a:lvl1pPr>
          </a:lstStyle>
          <a:p>
            <a:pPr>
              <a:defRPr/>
            </a:pPr>
            <a:endParaRPr lang="en-US"/>
          </a:p>
        </p:txBody>
      </p:sp>
      <p:sp>
        <p:nvSpPr>
          <p:cNvPr id="8" name="Rectangle 8"/>
          <p:cNvSpPr>
            <a:spLocks noGrp="1" noChangeArrowheads="1"/>
          </p:cNvSpPr>
          <p:nvPr>
            <p:ph type="ftr" sz="quarter" idx="11"/>
          </p:nvPr>
        </p:nvSpPr>
        <p:spPr/>
        <p:txBody>
          <a:bodyPr/>
          <a:lstStyle>
            <a:lvl1pPr>
              <a:defRPr/>
            </a:lvl1pPr>
          </a:lstStyle>
          <a:p>
            <a:pPr>
              <a:defRPr/>
            </a:pPr>
            <a:endParaRPr lang="en-US"/>
          </a:p>
        </p:txBody>
      </p:sp>
      <p:sp>
        <p:nvSpPr>
          <p:cNvPr id="9" name="Rectangle 9"/>
          <p:cNvSpPr>
            <a:spLocks noGrp="1" noChangeArrowheads="1"/>
          </p:cNvSpPr>
          <p:nvPr>
            <p:ph type="sldNum" sz="quarter" idx="12"/>
          </p:nvPr>
        </p:nvSpPr>
        <p:spPr/>
        <p:txBody>
          <a:bodyPr/>
          <a:lstStyle>
            <a:lvl1pPr>
              <a:defRPr/>
            </a:lvl1pPr>
          </a:lstStyle>
          <a:p>
            <a:pPr>
              <a:defRPr/>
            </a:pPr>
            <a:fld id="{EA645197-1828-9F4F-82E5-F0148FCB7FBE}" type="slidenum">
              <a:rPr lang="en-US"/>
              <a:pPr>
                <a:defRPr/>
              </a:pPr>
              <a:t>‹#›</a:t>
            </a:fld>
            <a:endParaRPr lang="en-US"/>
          </a:p>
        </p:txBody>
      </p:sp>
    </p:spTree>
    <p:extLst>
      <p:ext uri="{BB962C8B-B14F-4D97-AF65-F5344CB8AC3E}">
        <p14:creationId xmlns:p14="http://schemas.microsoft.com/office/powerpoint/2010/main" val="3853914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98576EC3-B281-1D41-BE24-FD7CCF3F87AA}" type="slidenum">
              <a:rPr lang="en-US"/>
              <a:pPr>
                <a:defRPr/>
              </a:pPr>
              <a:t>‹#›</a:t>
            </a:fld>
            <a:endParaRPr lang="en-US"/>
          </a:p>
        </p:txBody>
      </p:sp>
    </p:spTree>
    <p:extLst>
      <p:ext uri="{BB962C8B-B14F-4D97-AF65-F5344CB8AC3E}">
        <p14:creationId xmlns:p14="http://schemas.microsoft.com/office/powerpoint/2010/main" val="2070771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BED1EC64-F93F-BD44-83F1-D7158DF3749D}" type="slidenum">
              <a:rPr lang="en-US"/>
              <a:pPr>
                <a:defRPr/>
              </a:pPr>
              <a:t>‹#›</a:t>
            </a:fld>
            <a:endParaRPr lang="en-US"/>
          </a:p>
        </p:txBody>
      </p:sp>
    </p:spTree>
    <p:extLst>
      <p:ext uri="{BB962C8B-B14F-4D97-AF65-F5344CB8AC3E}">
        <p14:creationId xmlns:p14="http://schemas.microsoft.com/office/powerpoint/2010/main" val="3668966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348B10-16D3-1243-84ED-E2334EC89F16}" type="slidenum">
              <a:rPr lang="en-US"/>
              <a:pPr>
                <a:defRPr/>
              </a:pPr>
              <a:t>‹#›</a:t>
            </a:fld>
            <a:endParaRPr lang="en-US"/>
          </a:p>
        </p:txBody>
      </p:sp>
    </p:spTree>
    <p:extLst>
      <p:ext uri="{BB962C8B-B14F-4D97-AF65-F5344CB8AC3E}">
        <p14:creationId xmlns:p14="http://schemas.microsoft.com/office/powerpoint/2010/main" val="27999338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D1A619-431F-1344-A649-85E324BFDF09}" type="slidenum">
              <a:rPr lang="en-US"/>
              <a:pPr>
                <a:defRPr/>
              </a:pPr>
              <a:t>‹#›</a:t>
            </a:fld>
            <a:endParaRPr lang="en-US"/>
          </a:p>
        </p:txBody>
      </p:sp>
    </p:spTree>
    <p:extLst>
      <p:ext uri="{BB962C8B-B14F-4D97-AF65-F5344CB8AC3E}">
        <p14:creationId xmlns:p14="http://schemas.microsoft.com/office/powerpoint/2010/main" val="29603799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797356-A9E4-A747-83F1-582E26A74616}" type="slidenum">
              <a:rPr lang="en-US"/>
              <a:pPr>
                <a:defRPr/>
              </a:pPr>
              <a:t>‹#›</a:t>
            </a:fld>
            <a:endParaRPr lang="en-US"/>
          </a:p>
        </p:txBody>
      </p:sp>
    </p:spTree>
    <p:extLst>
      <p:ext uri="{BB962C8B-B14F-4D97-AF65-F5344CB8AC3E}">
        <p14:creationId xmlns:p14="http://schemas.microsoft.com/office/powerpoint/2010/main" val="18483195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C4A009-0F01-1E40-8D57-1E40AEDC76C0}" type="slidenum">
              <a:rPr lang="en-US"/>
              <a:pPr>
                <a:defRPr/>
              </a:pPr>
              <a:t>‹#›</a:t>
            </a:fld>
            <a:endParaRPr lang="en-US"/>
          </a:p>
        </p:txBody>
      </p:sp>
    </p:spTree>
    <p:extLst>
      <p:ext uri="{BB962C8B-B14F-4D97-AF65-F5344CB8AC3E}">
        <p14:creationId xmlns:p14="http://schemas.microsoft.com/office/powerpoint/2010/main" val="1934334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F6DEAAF-1483-3A4B-B72D-A54E03CD1BE7}" type="slidenum">
              <a:rPr lang="en-US"/>
              <a:pPr>
                <a:defRPr/>
              </a:pPr>
              <a:t>‹#›</a:t>
            </a:fld>
            <a:endParaRPr lang="en-US"/>
          </a:p>
        </p:txBody>
      </p:sp>
    </p:spTree>
    <p:extLst>
      <p:ext uri="{BB962C8B-B14F-4D97-AF65-F5344CB8AC3E}">
        <p14:creationId xmlns:p14="http://schemas.microsoft.com/office/powerpoint/2010/main" val="18461301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AC0C525-07C1-A14D-AF3E-3CDE11433C20}" type="slidenum">
              <a:rPr lang="en-US"/>
              <a:pPr>
                <a:defRPr/>
              </a:pPr>
              <a:t>‹#›</a:t>
            </a:fld>
            <a:endParaRPr lang="en-US"/>
          </a:p>
        </p:txBody>
      </p:sp>
    </p:spTree>
    <p:extLst>
      <p:ext uri="{BB962C8B-B14F-4D97-AF65-F5344CB8AC3E}">
        <p14:creationId xmlns:p14="http://schemas.microsoft.com/office/powerpoint/2010/main" val="40848631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88572F5-DEB5-C94E-98F3-FD982DCBFC67}" type="slidenum">
              <a:rPr lang="en-US"/>
              <a:pPr>
                <a:defRPr/>
              </a:pPr>
              <a:t>‹#›</a:t>
            </a:fld>
            <a:endParaRPr lang="en-US"/>
          </a:p>
        </p:txBody>
      </p:sp>
    </p:spTree>
    <p:extLst>
      <p:ext uri="{BB962C8B-B14F-4D97-AF65-F5344CB8AC3E}">
        <p14:creationId xmlns:p14="http://schemas.microsoft.com/office/powerpoint/2010/main" val="11980979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6BAA5F-CE5F-0B45-AABD-5CF0F324F50D}" type="slidenum">
              <a:rPr lang="en-US"/>
              <a:pPr>
                <a:defRPr/>
              </a:pPr>
              <a:t>‹#›</a:t>
            </a:fld>
            <a:endParaRPr lang="en-US"/>
          </a:p>
        </p:txBody>
      </p:sp>
    </p:spTree>
    <p:extLst>
      <p:ext uri="{BB962C8B-B14F-4D97-AF65-F5344CB8AC3E}">
        <p14:creationId xmlns:p14="http://schemas.microsoft.com/office/powerpoint/2010/main" val="4274199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CD80A4E3-E9D5-AA40-ABA0-C96B9A6F8391}" type="slidenum">
              <a:rPr lang="en-US"/>
              <a:pPr>
                <a:defRPr/>
              </a:pPr>
              <a:t>‹#›</a:t>
            </a:fld>
            <a:endParaRPr lang="en-US"/>
          </a:p>
        </p:txBody>
      </p:sp>
    </p:spTree>
    <p:extLst>
      <p:ext uri="{BB962C8B-B14F-4D97-AF65-F5344CB8AC3E}">
        <p14:creationId xmlns:p14="http://schemas.microsoft.com/office/powerpoint/2010/main" val="25777285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19E39EF-3DC0-344D-95DB-A78C3AC0670E}" type="slidenum">
              <a:rPr lang="en-US"/>
              <a:pPr>
                <a:defRPr/>
              </a:pPr>
              <a:t>‹#›</a:t>
            </a:fld>
            <a:endParaRPr lang="en-US"/>
          </a:p>
        </p:txBody>
      </p:sp>
    </p:spTree>
    <p:extLst>
      <p:ext uri="{BB962C8B-B14F-4D97-AF65-F5344CB8AC3E}">
        <p14:creationId xmlns:p14="http://schemas.microsoft.com/office/powerpoint/2010/main" val="473337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B9F1D48-23C4-5E4E-8877-01C461129EE0}" type="slidenum">
              <a:rPr lang="en-US"/>
              <a:pPr>
                <a:defRPr/>
              </a:pPr>
              <a:t>‹#›</a:t>
            </a:fld>
            <a:endParaRPr lang="en-US"/>
          </a:p>
        </p:txBody>
      </p:sp>
    </p:spTree>
    <p:extLst>
      <p:ext uri="{BB962C8B-B14F-4D97-AF65-F5344CB8AC3E}">
        <p14:creationId xmlns:p14="http://schemas.microsoft.com/office/powerpoint/2010/main" val="21871417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078CE9-A739-704D-B1DF-426FDDDB0568}" type="slidenum">
              <a:rPr lang="en-US"/>
              <a:pPr>
                <a:defRPr/>
              </a:pPr>
              <a:t>‹#›</a:t>
            </a:fld>
            <a:endParaRPr lang="en-US"/>
          </a:p>
        </p:txBody>
      </p:sp>
    </p:spTree>
    <p:extLst>
      <p:ext uri="{BB962C8B-B14F-4D97-AF65-F5344CB8AC3E}">
        <p14:creationId xmlns:p14="http://schemas.microsoft.com/office/powerpoint/2010/main" val="25604066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a:defRPr/>
            </a:pPr>
            <a:endParaRPr lang="en-US">
              <a:solidFill>
                <a:srgbClr val="FFFFFF"/>
              </a:solidFill>
              <a:latin typeface="Times New Roman" pitchFamily="-105" charset="0"/>
            </a:endParaRPr>
          </a:p>
        </p:txBody>
      </p:sp>
      <p:sp>
        <p:nvSpPr>
          <p:cNvPr id="5" name="Freeform 3"/>
          <p:cNvSpPr>
            <a:spLocks/>
          </p:cNvSpPr>
          <p:nvPr/>
        </p:nvSpPr>
        <p:spPr bwMode="white">
          <a:xfrm>
            <a:off x="-9525" y="4489450"/>
            <a:ext cx="5754688" cy="2368550"/>
          </a:xfrm>
          <a:custGeom>
            <a:avLst/>
            <a:gdLst>
              <a:gd name="T0" fmla="*/ 0 w 3625"/>
              <a:gd name="T1" fmla="*/ 2147483647 h 1492"/>
              <a:gd name="T2" fmla="*/ 0 w 3625"/>
              <a:gd name="T3" fmla="*/ 0 h 1492"/>
              <a:gd name="T4" fmla="*/ 2147483647 w 3625"/>
              <a:gd name="T5" fmla="*/ 2147483647 h 1492"/>
              <a:gd name="T6" fmla="*/ 2147483647 w 3625"/>
              <a:gd name="T7" fmla="*/ 2147483647 h 1492"/>
              <a:gd name="T8" fmla="*/ 2147483647 w 3625"/>
              <a:gd name="T9" fmla="*/ 2147483647 h 1492"/>
              <a:gd name="T10" fmla="*/ 2147483647 w 3625"/>
              <a:gd name="T11" fmla="*/ 2147483647 h 1492"/>
              <a:gd name="T12" fmla="*/ 2147483647 w 3625"/>
              <a:gd name="T13" fmla="*/ 2147483647 h 1492"/>
              <a:gd name="T14" fmla="*/ 2147483647 w 3625"/>
              <a:gd name="T15" fmla="*/ 2147483647 h 1492"/>
              <a:gd name="T16" fmla="*/ 2147483647 w 3625"/>
              <a:gd name="T17" fmla="*/ 2147483647 h 1492"/>
              <a:gd name="T18" fmla="*/ 2147483647 w 3625"/>
              <a:gd name="T19" fmla="*/ 2147483647 h 1492"/>
              <a:gd name="T20" fmla="*/ 2147483647 w 3625"/>
              <a:gd name="T21" fmla="*/ 2147483647 h 1492"/>
              <a:gd name="T22" fmla="*/ 2147483647 w 3625"/>
              <a:gd name="T23" fmla="*/ 2147483647 h 1492"/>
              <a:gd name="T24" fmla="*/ 2147483647 w 3625"/>
              <a:gd name="T25" fmla="*/ 2147483647 h 1492"/>
              <a:gd name="T26" fmla="*/ 2147483647 w 3625"/>
              <a:gd name="T27" fmla="*/ 2147483647 h 1492"/>
              <a:gd name="T28" fmla="*/ 2147483647 w 3625"/>
              <a:gd name="T29" fmla="*/ 2147483647 h 1492"/>
              <a:gd name="T30" fmla="*/ 2147483647 w 3625"/>
              <a:gd name="T31" fmla="*/ 2147483647 h 1492"/>
              <a:gd name="T32" fmla="*/ 2147483647 w 3625"/>
              <a:gd name="T33" fmla="*/ 2147483647 h 1492"/>
              <a:gd name="T34" fmla="*/ 2147483647 w 3625"/>
              <a:gd name="T35" fmla="*/ 2147483647 h 1492"/>
              <a:gd name="T36" fmla="*/ 2147483647 w 3625"/>
              <a:gd name="T37" fmla="*/ 2147483647 h 1492"/>
              <a:gd name="T38" fmla="*/ 2147483647 w 3625"/>
              <a:gd name="T39" fmla="*/ 2147483647 h 1492"/>
              <a:gd name="T40" fmla="*/ 2147483647 w 3625"/>
              <a:gd name="T41" fmla="*/ 2147483647 h 1492"/>
              <a:gd name="T42" fmla="*/ 2147483647 w 3625"/>
              <a:gd name="T43" fmla="*/ 2147483647 h 1492"/>
              <a:gd name="T44" fmla="*/ 2147483647 w 3625"/>
              <a:gd name="T45" fmla="*/ 2147483647 h 1492"/>
              <a:gd name="T46" fmla="*/ 2147483647 w 3625"/>
              <a:gd name="T47" fmla="*/ 2147483647 h 1492"/>
              <a:gd name="T48" fmla="*/ 2147483647 w 3625"/>
              <a:gd name="T49" fmla="*/ 2147483647 h 1492"/>
              <a:gd name="T50" fmla="*/ 2147483647 w 3625"/>
              <a:gd name="T51" fmla="*/ 2147483647 h 1492"/>
              <a:gd name="T52" fmla="*/ 0 w 3625"/>
              <a:gd name="T53" fmla="*/ 2147483647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miter lim="800000"/>
                <a:headEnd type="none" w="sm" len="sm"/>
                <a:tailEnd type="none" w="sm" len="sm"/>
              </a14:hiddenLine>
            </a:ext>
          </a:extLst>
        </p:spPr>
        <p:txBody>
          <a:bodyPr wrap="none" anchor="ctr"/>
          <a:lstStyle/>
          <a:p>
            <a:endParaRPr lang="en-US"/>
          </a:p>
        </p:txBody>
      </p:sp>
      <p:sp>
        <p:nvSpPr>
          <p:cNvPr id="6" name="Freeform 4"/>
          <p:cNvSpPr>
            <a:spLocks/>
          </p:cNvSpPr>
          <p:nvPr/>
        </p:nvSpPr>
        <p:spPr bwMode="white">
          <a:xfrm>
            <a:off x="0" y="3817938"/>
            <a:ext cx="8164513" cy="3019425"/>
          </a:xfrm>
          <a:custGeom>
            <a:avLst/>
            <a:gdLst>
              <a:gd name="T0" fmla="*/ 2147483647 w 5143"/>
              <a:gd name="T1" fmla="*/ 2147483647 h 1902"/>
              <a:gd name="T2" fmla="*/ 2147483647 w 5143"/>
              <a:gd name="T3" fmla="*/ 2147483647 h 1902"/>
              <a:gd name="T4" fmla="*/ 2147483647 w 5143"/>
              <a:gd name="T5" fmla="*/ 2147483647 h 1902"/>
              <a:gd name="T6" fmla="*/ 2147483647 w 5143"/>
              <a:gd name="T7" fmla="*/ 2147483647 h 1902"/>
              <a:gd name="T8" fmla="*/ 2147483647 w 5143"/>
              <a:gd name="T9" fmla="*/ 2147483647 h 1902"/>
              <a:gd name="T10" fmla="*/ 2147483647 w 5143"/>
              <a:gd name="T11" fmla="*/ 2147483647 h 1902"/>
              <a:gd name="T12" fmla="*/ 2147483647 w 5143"/>
              <a:gd name="T13" fmla="*/ 2147483647 h 1902"/>
              <a:gd name="T14" fmla="*/ 2147483647 w 5143"/>
              <a:gd name="T15" fmla="*/ 2147483647 h 1902"/>
              <a:gd name="T16" fmla="*/ 2147483647 w 5143"/>
              <a:gd name="T17" fmla="*/ 2147483647 h 1902"/>
              <a:gd name="T18" fmla="*/ 2147483647 w 5143"/>
              <a:gd name="T19" fmla="*/ 2147483647 h 1902"/>
              <a:gd name="T20" fmla="*/ 2147483647 w 5143"/>
              <a:gd name="T21" fmla="*/ 2147483647 h 1902"/>
              <a:gd name="T22" fmla="*/ 0 w 5143"/>
              <a:gd name="T23" fmla="*/ 0 h 1902"/>
              <a:gd name="T24" fmla="*/ 0 w 5143"/>
              <a:gd name="T25" fmla="*/ 2147483647 h 1902"/>
              <a:gd name="T26" fmla="*/ 0 w 5143"/>
              <a:gd name="T27" fmla="*/ 2147483647 h 1902"/>
              <a:gd name="T28" fmla="*/ 0 w 5143"/>
              <a:gd name="T29" fmla="*/ 2147483647 h 1902"/>
              <a:gd name="T30" fmla="*/ 0 w 5143"/>
              <a:gd name="T31" fmla="*/ 2147483647 h 1902"/>
              <a:gd name="T32" fmla="*/ 2147483647 w 5143"/>
              <a:gd name="T33" fmla="*/ 2147483647 h 1902"/>
              <a:gd name="T34" fmla="*/ 2147483647 w 5143"/>
              <a:gd name="T35" fmla="*/ 2147483647 h 1902"/>
              <a:gd name="T36" fmla="*/ 2147483647 w 5143"/>
              <a:gd name="T37" fmla="*/ 2147483647 h 1902"/>
              <a:gd name="T38" fmla="*/ 2147483647 w 5143"/>
              <a:gd name="T39" fmla="*/ 2147483647 h 1902"/>
              <a:gd name="T40" fmla="*/ 2147483647 w 5143"/>
              <a:gd name="T41" fmla="*/ 2147483647 h 1902"/>
              <a:gd name="T42" fmla="*/ 2147483647 w 5143"/>
              <a:gd name="T43" fmla="*/ 2147483647 h 1902"/>
              <a:gd name="T44" fmla="*/ 2147483647 w 5143"/>
              <a:gd name="T45" fmla="*/ 2147483647 h 1902"/>
              <a:gd name="T46" fmla="*/ 2147483647 w 5143"/>
              <a:gd name="T47" fmla="*/ 2147483647 h 1902"/>
              <a:gd name="T48" fmla="*/ 2147483647 w 5143"/>
              <a:gd name="T49" fmla="*/ 2147483647 h 1902"/>
              <a:gd name="T50" fmla="*/ 2147483647 w 5143"/>
              <a:gd name="T51" fmla="*/ 2147483647 h 1902"/>
              <a:gd name="T52" fmla="*/ 2147483647 w 5143"/>
              <a:gd name="T53" fmla="*/ 2147483647 h 1902"/>
              <a:gd name="T54" fmla="*/ 2147483647 w 5143"/>
              <a:gd name="T55" fmla="*/ 2147483647 h 1902"/>
              <a:gd name="T56" fmla="*/ 2147483647 w 5143"/>
              <a:gd name="T57" fmla="*/ 2147483647 h 1902"/>
              <a:gd name="T58" fmla="*/ 2147483647 w 5143"/>
              <a:gd name="T59" fmla="*/ 2147483647 h 1902"/>
              <a:gd name="T60" fmla="*/ 2147483647 w 5143"/>
              <a:gd name="T61" fmla="*/ 2147483647 h 1902"/>
              <a:gd name="T62" fmla="*/ 2147483647 w 5143"/>
              <a:gd name="T63" fmla="*/ 2147483647 h 1902"/>
              <a:gd name="T64" fmla="*/ 2147483647 w 5143"/>
              <a:gd name="T65" fmla="*/ 2147483647 h 1902"/>
              <a:gd name="T66" fmla="*/ 2147483647 w 5143"/>
              <a:gd name="T67" fmla="*/ 2147483647 h 1902"/>
              <a:gd name="T68" fmla="*/ 2147483647 w 5143"/>
              <a:gd name="T69" fmla="*/ 2147483647 h 1902"/>
              <a:gd name="T70" fmla="*/ 2147483647 w 5143"/>
              <a:gd name="T71" fmla="*/ 2147483647 h 1902"/>
              <a:gd name="T72" fmla="*/ 2147483647 w 5143"/>
              <a:gd name="T73" fmla="*/ 2147483647 h 1902"/>
              <a:gd name="T74" fmla="*/ 2147483647 w 5143"/>
              <a:gd name="T75" fmla="*/ 2147483647 h 1902"/>
              <a:gd name="T76" fmla="*/ 2147483647 w 5143"/>
              <a:gd name="T77" fmla="*/ 2147483647 h 1902"/>
              <a:gd name="T78" fmla="*/ 2147483647 w 5143"/>
              <a:gd name="T79" fmla="*/ 2147483647 h 1902"/>
              <a:gd name="T80" fmla="*/ 2147483647 w 5143"/>
              <a:gd name="T81" fmla="*/ 2147483647 h 1902"/>
              <a:gd name="T82" fmla="*/ 2147483647 w 5143"/>
              <a:gd name="T83" fmla="*/ 2147483647 h 1902"/>
              <a:gd name="T84" fmla="*/ 2147483647 w 5143"/>
              <a:gd name="T85" fmla="*/ 2147483647 h 1902"/>
              <a:gd name="T86" fmla="*/ 2147483647 w 5143"/>
              <a:gd name="T87" fmla="*/ 2147483647 h 1902"/>
              <a:gd name="T88" fmla="*/ 2147483647 w 5143"/>
              <a:gd name="T89" fmla="*/ 2147483647 h 1902"/>
              <a:gd name="T90" fmla="*/ 2147483647 w 5143"/>
              <a:gd name="T91" fmla="*/ 2147483647 h 1902"/>
              <a:gd name="T92" fmla="*/ 2147483647 w 5143"/>
              <a:gd name="T93" fmla="*/ 2147483647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en-US"/>
          </a:p>
        </p:txBody>
      </p:sp>
      <p:sp>
        <p:nvSpPr>
          <p:cNvPr id="7" name="Freeform 5"/>
          <p:cNvSpPr>
            <a:spLocks/>
          </p:cNvSpPr>
          <p:nvPr/>
        </p:nvSpPr>
        <p:spPr bwMode="white">
          <a:xfrm>
            <a:off x="0" y="3146425"/>
            <a:ext cx="9144000" cy="3690938"/>
          </a:xfrm>
          <a:custGeom>
            <a:avLst/>
            <a:gdLst>
              <a:gd name="T0" fmla="*/ 0 w 5760"/>
              <a:gd name="T1" fmla="*/ 0 h 2325"/>
              <a:gd name="T2" fmla="*/ 0 w 5760"/>
              <a:gd name="T3" fmla="*/ 2147483647 h 2325"/>
              <a:gd name="T4" fmla="*/ 2147483647 w 5760"/>
              <a:gd name="T5" fmla="*/ 2147483647 h 2325"/>
              <a:gd name="T6" fmla="*/ 2147483647 w 5760"/>
              <a:gd name="T7" fmla="*/ 2147483647 h 2325"/>
              <a:gd name="T8" fmla="*/ 2147483647 w 5760"/>
              <a:gd name="T9" fmla="*/ 2147483647 h 2325"/>
              <a:gd name="T10" fmla="*/ 2147483647 w 5760"/>
              <a:gd name="T11" fmla="*/ 2147483647 h 2325"/>
              <a:gd name="T12" fmla="*/ 2147483647 w 5760"/>
              <a:gd name="T13" fmla="*/ 2147483647 h 2325"/>
              <a:gd name="T14" fmla="*/ 2147483647 w 5760"/>
              <a:gd name="T15" fmla="*/ 2147483647 h 2325"/>
              <a:gd name="T16" fmla="*/ 2147483647 w 5760"/>
              <a:gd name="T17" fmla="*/ 2147483647 h 2325"/>
              <a:gd name="T18" fmla="*/ 2147483647 w 5760"/>
              <a:gd name="T19" fmla="*/ 2147483647 h 2325"/>
              <a:gd name="T20" fmla="*/ 2147483647 w 5760"/>
              <a:gd name="T21" fmla="*/ 2147483647 h 2325"/>
              <a:gd name="T22" fmla="*/ 2147483647 w 5760"/>
              <a:gd name="T23" fmla="*/ 2147483647 h 2325"/>
              <a:gd name="T24" fmla="*/ 2147483647 w 5760"/>
              <a:gd name="T25" fmla="*/ 2147483647 h 2325"/>
              <a:gd name="T26" fmla="*/ 2147483647 w 5760"/>
              <a:gd name="T27" fmla="*/ 2147483647 h 2325"/>
              <a:gd name="T28" fmla="*/ 2147483647 w 5760"/>
              <a:gd name="T29" fmla="*/ 2147483647 h 2325"/>
              <a:gd name="T30" fmla="*/ 2147483647 w 5760"/>
              <a:gd name="T31" fmla="*/ 2147483647 h 2325"/>
              <a:gd name="T32" fmla="*/ 2147483647 w 5760"/>
              <a:gd name="T33" fmla="*/ 2147483647 h 2325"/>
              <a:gd name="T34" fmla="*/ 2147483647 w 5760"/>
              <a:gd name="T35" fmla="*/ 2147483647 h 2325"/>
              <a:gd name="T36" fmla="*/ 2147483647 w 5760"/>
              <a:gd name="T37" fmla="*/ 2147483647 h 2325"/>
              <a:gd name="T38" fmla="*/ 2147483647 w 5760"/>
              <a:gd name="T39" fmla="*/ 2147483647 h 2325"/>
              <a:gd name="T40" fmla="*/ 2147483647 w 5760"/>
              <a:gd name="T41" fmla="*/ 2147483647 h 2325"/>
              <a:gd name="T42" fmla="*/ 2147483647 w 5760"/>
              <a:gd name="T43" fmla="*/ 2147483647 h 2325"/>
              <a:gd name="T44" fmla="*/ 2147483647 w 5760"/>
              <a:gd name="T45" fmla="*/ 2147483647 h 2325"/>
              <a:gd name="T46" fmla="*/ 2147483647 w 5760"/>
              <a:gd name="T47" fmla="*/ 2147483647 h 2325"/>
              <a:gd name="T48" fmla="*/ 2147483647 w 5760"/>
              <a:gd name="T49" fmla="*/ 2147483647 h 2325"/>
              <a:gd name="T50" fmla="*/ 2147483647 w 5760"/>
              <a:gd name="T51" fmla="*/ 2147483647 h 2325"/>
              <a:gd name="T52" fmla="*/ 2147483647 w 5760"/>
              <a:gd name="T53" fmla="*/ 2147483647 h 2325"/>
              <a:gd name="T54" fmla="*/ 2147483647 w 5760"/>
              <a:gd name="T55" fmla="*/ 2147483647 h 2325"/>
              <a:gd name="T56" fmla="*/ 2147483647 w 5760"/>
              <a:gd name="T57" fmla="*/ 2147483647 h 2325"/>
              <a:gd name="T58" fmla="*/ 2147483647 w 5760"/>
              <a:gd name="T59" fmla="*/ 2147483647 h 2325"/>
              <a:gd name="T60" fmla="*/ 2147483647 w 5760"/>
              <a:gd name="T61" fmla="*/ 2147483647 h 2325"/>
              <a:gd name="T62" fmla="*/ 2147483647 w 5760"/>
              <a:gd name="T63" fmla="*/ 2147483647 h 2325"/>
              <a:gd name="T64" fmla="*/ 2147483647 w 5760"/>
              <a:gd name="T65" fmla="*/ 2147483647 h 2325"/>
              <a:gd name="T66" fmla="*/ 2147483647 w 5760"/>
              <a:gd name="T67" fmla="*/ 2147483647 h 2325"/>
              <a:gd name="T68" fmla="*/ 2147483647 w 5760"/>
              <a:gd name="T69" fmla="*/ 2147483647 h 2325"/>
              <a:gd name="T70" fmla="*/ 2147483647 w 5760"/>
              <a:gd name="T71" fmla="*/ 2147483647 h 2325"/>
              <a:gd name="T72" fmla="*/ 2147483647 w 5760"/>
              <a:gd name="T73" fmla="*/ 2147483647 h 2325"/>
              <a:gd name="T74" fmla="*/ 2147483647 w 5760"/>
              <a:gd name="T75" fmla="*/ 2147483647 h 2325"/>
              <a:gd name="T76" fmla="*/ 2147483647 w 5760"/>
              <a:gd name="T77" fmla="*/ 2147483647 h 2325"/>
              <a:gd name="T78" fmla="*/ 2147483647 w 5760"/>
              <a:gd name="T79" fmla="*/ 2147483647 h 2325"/>
              <a:gd name="T80" fmla="*/ 2147483647 w 5760"/>
              <a:gd name="T81" fmla="*/ 2147483647 h 2325"/>
              <a:gd name="T82" fmla="*/ 2147483647 w 5760"/>
              <a:gd name="T83" fmla="*/ 2147483647 h 2325"/>
              <a:gd name="T84" fmla="*/ 2147483647 w 5760"/>
              <a:gd name="T85" fmla="*/ 2147483647 h 2325"/>
              <a:gd name="T86" fmla="*/ 2147483647 w 5760"/>
              <a:gd name="T87" fmla="*/ 2147483647 h 2325"/>
              <a:gd name="T88" fmla="*/ 2147483647 w 5760"/>
              <a:gd name="T89" fmla="*/ 2147483647 h 2325"/>
              <a:gd name="T90" fmla="*/ 2147483647 w 5760"/>
              <a:gd name="T91" fmla="*/ 2147483647 h 2325"/>
              <a:gd name="T92" fmla="*/ 2147483647 w 5760"/>
              <a:gd name="T93" fmla="*/ 2147483647 h 2325"/>
              <a:gd name="T94" fmla="*/ 2147483647 w 5760"/>
              <a:gd name="T95" fmla="*/ 2147483647 h 2325"/>
              <a:gd name="T96" fmla="*/ 2147483647 w 5760"/>
              <a:gd name="T97" fmla="*/ 2147483647 h 2325"/>
              <a:gd name="T98" fmla="*/ 2147483647 w 5760"/>
              <a:gd name="T99" fmla="*/ 2147483647 h 2325"/>
              <a:gd name="T100" fmla="*/ 2147483647 w 5760"/>
              <a:gd name="T101" fmla="*/ 2147483647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en-US"/>
          </a:p>
        </p:txBody>
      </p:sp>
      <p:sp>
        <p:nvSpPr>
          <p:cNvPr id="8" name="Freeform 6"/>
          <p:cNvSpPr>
            <a:spLocks/>
          </p:cNvSpPr>
          <p:nvPr/>
        </p:nvSpPr>
        <p:spPr bwMode="white">
          <a:xfrm>
            <a:off x="0" y="2460625"/>
            <a:ext cx="9144000" cy="2497138"/>
          </a:xfrm>
          <a:custGeom>
            <a:avLst/>
            <a:gdLst>
              <a:gd name="T0" fmla="*/ 0 w 5760"/>
              <a:gd name="T1" fmla="*/ 0 h 1573"/>
              <a:gd name="T2" fmla="*/ 0 w 5760"/>
              <a:gd name="T3" fmla="*/ 2147483647 h 1573"/>
              <a:gd name="T4" fmla="*/ 2147483647 w 5760"/>
              <a:gd name="T5" fmla="*/ 2147483647 h 1573"/>
              <a:gd name="T6" fmla="*/ 2147483647 w 5760"/>
              <a:gd name="T7" fmla="*/ 2147483647 h 1573"/>
              <a:gd name="T8" fmla="*/ 2147483647 w 5760"/>
              <a:gd name="T9" fmla="*/ 2147483647 h 1573"/>
              <a:gd name="T10" fmla="*/ 2147483647 w 5760"/>
              <a:gd name="T11" fmla="*/ 2147483647 h 1573"/>
              <a:gd name="T12" fmla="*/ 2147483647 w 5760"/>
              <a:gd name="T13" fmla="*/ 2147483647 h 1573"/>
              <a:gd name="T14" fmla="*/ 2147483647 w 5760"/>
              <a:gd name="T15" fmla="*/ 2147483647 h 1573"/>
              <a:gd name="T16" fmla="*/ 2147483647 w 5760"/>
              <a:gd name="T17" fmla="*/ 2147483647 h 1573"/>
              <a:gd name="T18" fmla="*/ 2147483647 w 5760"/>
              <a:gd name="T19" fmla="*/ 2147483647 h 1573"/>
              <a:gd name="T20" fmla="*/ 2147483647 w 5760"/>
              <a:gd name="T21" fmla="*/ 2147483647 h 1573"/>
              <a:gd name="T22" fmla="*/ 2147483647 w 5760"/>
              <a:gd name="T23" fmla="*/ 2147483647 h 1573"/>
              <a:gd name="T24" fmla="*/ 2147483647 w 5760"/>
              <a:gd name="T25" fmla="*/ 2147483647 h 1573"/>
              <a:gd name="T26" fmla="*/ 2147483647 w 5760"/>
              <a:gd name="T27" fmla="*/ 2147483647 h 1573"/>
              <a:gd name="T28" fmla="*/ 2147483647 w 5760"/>
              <a:gd name="T29" fmla="*/ 2147483647 h 1573"/>
              <a:gd name="T30" fmla="*/ 2147483647 w 5760"/>
              <a:gd name="T31" fmla="*/ 2147483647 h 1573"/>
              <a:gd name="T32" fmla="*/ 2147483647 w 5760"/>
              <a:gd name="T33" fmla="*/ 2147483647 h 1573"/>
              <a:gd name="T34" fmla="*/ 2147483647 w 5760"/>
              <a:gd name="T35" fmla="*/ 2147483647 h 1573"/>
              <a:gd name="T36" fmla="*/ 2147483647 w 5760"/>
              <a:gd name="T37" fmla="*/ 2147483647 h 1573"/>
              <a:gd name="T38" fmla="*/ 2147483647 w 5760"/>
              <a:gd name="T39" fmla="*/ 2147483647 h 1573"/>
              <a:gd name="T40" fmla="*/ 2147483647 w 5760"/>
              <a:gd name="T41" fmla="*/ 2147483647 h 1573"/>
              <a:gd name="T42" fmla="*/ 2147483647 w 5760"/>
              <a:gd name="T43" fmla="*/ 2147483647 h 1573"/>
              <a:gd name="T44" fmla="*/ 2147483647 w 5760"/>
              <a:gd name="T45" fmla="*/ 2147483647 h 1573"/>
              <a:gd name="T46" fmla="*/ 2147483647 w 5760"/>
              <a:gd name="T47" fmla="*/ 2147483647 h 1573"/>
              <a:gd name="T48" fmla="*/ 2147483647 w 5760"/>
              <a:gd name="T49" fmla="*/ 2147483647 h 1573"/>
              <a:gd name="T50" fmla="*/ 2147483647 w 5760"/>
              <a:gd name="T51" fmla="*/ 2147483647 h 1573"/>
              <a:gd name="T52" fmla="*/ 2147483647 w 5760"/>
              <a:gd name="T53" fmla="*/ 2147483647 h 1573"/>
              <a:gd name="T54" fmla="*/ 2147483647 w 5760"/>
              <a:gd name="T55" fmla="*/ 2147483647 h 1573"/>
              <a:gd name="T56" fmla="*/ 2147483647 w 5760"/>
              <a:gd name="T57" fmla="*/ 2147483647 h 1573"/>
              <a:gd name="T58" fmla="*/ 2147483647 w 5760"/>
              <a:gd name="T59" fmla="*/ 2147483647 h 1573"/>
              <a:gd name="T60" fmla="*/ 2147483647 w 5760"/>
              <a:gd name="T61" fmla="*/ 2147483647 h 1573"/>
              <a:gd name="T62" fmla="*/ 2147483647 w 5760"/>
              <a:gd name="T63" fmla="*/ 2147483647 h 1573"/>
              <a:gd name="T64" fmla="*/ 2147483647 w 5760"/>
              <a:gd name="T65" fmla="*/ 2147483647 h 1573"/>
              <a:gd name="T66" fmla="*/ 2147483647 w 5760"/>
              <a:gd name="T67" fmla="*/ 2147483647 h 1573"/>
              <a:gd name="T68" fmla="*/ 2147483647 w 5760"/>
              <a:gd name="T69" fmla="*/ 2147483647 h 1573"/>
              <a:gd name="T70" fmla="*/ 2147483647 w 5760"/>
              <a:gd name="T71" fmla="*/ 2147483647 h 1573"/>
              <a:gd name="T72" fmla="*/ 2147483647 w 5760"/>
              <a:gd name="T73" fmla="*/ 2147483647 h 1573"/>
              <a:gd name="T74" fmla="*/ 2147483647 w 5760"/>
              <a:gd name="T75" fmla="*/ 2147483647 h 1573"/>
              <a:gd name="T76" fmla="*/ 2147483647 w 5760"/>
              <a:gd name="T77" fmla="*/ 2147483647 h 1573"/>
              <a:gd name="T78" fmla="*/ 2147483647 w 5760"/>
              <a:gd name="T79" fmla="*/ 2147483647 h 1573"/>
              <a:gd name="T80" fmla="*/ 2147483647 w 5760"/>
              <a:gd name="T81" fmla="*/ 2147483647 h 1573"/>
              <a:gd name="T82" fmla="*/ 2147483647 w 5760"/>
              <a:gd name="T83" fmla="*/ 2147483647 h 1573"/>
              <a:gd name="T84" fmla="*/ 2147483647 w 5760"/>
              <a:gd name="T85" fmla="*/ 2147483647 h 1573"/>
              <a:gd name="T86" fmla="*/ 2147483647 w 5760"/>
              <a:gd name="T87" fmla="*/ 2147483647 h 1573"/>
              <a:gd name="T88" fmla="*/ 2147483647 w 5760"/>
              <a:gd name="T89" fmla="*/ 2147483647 h 1573"/>
              <a:gd name="T90" fmla="*/ 2147483647 w 5760"/>
              <a:gd name="T91" fmla="*/ 2147483647 h 1573"/>
              <a:gd name="T92" fmla="*/ 2147483647 w 5760"/>
              <a:gd name="T93" fmla="*/ 2147483647 h 1573"/>
              <a:gd name="T94" fmla="*/ 2147483647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en-US"/>
          </a:p>
        </p:txBody>
      </p:sp>
      <p:sp>
        <p:nvSpPr>
          <p:cNvPr id="9" name="Freeform 7"/>
          <p:cNvSpPr>
            <a:spLocks/>
          </p:cNvSpPr>
          <p:nvPr/>
        </p:nvSpPr>
        <p:spPr bwMode="white">
          <a:xfrm>
            <a:off x="0" y="1793875"/>
            <a:ext cx="9144000" cy="1539875"/>
          </a:xfrm>
          <a:custGeom>
            <a:avLst/>
            <a:gdLst>
              <a:gd name="T0" fmla="*/ 0 w 5760"/>
              <a:gd name="T1" fmla="*/ 0 h 970"/>
              <a:gd name="T2" fmla="*/ 0 w 5760"/>
              <a:gd name="T3" fmla="*/ 2147483647 h 970"/>
              <a:gd name="T4" fmla="*/ 2147483647 w 5760"/>
              <a:gd name="T5" fmla="*/ 2147483647 h 970"/>
              <a:gd name="T6" fmla="*/ 2147483647 w 5760"/>
              <a:gd name="T7" fmla="*/ 2147483647 h 970"/>
              <a:gd name="T8" fmla="*/ 2147483647 w 5760"/>
              <a:gd name="T9" fmla="*/ 2147483647 h 970"/>
              <a:gd name="T10" fmla="*/ 2147483647 w 5760"/>
              <a:gd name="T11" fmla="*/ 2147483647 h 970"/>
              <a:gd name="T12" fmla="*/ 2147483647 w 5760"/>
              <a:gd name="T13" fmla="*/ 2147483647 h 970"/>
              <a:gd name="T14" fmla="*/ 2147483647 w 5760"/>
              <a:gd name="T15" fmla="*/ 2147483647 h 970"/>
              <a:gd name="T16" fmla="*/ 2147483647 w 5760"/>
              <a:gd name="T17" fmla="*/ 2147483647 h 970"/>
              <a:gd name="T18" fmla="*/ 2147483647 w 5760"/>
              <a:gd name="T19" fmla="*/ 2147483647 h 970"/>
              <a:gd name="T20" fmla="*/ 2147483647 w 5760"/>
              <a:gd name="T21" fmla="*/ 2147483647 h 970"/>
              <a:gd name="T22" fmla="*/ 2147483647 w 5760"/>
              <a:gd name="T23" fmla="*/ 2147483647 h 970"/>
              <a:gd name="T24" fmla="*/ 2147483647 w 5760"/>
              <a:gd name="T25" fmla="*/ 2147483647 h 970"/>
              <a:gd name="T26" fmla="*/ 2147483647 w 5760"/>
              <a:gd name="T27" fmla="*/ 2147483647 h 970"/>
              <a:gd name="T28" fmla="*/ 2147483647 w 5760"/>
              <a:gd name="T29" fmla="*/ 2147483647 h 970"/>
              <a:gd name="T30" fmla="*/ 2147483647 w 5760"/>
              <a:gd name="T31" fmla="*/ 2147483647 h 970"/>
              <a:gd name="T32" fmla="*/ 2147483647 w 5760"/>
              <a:gd name="T33" fmla="*/ 2147483647 h 970"/>
              <a:gd name="T34" fmla="*/ 2147483647 w 5760"/>
              <a:gd name="T35" fmla="*/ 2147483647 h 970"/>
              <a:gd name="T36" fmla="*/ 2147483647 w 5760"/>
              <a:gd name="T37" fmla="*/ 2147483647 h 970"/>
              <a:gd name="T38" fmla="*/ 2147483647 w 5760"/>
              <a:gd name="T39" fmla="*/ 2147483647 h 970"/>
              <a:gd name="T40" fmla="*/ 2147483647 w 5760"/>
              <a:gd name="T41" fmla="*/ 2147483647 h 970"/>
              <a:gd name="T42" fmla="*/ 2147483647 w 5760"/>
              <a:gd name="T43" fmla="*/ 2147483647 h 970"/>
              <a:gd name="T44" fmla="*/ 2147483647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en-US"/>
          </a:p>
        </p:txBody>
      </p:sp>
      <p:sp>
        <p:nvSpPr>
          <p:cNvPr id="10" name="Freeform 8"/>
          <p:cNvSpPr>
            <a:spLocks/>
          </p:cNvSpPr>
          <p:nvPr/>
        </p:nvSpPr>
        <p:spPr bwMode="white">
          <a:xfrm>
            <a:off x="0" y="-20638"/>
            <a:ext cx="9144000" cy="1682751"/>
          </a:xfrm>
          <a:custGeom>
            <a:avLst/>
            <a:gdLst>
              <a:gd name="T0" fmla="*/ 0 w 5760"/>
              <a:gd name="T1" fmla="*/ 2147483647 h 1060"/>
              <a:gd name="T2" fmla="*/ 0 w 5760"/>
              <a:gd name="T3" fmla="*/ 2147483647 h 1060"/>
              <a:gd name="T4" fmla="*/ 2147483647 w 5760"/>
              <a:gd name="T5" fmla="*/ 2147483647 h 1060"/>
              <a:gd name="T6" fmla="*/ 2147483647 w 5760"/>
              <a:gd name="T7" fmla="*/ 0 h 1060"/>
              <a:gd name="T8" fmla="*/ 2147483647 w 5760"/>
              <a:gd name="T9" fmla="*/ 0 h 1060"/>
              <a:gd name="T10" fmla="*/ 2147483647 w 5760"/>
              <a:gd name="T11" fmla="*/ 2147483647 h 1060"/>
              <a:gd name="T12" fmla="*/ 2147483647 w 5760"/>
              <a:gd name="T13" fmla="*/ 2147483647 h 1060"/>
              <a:gd name="T14" fmla="*/ 2147483647 w 5760"/>
              <a:gd name="T15" fmla="*/ 2147483647 h 1060"/>
              <a:gd name="T16" fmla="*/ 2147483647 w 5760"/>
              <a:gd name="T17" fmla="*/ 2147483647 h 1060"/>
              <a:gd name="T18" fmla="*/ 2147483647 w 5760"/>
              <a:gd name="T19" fmla="*/ 2147483647 h 1060"/>
              <a:gd name="T20" fmla="*/ 2147483647 w 5760"/>
              <a:gd name="T21" fmla="*/ 2147483647 h 1060"/>
              <a:gd name="T22" fmla="*/ 2147483647 w 5760"/>
              <a:gd name="T23" fmla="*/ 2147483647 h 1060"/>
              <a:gd name="T24" fmla="*/ 2147483647 w 5760"/>
              <a:gd name="T25" fmla="*/ 2147483647 h 1060"/>
              <a:gd name="T26" fmla="*/ 2147483647 w 5760"/>
              <a:gd name="T27" fmla="*/ 2147483647 h 1060"/>
              <a:gd name="T28" fmla="*/ 2147483647 w 5760"/>
              <a:gd name="T29" fmla="*/ 2147483647 h 1060"/>
              <a:gd name="T30" fmla="*/ 2147483647 w 5760"/>
              <a:gd name="T31" fmla="*/ 2147483647 h 1060"/>
              <a:gd name="T32" fmla="*/ 2147483647 w 5760"/>
              <a:gd name="T33" fmla="*/ 2147483647 h 1060"/>
              <a:gd name="T34" fmla="*/ 2147483647 w 5760"/>
              <a:gd name="T35" fmla="*/ 2147483647 h 1060"/>
              <a:gd name="T36" fmla="*/ 2147483647 w 5760"/>
              <a:gd name="T37" fmla="*/ 2147483647 h 1060"/>
              <a:gd name="T38" fmla="*/ 2147483647 w 5760"/>
              <a:gd name="T39" fmla="*/ 2147483647 h 1060"/>
              <a:gd name="T40" fmla="*/ 2147483647 w 5760"/>
              <a:gd name="T41" fmla="*/ 2147483647 h 1060"/>
              <a:gd name="T42" fmla="*/ 2147483647 w 5760"/>
              <a:gd name="T43" fmla="*/ 2147483647 h 1060"/>
              <a:gd name="T44" fmla="*/ 2147483647 w 5760"/>
              <a:gd name="T45" fmla="*/ 2147483647 h 1060"/>
              <a:gd name="T46" fmla="*/ 2147483647 w 5760"/>
              <a:gd name="T47" fmla="*/ 2147483647 h 1060"/>
              <a:gd name="T48" fmla="*/ 2147483647 w 5760"/>
              <a:gd name="T49" fmla="*/ 2147483647 h 1060"/>
              <a:gd name="T50" fmla="*/ 2147483647 w 5760"/>
              <a:gd name="T51" fmla="*/ 2147483647 h 1060"/>
              <a:gd name="T52" fmla="*/ 2147483647 w 5760"/>
              <a:gd name="T53" fmla="*/ 2147483647 h 1060"/>
              <a:gd name="T54" fmla="*/ 0 w 5760"/>
              <a:gd name="T55" fmla="*/ 2147483647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en-US"/>
          </a:p>
        </p:txBody>
      </p:sp>
      <p:sp>
        <p:nvSpPr>
          <p:cNvPr id="11" name="Freeform 9"/>
          <p:cNvSpPr>
            <a:spLocks/>
          </p:cNvSpPr>
          <p:nvPr/>
        </p:nvSpPr>
        <p:spPr bwMode="white">
          <a:xfrm>
            <a:off x="0" y="-20638"/>
            <a:ext cx="8388350" cy="1068388"/>
          </a:xfrm>
          <a:custGeom>
            <a:avLst/>
            <a:gdLst>
              <a:gd name="T0" fmla="*/ 0 w 5284"/>
              <a:gd name="T1" fmla="*/ 2147483647 h 673"/>
              <a:gd name="T2" fmla="*/ 0 w 5284"/>
              <a:gd name="T3" fmla="*/ 2147483647 h 673"/>
              <a:gd name="T4" fmla="*/ 2147483647 w 5284"/>
              <a:gd name="T5" fmla="*/ 2147483647 h 673"/>
              <a:gd name="T6" fmla="*/ 2147483647 w 5284"/>
              <a:gd name="T7" fmla="*/ 2147483647 h 673"/>
              <a:gd name="T8" fmla="*/ 2147483647 w 5284"/>
              <a:gd name="T9" fmla="*/ 2147483647 h 673"/>
              <a:gd name="T10" fmla="*/ 2147483647 w 5284"/>
              <a:gd name="T11" fmla="*/ 2147483647 h 673"/>
              <a:gd name="T12" fmla="*/ 2147483647 w 5284"/>
              <a:gd name="T13" fmla="*/ 2147483647 h 673"/>
              <a:gd name="T14" fmla="*/ 2147483647 w 5284"/>
              <a:gd name="T15" fmla="*/ 2147483647 h 673"/>
              <a:gd name="T16" fmla="*/ 2147483647 w 5284"/>
              <a:gd name="T17" fmla="*/ 2147483647 h 673"/>
              <a:gd name="T18" fmla="*/ 2147483647 w 5284"/>
              <a:gd name="T19" fmla="*/ 2147483647 h 673"/>
              <a:gd name="T20" fmla="*/ 2147483647 w 5284"/>
              <a:gd name="T21" fmla="*/ 2147483647 h 673"/>
              <a:gd name="T22" fmla="*/ 2147483647 w 5284"/>
              <a:gd name="T23" fmla="*/ 2147483647 h 673"/>
              <a:gd name="T24" fmla="*/ 2147483647 w 5284"/>
              <a:gd name="T25" fmla="*/ 2147483647 h 673"/>
              <a:gd name="T26" fmla="*/ 2147483647 w 5284"/>
              <a:gd name="T27" fmla="*/ 2147483647 h 673"/>
              <a:gd name="T28" fmla="*/ 2147483647 w 5284"/>
              <a:gd name="T29" fmla="*/ 2147483647 h 673"/>
              <a:gd name="T30" fmla="*/ 2147483647 w 5284"/>
              <a:gd name="T31" fmla="*/ 2147483647 h 673"/>
              <a:gd name="T32" fmla="*/ 2147483647 w 5284"/>
              <a:gd name="T33" fmla="*/ 2147483647 h 673"/>
              <a:gd name="T34" fmla="*/ 2147483647 w 5284"/>
              <a:gd name="T35" fmla="*/ 2147483647 h 673"/>
              <a:gd name="T36" fmla="*/ 2147483647 w 5284"/>
              <a:gd name="T37" fmla="*/ 2147483647 h 673"/>
              <a:gd name="T38" fmla="*/ 2147483647 w 5284"/>
              <a:gd name="T39" fmla="*/ 2147483647 h 673"/>
              <a:gd name="T40" fmla="*/ 2147483647 w 5284"/>
              <a:gd name="T41" fmla="*/ 2147483647 h 673"/>
              <a:gd name="T42" fmla="*/ 2147483647 w 5284"/>
              <a:gd name="T43" fmla="*/ 2147483647 h 673"/>
              <a:gd name="T44" fmla="*/ 2147483647 w 5284"/>
              <a:gd name="T45" fmla="*/ 2147483647 h 673"/>
              <a:gd name="T46" fmla="*/ 2147483647 w 5284"/>
              <a:gd name="T47" fmla="*/ 2147483647 h 673"/>
              <a:gd name="T48" fmla="*/ 2147483647 w 5284"/>
              <a:gd name="T49" fmla="*/ 2147483647 h 673"/>
              <a:gd name="T50" fmla="*/ 2147483647 w 5284"/>
              <a:gd name="T51" fmla="*/ 2147483647 h 673"/>
              <a:gd name="T52" fmla="*/ 2147483647 w 5284"/>
              <a:gd name="T53" fmla="*/ 0 h 673"/>
              <a:gd name="T54" fmla="*/ 2147483647 w 5284"/>
              <a:gd name="T55" fmla="*/ 0 h 673"/>
              <a:gd name="T56" fmla="*/ 2147483647 w 5284"/>
              <a:gd name="T57" fmla="*/ 2147483647 h 673"/>
              <a:gd name="T58" fmla="*/ 2147483647 w 5284"/>
              <a:gd name="T59" fmla="*/ 2147483647 h 673"/>
              <a:gd name="T60" fmla="*/ 2147483647 w 5284"/>
              <a:gd name="T61" fmla="*/ 2147483647 h 673"/>
              <a:gd name="T62" fmla="*/ 2147483647 w 5284"/>
              <a:gd name="T63" fmla="*/ 2147483647 h 673"/>
              <a:gd name="T64" fmla="*/ 2147483647 w 5284"/>
              <a:gd name="T65" fmla="*/ 2147483647 h 673"/>
              <a:gd name="T66" fmla="*/ 2147483647 w 5284"/>
              <a:gd name="T67" fmla="*/ 2147483647 h 673"/>
              <a:gd name="T68" fmla="*/ 2147483647 w 5284"/>
              <a:gd name="T69" fmla="*/ 2147483647 h 673"/>
              <a:gd name="T70" fmla="*/ 2147483647 w 5284"/>
              <a:gd name="T71" fmla="*/ 2147483647 h 673"/>
              <a:gd name="T72" fmla="*/ 2147483647 w 5284"/>
              <a:gd name="T73" fmla="*/ 2147483647 h 673"/>
              <a:gd name="T74" fmla="*/ 2147483647 w 5284"/>
              <a:gd name="T75" fmla="*/ 2147483647 h 673"/>
              <a:gd name="T76" fmla="*/ 2147483647 w 5284"/>
              <a:gd name="T77" fmla="*/ 2147483647 h 673"/>
              <a:gd name="T78" fmla="*/ 2147483647 w 5284"/>
              <a:gd name="T79" fmla="*/ 2147483647 h 673"/>
              <a:gd name="T80" fmla="*/ 2147483647 w 5284"/>
              <a:gd name="T81" fmla="*/ 2147483647 h 673"/>
              <a:gd name="T82" fmla="*/ 2147483647 w 5284"/>
              <a:gd name="T83" fmla="*/ 2147483647 h 673"/>
              <a:gd name="T84" fmla="*/ 2147483647 w 5284"/>
              <a:gd name="T85" fmla="*/ 2147483647 h 673"/>
              <a:gd name="T86" fmla="*/ 0 w 5284"/>
              <a:gd name="T87" fmla="*/ 2147483647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en-US"/>
          </a:p>
        </p:txBody>
      </p:sp>
      <p:sp>
        <p:nvSpPr>
          <p:cNvPr id="12" name="Freeform 10"/>
          <p:cNvSpPr>
            <a:spLocks/>
          </p:cNvSpPr>
          <p:nvPr/>
        </p:nvSpPr>
        <p:spPr bwMode="white">
          <a:xfrm>
            <a:off x="0" y="-20638"/>
            <a:ext cx="4578350" cy="454026"/>
          </a:xfrm>
          <a:custGeom>
            <a:avLst/>
            <a:gdLst>
              <a:gd name="T0" fmla="*/ 0 w 2884"/>
              <a:gd name="T1" fmla="*/ 0 h 286"/>
              <a:gd name="T2" fmla="*/ 0 w 2884"/>
              <a:gd name="T3" fmla="*/ 2147483647 h 286"/>
              <a:gd name="T4" fmla="*/ 2147483647 w 2884"/>
              <a:gd name="T5" fmla="*/ 2147483647 h 286"/>
              <a:gd name="T6" fmla="*/ 2147483647 w 2884"/>
              <a:gd name="T7" fmla="*/ 2147483647 h 286"/>
              <a:gd name="T8" fmla="*/ 2147483647 w 2884"/>
              <a:gd name="T9" fmla="*/ 2147483647 h 286"/>
              <a:gd name="T10" fmla="*/ 2147483647 w 2884"/>
              <a:gd name="T11" fmla="*/ 2147483647 h 286"/>
              <a:gd name="T12" fmla="*/ 2147483647 w 2884"/>
              <a:gd name="T13" fmla="*/ 2147483647 h 286"/>
              <a:gd name="T14" fmla="*/ 2147483647 w 2884"/>
              <a:gd name="T15" fmla="*/ 2147483647 h 286"/>
              <a:gd name="T16" fmla="*/ 2147483647 w 2884"/>
              <a:gd name="T17" fmla="*/ 2147483647 h 286"/>
              <a:gd name="T18" fmla="*/ 2147483647 w 2884"/>
              <a:gd name="T19" fmla="*/ 2147483647 h 286"/>
              <a:gd name="T20" fmla="*/ 2147483647 w 2884"/>
              <a:gd name="T21" fmla="*/ 2147483647 h 286"/>
              <a:gd name="T22" fmla="*/ 2147483647 w 2884"/>
              <a:gd name="T23" fmla="*/ 2147483647 h 286"/>
              <a:gd name="T24" fmla="*/ 2147483647 w 2884"/>
              <a:gd name="T25" fmla="*/ 2147483647 h 286"/>
              <a:gd name="T26" fmla="*/ 2147483647 w 2884"/>
              <a:gd name="T27" fmla="*/ 2147483647 h 286"/>
              <a:gd name="T28" fmla="*/ 2147483647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162827" name="Rectangle 11"/>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62828" name="Rectangle 12"/>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3" name="Rectangle 13"/>
          <p:cNvSpPr>
            <a:spLocks noGrp="1" noChangeArrowheads="1"/>
          </p:cNvSpPr>
          <p:nvPr>
            <p:ph type="dt" sz="half" idx="10"/>
          </p:nvPr>
        </p:nvSpPr>
        <p:spPr/>
        <p:txBody>
          <a:bodyPr/>
          <a:lstStyle>
            <a:lvl1pPr>
              <a:defRPr/>
            </a:lvl1pPr>
          </a:lstStyle>
          <a:p>
            <a:pPr>
              <a:defRPr/>
            </a:pPr>
            <a:endParaRPr lang="en-US"/>
          </a:p>
        </p:txBody>
      </p:sp>
      <p:sp>
        <p:nvSpPr>
          <p:cNvPr id="14" name="Rectangle 14"/>
          <p:cNvSpPr>
            <a:spLocks noGrp="1" noChangeArrowheads="1"/>
          </p:cNvSpPr>
          <p:nvPr>
            <p:ph type="ftr" sz="quarter" idx="11"/>
          </p:nvPr>
        </p:nvSpPr>
        <p:spPr/>
        <p:txBody>
          <a:bodyPr/>
          <a:lstStyle>
            <a:lvl1pPr>
              <a:defRPr/>
            </a:lvl1pPr>
          </a:lstStyle>
          <a:p>
            <a:pPr>
              <a:defRPr/>
            </a:pPr>
            <a:endParaRPr lang="en-US"/>
          </a:p>
        </p:txBody>
      </p:sp>
      <p:sp>
        <p:nvSpPr>
          <p:cNvPr id="15" name="Rectangle 15"/>
          <p:cNvSpPr>
            <a:spLocks noGrp="1" noChangeArrowheads="1"/>
          </p:cNvSpPr>
          <p:nvPr>
            <p:ph type="sldNum" sz="quarter" idx="12"/>
          </p:nvPr>
        </p:nvSpPr>
        <p:spPr/>
        <p:txBody>
          <a:bodyPr/>
          <a:lstStyle>
            <a:lvl1pPr>
              <a:defRPr/>
            </a:lvl1pPr>
          </a:lstStyle>
          <a:p>
            <a:pPr>
              <a:defRPr/>
            </a:pPr>
            <a:fld id="{0BA40AD9-A5B0-414D-8206-EA48E3DB987B}" type="slidenum">
              <a:rPr lang="en-US"/>
              <a:pPr>
                <a:defRPr/>
              </a:pPr>
              <a:t>‹#›</a:t>
            </a:fld>
            <a:endParaRPr lang="en-US"/>
          </a:p>
        </p:txBody>
      </p:sp>
    </p:spTree>
    <p:extLst>
      <p:ext uri="{BB962C8B-B14F-4D97-AF65-F5344CB8AC3E}">
        <p14:creationId xmlns:p14="http://schemas.microsoft.com/office/powerpoint/2010/main" val="2009038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EA234BD1-9749-E540-B581-602DFB20A170}" type="slidenum">
              <a:rPr lang="en-US"/>
              <a:pPr>
                <a:defRPr/>
              </a:pPr>
              <a:t>‹#›</a:t>
            </a:fld>
            <a:endParaRPr lang="en-US"/>
          </a:p>
        </p:txBody>
      </p:sp>
    </p:spTree>
    <p:extLst>
      <p:ext uri="{BB962C8B-B14F-4D97-AF65-F5344CB8AC3E}">
        <p14:creationId xmlns:p14="http://schemas.microsoft.com/office/powerpoint/2010/main" val="5643515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281B300C-6953-5D46-8079-6EBB7C27EA0A}" type="slidenum">
              <a:rPr lang="en-US"/>
              <a:pPr>
                <a:defRPr/>
              </a:pPr>
              <a:t>‹#›</a:t>
            </a:fld>
            <a:endParaRPr lang="en-US"/>
          </a:p>
        </p:txBody>
      </p:sp>
    </p:spTree>
    <p:extLst>
      <p:ext uri="{BB962C8B-B14F-4D97-AF65-F5344CB8AC3E}">
        <p14:creationId xmlns:p14="http://schemas.microsoft.com/office/powerpoint/2010/main" val="11414501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B29D6190-EA97-C649-B519-E71D279EFFB2}" type="slidenum">
              <a:rPr lang="en-US"/>
              <a:pPr>
                <a:defRPr/>
              </a:pPr>
              <a:t>‹#›</a:t>
            </a:fld>
            <a:endParaRPr lang="en-US"/>
          </a:p>
        </p:txBody>
      </p:sp>
    </p:spTree>
    <p:extLst>
      <p:ext uri="{BB962C8B-B14F-4D97-AF65-F5344CB8AC3E}">
        <p14:creationId xmlns:p14="http://schemas.microsoft.com/office/powerpoint/2010/main" val="25533598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dt" sz="half" idx="10"/>
          </p:nvPr>
        </p:nvSpPr>
        <p:spPr>
          <a:ln/>
        </p:spPr>
        <p:txBody>
          <a:bodyPr/>
          <a:lstStyle>
            <a:lvl1pPr>
              <a:defRPr/>
            </a:lvl1pPr>
          </a:lstStyle>
          <a:p>
            <a:pPr>
              <a:defRPr/>
            </a:pPr>
            <a:endParaRPr lang="en-US"/>
          </a:p>
        </p:txBody>
      </p:sp>
      <p:sp>
        <p:nvSpPr>
          <p:cNvPr id="8" name="Rectangle 14"/>
          <p:cNvSpPr>
            <a:spLocks noGrp="1" noChangeArrowheads="1"/>
          </p:cNvSpPr>
          <p:nvPr>
            <p:ph type="ftr" sz="quarter" idx="11"/>
          </p:nvPr>
        </p:nvSpPr>
        <p:spPr>
          <a:ln/>
        </p:spPr>
        <p:txBody>
          <a:bodyPr/>
          <a:lstStyle>
            <a:lvl1pPr>
              <a:defRPr/>
            </a:lvl1pPr>
          </a:lstStyle>
          <a:p>
            <a:pPr>
              <a:defRPr/>
            </a:pPr>
            <a:endParaRPr lang="en-US"/>
          </a:p>
        </p:txBody>
      </p:sp>
      <p:sp>
        <p:nvSpPr>
          <p:cNvPr id="9" name="Rectangle 15"/>
          <p:cNvSpPr>
            <a:spLocks noGrp="1" noChangeArrowheads="1"/>
          </p:cNvSpPr>
          <p:nvPr>
            <p:ph type="sldNum" sz="quarter" idx="12"/>
          </p:nvPr>
        </p:nvSpPr>
        <p:spPr>
          <a:ln/>
        </p:spPr>
        <p:txBody>
          <a:bodyPr/>
          <a:lstStyle>
            <a:lvl1pPr>
              <a:defRPr/>
            </a:lvl1pPr>
          </a:lstStyle>
          <a:p>
            <a:pPr>
              <a:defRPr/>
            </a:pPr>
            <a:fld id="{11D4426A-3656-4F45-9AF8-184D3197F4DB}" type="slidenum">
              <a:rPr lang="en-US"/>
              <a:pPr>
                <a:defRPr/>
              </a:pPr>
              <a:t>‹#›</a:t>
            </a:fld>
            <a:endParaRPr lang="en-US"/>
          </a:p>
        </p:txBody>
      </p:sp>
    </p:spTree>
    <p:extLst>
      <p:ext uri="{BB962C8B-B14F-4D97-AF65-F5344CB8AC3E}">
        <p14:creationId xmlns:p14="http://schemas.microsoft.com/office/powerpoint/2010/main" val="18093120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p:cNvSpPr>
            <a:spLocks noGrp="1" noChangeArrowheads="1"/>
          </p:cNvSpPr>
          <p:nvPr>
            <p:ph type="dt" sz="half" idx="10"/>
          </p:nvPr>
        </p:nvSpPr>
        <p:spPr>
          <a:ln/>
        </p:spPr>
        <p:txBody>
          <a:bodyPr/>
          <a:lstStyle>
            <a:lvl1pPr>
              <a:defRPr/>
            </a:lvl1pPr>
          </a:lstStyle>
          <a:p>
            <a:pPr>
              <a:defRPr/>
            </a:pPr>
            <a:endParaRPr lang="en-US"/>
          </a:p>
        </p:txBody>
      </p:sp>
      <p:sp>
        <p:nvSpPr>
          <p:cNvPr id="4" name="Rectangle 14"/>
          <p:cNvSpPr>
            <a:spLocks noGrp="1" noChangeArrowheads="1"/>
          </p:cNvSpPr>
          <p:nvPr>
            <p:ph type="ftr" sz="quarter" idx="11"/>
          </p:nvPr>
        </p:nvSpPr>
        <p:spPr>
          <a:ln/>
        </p:spPr>
        <p:txBody>
          <a:bodyPr/>
          <a:lstStyle>
            <a:lvl1pPr>
              <a:defRPr/>
            </a:lvl1pPr>
          </a:lstStyle>
          <a:p>
            <a:pPr>
              <a:defRPr/>
            </a:pPr>
            <a:endParaRPr lang="en-US"/>
          </a:p>
        </p:txBody>
      </p:sp>
      <p:sp>
        <p:nvSpPr>
          <p:cNvPr id="5" name="Rectangle 15"/>
          <p:cNvSpPr>
            <a:spLocks noGrp="1" noChangeArrowheads="1"/>
          </p:cNvSpPr>
          <p:nvPr>
            <p:ph type="sldNum" sz="quarter" idx="12"/>
          </p:nvPr>
        </p:nvSpPr>
        <p:spPr>
          <a:ln/>
        </p:spPr>
        <p:txBody>
          <a:bodyPr/>
          <a:lstStyle>
            <a:lvl1pPr>
              <a:defRPr/>
            </a:lvl1pPr>
          </a:lstStyle>
          <a:p>
            <a:pPr>
              <a:defRPr/>
            </a:pPr>
            <a:fld id="{9DD2D5EC-1C7B-DC4C-A957-448CFB082F69}" type="slidenum">
              <a:rPr lang="en-US"/>
              <a:pPr>
                <a:defRPr/>
              </a:pPr>
              <a:t>‹#›</a:t>
            </a:fld>
            <a:endParaRPr lang="en-US"/>
          </a:p>
        </p:txBody>
      </p:sp>
    </p:spTree>
    <p:extLst>
      <p:ext uri="{BB962C8B-B14F-4D97-AF65-F5344CB8AC3E}">
        <p14:creationId xmlns:p14="http://schemas.microsoft.com/office/powerpoint/2010/main" val="6962315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endParaRPr lang="en-US"/>
          </a:p>
        </p:txBody>
      </p:sp>
      <p:sp>
        <p:nvSpPr>
          <p:cNvPr id="3" name="Rectangle 14"/>
          <p:cNvSpPr>
            <a:spLocks noGrp="1" noChangeArrowheads="1"/>
          </p:cNvSpPr>
          <p:nvPr>
            <p:ph type="ftr" sz="quarter" idx="11"/>
          </p:nvPr>
        </p:nvSpPr>
        <p:spPr>
          <a:ln/>
        </p:spPr>
        <p:txBody>
          <a:bodyPr/>
          <a:lstStyle>
            <a:lvl1pPr>
              <a:defRPr/>
            </a:lvl1pPr>
          </a:lstStyle>
          <a:p>
            <a:pPr>
              <a:defRPr/>
            </a:pPr>
            <a:endParaRPr lang="en-US"/>
          </a:p>
        </p:txBody>
      </p:sp>
      <p:sp>
        <p:nvSpPr>
          <p:cNvPr id="4" name="Rectangle 15"/>
          <p:cNvSpPr>
            <a:spLocks noGrp="1" noChangeArrowheads="1"/>
          </p:cNvSpPr>
          <p:nvPr>
            <p:ph type="sldNum" sz="quarter" idx="12"/>
          </p:nvPr>
        </p:nvSpPr>
        <p:spPr>
          <a:ln/>
        </p:spPr>
        <p:txBody>
          <a:bodyPr/>
          <a:lstStyle>
            <a:lvl1pPr>
              <a:defRPr/>
            </a:lvl1pPr>
          </a:lstStyle>
          <a:p>
            <a:pPr>
              <a:defRPr/>
            </a:pPr>
            <a:fld id="{91F96FA4-2DC4-164A-851B-CAE0CF9C5296}" type="slidenum">
              <a:rPr lang="en-US"/>
              <a:pPr>
                <a:defRPr/>
              </a:pPr>
              <a:t>‹#›</a:t>
            </a:fld>
            <a:endParaRPr lang="en-US"/>
          </a:p>
        </p:txBody>
      </p:sp>
    </p:spTree>
    <p:extLst>
      <p:ext uri="{BB962C8B-B14F-4D97-AF65-F5344CB8AC3E}">
        <p14:creationId xmlns:p14="http://schemas.microsoft.com/office/powerpoint/2010/main" val="3138413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A2EE62A1-E9C1-7C43-B25E-F37E67406818}" type="slidenum">
              <a:rPr lang="en-US"/>
              <a:pPr>
                <a:defRPr/>
              </a:pPr>
              <a:t>‹#›</a:t>
            </a:fld>
            <a:endParaRPr lang="en-US"/>
          </a:p>
        </p:txBody>
      </p:sp>
    </p:spTree>
    <p:extLst>
      <p:ext uri="{BB962C8B-B14F-4D97-AF65-F5344CB8AC3E}">
        <p14:creationId xmlns:p14="http://schemas.microsoft.com/office/powerpoint/2010/main" val="28325523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74A88560-03EE-C24D-A3E5-E48C68874BF3}" type="slidenum">
              <a:rPr lang="en-US"/>
              <a:pPr>
                <a:defRPr/>
              </a:pPr>
              <a:t>‹#›</a:t>
            </a:fld>
            <a:endParaRPr lang="en-US"/>
          </a:p>
        </p:txBody>
      </p:sp>
    </p:spTree>
    <p:extLst>
      <p:ext uri="{BB962C8B-B14F-4D97-AF65-F5344CB8AC3E}">
        <p14:creationId xmlns:p14="http://schemas.microsoft.com/office/powerpoint/2010/main" val="33759450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396E7842-5404-D544-8965-F56B6E6F72E9}" type="slidenum">
              <a:rPr lang="en-US"/>
              <a:pPr>
                <a:defRPr/>
              </a:pPr>
              <a:t>‹#›</a:t>
            </a:fld>
            <a:endParaRPr lang="en-US"/>
          </a:p>
        </p:txBody>
      </p:sp>
    </p:spTree>
    <p:extLst>
      <p:ext uri="{BB962C8B-B14F-4D97-AF65-F5344CB8AC3E}">
        <p14:creationId xmlns:p14="http://schemas.microsoft.com/office/powerpoint/2010/main" val="4103934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5D8D2B0F-7C4F-014C-BFD5-EF80607FE52B}" type="slidenum">
              <a:rPr lang="en-US"/>
              <a:pPr>
                <a:defRPr/>
              </a:pPr>
              <a:t>‹#›</a:t>
            </a:fld>
            <a:endParaRPr lang="en-US"/>
          </a:p>
        </p:txBody>
      </p:sp>
    </p:spTree>
    <p:extLst>
      <p:ext uri="{BB962C8B-B14F-4D97-AF65-F5344CB8AC3E}">
        <p14:creationId xmlns:p14="http://schemas.microsoft.com/office/powerpoint/2010/main" val="26338724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065AF524-53C1-D74D-A830-C17D709B03E1}" type="slidenum">
              <a:rPr lang="en-US"/>
              <a:pPr>
                <a:defRPr/>
              </a:pPr>
              <a:t>‹#›</a:t>
            </a:fld>
            <a:endParaRPr lang="en-US"/>
          </a:p>
        </p:txBody>
      </p:sp>
    </p:spTree>
    <p:extLst>
      <p:ext uri="{BB962C8B-B14F-4D97-AF65-F5344CB8AC3E}">
        <p14:creationId xmlns:p14="http://schemas.microsoft.com/office/powerpoint/2010/main" val="41814276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6583BCE-2DDE-CB45-A2CD-A43B934CC32B}" type="slidenum">
              <a:rPr lang="en-US"/>
              <a:pPr>
                <a:defRPr/>
              </a:pPr>
              <a:t>‹#›</a:t>
            </a:fld>
            <a:endParaRPr lang="en-US"/>
          </a:p>
        </p:txBody>
      </p:sp>
    </p:spTree>
    <p:extLst>
      <p:ext uri="{BB962C8B-B14F-4D97-AF65-F5344CB8AC3E}">
        <p14:creationId xmlns:p14="http://schemas.microsoft.com/office/powerpoint/2010/main" val="1712540342"/>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40D52EF2-17BC-5C4A-9FF9-2B4A6BC67E04}" type="slidenum">
              <a:rPr lang="en-US"/>
              <a:pPr>
                <a:defRPr/>
              </a:pPr>
              <a:t>‹#›</a:t>
            </a:fld>
            <a:endParaRPr lang="en-US"/>
          </a:p>
        </p:txBody>
      </p:sp>
    </p:spTree>
    <p:extLst>
      <p:ext uri="{BB962C8B-B14F-4D97-AF65-F5344CB8AC3E}">
        <p14:creationId xmlns:p14="http://schemas.microsoft.com/office/powerpoint/2010/main" val="609252500"/>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3C6DF3C0-16D5-6F4A-8FD8-2633A244E479}" type="slidenum">
              <a:rPr lang="en-US"/>
              <a:pPr>
                <a:defRPr/>
              </a:pPr>
              <a:t>‹#›</a:t>
            </a:fld>
            <a:endParaRPr lang="en-US"/>
          </a:p>
        </p:txBody>
      </p:sp>
    </p:spTree>
    <p:extLst>
      <p:ext uri="{BB962C8B-B14F-4D97-AF65-F5344CB8AC3E}">
        <p14:creationId xmlns:p14="http://schemas.microsoft.com/office/powerpoint/2010/main" val="100490685"/>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57613F8-2590-8944-B24E-41AA14B4C194}" type="slidenum">
              <a:rPr lang="en-US"/>
              <a:pPr>
                <a:defRPr/>
              </a:pPr>
              <a:t>‹#›</a:t>
            </a:fld>
            <a:endParaRPr lang="en-US"/>
          </a:p>
        </p:txBody>
      </p:sp>
    </p:spTree>
    <p:extLst>
      <p:ext uri="{BB962C8B-B14F-4D97-AF65-F5344CB8AC3E}">
        <p14:creationId xmlns:p14="http://schemas.microsoft.com/office/powerpoint/2010/main" val="2631189034"/>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4DED3D33-CAE8-9B40-A5B8-4E0831A8DFF7}" type="slidenum">
              <a:rPr lang="en-US"/>
              <a:pPr>
                <a:defRPr/>
              </a:pPr>
              <a:t>‹#›</a:t>
            </a:fld>
            <a:endParaRPr lang="en-US"/>
          </a:p>
        </p:txBody>
      </p:sp>
    </p:spTree>
    <p:extLst>
      <p:ext uri="{BB962C8B-B14F-4D97-AF65-F5344CB8AC3E}">
        <p14:creationId xmlns:p14="http://schemas.microsoft.com/office/powerpoint/2010/main" val="159224657"/>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06554A3D-346D-C543-AABA-CF3DBE74386E}" type="slidenum">
              <a:rPr lang="en-US"/>
              <a:pPr>
                <a:defRPr/>
              </a:pPr>
              <a:t>‹#›</a:t>
            </a:fld>
            <a:endParaRPr lang="en-US"/>
          </a:p>
        </p:txBody>
      </p:sp>
    </p:spTree>
    <p:extLst>
      <p:ext uri="{BB962C8B-B14F-4D97-AF65-F5344CB8AC3E}">
        <p14:creationId xmlns:p14="http://schemas.microsoft.com/office/powerpoint/2010/main" val="392186038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C2559220-134B-F844-AF08-2799D48A81F1}" type="slidenum">
              <a:rPr lang="en-US"/>
              <a:pPr>
                <a:defRPr/>
              </a:pPr>
              <a:t>‹#›</a:t>
            </a:fld>
            <a:endParaRPr lang="en-US"/>
          </a:p>
        </p:txBody>
      </p:sp>
    </p:spTree>
    <p:extLst>
      <p:ext uri="{BB962C8B-B14F-4D97-AF65-F5344CB8AC3E}">
        <p14:creationId xmlns:p14="http://schemas.microsoft.com/office/powerpoint/2010/main" val="5219747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05D33904-E8EC-EC48-9E5F-86BD18C17B44}" type="slidenum">
              <a:rPr lang="en-US"/>
              <a:pPr>
                <a:defRPr/>
              </a:pPr>
              <a:t>‹#›</a:t>
            </a:fld>
            <a:endParaRPr lang="en-US"/>
          </a:p>
        </p:txBody>
      </p:sp>
    </p:spTree>
    <p:extLst>
      <p:ext uri="{BB962C8B-B14F-4D97-AF65-F5344CB8AC3E}">
        <p14:creationId xmlns:p14="http://schemas.microsoft.com/office/powerpoint/2010/main" val="1989623208"/>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E62EC35E-47EA-3545-AA62-59E32983B917}" type="slidenum">
              <a:rPr lang="en-US"/>
              <a:pPr>
                <a:defRPr/>
              </a:pPr>
              <a:t>‹#›</a:t>
            </a:fld>
            <a:endParaRPr lang="en-US"/>
          </a:p>
        </p:txBody>
      </p:sp>
    </p:spTree>
    <p:extLst>
      <p:ext uri="{BB962C8B-B14F-4D97-AF65-F5344CB8AC3E}">
        <p14:creationId xmlns:p14="http://schemas.microsoft.com/office/powerpoint/2010/main" val="305628374"/>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7D8F7D98-DA03-D843-B42F-1BAFB6F36483}" type="slidenum">
              <a:rPr lang="en-US"/>
              <a:pPr>
                <a:defRPr/>
              </a:pPr>
              <a:t>‹#›</a:t>
            </a:fld>
            <a:endParaRPr lang="en-US"/>
          </a:p>
        </p:txBody>
      </p:sp>
    </p:spTree>
    <p:extLst>
      <p:ext uri="{BB962C8B-B14F-4D97-AF65-F5344CB8AC3E}">
        <p14:creationId xmlns:p14="http://schemas.microsoft.com/office/powerpoint/2010/main" val="4088954045"/>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14A061-B8D0-FA4F-B13D-5B0419906441}" type="slidenum">
              <a:rPr lang="en-US"/>
              <a:pPr>
                <a:defRPr/>
              </a:pPr>
              <a:t>‹#›</a:t>
            </a:fld>
            <a:endParaRPr lang="en-US"/>
          </a:p>
        </p:txBody>
      </p:sp>
    </p:spTree>
    <p:extLst>
      <p:ext uri="{BB962C8B-B14F-4D97-AF65-F5344CB8AC3E}">
        <p14:creationId xmlns:p14="http://schemas.microsoft.com/office/powerpoint/2010/main" val="2029207238"/>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1756778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25212022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16622972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32382534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6093956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4229242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7411E2FF-E913-0F49-B178-39233051D54E}" type="slidenum">
              <a:rPr lang="en-US"/>
              <a:pPr>
                <a:defRPr/>
              </a:pPr>
              <a:t>‹#›</a:t>
            </a:fld>
            <a:endParaRPr lang="en-US"/>
          </a:p>
        </p:txBody>
      </p:sp>
    </p:spTree>
    <p:extLst>
      <p:ext uri="{BB962C8B-B14F-4D97-AF65-F5344CB8AC3E}">
        <p14:creationId xmlns:p14="http://schemas.microsoft.com/office/powerpoint/2010/main" val="35699538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19880110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41425011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41051285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11137282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7946960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11143019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2660859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C8406DBE-D587-C749-A150-592A332D860C}" type="slidenum">
              <a:rPr lang="en-US"/>
              <a:pPr>
                <a:defRPr/>
              </a:pPr>
              <a:t>‹#›</a:t>
            </a:fld>
            <a:endParaRPr lang="en-US"/>
          </a:p>
        </p:txBody>
      </p:sp>
    </p:spTree>
    <p:extLst>
      <p:ext uri="{BB962C8B-B14F-4D97-AF65-F5344CB8AC3E}">
        <p14:creationId xmlns:p14="http://schemas.microsoft.com/office/powerpoint/2010/main" val="340459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9F450117-50E3-7F49-A842-F7E78327B605}" type="slidenum">
              <a:rPr lang="en-US"/>
              <a:pPr>
                <a:defRPr/>
              </a:pPr>
              <a:t>‹#›</a:t>
            </a:fld>
            <a:endParaRPr lang="en-US"/>
          </a:p>
        </p:txBody>
      </p:sp>
    </p:spTree>
    <p:extLst>
      <p:ext uri="{BB962C8B-B14F-4D97-AF65-F5344CB8AC3E}">
        <p14:creationId xmlns:p14="http://schemas.microsoft.com/office/powerpoint/2010/main" val="3905968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64D1E07E-02C1-6A42-9212-820200540B96}" type="slidenum">
              <a:rPr lang="en-US"/>
              <a:pPr>
                <a:defRPr/>
              </a:pPr>
              <a:t>‹#›</a:t>
            </a:fld>
            <a:endParaRPr lang="en-US"/>
          </a:p>
        </p:txBody>
      </p:sp>
    </p:spTree>
    <p:extLst>
      <p:ext uri="{BB962C8B-B14F-4D97-AF65-F5344CB8AC3E}">
        <p14:creationId xmlns:p14="http://schemas.microsoft.com/office/powerpoint/2010/main" val="4170135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96CAAB0B-6D98-1043-B222-9F9768CBCEE7}" type="slidenum">
              <a:rPr lang="en-US"/>
              <a:pPr>
                <a:defRPr/>
              </a:pPr>
              <a:t>‹#›</a:t>
            </a:fld>
            <a:endParaRPr lang="en-US"/>
          </a:p>
        </p:txBody>
      </p:sp>
    </p:spTree>
    <p:extLst>
      <p:ext uri="{BB962C8B-B14F-4D97-AF65-F5344CB8AC3E}">
        <p14:creationId xmlns:p14="http://schemas.microsoft.com/office/powerpoint/2010/main" val="926712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theme" Target="../theme/theme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588"/>
            <a:ext cx="9132888" cy="6845300"/>
            <a:chOff x="0" y="1"/>
            <a:chExt cx="5753" cy="4312"/>
          </a:xfrm>
        </p:grpSpPr>
        <p:sp>
          <p:nvSpPr>
            <p:cNvPr id="7171"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n-US">
                <a:latin typeface="Times New Roman" pitchFamily="-105" charset="0"/>
                <a:ea typeface="+mn-ea"/>
                <a:cs typeface="+mn-cs"/>
              </a:endParaRPr>
            </a:p>
          </p:txBody>
        </p:sp>
        <p:sp>
          <p:nvSpPr>
            <p:cNvPr id="1033" name="Arc 4"/>
            <p:cNvSpPr>
              <a:spLocks/>
            </p:cNvSpPr>
            <p:nvPr/>
          </p:nvSpPr>
          <p:spPr bwMode="auto">
            <a:xfrm>
              <a:off x="0" y="1"/>
              <a:ext cx="5298" cy="4312"/>
            </a:xfrm>
            <a:custGeom>
              <a:avLst/>
              <a:gdLst>
                <a:gd name="T0" fmla="*/ 0 w 21600"/>
                <a:gd name="T1" fmla="*/ 0 h 21600"/>
                <a:gd name="T2" fmla="*/ 78 w 21600"/>
                <a:gd name="T3" fmla="*/ 34 h 21600"/>
                <a:gd name="T4" fmla="*/ 0 w 21600"/>
                <a:gd name="T5" fmla="*/ 34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2700" cap="rnd">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7173" name="Rectangle 5"/>
          <p:cNvSpPr>
            <a:spLocks noGrp="1" noChangeArrowheads="1"/>
          </p:cNvSpPr>
          <p:nvPr>
            <p:ph type="title"/>
          </p:nvPr>
        </p:nvSpPr>
        <p:spPr bwMode="auto">
          <a:xfrm>
            <a:off x="38100" y="609600"/>
            <a:ext cx="9070975"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7174" name="Rectangle 6"/>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Times New Roman" pitchFamily="-105" charset="0"/>
                <a:ea typeface="+mn-ea"/>
                <a:cs typeface="+mn-cs"/>
              </a:defRPr>
            </a:lvl1pPr>
          </a:lstStyle>
          <a:p>
            <a:pPr>
              <a:defRPr/>
            </a:pPr>
            <a:endParaRPr lang="en-US"/>
          </a:p>
        </p:txBody>
      </p:sp>
      <p:sp>
        <p:nvSpPr>
          <p:cNvPr id="7175" name="Rectangle 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Times New Roman" pitchFamily="-105" charset="0"/>
                <a:ea typeface="+mn-ea"/>
                <a:cs typeface="+mn-cs"/>
              </a:defRPr>
            </a:lvl1pPr>
          </a:lstStyle>
          <a:p>
            <a:pPr>
              <a:defRPr/>
            </a:pPr>
            <a:endParaRPr lang="en-US"/>
          </a:p>
        </p:txBody>
      </p:sp>
      <p:sp>
        <p:nvSpPr>
          <p:cNvPr id="7176" name="Rectangle 8"/>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vl1pPr>
          </a:lstStyle>
          <a:p>
            <a:pPr>
              <a:defRPr/>
            </a:pPr>
            <a:fld id="{0E272A16-D8F0-BE44-A199-616F70DD045A}" type="slidenum">
              <a:rPr lang="en-US"/>
              <a:pPr>
                <a:defRPr/>
              </a:pPr>
              <a:t>‹#›</a:t>
            </a:fld>
            <a:endParaRPr lang="en-US"/>
          </a:p>
        </p:txBody>
      </p:sp>
      <p:sp>
        <p:nvSpPr>
          <p:cNvPr id="1031" name="Rectangle 9"/>
          <p:cNvSpPr>
            <a:spLocks noGrp="1" noChangeArrowheads="1"/>
          </p:cNvSpPr>
          <p:nvPr>
            <p:ph type="body" idx="1"/>
          </p:nvPr>
        </p:nvSpPr>
        <p:spPr bwMode="auto">
          <a:xfrm>
            <a:off x="38100" y="1981200"/>
            <a:ext cx="90709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056"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a:ea typeface="ＭＳ Ｐゴシック" charset="-128"/>
          <a:cs typeface="Arial"/>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9pPr>
    </p:titleStyle>
    <p:bodyStyle>
      <a:lvl1pPr marL="342900" indent="-342900" algn="l" rtl="0" eaLnBrk="0" fontAlgn="base" hangingPunct="0">
        <a:spcBef>
          <a:spcPct val="20000"/>
        </a:spcBef>
        <a:spcAft>
          <a:spcPct val="0"/>
        </a:spcAft>
        <a:buClr>
          <a:schemeClr val="accent2"/>
        </a:buClr>
        <a:buSzPct val="80000"/>
        <a:buFont typeface="Wingdings" charset="0"/>
        <a:buChar char="l"/>
        <a:defRPr sz="3200" b="1">
          <a:solidFill>
            <a:schemeClr val="tx1"/>
          </a:solidFill>
          <a:latin typeface="Arial"/>
          <a:ea typeface="ＭＳ Ｐゴシック" charset="-128"/>
          <a:cs typeface="Arial"/>
        </a:defRPr>
      </a:lvl1pPr>
      <a:lvl2pPr marL="742950" indent="-285750" algn="l" rtl="0" eaLnBrk="0" fontAlgn="base" hangingPunct="0">
        <a:spcBef>
          <a:spcPct val="20000"/>
        </a:spcBef>
        <a:spcAft>
          <a:spcPct val="0"/>
        </a:spcAft>
        <a:buClr>
          <a:schemeClr val="tx1"/>
        </a:buClr>
        <a:buSzPct val="90000"/>
        <a:buChar char="–"/>
        <a:defRPr sz="2800" b="1">
          <a:solidFill>
            <a:schemeClr val="tx1"/>
          </a:solidFill>
          <a:latin typeface="Arial"/>
          <a:ea typeface="ＭＳ Ｐゴシック" pitchFamily="-105" charset="-128"/>
          <a:cs typeface="Arial"/>
        </a:defRPr>
      </a:lvl2pPr>
      <a:lvl3pPr marL="1143000" indent="-228600" algn="l" rtl="0" eaLnBrk="0" fontAlgn="base" hangingPunct="0">
        <a:spcBef>
          <a:spcPct val="20000"/>
        </a:spcBef>
        <a:spcAft>
          <a:spcPct val="0"/>
        </a:spcAft>
        <a:buClr>
          <a:schemeClr val="accent1"/>
        </a:buClr>
        <a:buSzPct val="60000"/>
        <a:buFont typeface="Wingdings" charset="0"/>
        <a:buChar char="l"/>
        <a:defRPr sz="2400" b="1">
          <a:solidFill>
            <a:schemeClr val="tx1"/>
          </a:solidFill>
          <a:latin typeface="Arial"/>
          <a:ea typeface="ＭＳ Ｐゴシック" pitchFamily="-105" charset="-128"/>
          <a:cs typeface="Arial"/>
        </a:defRPr>
      </a:lvl3pPr>
      <a:lvl4pPr marL="1600200" indent="-228600" algn="l" rtl="0" eaLnBrk="0" fontAlgn="base" hangingPunct="0">
        <a:spcBef>
          <a:spcPct val="20000"/>
        </a:spcBef>
        <a:spcAft>
          <a:spcPct val="0"/>
        </a:spcAft>
        <a:buClr>
          <a:schemeClr val="tx1"/>
        </a:buClr>
        <a:buChar char="–"/>
        <a:defRPr sz="2000" b="1">
          <a:solidFill>
            <a:schemeClr val="tx1"/>
          </a:solidFill>
          <a:latin typeface="Arial"/>
          <a:ea typeface="ＭＳ Ｐゴシック" pitchFamily="-105" charset="-128"/>
          <a:cs typeface="Arial"/>
        </a:defRPr>
      </a:lvl4pPr>
      <a:lvl5pPr marL="2057400" indent="-228600" algn="l" rtl="0" eaLnBrk="0" fontAlgn="base" hangingPunct="0">
        <a:spcBef>
          <a:spcPct val="20000"/>
        </a:spcBef>
        <a:spcAft>
          <a:spcPct val="0"/>
        </a:spcAft>
        <a:buClr>
          <a:schemeClr val="accent1"/>
        </a:buClr>
        <a:buChar char="•"/>
        <a:defRPr sz="2000" b="1">
          <a:solidFill>
            <a:schemeClr val="tx1"/>
          </a:solidFill>
          <a:latin typeface="Arial"/>
          <a:ea typeface="ＭＳ Ｐゴシック" pitchFamily="-105" charset="-128"/>
          <a:cs typeface="Arial"/>
        </a:defRPr>
      </a:lvl5pPr>
      <a:lvl6pPr marL="2514600" indent="-228600" algn="l" rtl="0" fontAlgn="base">
        <a:spcBef>
          <a:spcPct val="20000"/>
        </a:spcBef>
        <a:spcAft>
          <a:spcPct val="0"/>
        </a:spcAft>
        <a:buClr>
          <a:schemeClr val="accent1"/>
        </a:buClr>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lr>
          <a:schemeClr val="accent1"/>
        </a:buClr>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lr>
          <a:schemeClr val="accent1"/>
        </a:buClr>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lr>
          <a:schemeClr val="accent1"/>
        </a:buClr>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05"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05"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689F884-64D7-4C42-A98C-3FADD1A44FE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xStyles>
    <p:titleStyle>
      <a:lvl1pPr algn="ctr" rtl="0" eaLnBrk="0" fontAlgn="base" hangingPunct="0">
        <a:spcBef>
          <a:spcPct val="0"/>
        </a:spcBef>
        <a:spcAft>
          <a:spcPct val="0"/>
        </a:spcAft>
        <a:defRPr sz="4400">
          <a:solidFill>
            <a:schemeClr val="bg1"/>
          </a:solidFill>
          <a:latin typeface="Arial"/>
          <a:ea typeface="ＭＳ Ｐゴシック"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bg1"/>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bg1"/>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bg1"/>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pitchFamily="-105" charset="0"/>
        </a:defRPr>
      </a:lvl6pPr>
      <a:lvl7pPr marL="914400" algn="ctr" rtl="0" fontAlgn="base">
        <a:spcBef>
          <a:spcPct val="0"/>
        </a:spcBef>
        <a:spcAft>
          <a:spcPct val="0"/>
        </a:spcAft>
        <a:defRPr sz="4400">
          <a:solidFill>
            <a:schemeClr val="tx2"/>
          </a:solidFill>
          <a:latin typeface="Times New Roman" pitchFamily="-105" charset="0"/>
        </a:defRPr>
      </a:lvl7pPr>
      <a:lvl8pPr marL="1371600" algn="ctr" rtl="0" fontAlgn="base">
        <a:spcBef>
          <a:spcPct val="0"/>
        </a:spcBef>
        <a:spcAft>
          <a:spcPct val="0"/>
        </a:spcAft>
        <a:defRPr sz="4400">
          <a:solidFill>
            <a:schemeClr val="tx2"/>
          </a:solidFill>
          <a:latin typeface="Times New Roman" pitchFamily="-105" charset="0"/>
        </a:defRPr>
      </a:lvl8pPr>
      <a:lvl9pPr marL="1828800" algn="ctr" rtl="0" fontAlgn="base">
        <a:spcBef>
          <a:spcPct val="0"/>
        </a:spcBef>
        <a:spcAft>
          <a:spcPct val="0"/>
        </a:spcAft>
        <a:defRPr sz="4400">
          <a:solidFill>
            <a:schemeClr val="tx2"/>
          </a:solidFill>
          <a:latin typeface="Times New Roman" pitchFamily="-105"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05"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pitchFamily="-105" charset="-128"/>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ＭＳ Ｐゴシック" pitchFamily="-105"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pitchFamily="-105"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sp>
        <p:nvSpPr>
          <p:cNvPr id="161794"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a:defRPr/>
            </a:pPr>
            <a:endParaRPr lang="en-US">
              <a:solidFill>
                <a:srgbClr val="FFFFFF"/>
              </a:solidFill>
              <a:latin typeface="Times New Roman" pitchFamily="-105" charset="0"/>
            </a:endParaRPr>
          </a:p>
        </p:txBody>
      </p:sp>
      <p:sp>
        <p:nvSpPr>
          <p:cNvPr id="25603" name="Freeform 3"/>
          <p:cNvSpPr>
            <a:spLocks/>
          </p:cNvSpPr>
          <p:nvPr/>
        </p:nvSpPr>
        <p:spPr bwMode="white">
          <a:xfrm>
            <a:off x="-9525" y="4489450"/>
            <a:ext cx="5754688" cy="2368550"/>
          </a:xfrm>
          <a:custGeom>
            <a:avLst/>
            <a:gdLst>
              <a:gd name="T0" fmla="*/ 0 w 3625"/>
              <a:gd name="T1" fmla="*/ 2147483647 h 1492"/>
              <a:gd name="T2" fmla="*/ 0 w 3625"/>
              <a:gd name="T3" fmla="*/ 0 h 1492"/>
              <a:gd name="T4" fmla="*/ 2147483647 w 3625"/>
              <a:gd name="T5" fmla="*/ 2147483647 h 1492"/>
              <a:gd name="T6" fmla="*/ 2147483647 w 3625"/>
              <a:gd name="T7" fmla="*/ 2147483647 h 1492"/>
              <a:gd name="T8" fmla="*/ 2147483647 w 3625"/>
              <a:gd name="T9" fmla="*/ 2147483647 h 1492"/>
              <a:gd name="T10" fmla="*/ 2147483647 w 3625"/>
              <a:gd name="T11" fmla="*/ 2147483647 h 1492"/>
              <a:gd name="T12" fmla="*/ 2147483647 w 3625"/>
              <a:gd name="T13" fmla="*/ 2147483647 h 1492"/>
              <a:gd name="T14" fmla="*/ 2147483647 w 3625"/>
              <a:gd name="T15" fmla="*/ 2147483647 h 1492"/>
              <a:gd name="T16" fmla="*/ 2147483647 w 3625"/>
              <a:gd name="T17" fmla="*/ 2147483647 h 1492"/>
              <a:gd name="T18" fmla="*/ 2147483647 w 3625"/>
              <a:gd name="T19" fmla="*/ 2147483647 h 1492"/>
              <a:gd name="T20" fmla="*/ 2147483647 w 3625"/>
              <a:gd name="T21" fmla="*/ 2147483647 h 1492"/>
              <a:gd name="T22" fmla="*/ 2147483647 w 3625"/>
              <a:gd name="T23" fmla="*/ 2147483647 h 1492"/>
              <a:gd name="T24" fmla="*/ 2147483647 w 3625"/>
              <a:gd name="T25" fmla="*/ 2147483647 h 1492"/>
              <a:gd name="T26" fmla="*/ 2147483647 w 3625"/>
              <a:gd name="T27" fmla="*/ 2147483647 h 1492"/>
              <a:gd name="T28" fmla="*/ 2147483647 w 3625"/>
              <a:gd name="T29" fmla="*/ 2147483647 h 1492"/>
              <a:gd name="T30" fmla="*/ 2147483647 w 3625"/>
              <a:gd name="T31" fmla="*/ 2147483647 h 1492"/>
              <a:gd name="T32" fmla="*/ 2147483647 w 3625"/>
              <a:gd name="T33" fmla="*/ 2147483647 h 1492"/>
              <a:gd name="T34" fmla="*/ 2147483647 w 3625"/>
              <a:gd name="T35" fmla="*/ 2147483647 h 1492"/>
              <a:gd name="T36" fmla="*/ 2147483647 w 3625"/>
              <a:gd name="T37" fmla="*/ 2147483647 h 1492"/>
              <a:gd name="T38" fmla="*/ 2147483647 w 3625"/>
              <a:gd name="T39" fmla="*/ 2147483647 h 1492"/>
              <a:gd name="T40" fmla="*/ 2147483647 w 3625"/>
              <a:gd name="T41" fmla="*/ 2147483647 h 1492"/>
              <a:gd name="T42" fmla="*/ 2147483647 w 3625"/>
              <a:gd name="T43" fmla="*/ 2147483647 h 1492"/>
              <a:gd name="T44" fmla="*/ 2147483647 w 3625"/>
              <a:gd name="T45" fmla="*/ 2147483647 h 1492"/>
              <a:gd name="T46" fmla="*/ 2147483647 w 3625"/>
              <a:gd name="T47" fmla="*/ 2147483647 h 1492"/>
              <a:gd name="T48" fmla="*/ 2147483647 w 3625"/>
              <a:gd name="T49" fmla="*/ 2147483647 h 1492"/>
              <a:gd name="T50" fmla="*/ 2147483647 w 3625"/>
              <a:gd name="T51" fmla="*/ 2147483647 h 1492"/>
              <a:gd name="T52" fmla="*/ 0 w 3625"/>
              <a:gd name="T53" fmla="*/ 2147483647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miter lim="800000"/>
                <a:headEnd type="none" w="sm" len="sm"/>
                <a:tailEnd type="none" w="sm" len="sm"/>
              </a14:hiddenLine>
            </a:ext>
          </a:extLst>
        </p:spPr>
        <p:txBody>
          <a:bodyPr wrap="none" anchor="ctr"/>
          <a:lstStyle/>
          <a:p>
            <a:endParaRPr lang="en-US"/>
          </a:p>
        </p:txBody>
      </p:sp>
      <p:sp>
        <p:nvSpPr>
          <p:cNvPr id="25604" name="Freeform 4"/>
          <p:cNvSpPr>
            <a:spLocks/>
          </p:cNvSpPr>
          <p:nvPr/>
        </p:nvSpPr>
        <p:spPr bwMode="white">
          <a:xfrm>
            <a:off x="0" y="3817938"/>
            <a:ext cx="8164513" cy="3019425"/>
          </a:xfrm>
          <a:custGeom>
            <a:avLst/>
            <a:gdLst>
              <a:gd name="T0" fmla="*/ 2147483647 w 5143"/>
              <a:gd name="T1" fmla="*/ 2147483647 h 1902"/>
              <a:gd name="T2" fmla="*/ 2147483647 w 5143"/>
              <a:gd name="T3" fmla="*/ 2147483647 h 1902"/>
              <a:gd name="T4" fmla="*/ 2147483647 w 5143"/>
              <a:gd name="T5" fmla="*/ 2147483647 h 1902"/>
              <a:gd name="T6" fmla="*/ 2147483647 w 5143"/>
              <a:gd name="T7" fmla="*/ 2147483647 h 1902"/>
              <a:gd name="T8" fmla="*/ 2147483647 w 5143"/>
              <a:gd name="T9" fmla="*/ 2147483647 h 1902"/>
              <a:gd name="T10" fmla="*/ 2147483647 w 5143"/>
              <a:gd name="T11" fmla="*/ 2147483647 h 1902"/>
              <a:gd name="T12" fmla="*/ 2147483647 w 5143"/>
              <a:gd name="T13" fmla="*/ 2147483647 h 1902"/>
              <a:gd name="T14" fmla="*/ 2147483647 w 5143"/>
              <a:gd name="T15" fmla="*/ 2147483647 h 1902"/>
              <a:gd name="T16" fmla="*/ 2147483647 w 5143"/>
              <a:gd name="T17" fmla="*/ 2147483647 h 1902"/>
              <a:gd name="T18" fmla="*/ 2147483647 w 5143"/>
              <a:gd name="T19" fmla="*/ 2147483647 h 1902"/>
              <a:gd name="T20" fmla="*/ 2147483647 w 5143"/>
              <a:gd name="T21" fmla="*/ 2147483647 h 1902"/>
              <a:gd name="T22" fmla="*/ 0 w 5143"/>
              <a:gd name="T23" fmla="*/ 0 h 1902"/>
              <a:gd name="T24" fmla="*/ 0 w 5143"/>
              <a:gd name="T25" fmla="*/ 2147483647 h 1902"/>
              <a:gd name="T26" fmla="*/ 0 w 5143"/>
              <a:gd name="T27" fmla="*/ 2147483647 h 1902"/>
              <a:gd name="T28" fmla="*/ 0 w 5143"/>
              <a:gd name="T29" fmla="*/ 2147483647 h 1902"/>
              <a:gd name="T30" fmla="*/ 0 w 5143"/>
              <a:gd name="T31" fmla="*/ 2147483647 h 1902"/>
              <a:gd name="T32" fmla="*/ 2147483647 w 5143"/>
              <a:gd name="T33" fmla="*/ 2147483647 h 1902"/>
              <a:gd name="T34" fmla="*/ 2147483647 w 5143"/>
              <a:gd name="T35" fmla="*/ 2147483647 h 1902"/>
              <a:gd name="T36" fmla="*/ 2147483647 w 5143"/>
              <a:gd name="T37" fmla="*/ 2147483647 h 1902"/>
              <a:gd name="T38" fmla="*/ 2147483647 w 5143"/>
              <a:gd name="T39" fmla="*/ 2147483647 h 1902"/>
              <a:gd name="T40" fmla="*/ 2147483647 w 5143"/>
              <a:gd name="T41" fmla="*/ 2147483647 h 1902"/>
              <a:gd name="T42" fmla="*/ 2147483647 w 5143"/>
              <a:gd name="T43" fmla="*/ 2147483647 h 1902"/>
              <a:gd name="T44" fmla="*/ 2147483647 w 5143"/>
              <a:gd name="T45" fmla="*/ 2147483647 h 1902"/>
              <a:gd name="T46" fmla="*/ 2147483647 w 5143"/>
              <a:gd name="T47" fmla="*/ 2147483647 h 1902"/>
              <a:gd name="T48" fmla="*/ 2147483647 w 5143"/>
              <a:gd name="T49" fmla="*/ 2147483647 h 1902"/>
              <a:gd name="T50" fmla="*/ 2147483647 w 5143"/>
              <a:gd name="T51" fmla="*/ 2147483647 h 1902"/>
              <a:gd name="T52" fmla="*/ 2147483647 w 5143"/>
              <a:gd name="T53" fmla="*/ 2147483647 h 1902"/>
              <a:gd name="T54" fmla="*/ 2147483647 w 5143"/>
              <a:gd name="T55" fmla="*/ 2147483647 h 1902"/>
              <a:gd name="T56" fmla="*/ 2147483647 w 5143"/>
              <a:gd name="T57" fmla="*/ 2147483647 h 1902"/>
              <a:gd name="T58" fmla="*/ 2147483647 w 5143"/>
              <a:gd name="T59" fmla="*/ 2147483647 h 1902"/>
              <a:gd name="T60" fmla="*/ 2147483647 w 5143"/>
              <a:gd name="T61" fmla="*/ 2147483647 h 1902"/>
              <a:gd name="T62" fmla="*/ 2147483647 w 5143"/>
              <a:gd name="T63" fmla="*/ 2147483647 h 1902"/>
              <a:gd name="T64" fmla="*/ 2147483647 w 5143"/>
              <a:gd name="T65" fmla="*/ 2147483647 h 1902"/>
              <a:gd name="T66" fmla="*/ 2147483647 w 5143"/>
              <a:gd name="T67" fmla="*/ 2147483647 h 1902"/>
              <a:gd name="T68" fmla="*/ 2147483647 w 5143"/>
              <a:gd name="T69" fmla="*/ 2147483647 h 1902"/>
              <a:gd name="T70" fmla="*/ 2147483647 w 5143"/>
              <a:gd name="T71" fmla="*/ 2147483647 h 1902"/>
              <a:gd name="T72" fmla="*/ 2147483647 w 5143"/>
              <a:gd name="T73" fmla="*/ 2147483647 h 1902"/>
              <a:gd name="T74" fmla="*/ 2147483647 w 5143"/>
              <a:gd name="T75" fmla="*/ 2147483647 h 1902"/>
              <a:gd name="T76" fmla="*/ 2147483647 w 5143"/>
              <a:gd name="T77" fmla="*/ 2147483647 h 1902"/>
              <a:gd name="T78" fmla="*/ 2147483647 w 5143"/>
              <a:gd name="T79" fmla="*/ 2147483647 h 1902"/>
              <a:gd name="T80" fmla="*/ 2147483647 w 5143"/>
              <a:gd name="T81" fmla="*/ 2147483647 h 1902"/>
              <a:gd name="T82" fmla="*/ 2147483647 w 5143"/>
              <a:gd name="T83" fmla="*/ 2147483647 h 1902"/>
              <a:gd name="T84" fmla="*/ 2147483647 w 5143"/>
              <a:gd name="T85" fmla="*/ 2147483647 h 1902"/>
              <a:gd name="T86" fmla="*/ 2147483647 w 5143"/>
              <a:gd name="T87" fmla="*/ 2147483647 h 1902"/>
              <a:gd name="T88" fmla="*/ 2147483647 w 5143"/>
              <a:gd name="T89" fmla="*/ 2147483647 h 1902"/>
              <a:gd name="T90" fmla="*/ 2147483647 w 5143"/>
              <a:gd name="T91" fmla="*/ 2147483647 h 1902"/>
              <a:gd name="T92" fmla="*/ 2147483647 w 5143"/>
              <a:gd name="T93" fmla="*/ 2147483647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en-US"/>
          </a:p>
        </p:txBody>
      </p:sp>
      <p:sp>
        <p:nvSpPr>
          <p:cNvPr id="25605" name="Freeform 5"/>
          <p:cNvSpPr>
            <a:spLocks/>
          </p:cNvSpPr>
          <p:nvPr/>
        </p:nvSpPr>
        <p:spPr bwMode="white">
          <a:xfrm>
            <a:off x="0" y="3146425"/>
            <a:ext cx="9144000" cy="3690938"/>
          </a:xfrm>
          <a:custGeom>
            <a:avLst/>
            <a:gdLst>
              <a:gd name="T0" fmla="*/ 0 w 5760"/>
              <a:gd name="T1" fmla="*/ 0 h 2325"/>
              <a:gd name="T2" fmla="*/ 0 w 5760"/>
              <a:gd name="T3" fmla="*/ 2147483647 h 2325"/>
              <a:gd name="T4" fmla="*/ 2147483647 w 5760"/>
              <a:gd name="T5" fmla="*/ 2147483647 h 2325"/>
              <a:gd name="T6" fmla="*/ 2147483647 w 5760"/>
              <a:gd name="T7" fmla="*/ 2147483647 h 2325"/>
              <a:gd name="T8" fmla="*/ 2147483647 w 5760"/>
              <a:gd name="T9" fmla="*/ 2147483647 h 2325"/>
              <a:gd name="T10" fmla="*/ 2147483647 w 5760"/>
              <a:gd name="T11" fmla="*/ 2147483647 h 2325"/>
              <a:gd name="T12" fmla="*/ 2147483647 w 5760"/>
              <a:gd name="T13" fmla="*/ 2147483647 h 2325"/>
              <a:gd name="T14" fmla="*/ 2147483647 w 5760"/>
              <a:gd name="T15" fmla="*/ 2147483647 h 2325"/>
              <a:gd name="T16" fmla="*/ 2147483647 w 5760"/>
              <a:gd name="T17" fmla="*/ 2147483647 h 2325"/>
              <a:gd name="T18" fmla="*/ 2147483647 w 5760"/>
              <a:gd name="T19" fmla="*/ 2147483647 h 2325"/>
              <a:gd name="T20" fmla="*/ 2147483647 w 5760"/>
              <a:gd name="T21" fmla="*/ 2147483647 h 2325"/>
              <a:gd name="T22" fmla="*/ 2147483647 w 5760"/>
              <a:gd name="T23" fmla="*/ 2147483647 h 2325"/>
              <a:gd name="T24" fmla="*/ 2147483647 w 5760"/>
              <a:gd name="T25" fmla="*/ 2147483647 h 2325"/>
              <a:gd name="T26" fmla="*/ 2147483647 w 5760"/>
              <a:gd name="T27" fmla="*/ 2147483647 h 2325"/>
              <a:gd name="T28" fmla="*/ 2147483647 w 5760"/>
              <a:gd name="T29" fmla="*/ 2147483647 h 2325"/>
              <a:gd name="T30" fmla="*/ 2147483647 w 5760"/>
              <a:gd name="T31" fmla="*/ 2147483647 h 2325"/>
              <a:gd name="T32" fmla="*/ 2147483647 w 5760"/>
              <a:gd name="T33" fmla="*/ 2147483647 h 2325"/>
              <a:gd name="T34" fmla="*/ 2147483647 w 5760"/>
              <a:gd name="T35" fmla="*/ 2147483647 h 2325"/>
              <a:gd name="T36" fmla="*/ 2147483647 w 5760"/>
              <a:gd name="T37" fmla="*/ 2147483647 h 2325"/>
              <a:gd name="T38" fmla="*/ 2147483647 w 5760"/>
              <a:gd name="T39" fmla="*/ 2147483647 h 2325"/>
              <a:gd name="T40" fmla="*/ 2147483647 w 5760"/>
              <a:gd name="T41" fmla="*/ 2147483647 h 2325"/>
              <a:gd name="T42" fmla="*/ 2147483647 w 5760"/>
              <a:gd name="T43" fmla="*/ 2147483647 h 2325"/>
              <a:gd name="T44" fmla="*/ 2147483647 w 5760"/>
              <a:gd name="T45" fmla="*/ 2147483647 h 2325"/>
              <a:gd name="T46" fmla="*/ 2147483647 w 5760"/>
              <a:gd name="T47" fmla="*/ 2147483647 h 2325"/>
              <a:gd name="T48" fmla="*/ 2147483647 w 5760"/>
              <a:gd name="T49" fmla="*/ 2147483647 h 2325"/>
              <a:gd name="T50" fmla="*/ 2147483647 w 5760"/>
              <a:gd name="T51" fmla="*/ 2147483647 h 2325"/>
              <a:gd name="T52" fmla="*/ 2147483647 w 5760"/>
              <a:gd name="T53" fmla="*/ 2147483647 h 2325"/>
              <a:gd name="T54" fmla="*/ 2147483647 w 5760"/>
              <a:gd name="T55" fmla="*/ 2147483647 h 2325"/>
              <a:gd name="T56" fmla="*/ 2147483647 w 5760"/>
              <a:gd name="T57" fmla="*/ 2147483647 h 2325"/>
              <a:gd name="T58" fmla="*/ 2147483647 w 5760"/>
              <a:gd name="T59" fmla="*/ 2147483647 h 2325"/>
              <a:gd name="T60" fmla="*/ 2147483647 w 5760"/>
              <a:gd name="T61" fmla="*/ 2147483647 h 2325"/>
              <a:gd name="T62" fmla="*/ 2147483647 w 5760"/>
              <a:gd name="T63" fmla="*/ 2147483647 h 2325"/>
              <a:gd name="T64" fmla="*/ 2147483647 w 5760"/>
              <a:gd name="T65" fmla="*/ 2147483647 h 2325"/>
              <a:gd name="T66" fmla="*/ 2147483647 w 5760"/>
              <a:gd name="T67" fmla="*/ 2147483647 h 2325"/>
              <a:gd name="T68" fmla="*/ 2147483647 w 5760"/>
              <a:gd name="T69" fmla="*/ 2147483647 h 2325"/>
              <a:gd name="T70" fmla="*/ 2147483647 w 5760"/>
              <a:gd name="T71" fmla="*/ 2147483647 h 2325"/>
              <a:gd name="T72" fmla="*/ 2147483647 w 5760"/>
              <a:gd name="T73" fmla="*/ 2147483647 h 2325"/>
              <a:gd name="T74" fmla="*/ 2147483647 w 5760"/>
              <a:gd name="T75" fmla="*/ 2147483647 h 2325"/>
              <a:gd name="T76" fmla="*/ 2147483647 w 5760"/>
              <a:gd name="T77" fmla="*/ 2147483647 h 2325"/>
              <a:gd name="T78" fmla="*/ 2147483647 w 5760"/>
              <a:gd name="T79" fmla="*/ 2147483647 h 2325"/>
              <a:gd name="T80" fmla="*/ 2147483647 w 5760"/>
              <a:gd name="T81" fmla="*/ 2147483647 h 2325"/>
              <a:gd name="T82" fmla="*/ 2147483647 w 5760"/>
              <a:gd name="T83" fmla="*/ 2147483647 h 2325"/>
              <a:gd name="T84" fmla="*/ 2147483647 w 5760"/>
              <a:gd name="T85" fmla="*/ 2147483647 h 2325"/>
              <a:gd name="T86" fmla="*/ 2147483647 w 5760"/>
              <a:gd name="T87" fmla="*/ 2147483647 h 2325"/>
              <a:gd name="T88" fmla="*/ 2147483647 w 5760"/>
              <a:gd name="T89" fmla="*/ 2147483647 h 2325"/>
              <a:gd name="T90" fmla="*/ 2147483647 w 5760"/>
              <a:gd name="T91" fmla="*/ 2147483647 h 2325"/>
              <a:gd name="T92" fmla="*/ 2147483647 w 5760"/>
              <a:gd name="T93" fmla="*/ 2147483647 h 2325"/>
              <a:gd name="T94" fmla="*/ 2147483647 w 5760"/>
              <a:gd name="T95" fmla="*/ 2147483647 h 2325"/>
              <a:gd name="T96" fmla="*/ 2147483647 w 5760"/>
              <a:gd name="T97" fmla="*/ 2147483647 h 2325"/>
              <a:gd name="T98" fmla="*/ 2147483647 w 5760"/>
              <a:gd name="T99" fmla="*/ 2147483647 h 2325"/>
              <a:gd name="T100" fmla="*/ 2147483647 w 5760"/>
              <a:gd name="T101" fmla="*/ 2147483647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en-US"/>
          </a:p>
        </p:txBody>
      </p:sp>
      <p:sp>
        <p:nvSpPr>
          <p:cNvPr id="25606" name="Freeform 6"/>
          <p:cNvSpPr>
            <a:spLocks/>
          </p:cNvSpPr>
          <p:nvPr/>
        </p:nvSpPr>
        <p:spPr bwMode="white">
          <a:xfrm>
            <a:off x="0" y="2460625"/>
            <a:ext cx="9144000" cy="2497138"/>
          </a:xfrm>
          <a:custGeom>
            <a:avLst/>
            <a:gdLst>
              <a:gd name="T0" fmla="*/ 0 w 5760"/>
              <a:gd name="T1" fmla="*/ 0 h 1573"/>
              <a:gd name="T2" fmla="*/ 0 w 5760"/>
              <a:gd name="T3" fmla="*/ 2147483647 h 1573"/>
              <a:gd name="T4" fmla="*/ 2147483647 w 5760"/>
              <a:gd name="T5" fmla="*/ 2147483647 h 1573"/>
              <a:gd name="T6" fmla="*/ 2147483647 w 5760"/>
              <a:gd name="T7" fmla="*/ 2147483647 h 1573"/>
              <a:gd name="T8" fmla="*/ 2147483647 w 5760"/>
              <a:gd name="T9" fmla="*/ 2147483647 h 1573"/>
              <a:gd name="T10" fmla="*/ 2147483647 w 5760"/>
              <a:gd name="T11" fmla="*/ 2147483647 h 1573"/>
              <a:gd name="T12" fmla="*/ 2147483647 w 5760"/>
              <a:gd name="T13" fmla="*/ 2147483647 h 1573"/>
              <a:gd name="T14" fmla="*/ 2147483647 w 5760"/>
              <a:gd name="T15" fmla="*/ 2147483647 h 1573"/>
              <a:gd name="T16" fmla="*/ 2147483647 w 5760"/>
              <a:gd name="T17" fmla="*/ 2147483647 h 1573"/>
              <a:gd name="T18" fmla="*/ 2147483647 w 5760"/>
              <a:gd name="T19" fmla="*/ 2147483647 h 1573"/>
              <a:gd name="T20" fmla="*/ 2147483647 w 5760"/>
              <a:gd name="T21" fmla="*/ 2147483647 h 1573"/>
              <a:gd name="T22" fmla="*/ 2147483647 w 5760"/>
              <a:gd name="T23" fmla="*/ 2147483647 h 1573"/>
              <a:gd name="T24" fmla="*/ 2147483647 w 5760"/>
              <a:gd name="T25" fmla="*/ 2147483647 h 1573"/>
              <a:gd name="T26" fmla="*/ 2147483647 w 5760"/>
              <a:gd name="T27" fmla="*/ 2147483647 h 1573"/>
              <a:gd name="T28" fmla="*/ 2147483647 w 5760"/>
              <a:gd name="T29" fmla="*/ 2147483647 h 1573"/>
              <a:gd name="T30" fmla="*/ 2147483647 w 5760"/>
              <a:gd name="T31" fmla="*/ 2147483647 h 1573"/>
              <a:gd name="T32" fmla="*/ 2147483647 w 5760"/>
              <a:gd name="T33" fmla="*/ 2147483647 h 1573"/>
              <a:gd name="T34" fmla="*/ 2147483647 w 5760"/>
              <a:gd name="T35" fmla="*/ 2147483647 h 1573"/>
              <a:gd name="T36" fmla="*/ 2147483647 w 5760"/>
              <a:gd name="T37" fmla="*/ 2147483647 h 1573"/>
              <a:gd name="T38" fmla="*/ 2147483647 w 5760"/>
              <a:gd name="T39" fmla="*/ 2147483647 h 1573"/>
              <a:gd name="T40" fmla="*/ 2147483647 w 5760"/>
              <a:gd name="T41" fmla="*/ 2147483647 h 1573"/>
              <a:gd name="T42" fmla="*/ 2147483647 w 5760"/>
              <a:gd name="T43" fmla="*/ 2147483647 h 1573"/>
              <a:gd name="T44" fmla="*/ 2147483647 w 5760"/>
              <a:gd name="T45" fmla="*/ 2147483647 h 1573"/>
              <a:gd name="T46" fmla="*/ 2147483647 w 5760"/>
              <a:gd name="T47" fmla="*/ 2147483647 h 1573"/>
              <a:gd name="T48" fmla="*/ 2147483647 w 5760"/>
              <a:gd name="T49" fmla="*/ 2147483647 h 1573"/>
              <a:gd name="T50" fmla="*/ 2147483647 w 5760"/>
              <a:gd name="T51" fmla="*/ 2147483647 h 1573"/>
              <a:gd name="T52" fmla="*/ 2147483647 w 5760"/>
              <a:gd name="T53" fmla="*/ 2147483647 h 1573"/>
              <a:gd name="T54" fmla="*/ 2147483647 w 5760"/>
              <a:gd name="T55" fmla="*/ 2147483647 h 1573"/>
              <a:gd name="T56" fmla="*/ 2147483647 w 5760"/>
              <a:gd name="T57" fmla="*/ 2147483647 h 1573"/>
              <a:gd name="T58" fmla="*/ 2147483647 w 5760"/>
              <a:gd name="T59" fmla="*/ 2147483647 h 1573"/>
              <a:gd name="T60" fmla="*/ 2147483647 w 5760"/>
              <a:gd name="T61" fmla="*/ 2147483647 h 1573"/>
              <a:gd name="T62" fmla="*/ 2147483647 w 5760"/>
              <a:gd name="T63" fmla="*/ 2147483647 h 1573"/>
              <a:gd name="T64" fmla="*/ 2147483647 w 5760"/>
              <a:gd name="T65" fmla="*/ 2147483647 h 1573"/>
              <a:gd name="T66" fmla="*/ 2147483647 w 5760"/>
              <a:gd name="T67" fmla="*/ 2147483647 h 1573"/>
              <a:gd name="T68" fmla="*/ 2147483647 w 5760"/>
              <a:gd name="T69" fmla="*/ 2147483647 h 1573"/>
              <a:gd name="T70" fmla="*/ 2147483647 w 5760"/>
              <a:gd name="T71" fmla="*/ 2147483647 h 1573"/>
              <a:gd name="T72" fmla="*/ 2147483647 w 5760"/>
              <a:gd name="T73" fmla="*/ 2147483647 h 1573"/>
              <a:gd name="T74" fmla="*/ 2147483647 w 5760"/>
              <a:gd name="T75" fmla="*/ 2147483647 h 1573"/>
              <a:gd name="T76" fmla="*/ 2147483647 w 5760"/>
              <a:gd name="T77" fmla="*/ 2147483647 h 1573"/>
              <a:gd name="T78" fmla="*/ 2147483647 w 5760"/>
              <a:gd name="T79" fmla="*/ 2147483647 h 1573"/>
              <a:gd name="T80" fmla="*/ 2147483647 w 5760"/>
              <a:gd name="T81" fmla="*/ 2147483647 h 1573"/>
              <a:gd name="T82" fmla="*/ 2147483647 w 5760"/>
              <a:gd name="T83" fmla="*/ 2147483647 h 1573"/>
              <a:gd name="T84" fmla="*/ 2147483647 w 5760"/>
              <a:gd name="T85" fmla="*/ 2147483647 h 1573"/>
              <a:gd name="T86" fmla="*/ 2147483647 w 5760"/>
              <a:gd name="T87" fmla="*/ 2147483647 h 1573"/>
              <a:gd name="T88" fmla="*/ 2147483647 w 5760"/>
              <a:gd name="T89" fmla="*/ 2147483647 h 1573"/>
              <a:gd name="T90" fmla="*/ 2147483647 w 5760"/>
              <a:gd name="T91" fmla="*/ 2147483647 h 1573"/>
              <a:gd name="T92" fmla="*/ 2147483647 w 5760"/>
              <a:gd name="T93" fmla="*/ 2147483647 h 1573"/>
              <a:gd name="T94" fmla="*/ 2147483647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en-US"/>
          </a:p>
        </p:txBody>
      </p:sp>
      <p:sp>
        <p:nvSpPr>
          <p:cNvPr id="25607" name="Freeform 7"/>
          <p:cNvSpPr>
            <a:spLocks/>
          </p:cNvSpPr>
          <p:nvPr/>
        </p:nvSpPr>
        <p:spPr bwMode="white">
          <a:xfrm>
            <a:off x="0" y="1793875"/>
            <a:ext cx="9144000" cy="1539875"/>
          </a:xfrm>
          <a:custGeom>
            <a:avLst/>
            <a:gdLst>
              <a:gd name="T0" fmla="*/ 0 w 5760"/>
              <a:gd name="T1" fmla="*/ 0 h 970"/>
              <a:gd name="T2" fmla="*/ 0 w 5760"/>
              <a:gd name="T3" fmla="*/ 2147483647 h 970"/>
              <a:gd name="T4" fmla="*/ 2147483647 w 5760"/>
              <a:gd name="T5" fmla="*/ 2147483647 h 970"/>
              <a:gd name="T6" fmla="*/ 2147483647 w 5760"/>
              <a:gd name="T7" fmla="*/ 2147483647 h 970"/>
              <a:gd name="T8" fmla="*/ 2147483647 w 5760"/>
              <a:gd name="T9" fmla="*/ 2147483647 h 970"/>
              <a:gd name="T10" fmla="*/ 2147483647 w 5760"/>
              <a:gd name="T11" fmla="*/ 2147483647 h 970"/>
              <a:gd name="T12" fmla="*/ 2147483647 w 5760"/>
              <a:gd name="T13" fmla="*/ 2147483647 h 970"/>
              <a:gd name="T14" fmla="*/ 2147483647 w 5760"/>
              <a:gd name="T15" fmla="*/ 2147483647 h 970"/>
              <a:gd name="T16" fmla="*/ 2147483647 w 5760"/>
              <a:gd name="T17" fmla="*/ 2147483647 h 970"/>
              <a:gd name="T18" fmla="*/ 2147483647 w 5760"/>
              <a:gd name="T19" fmla="*/ 2147483647 h 970"/>
              <a:gd name="T20" fmla="*/ 2147483647 w 5760"/>
              <a:gd name="T21" fmla="*/ 2147483647 h 970"/>
              <a:gd name="T22" fmla="*/ 2147483647 w 5760"/>
              <a:gd name="T23" fmla="*/ 2147483647 h 970"/>
              <a:gd name="T24" fmla="*/ 2147483647 w 5760"/>
              <a:gd name="T25" fmla="*/ 2147483647 h 970"/>
              <a:gd name="T26" fmla="*/ 2147483647 w 5760"/>
              <a:gd name="T27" fmla="*/ 2147483647 h 970"/>
              <a:gd name="T28" fmla="*/ 2147483647 w 5760"/>
              <a:gd name="T29" fmla="*/ 2147483647 h 970"/>
              <a:gd name="T30" fmla="*/ 2147483647 w 5760"/>
              <a:gd name="T31" fmla="*/ 2147483647 h 970"/>
              <a:gd name="T32" fmla="*/ 2147483647 w 5760"/>
              <a:gd name="T33" fmla="*/ 2147483647 h 970"/>
              <a:gd name="T34" fmla="*/ 2147483647 w 5760"/>
              <a:gd name="T35" fmla="*/ 2147483647 h 970"/>
              <a:gd name="T36" fmla="*/ 2147483647 w 5760"/>
              <a:gd name="T37" fmla="*/ 2147483647 h 970"/>
              <a:gd name="T38" fmla="*/ 2147483647 w 5760"/>
              <a:gd name="T39" fmla="*/ 2147483647 h 970"/>
              <a:gd name="T40" fmla="*/ 2147483647 w 5760"/>
              <a:gd name="T41" fmla="*/ 2147483647 h 970"/>
              <a:gd name="T42" fmla="*/ 2147483647 w 5760"/>
              <a:gd name="T43" fmla="*/ 2147483647 h 970"/>
              <a:gd name="T44" fmla="*/ 2147483647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en-US"/>
          </a:p>
        </p:txBody>
      </p:sp>
      <p:sp>
        <p:nvSpPr>
          <p:cNvPr id="25608" name="Freeform 8"/>
          <p:cNvSpPr>
            <a:spLocks/>
          </p:cNvSpPr>
          <p:nvPr/>
        </p:nvSpPr>
        <p:spPr bwMode="white">
          <a:xfrm>
            <a:off x="0" y="-20638"/>
            <a:ext cx="9144000" cy="1682751"/>
          </a:xfrm>
          <a:custGeom>
            <a:avLst/>
            <a:gdLst>
              <a:gd name="T0" fmla="*/ 0 w 5760"/>
              <a:gd name="T1" fmla="*/ 2147483647 h 1060"/>
              <a:gd name="T2" fmla="*/ 0 w 5760"/>
              <a:gd name="T3" fmla="*/ 2147483647 h 1060"/>
              <a:gd name="T4" fmla="*/ 2147483647 w 5760"/>
              <a:gd name="T5" fmla="*/ 2147483647 h 1060"/>
              <a:gd name="T6" fmla="*/ 2147483647 w 5760"/>
              <a:gd name="T7" fmla="*/ 0 h 1060"/>
              <a:gd name="T8" fmla="*/ 2147483647 w 5760"/>
              <a:gd name="T9" fmla="*/ 0 h 1060"/>
              <a:gd name="T10" fmla="*/ 2147483647 w 5760"/>
              <a:gd name="T11" fmla="*/ 2147483647 h 1060"/>
              <a:gd name="T12" fmla="*/ 2147483647 w 5760"/>
              <a:gd name="T13" fmla="*/ 2147483647 h 1060"/>
              <a:gd name="T14" fmla="*/ 2147483647 w 5760"/>
              <a:gd name="T15" fmla="*/ 2147483647 h 1060"/>
              <a:gd name="T16" fmla="*/ 2147483647 w 5760"/>
              <a:gd name="T17" fmla="*/ 2147483647 h 1060"/>
              <a:gd name="T18" fmla="*/ 2147483647 w 5760"/>
              <a:gd name="T19" fmla="*/ 2147483647 h 1060"/>
              <a:gd name="T20" fmla="*/ 2147483647 w 5760"/>
              <a:gd name="T21" fmla="*/ 2147483647 h 1060"/>
              <a:gd name="T22" fmla="*/ 2147483647 w 5760"/>
              <a:gd name="T23" fmla="*/ 2147483647 h 1060"/>
              <a:gd name="T24" fmla="*/ 2147483647 w 5760"/>
              <a:gd name="T25" fmla="*/ 2147483647 h 1060"/>
              <a:gd name="T26" fmla="*/ 2147483647 w 5760"/>
              <a:gd name="T27" fmla="*/ 2147483647 h 1060"/>
              <a:gd name="T28" fmla="*/ 2147483647 w 5760"/>
              <a:gd name="T29" fmla="*/ 2147483647 h 1060"/>
              <a:gd name="T30" fmla="*/ 2147483647 w 5760"/>
              <a:gd name="T31" fmla="*/ 2147483647 h 1060"/>
              <a:gd name="T32" fmla="*/ 2147483647 w 5760"/>
              <a:gd name="T33" fmla="*/ 2147483647 h 1060"/>
              <a:gd name="T34" fmla="*/ 2147483647 w 5760"/>
              <a:gd name="T35" fmla="*/ 2147483647 h 1060"/>
              <a:gd name="T36" fmla="*/ 2147483647 w 5760"/>
              <a:gd name="T37" fmla="*/ 2147483647 h 1060"/>
              <a:gd name="T38" fmla="*/ 2147483647 w 5760"/>
              <a:gd name="T39" fmla="*/ 2147483647 h 1060"/>
              <a:gd name="T40" fmla="*/ 2147483647 w 5760"/>
              <a:gd name="T41" fmla="*/ 2147483647 h 1060"/>
              <a:gd name="T42" fmla="*/ 2147483647 w 5760"/>
              <a:gd name="T43" fmla="*/ 2147483647 h 1060"/>
              <a:gd name="T44" fmla="*/ 2147483647 w 5760"/>
              <a:gd name="T45" fmla="*/ 2147483647 h 1060"/>
              <a:gd name="T46" fmla="*/ 2147483647 w 5760"/>
              <a:gd name="T47" fmla="*/ 2147483647 h 1060"/>
              <a:gd name="T48" fmla="*/ 2147483647 w 5760"/>
              <a:gd name="T49" fmla="*/ 2147483647 h 1060"/>
              <a:gd name="T50" fmla="*/ 2147483647 w 5760"/>
              <a:gd name="T51" fmla="*/ 2147483647 h 1060"/>
              <a:gd name="T52" fmla="*/ 2147483647 w 5760"/>
              <a:gd name="T53" fmla="*/ 2147483647 h 1060"/>
              <a:gd name="T54" fmla="*/ 0 w 5760"/>
              <a:gd name="T55" fmla="*/ 2147483647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en-US"/>
          </a:p>
        </p:txBody>
      </p:sp>
      <p:sp>
        <p:nvSpPr>
          <p:cNvPr id="25609" name="Freeform 9"/>
          <p:cNvSpPr>
            <a:spLocks/>
          </p:cNvSpPr>
          <p:nvPr/>
        </p:nvSpPr>
        <p:spPr bwMode="white">
          <a:xfrm>
            <a:off x="0" y="-20638"/>
            <a:ext cx="8388350" cy="1068388"/>
          </a:xfrm>
          <a:custGeom>
            <a:avLst/>
            <a:gdLst>
              <a:gd name="T0" fmla="*/ 0 w 5284"/>
              <a:gd name="T1" fmla="*/ 2147483647 h 673"/>
              <a:gd name="T2" fmla="*/ 0 w 5284"/>
              <a:gd name="T3" fmla="*/ 2147483647 h 673"/>
              <a:gd name="T4" fmla="*/ 2147483647 w 5284"/>
              <a:gd name="T5" fmla="*/ 2147483647 h 673"/>
              <a:gd name="T6" fmla="*/ 2147483647 w 5284"/>
              <a:gd name="T7" fmla="*/ 2147483647 h 673"/>
              <a:gd name="T8" fmla="*/ 2147483647 w 5284"/>
              <a:gd name="T9" fmla="*/ 2147483647 h 673"/>
              <a:gd name="T10" fmla="*/ 2147483647 w 5284"/>
              <a:gd name="T11" fmla="*/ 2147483647 h 673"/>
              <a:gd name="T12" fmla="*/ 2147483647 w 5284"/>
              <a:gd name="T13" fmla="*/ 2147483647 h 673"/>
              <a:gd name="T14" fmla="*/ 2147483647 w 5284"/>
              <a:gd name="T15" fmla="*/ 2147483647 h 673"/>
              <a:gd name="T16" fmla="*/ 2147483647 w 5284"/>
              <a:gd name="T17" fmla="*/ 2147483647 h 673"/>
              <a:gd name="T18" fmla="*/ 2147483647 w 5284"/>
              <a:gd name="T19" fmla="*/ 2147483647 h 673"/>
              <a:gd name="T20" fmla="*/ 2147483647 w 5284"/>
              <a:gd name="T21" fmla="*/ 2147483647 h 673"/>
              <a:gd name="T22" fmla="*/ 2147483647 w 5284"/>
              <a:gd name="T23" fmla="*/ 2147483647 h 673"/>
              <a:gd name="T24" fmla="*/ 2147483647 w 5284"/>
              <a:gd name="T25" fmla="*/ 2147483647 h 673"/>
              <a:gd name="T26" fmla="*/ 2147483647 w 5284"/>
              <a:gd name="T27" fmla="*/ 2147483647 h 673"/>
              <a:gd name="T28" fmla="*/ 2147483647 w 5284"/>
              <a:gd name="T29" fmla="*/ 2147483647 h 673"/>
              <a:gd name="T30" fmla="*/ 2147483647 w 5284"/>
              <a:gd name="T31" fmla="*/ 2147483647 h 673"/>
              <a:gd name="T32" fmla="*/ 2147483647 w 5284"/>
              <a:gd name="T33" fmla="*/ 2147483647 h 673"/>
              <a:gd name="T34" fmla="*/ 2147483647 w 5284"/>
              <a:gd name="T35" fmla="*/ 2147483647 h 673"/>
              <a:gd name="T36" fmla="*/ 2147483647 w 5284"/>
              <a:gd name="T37" fmla="*/ 2147483647 h 673"/>
              <a:gd name="T38" fmla="*/ 2147483647 w 5284"/>
              <a:gd name="T39" fmla="*/ 2147483647 h 673"/>
              <a:gd name="T40" fmla="*/ 2147483647 w 5284"/>
              <a:gd name="T41" fmla="*/ 2147483647 h 673"/>
              <a:gd name="T42" fmla="*/ 2147483647 w 5284"/>
              <a:gd name="T43" fmla="*/ 2147483647 h 673"/>
              <a:gd name="T44" fmla="*/ 2147483647 w 5284"/>
              <a:gd name="T45" fmla="*/ 2147483647 h 673"/>
              <a:gd name="T46" fmla="*/ 2147483647 w 5284"/>
              <a:gd name="T47" fmla="*/ 2147483647 h 673"/>
              <a:gd name="T48" fmla="*/ 2147483647 w 5284"/>
              <a:gd name="T49" fmla="*/ 2147483647 h 673"/>
              <a:gd name="T50" fmla="*/ 2147483647 w 5284"/>
              <a:gd name="T51" fmla="*/ 2147483647 h 673"/>
              <a:gd name="T52" fmla="*/ 2147483647 w 5284"/>
              <a:gd name="T53" fmla="*/ 0 h 673"/>
              <a:gd name="T54" fmla="*/ 2147483647 w 5284"/>
              <a:gd name="T55" fmla="*/ 0 h 673"/>
              <a:gd name="T56" fmla="*/ 2147483647 w 5284"/>
              <a:gd name="T57" fmla="*/ 2147483647 h 673"/>
              <a:gd name="T58" fmla="*/ 2147483647 w 5284"/>
              <a:gd name="T59" fmla="*/ 2147483647 h 673"/>
              <a:gd name="T60" fmla="*/ 2147483647 w 5284"/>
              <a:gd name="T61" fmla="*/ 2147483647 h 673"/>
              <a:gd name="T62" fmla="*/ 2147483647 w 5284"/>
              <a:gd name="T63" fmla="*/ 2147483647 h 673"/>
              <a:gd name="T64" fmla="*/ 2147483647 w 5284"/>
              <a:gd name="T65" fmla="*/ 2147483647 h 673"/>
              <a:gd name="T66" fmla="*/ 2147483647 w 5284"/>
              <a:gd name="T67" fmla="*/ 2147483647 h 673"/>
              <a:gd name="T68" fmla="*/ 2147483647 w 5284"/>
              <a:gd name="T69" fmla="*/ 2147483647 h 673"/>
              <a:gd name="T70" fmla="*/ 2147483647 w 5284"/>
              <a:gd name="T71" fmla="*/ 2147483647 h 673"/>
              <a:gd name="T72" fmla="*/ 2147483647 w 5284"/>
              <a:gd name="T73" fmla="*/ 2147483647 h 673"/>
              <a:gd name="T74" fmla="*/ 2147483647 w 5284"/>
              <a:gd name="T75" fmla="*/ 2147483647 h 673"/>
              <a:gd name="T76" fmla="*/ 2147483647 w 5284"/>
              <a:gd name="T77" fmla="*/ 2147483647 h 673"/>
              <a:gd name="T78" fmla="*/ 2147483647 w 5284"/>
              <a:gd name="T79" fmla="*/ 2147483647 h 673"/>
              <a:gd name="T80" fmla="*/ 2147483647 w 5284"/>
              <a:gd name="T81" fmla="*/ 2147483647 h 673"/>
              <a:gd name="T82" fmla="*/ 2147483647 w 5284"/>
              <a:gd name="T83" fmla="*/ 2147483647 h 673"/>
              <a:gd name="T84" fmla="*/ 2147483647 w 5284"/>
              <a:gd name="T85" fmla="*/ 2147483647 h 673"/>
              <a:gd name="T86" fmla="*/ 0 w 5284"/>
              <a:gd name="T87" fmla="*/ 2147483647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en-US"/>
          </a:p>
        </p:txBody>
      </p:sp>
      <p:sp>
        <p:nvSpPr>
          <p:cNvPr id="25610" name="Freeform 10"/>
          <p:cNvSpPr>
            <a:spLocks/>
          </p:cNvSpPr>
          <p:nvPr/>
        </p:nvSpPr>
        <p:spPr bwMode="white">
          <a:xfrm>
            <a:off x="0" y="-20638"/>
            <a:ext cx="4578350" cy="454026"/>
          </a:xfrm>
          <a:custGeom>
            <a:avLst/>
            <a:gdLst>
              <a:gd name="T0" fmla="*/ 0 w 2884"/>
              <a:gd name="T1" fmla="*/ 0 h 286"/>
              <a:gd name="T2" fmla="*/ 0 w 2884"/>
              <a:gd name="T3" fmla="*/ 2147483647 h 286"/>
              <a:gd name="T4" fmla="*/ 2147483647 w 2884"/>
              <a:gd name="T5" fmla="*/ 2147483647 h 286"/>
              <a:gd name="T6" fmla="*/ 2147483647 w 2884"/>
              <a:gd name="T7" fmla="*/ 2147483647 h 286"/>
              <a:gd name="T8" fmla="*/ 2147483647 w 2884"/>
              <a:gd name="T9" fmla="*/ 2147483647 h 286"/>
              <a:gd name="T10" fmla="*/ 2147483647 w 2884"/>
              <a:gd name="T11" fmla="*/ 2147483647 h 286"/>
              <a:gd name="T12" fmla="*/ 2147483647 w 2884"/>
              <a:gd name="T13" fmla="*/ 2147483647 h 286"/>
              <a:gd name="T14" fmla="*/ 2147483647 w 2884"/>
              <a:gd name="T15" fmla="*/ 2147483647 h 286"/>
              <a:gd name="T16" fmla="*/ 2147483647 w 2884"/>
              <a:gd name="T17" fmla="*/ 2147483647 h 286"/>
              <a:gd name="T18" fmla="*/ 2147483647 w 2884"/>
              <a:gd name="T19" fmla="*/ 2147483647 h 286"/>
              <a:gd name="T20" fmla="*/ 2147483647 w 2884"/>
              <a:gd name="T21" fmla="*/ 2147483647 h 286"/>
              <a:gd name="T22" fmla="*/ 2147483647 w 2884"/>
              <a:gd name="T23" fmla="*/ 2147483647 h 286"/>
              <a:gd name="T24" fmla="*/ 2147483647 w 2884"/>
              <a:gd name="T25" fmla="*/ 2147483647 h 286"/>
              <a:gd name="T26" fmla="*/ 2147483647 w 2884"/>
              <a:gd name="T27" fmla="*/ 2147483647 h 286"/>
              <a:gd name="T28" fmla="*/ 2147483647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25611" name="Rectangle 11"/>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12" name="Rectangle 12"/>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1805" name="Rectangle 1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FFFFFF"/>
                </a:solidFill>
                <a:latin typeface="Times New Roman" pitchFamily="-105" charset="0"/>
                <a:ea typeface="+mn-ea"/>
                <a:cs typeface="+mn-cs"/>
              </a:defRPr>
            </a:lvl1pPr>
          </a:lstStyle>
          <a:p>
            <a:pPr>
              <a:defRPr/>
            </a:pPr>
            <a:endParaRPr lang="en-US"/>
          </a:p>
        </p:txBody>
      </p:sp>
      <p:sp>
        <p:nvSpPr>
          <p:cNvPr id="161806" name="Rectangle 1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FFFFFF"/>
                </a:solidFill>
                <a:latin typeface="Times New Roman" pitchFamily="-105" charset="0"/>
                <a:ea typeface="+mn-ea"/>
                <a:cs typeface="+mn-cs"/>
              </a:defRPr>
            </a:lvl1pPr>
          </a:lstStyle>
          <a:p>
            <a:pPr>
              <a:defRPr/>
            </a:pPr>
            <a:endParaRPr lang="en-US"/>
          </a:p>
        </p:txBody>
      </p:sp>
      <p:sp>
        <p:nvSpPr>
          <p:cNvPr id="161807" name="Rectangle 1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FFFFFF"/>
                </a:solidFill>
              </a:defRPr>
            </a:lvl1pPr>
          </a:lstStyle>
          <a:p>
            <a:pPr>
              <a:defRPr/>
            </a:pPr>
            <a:fld id="{2D4FFAF5-F962-224D-857B-596E87DE6D4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057"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161794"/>
                                        </p:tgtEl>
                                        <p:attrNameLst>
                                          <p:attrName>style.visibility</p:attrName>
                                        </p:attrNameLst>
                                      </p:cBhvr>
                                      <p:to>
                                        <p:strVal val="visible"/>
                                      </p:to>
                                    </p:set>
                                    <p:anim calcmode="lin" valueType="num">
                                      <p:cBhvr additive="base">
                                        <p:cTn id="7" dur="500" fill="hold"/>
                                        <p:tgtEl>
                                          <p:spTgt spid="161794"/>
                                        </p:tgtEl>
                                        <p:attrNameLst>
                                          <p:attrName>ppt_x</p:attrName>
                                        </p:attrNameLst>
                                      </p:cBhvr>
                                      <p:tavLst>
                                        <p:tav tm="0">
                                          <p:val>
                                            <p:strVal val="0-#ppt_w/2"/>
                                          </p:val>
                                        </p:tav>
                                        <p:tav tm="100000">
                                          <p:val>
                                            <p:strVal val="#ppt_x"/>
                                          </p:val>
                                        </p:tav>
                                      </p:tavLst>
                                    </p:anim>
                                    <p:anim calcmode="lin" valueType="num">
                                      <p:cBhvr additive="base">
                                        <p:cTn id="8" dur="500" fill="hold"/>
                                        <p:tgtEl>
                                          <p:spTgt spid="16179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16179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4" grpId="0" animBg="1"/>
    </p:bldLst>
  </p:timing>
  <p:txStyles>
    <p:titleStyle>
      <a:lvl1pPr algn="ctr" rtl="0" eaLnBrk="0" fontAlgn="base" hangingPunct="0">
        <a:spcBef>
          <a:spcPct val="0"/>
        </a:spcBef>
        <a:spcAft>
          <a:spcPct val="0"/>
        </a:spcAft>
        <a:defRPr sz="4400">
          <a:solidFill>
            <a:schemeClr val="tx2"/>
          </a:solidFill>
          <a:latin typeface="Arial"/>
          <a:ea typeface="ＭＳ Ｐゴシック" pitchFamily="-105" charset="-128"/>
          <a:cs typeface="Arial"/>
        </a:defRPr>
      </a:lvl1pPr>
      <a:lvl2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5pPr>
      <a:lvl6pPr marL="457200" algn="ctr" rtl="0" eaLnBrk="0" fontAlgn="base" hangingPunct="0">
        <a:spcBef>
          <a:spcPct val="0"/>
        </a:spcBef>
        <a:spcAft>
          <a:spcPct val="0"/>
        </a:spcAft>
        <a:defRPr sz="4400">
          <a:solidFill>
            <a:schemeClr val="tx2"/>
          </a:solidFill>
          <a:latin typeface="Times New Roman" pitchFamily="-105" charset="0"/>
        </a:defRPr>
      </a:lvl6pPr>
      <a:lvl7pPr marL="914400" algn="ctr" rtl="0" eaLnBrk="0" fontAlgn="base" hangingPunct="0">
        <a:spcBef>
          <a:spcPct val="0"/>
        </a:spcBef>
        <a:spcAft>
          <a:spcPct val="0"/>
        </a:spcAft>
        <a:defRPr sz="4400">
          <a:solidFill>
            <a:schemeClr val="tx2"/>
          </a:solidFill>
          <a:latin typeface="Times New Roman" pitchFamily="-105" charset="0"/>
        </a:defRPr>
      </a:lvl7pPr>
      <a:lvl8pPr marL="1371600" algn="ctr" rtl="0" eaLnBrk="0" fontAlgn="base" hangingPunct="0">
        <a:spcBef>
          <a:spcPct val="0"/>
        </a:spcBef>
        <a:spcAft>
          <a:spcPct val="0"/>
        </a:spcAft>
        <a:defRPr sz="4400">
          <a:solidFill>
            <a:schemeClr val="tx2"/>
          </a:solidFill>
          <a:latin typeface="Times New Roman" pitchFamily="-105" charset="0"/>
        </a:defRPr>
      </a:lvl8pPr>
      <a:lvl9pPr marL="1828800" algn="ctr" rtl="0" eaLnBrk="0" fontAlgn="base" hangingPunct="0">
        <a:spcBef>
          <a:spcPct val="0"/>
        </a:spcBef>
        <a:spcAft>
          <a:spcPct val="0"/>
        </a:spcAft>
        <a:defRPr sz="4400">
          <a:solidFill>
            <a:schemeClr val="tx2"/>
          </a:solidFill>
          <a:latin typeface="Times New Roman" pitchFamily="-105"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105" charset="-128"/>
          <a:cs typeface="Arial"/>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105" charset="-128"/>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105" charset="-128"/>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105" charset="-128"/>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105"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161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11162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1162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1163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FC37D761-B38E-5D48-8272-ABD7B0DCBEA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060" r:id="rId1"/>
    <p:sldLayoutId id="2147484061" r:id="rId2"/>
    <p:sldLayoutId id="2147484062" r:id="rId3"/>
    <p:sldLayoutId id="2147484063" r:id="rId4"/>
    <p:sldLayoutId id="2147484064" r:id="rId5"/>
    <p:sldLayoutId id="2147484065" r:id="rId6"/>
    <p:sldLayoutId id="2147484066" r:id="rId7"/>
    <p:sldLayoutId id="2147484067" r:id="rId8"/>
    <p:sldLayoutId id="2147484068" r:id="rId9"/>
    <p:sldLayoutId id="2147484069" r:id="rId10"/>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eaLnBrk="0" hangingPunct="0">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eaLnBrk="0" hangingPunct="0">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eaLnBrk="0" hangingPunct="0">
              <a:defRPr/>
            </a:pPr>
            <a:fld id="{C7FCEC4A-0619-534F-AB0C-4C4D1986DF16}" type="slidenum">
              <a:rPr lang="en-US"/>
              <a:pPr eaLnBrk="0" hangingPunct="0">
                <a:defRPr/>
              </a:pPr>
              <a:t>‹#›</a:t>
            </a:fld>
            <a:endParaRPr lang="en-US"/>
          </a:p>
        </p:txBody>
      </p:sp>
    </p:spTree>
    <p:extLst>
      <p:ext uri="{BB962C8B-B14F-4D97-AF65-F5344CB8AC3E}">
        <p14:creationId xmlns:p14="http://schemas.microsoft.com/office/powerpoint/2010/main" val="4047779023"/>
      </p:ext>
    </p:extLst>
  </p:cSld>
  <p:clrMap bg1="lt1" tx1="dk1" bg2="lt2" tx2="dk2" accent1="accent1" accent2="accent2" accent3="accent3" accent4="accent4" accent5="accent5" accent6="accent6" hlink="hlink" folHlink="folHlink"/>
  <p:sldLayoutIdLst>
    <p:sldLayoutId id="2147484072" r:id="rId1"/>
    <p:sldLayoutId id="2147484073" r:id="rId2"/>
    <p:sldLayoutId id="2147484074" r:id="rId3"/>
    <p:sldLayoutId id="2147484075" r:id="rId4"/>
    <p:sldLayoutId id="2147484076" r:id="rId5"/>
    <p:sldLayoutId id="2147484077" r:id="rId6"/>
    <p:sldLayoutId id="2147484078" r:id="rId7"/>
    <p:sldLayoutId id="2147484079" r:id="rId8"/>
    <p:sldLayoutId id="2147484080" r:id="rId9"/>
    <p:sldLayoutId id="2147484081" r:id="rId10"/>
    <p:sldLayoutId id="2147484082" r:id="rId11"/>
    <p:sldLayoutId id="2147484083" r:id="rId12"/>
    <p:sldLayoutId id="2147484084"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jpeg"/><Relationship Id="rId2" Type="http://schemas.openxmlformats.org/officeDocument/2006/relationships/image" Target="../media/image21.png"/><Relationship Id="rId1" Type="http://schemas.openxmlformats.org/officeDocument/2006/relationships/slideLayout" Target="../slideLayouts/slideLayout28.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8.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44.xml"/><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9633" name="Picture 2"/>
          <p:cNvPicPr>
            <a:picLocks noChangeAspect="1" noChangeArrowheads="1"/>
          </p:cNvPicPr>
          <p:nvPr/>
        </p:nvPicPr>
        <p:blipFill>
          <a:blip r:embed="rId2">
            <a:lum bright="-18000"/>
            <a:extLst>
              <a:ext uri="{28A0092B-C50C-407E-A947-70E740481C1C}">
                <a14:useLocalDpi xmlns:a14="http://schemas.microsoft.com/office/drawing/2010/main"/>
              </a:ext>
            </a:extLst>
          </a:blip>
          <a:srcRect/>
          <a:stretch>
            <a:fillRect/>
          </a:stretch>
        </p:blipFill>
        <p:spPr bwMode="auto">
          <a:xfrm>
            <a:off x="-11113" y="152400"/>
            <a:ext cx="3173413"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3"/>
          <p:cNvSpPr>
            <a:spLocks noGrp="1" noChangeArrowheads="1"/>
          </p:cNvSpPr>
          <p:nvPr>
            <p:ph type="title"/>
          </p:nvPr>
        </p:nvSpPr>
        <p:spPr>
          <a:xfrm>
            <a:off x="39688" y="341313"/>
            <a:ext cx="6548437" cy="1143000"/>
          </a:xfrm>
        </p:spPr>
        <p:txBody>
          <a:bodyPr/>
          <a:lstStyle/>
          <a:p>
            <a:pPr eaLnBrk="1" hangingPunct="1">
              <a:defRPr/>
            </a:pPr>
            <a:r>
              <a:rPr lang="en-US" sz="6600" dirty="0">
                <a:solidFill>
                  <a:schemeClr val="folHlink"/>
                </a:solidFill>
                <a:ea typeface="ＭＳ Ｐゴシック" charset="0"/>
              </a:rPr>
              <a:t>C</a:t>
            </a:r>
            <a:r>
              <a:rPr lang="en-US" sz="6600" dirty="0">
                <a:solidFill>
                  <a:schemeClr val="tx1"/>
                </a:solidFill>
                <a:ea typeface="ＭＳ Ｐゴシック" charset="0"/>
              </a:rPr>
              <a:t>anaanites</a:t>
            </a:r>
          </a:p>
        </p:txBody>
      </p:sp>
      <p:sp>
        <p:nvSpPr>
          <p:cNvPr id="69635" name="Rectangle 5"/>
          <p:cNvSpPr>
            <a:spLocks noChangeArrowheads="1"/>
          </p:cNvSpPr>
          <p:nvPr/>
        </p:nvSpPr>
        <p:spPr bwMode="auto">
          <a:xfrm>
            <a:off x="0" y="2309813"/>
            <a:ext cx="914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atin typeface="Arial" charset="0"/>
              <a:cs typeface="Arial" charset="0"/>
            </a:endParaRPr>
          </a:p>
        </p:txBody>
      </p:sp>
      <p:grpSp>
        <p:nvGrpSpPr>
          <p:cNvPr id="69636" name="Group 6"/>
          <p:cNvGrpSpPr>
            <a:grpSpLocks/>
          </p:cNvGrpSpPr>
          <p:nvPr/>
        </p:nvGrpSpPr>
        <p:grpSpPr bwMode="auto">
          <a:xfrm>
            <a:off x="2293938" y="2309813"/>
            <a:ext cx="4556125" cy="2239962"/>
            <a:chOff x="0" y="0"/>
            <a:chExt cx="2870" cy="1411"/>
          </a:xfrm>
        </p:grpSpPr>
        <p:sp>
          <p:nvSpPr>
            <p:cNvPr id="69643" name="Rectangle 7"/>
            <p:cNvSpPr>
              <a:spLocks noChangeArrowheads="1"/>
            </p:cNvSpPr>
            <p:nvPr/>
          </p:nvSpPr>
          <p:spPr bwMode="auto">
            <a:xfrm>
              <a:off x="0" y="0"/>
              <a:ext cx="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atin typeface="Arial" charset="0"/>
                <a:cs typeface="Arial" charset="0"/>
              </a:endParaRPr>
            </a:p>
          </p:txBody>
        </p:sp>
        <p:sp>
          <p:nvSpPr>
            <p:cNvPr id="69644" name="Rectangle 8"/>
            <p:cNvSpPr>
              <a:spLocks noChangeArrowheads="1"/>
            </p:cNvSpPr>
            <p:nvPr/>
          </p:nvSpPr>
          <p:spPr bwMode="auto">
            <a:xfrm>
              <a:off x="0" y="0"/>
              <a:ext cx="2870" cy="1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b="1">
                  <a:latin typeface="Arial" charset="0"/>
                  <a:cs typeface="Arial" charset="0"/>
                </a:rPr>
                <a:t>  </a:t>
              </a:r>
              <a:r>
                <a:rPr lang="en-US" sz="11700" b="1">
                  <a:latin typeface="Arial" charset="0"/>
                  <a:cs typeface="Arial" charset="0"/>
                </a:rPr>
                <a:t> </a:t>
              </a:r>
              <a:r>
                <a:rPr lang="en-US" b="1">
                  <a:latin typeface="Arial" charset="0"/>
                  <a:cs typeface="Arial" charset="0"/>
                </a:rPr>
                <a:t>                                                       </a:t>
              </a:r>
            </a:p>
          </p:txBody>
        </p:sp>
      </p:grpSp>
      <p:pic>
        <p:nvPicPr>
          <p:cNvPr id="69637" name="Picture 9" descr="http://www.bibleplaces.com/images/Gibeon_from_Nebi_Samwil_tb_n010100_wr.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87988" y="1106488"/>
            <a:ext cx="3476625" cy="261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8" name="Picture 10" descr="chario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124200" y="3621088"/>
            <a:ext cx="6019800"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9" name="Text Box 11"/>
          <p:cNvSpPr txBox="1">
            <a:spLocks noChangeArrowheads="1"/>
          </p:cNvSpPr>
          <p:nvPr/>
        </p:nvSpPr>
        <p:spPr bwMode="auto">
          <a:xfrm>
            <a:off x="8382000" y="762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b="1">
                <a:latin typeface="Arial" charset="0"/>
                <a:cs typeface="Arial" charset="0"/>
              </a:rPr>
              <a:t>89</a:t>
            </a:r>
          </a:p>
        </p:txBody>
      </p:sp>
      <p:sp>
        <p:nvSpPr>
          <p:cNvPr id="13" name="Rectangle 4"/>
          <p:cNvSpPr txBox="1">
            <a:spLocks noChangeArrowheads="1"/>
          </p:cNvSpPr>
          <p:nvPr/>
        </p:nvSpPr>
        <p:spPr bwMode="auto">
          <a:xfrm>
            <a:off x="323850" y="1989138"/>
            <a:ext cx="2876550" cy="426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marL="342900" indent="-342900" algn="l" rtl="0" eaLnBrk="0" fontAlgn="base" hangingPunct="0">
              <a:spcBef>
                <a:spcPct val="20000"/>
              </a:spcBef>
              <a:spcAft>
                <a:spcPct val="0"/>
              </a:spcAft>
              <a:buClr>
                <a:schemeClr val="accent2"/>
              </a:buClr>
              <a:buSzPct val="80000"/>
              <a:buFont typeface="Wingdings" charset="0"/>
              <a:buChar char="l"/>
              <a:defRPr sz="3200" b="1">
                <a:solidFill>
                  <a:schemeClr val="tx1"/>
                </a:solidFill>
                <a:latin typeface="Arial"/>
                <a:ea typeface="ＭＳ Ｐゴシック" charset="-128"/>
                <a:cs typeface="Arial"/>
              </a:defRPr>
            </a:lvl1pPr>
            <a:lvl2pPr marL="742950" indent="-285750" algn="l" rtl="0" eaLnBrk="0" fontAlgn="base" hangingPunct="0">
              <a:spcBef>
                <a:spcPct val="20000"/>
              </a:spcBef>
              <a:spcAft>
                <a:spcPct val="0"/>
              </a:spcAft>
              <a:buClr>
                <a:schemeClr val="tx1"/>
              </a:buClr>
              <a:buSzPct val="90000"/>
              <a:buChar char="–"/>
              <a:defRPr sz="2800" b="1">
                <a:solidFill>
                  <a:schemeClr val="tx1"/>
                </a:solidFill>
                <a:latin typeface="Arial"/>
                <a:ea typeface="ＭＳ Ｐゴシック" pitchFamily="-105" charset="-128"/>
                <a:cs typeface="Arial"/>
              </a:defRPr>
            </a:lvl2pPr>
            <a:lvl3pPr marL="1143000" indent="-228600" algn="l" rtl="0" eaLnBrk="0" fontAlgn="base" hangingPunct="0">
              <a:spcBef>
                <a:spcPct val="20000"/>
              </a:spcBef>
              <a:spcAft>
                <a:spcPct val="0"/>
              </a:spcAft>
              <a:buClr>
                <a:schemeClr val="accent1"/>
              </a:buClr>
              <a:buSzPct val="60000"/>
              <a:buFont typeface="Wingdings" charset="0"/>
              <a:buChar char="l"/>
              <a:defRPr sz="2400" b="1">
                <a:solidFill>
                  <a:schemeClr val="tx1"/>
                </a:solidFill>
                <a:latin typeface="Arial"/>
                <a:ea typeface="ＭＳ Ｐゴシック" pitchFamily="-105" charset="-128"/>
                <a:cs typeface="Arial"/>
              </a:defRPr>
            </a:lvl3pPr>
            <a:lvl4pPr marL="1600200" indent="-228600" algn="l" rtl="0" eaLnBrk="0" fontAlgn="base" hangingPunct="0">
              <a:spcBef>
                <a:spcPct val="20000"/>
              </a:spcBef>
              <a:spcAft>
                <a:spcPct val="0"/>
              </a:spcAft>
              <a:buClr>
                <a:schemeClr val="tx1"/>
              </a:buClr>
              <a:buChar char="–"/>
              <a:defRPr sz="2000" b="1">
                <a:solidFill>
                  <a:schemeClr val="tx1"/>
                </a:solidFill>
                <a:latin typeface="Arial"/>
                <a:ea typeface="ＭＳ Ｐゴシック" pitchFamily="-105" charset="-128"/>
                <a:cs typeface="Arial"/>
              </a:defRPr>
            </a:lvl4pPr>
            <a:lvl5pPr marL="2057400" indent="-228600" algn="l" rtl="0" eaLnBrk="0" fontAlgn="base" hangingPunct="0">
              <a:spcBef>
                <a:spcPct val="20000"/>
              </a:spcBef>
              <a:spcAft>
                <a:spcPct val="0"/>
              </a:spcAft>
              <a:buClr>
                <a:schemeClr val="accent1"/>
              </a:buClr>
              <a:buChar char="•"/>
              <a:defRPr sz="2000" b="1">
                <a:solidFill>
                  <a:schemeClr val="tx1"/>
                </a:solidFill>
                <a:latin typeface="Arial"/>
                <a:ea typeface="ＭＳ Ｐゴシック" pitchFamily="-105" charset="-128"/>
                <a:cs typeface="Arial"/>
              </a:defRPr>
            </a:lvl5pPr>
            <a:lvl6pPr marL="2514600" indent="-228600" algn="l" rtl="0" fontAlgn="base">
              <a:spcBef>
                <a:spcPct val="20000"/>
              </a:spcBef>
              <a:spcAft>
                <a:spcPct val="0"/>
              </a:spcAft>
              <a:buClr>
                <a:schemeClr val="accent1"/>
              </a:buClr>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lr>
                <a:schemeClr val="accent1"/>
              </a:buClr>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lr>
                <a:schemeClr val="accent1"/>
              </a:buClr>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lr>
                <a:schemeClr val="accent1"/>
              </a:buClr>
              <a:buChar char="•"/>
              <a:defRPr sz="2000">
                <a:solidFill>
                  <a:schemeClr val="tx1"/>
                </a:solidFill>
                <a:latin typeface="+mn-lt"/>
                <a:ea typeface="ＭＳ Ｐゴシック" pitchFamily="-105" charset="-128"/>
              </a:defRPr>
            </a:lvl9pPr>
          </a:lstStyle>
          <a:p>
            <a:pPr eaLnBrk="1" hangingPunct="1">
              <a:defRPr/>
            </a:pPr>
            <a:r>
              <a:rPr lang="en-US" dirty="0">
                <a:effectLst>
                  <a:glow rad="101600">
                    <a:schemeClr val="bg2">
                      <a:alpha val="75000"/>
                    </a:schemeClr>
                  </a:glow>
                  <a:outerShdw blurRad="38100" dist="38100" dir="2700000" algn="tl">
                    <a:srgbClr val="000000"/>
                  </a:outerShdw>
                </a:effectLst>
                <a:ea typeface="ＭＳ Ｐゴシック" charset="0"/>
              </a:rPr>
              <a:t>Identity</a:t>
            </a:r>
          </a:p>
          <a:p>
            <a:pPr eaLnBrk="1" hangingPunct="1">
              <a:defRPr/>
            </a:pPr>
            <a:r>
              <a:rPr lang="en-US" dirty="0">
                <a:effectLst>
                  <a:glow rad="101600">
                    <a:schemeClr val="bg2">
                      <a:alpha val="75000"/>
                    </a:schemeClr>
                  </a:glow>
                  <a:outerShdw blurRad="38100" dist="38100" dir="2700000" algn="tl">
                    <a:srgbClr val="000000"/>
                  </a:outerShdw>
                </a:effectLst>
                <a:ea typeface="ＭＳ Ｐゴシック" charset="0"/>
              </a:rPr>
              <a:t>History</a:t>
            </a:r>
          </a:p>
          <a:p>
            <a:pPr eaLnBrk="1" hangingPunct="1">
              <a:defRPr/>
            </a:pPr>
            <a:r>
              <a:rPr lang="en-US" dirty="0">
                <a:effectLst>
                  <a:glow rad="101600">
                    <a:schemeClr val="bg2">
                      <a:alpha val="75000"/>
                    </a:schemeClr>
                  </a:glow>
                  <a:outerShdw blurRad="38100" dist="38100" dir="2700000" algn="tl">
                    <a:srgbClr val="000000"/>
                  </a:outerShdw>
                </a:effectLst>
                <a:ea typeface="ＭＳ Ｐゴシック" charset="0"/>
              </a:rPr>
              <a:t>Geography</a:t>
            </a:r>
          </a:p>
          <a:p>
            <a:pPr eaLnBrk="1" hangingPunct="1">
              <a:defRPr/>
            </a:pPr>
            <a:r>
              <a:rPr lang="en-US" dirty="0">
                <a:effectLst>
                  <a:glow rad="101600">
                    <a:schemeClr val="bg2">
                      <a:alpha val="75000"/>
                    </a:schemeClr>
                  </a:glow>
                  <a:outerShdw blurRad="38100" dist="38100" dir="2700000" algn="tl">
                    <a:srgbClr val="000000"/>
                  </a:outerShdw>
                </a:effectLst>
                <a:ea typeface="ＭＳ Ｐゴシック" charset="0"/>
              </a:rPr>
              <a:t>Cities</a:t>
            </a:r>
          </a:p>
          <a:p>
            <a:pPr eaLnBrk="1" hangingPunct="1">
              <a:defRPr/>
            </a:pPr>
            <a:r>
              <a:rPr lang="en-US" dirty="0">
                <a:effectLst>
                  <a:glow rad="101600">
                    <a:schemeClr val="bg2">
                      <a:alpha val="75000"/>
                    </a:schemeClr>
                  </a:glow>
                  <a:outerShdw blurRad="38100" dist="38100" dir="2700000" algn="tl">
                    <a:srgbClr val="000000"/>
                  </a:outerShdw>
                </a:effectLst>
                <a:ea typeface="ＭＳ Ｐゴシック" charset="0"/>
              </a:rPr>
              <a:t>Culture</a:t>
            </a:r>
          </a:p>
          <a:p>
            <a:pPr eaLnBrk="1" hangingPunct="1">
              <a:defRPr/>
            </a:pPr>
            <a:r>
              <a:rPr lang="en-US" dirty="0">
                <a:effectLst>
                  <a:glow rad="101600">
                    <a:schemeClr val="bg2">
                      <a:alpha val="75000"/>
                    </a:schemeClr>
                  </a:glow>
                  <a:outerShdw blurRad="38100" dist="38100" dir="2700000" algn="tl">
                    <a:srgbClr val="000000"/>
                  </a:outerShdw>
                </a:effectLst>
                <a:ea typeface="ＭＳ Ｐゴシック" charset="0"/>
              </a:rPr>
              <a:t>Religion</a:t>
            </a:r>
          </a:p>
          <a:p>
            <a:pPr eaLnBrk="1" hangingPunct="1">
              <a:buFont typeface="Wingdings" charset="0"/>
              <a:buNone/>
              <a:defRPr/>
            </a:pPr>
            <a:endParaRPr lang="en-US" dirty="0">
              <a:effectLst>
                <a:glow rad="101600">
                  <a:schemeClr val="bg2">
                    <a:alpha val="75000"/>
                  </a:schemeClr>
                </a:glow>
                <a:outerShdw blurRad="38100" dist="38100" dir="2700000" algn="tl">
                  <a:srgbClr val="000000"/>
                </a:outerShdw>
              </a:effectLst>
              <a:ea typeface="ＭＳ Ｐゴシック" charset="0"/>
            </a:endParaRPr>
          </a:p>
        </p:txBody>
      </p:sp>
      <p:sp>
        <p:nvSpPr>
          <p:cNvPr id="15" name="Rectangle 3"/>
          <p:cNvSpPr txBox="1">
            <a:spLocks noChangeArrowheads="1"/>
          </p:cNvSpPr>
          <p:nvPr/>
        </p:nvSpPr>
        <p:spPr bwMode="auto">
          <a:xfrm>
            <a:off x="539750" y="1628775"/>
            <a:ext cx="7772400" cy="1143000"/>
          </a:xfrm>
          <a:prstGeom prst="rect">
            <a:avLst/>
          </a:prstGeom>
          <a:noFill/>
          <a:ln w="9525">
            <a:noFill/>
            <a:miter lim="800000"/>
            <a:headEnd/>
            <a:tailEnd/>
          </a:ln>
          <a:effectLst/>
        </p:spPr>
        <p:txBody>
          <a:bodyPr lIns="92075" tIns="46038" rIns="92075" bIns="46038" anchor="ct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a:ea typeface="ＭＳ Ｐゴシック" charset="-128"/>
                <a:cs typeface="Arial"/>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9pPr>
          </a:lstStyle>
          <a:p>
            <a:pPr eaLnBrk="1" hangingPunct="1">
              <a:defRPr/>
            </a:pPr>
            <a:endParaRPr lang="en-US" sz="6600" dirty="0">
              <a:solidFill>
                <a:schemeClr val="tx1"/>
              </a:solidFill>
              <a:ea typeface="ＭＳ Ｐゴシック" charset="0"/>
            </a:endParaRPr>
          </a:p>
        </p:txBody>
      </p:sp>
      <p:sp>
        <p:nvSpPr>
          <p:cNvPr id="2" name="Rectangle 1">
            <a:extLst>
              <a:ext uri="{FF2B5EF4-FFF2-40B4-BE49-F238E27FC236}">
                <a16:creationId xmlns:a16="http://schemas.microsoft.com/office/drawing/2014/main" id="{9D45FA6E-C401-FDFC-72DD-E0139905FFE6}"/>
              </a:ext>
            </a:extLst>
          </p:cNvPr>
          <p:cNvSpPr>
            <a:spLocks noChangeArrowheads="1"/>
          </p:cNvSpPr>
          <p:nvPr/>
        </p:nvSpPr>
        <p:spPr bwMode="auto">
          <a:xfrm>
            <a:off x="0" y="6385034"/>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Dr. Rick Griffith • </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Jordan Evangelical Theological Seminary</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BibleStudyDownloads.org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 calcmode="lin" valueType="num">
                                      <p:cBhvr additive="base">
                                        <p:cTn id="19" dur="500" fill="hold"/>
                                        <p:tgtEl>
                                          <p:spTgt spid="1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
                                            <p:txEl>
                                              <p:pRg st="3" end="3"/>
                                            </p:txEl>
                                          </p:spTgt>
                                        </p:tgtEl>
                                        <p:attrNameLst>
                                          <p:attrName>style.visibility</p:attrName>
                                        </p:attrNameLst>
                                      </p:cBhvr>
                                      <p:to>
                                        <p:strVal val="visible"/>
                                      </p:to>
                                    </p:set>
                                    <p:anim calcmode="lin" valueType="num">
                                      <p:cBhvr additive="base">
                                        <p:cTn id="25" dur="500" fill="hold"/>
                                        <p:tgtEl>
                                          <p:spTgt spid="1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3">
                                            <p:txEl>
                                              <p:pRg st="4" end="4"/>
                                            </p:txEl>
                                          </p:spTgt>
                                        </p:tgtEl>
                                        <p:attrNameLst>
                                          <p:attrName>style.visibility</p:attrName>
                                        </p:attrNameLst>
                                      </p:cBhvr>
                                      <p:to>
                                        <p:strVal val="visible"/>
                                      </p:to>
                                    </p:set>
                                    <p:anim calcmode="lin" valueType="num">
                                      <p:cBhvr additive="base">
                                        <p:cTn id="31" dur="500" fill="hold"/>
                                        <p:tgtEl>
                                          <p:spTgt spid="1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3">
                                            <p:txEl>
                                              <p:pRg st="5" end="5"/>
                                            </p:txEl>
                                          </p:spTgt>
                                        </p:tgtEl>
                                        <p:attrNameLst>
                                          <p:attrName>style.visibility</p:attrName>
                                        </p:attrNameLst>
                                      </p:cBhvr>
                                      <p:to>
                                        <p:strVal val="visible"/>
                                      </p:to>
                                    </p:set>
                                    <p:anim calcmode="lin" valueType="num">
                                      <p:cBhvr additive="base">
                                        <p:cTn id="37" dur="500" fill="hold"/>
                                        <p:tgtEl>
                                          <p:spTgt spid="1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09600" y="0"/>
            <a:ext cx="3505200" cy="914400"/>
          </a:xfrm>
        </p:spPr>
        <p:txBody>
          <a:bodyPr/>
          <a:lstStyle/>
          <a:p>
            <a:pPr eaLnBrk="1" hangingPunct="1">
              <a:defRPr/>
            </a:pPr>
            <a:r>
              <a:rPr lang="en-US" dirty="0">
                <a:solidFill>
                  <a:schemeClr val="folHlink"/>
                </a:solidFill>
                <a:latin typeface="Arial" charset="0"/>
                <a:ea typeface="ＭＳ Ｐゴシック" charset="0"/>
                <a:cs typeface="Times New Roman" charset="0"/>
              </a:rPr>
              <a:t>G</a:t>
            </a:r>
            <a:r>
              <a:rPr lang="en-US" dirty="0">
                <a:solidFill>
                  <a:srgbClr val="FFFFFF"/>
                </a:solidFill>
                <a:latin typeface="Arial" charset="0"/>
                <a:ea typeface="ＭＳ Ｐゴシック" charset="0"/>
                <a:cs typeface="Times New Roman" charset="0"/>
              </a:rPr>
              <a:t>eography</a:t>
            </a:r>
            <a:endParaRPr lang="en-US" sz="3600" dirty="0">
              <a:solidFill>
                <a:srgbClr val="FFFFFF"/>
              </a:solidFill>
              <a:latin typeface="Arial" charset="0"/>
              <a:ea typeface="ＭＳ Ｐゴシック" charset="0"/>
              <a:cs typeface="Times New Roman" charset="0"/>
            </a:endParaRPr>
          </a:p>
        </p:txBody>
      </p:sp>
      <p:sp>
        <p:nvSpPr>
          <p:cNvPr id="67586" name="Rectangle 3"/>
          <p:cNvSpPr>
            <a:spLocks noGrp="1" noChangeArrowheads="1"/>
          </p:cNvSpPr>
          <p:nvPr>
            <p:ph type="body" idx="1"/>
          </p:nvPr>
        </p:nvSpPr>
        <p:spPr>
          <a:xfrm>
            <a:off x="0" y="914400"/>
            <a:ext cx="4876800" cy="5867400"/>
          </a:xfrm>
        </p:spPr>
        <p:txBody>
          <a:bodyPr/>
          <a:lstStyle/>
          <a:p>
            <a:pPr eaLnBrk="1" hangingPunct="1">
              <a:lnSpc>
                <a:spcPct val="90000"/>
              </a:lnSpc>
              <a:buFont typeface="Wingdings" charset="0"/>
              <a:buNone/>
              <a:defRPr/>
            </a:pPr>
            <a:r>
              <a:rPr lang="en-US" sz="1800" dirty="0">
                <a:solidFill>
                  <a:srgbClr val="FFFFFF"/>
                </a:solidFill>
                <a:latin typeface="Arial" charset="0"/>
                <a:ea typeface="ＭＳ Ｐゴシック" charset="0"/>
                <a:cs typeface="Times New Roman" charset="0"/>
              </a:rPr>
              <a:t>Overall</a:t>
            </a:r>
          </a:p>
          <a:p>
            <a:pPr eaLnBrk="1" hangingPunct="1">
              <a:lnSpc>
                <a:spcPct val="90000"/>
              </a:lnSpc>
              <a:buFont typeface="Wingdings" charset="0"/>
              <a:buNone/>
              <a:defRPr/>
            </a:pPr>
            <a:r>
              <a:rPr lang="en-US" sz="1800" dirty="0">
                <a:solidFill>
                  <a:srgbClr val="FFFFFF"/>
                </a:solidFill>
                <a:latin typeface="Arial" charset="0"/>
                <a:ea typeface="ＭＳ Ｐゴシック" charset="0"/>
                <a:cs typeface="Times New Roman" charset="0"/>
              </a:rPr>
              <a:t>-    the whole area </a:t>
            </a:r>
            <a:r>
              <a:rPr lang="en-US" altLang="ja-JP" sz="1800" dirty="0">
                <a:solidFill>
                  <a:srgbClr val="FFFFFF"/>
                </a:solidFill>
                <a:latin typeface="Arial" charset="0"/>
                <a:ea typeface="ＭＳ Ｐゴシック" charset="0"/>
                <a:cs typeface="Times New Roman" charset="0"/>
              </a:rPr>
              <a:t>"from the Brook of Egypt" (south of Gaza)</a:t>
            </a:r>
          </a:p>
          <a:p>
            <a:pPr eaLnBrk="1" hangingPunct="1">
              <a:lnSpc>
                <a:spcPct val="90000"/>
              </a:lnSpc>
              <a:buFont typeface="Wingdings" charset="0"/>
              <a:buNone/>
              <a:defRPr/>
            </a:pPr>
            <a:r>
              <a:rPr lang="en-US" sz="1800" dirty="0">
                <a:solidFill>
                  <a:srgbClr val="FFFFFF"/>
                </a:solidFill>
                <a:latin typeface="Arial" charset="0"/>
                <a:ea typeface="ＭＳ Ｐゴシック" charset="0"/>
                <a:cs typeface="Times New Roman" charset="0"/>
              </a:rPr>
              <a:t>-    Ammon, Moab and Edom not part of Canaan</a:t>
            </a:r>
          </a:p>
          <a:p>
            <a:pPr eaLnBrk="1" hangingPunct="1">
              <a:lnSpc>
                <a:spcPct val="90000"/>
              </a:lnSpc>
              <a:buFont typeface="Wingdings" charset="0"/>
              <a:buNone/>
              <a:defRPr/>
            </a:pPr>
            <a:r>
              <a:rPr lang="en-US" sz="1800" dirty="0">
                <a:solidFill>
                  <a:srgbClr val="FFFFFF"/>
                </a:solidFill>
                <a:latin typeface="Arial" charset="0"/>
                <a:ea typeface="ＭＳ Ｐゴシック" charset="0"/>
                <a:cs typeface="Times New Roman" charset="0"/>
              </a:rPr>
              <a:t> </a:t>
            </a:r>
          </a:p>
          <a:p>
            <a:pPr eaLnBrk="1" hangingPunct="1">
              <a:lnSpc>
                <a:spcPct val="90000"/>
              </a:lnSpc>
              <a:buFont typeface="Wingdings" charset="0"/>
              <a:buNone/>
              <a:defRPr/>
            </a:pPr>
            <a:r>
              <a:rPr lang="en-US" sz="1800" dirty="0">
                <a:solidFill>
                  <a:srgbClr val="FFFFFF"/>
                </a:solidFill>
                <a:latin typeface="Arial" charset="0"/>
                <a:ea typeface="ＭＳ Ｐゴシック" charset="0"/>
                <a:cs typeface="Times New Roman" charset="0"/>
              </a:rPr>
              <a:t>Northward </a:t>
            </a:r>
          </a:p>
          <a:p>
            <a:pPr eaLnBrk="1" hangingPunct="1">
              <a:lnSpc>
                <a:spcPct val="90000"/>
              </a:lnSpc>
              <a:buFont typeface="Wingdings" charset="0"/>
              <a:buNone/>
              <a:defRPr/>
            </a:pPr>
            <a:r>
              <a:rPr lang="en-US" sz="1800" dirty="0">
                <a:solidFill>
                  <a:srgbClr val="FFFFFF"/>
                </a:solidFill>
                <a:latin typeface="Arial" charset="0"/>
                <a:ea typeface="ＭＳ Ｐゴシック" charset="0"/>
                <a:cs typeface="Times New Roman" charset="0"/>
              </a:rPr>
              <a:t>-    along the coast past </a:t>
            </a:r>
            <a:r>
              <a:rPr lang="en-US" sz="1800" dirty="0" err="1">
                <a:solidFill>
                  <a:srgbClr val="FFFFFF"/>
                </a:solidFill>
                <a:latin typeface="Arial" charset="0"/>
                <a:ea typeface="ＭＳ Ｐゴシック" charset="0"/>
                <a:cs typeface="Times New Roman" charset="0"/>
              </a:rPr>
              <a:t>Gebal</a:t>
            </a:r>
            <a:r>
              <a:rPr lang="en-US" sz="1800" dirty="0">
                <a:solidFill>
                  <a:srgbClr val="FFFFFF"/>
                </a:solidFill>
                <a:latin typeface="Arial" charset="0"/>
                <a:ea typeface="ＭＳ Ｐゴシック" charset="0"/>
                <a:cs typeface="Times New Roman" charset="0"/>
              </a:rPr>
              <a:t>/Byblos</a:t>
            </a:r>
          </a:p>
          <a:p>
            <a:pPr eaLnBrk="1" hangingPunct="1">
              <a:lnSpc>
                <a:spcPct val="90000"/>
              </a:lnSpc>
              <a:buFont typeface="Wingdings" charset="0"/>
              <a:buNone/>
              <a:defRPr/>
            </a:pPr>
            <a:r>
              <a:rPr lang="en-US" sz="1800" dirty="0">
                <a:solidFill>
                  <a:srgbClr val="FFFFFF"/>
                </a:solidFill>
                <a:latin typeface="Arial" charset="0"/>
                <a:ea typeface="ＭＳ Ｐゴシック" charset="0"/>
                <a:cs typeface="Times New Roman" charset="0"/>
              </a:rPr>
              <a:t>-    inland to the western edge of the Syrian Desert </a:t>
            </a:r>
          </a:p>
          <a:p>
            <a:pPr eaLnBrk="1" hangingPunct="1">
              <a:lnSpc>
                <a:spcPct val="90000"/>
              </a:lnSpc>
              <a:buFont typeface="Wingdings" charset="0"/>
              <a:buNone/>
              <a:defRPr/>
            </a:pPr>
            <a:endParaRPr lang="en-US" sz="1800" dirty="0">
              <a:solidFill>
                <a:srgbClr val="FFFFFF"/>
              </a:solidFill>
              <a:latin typeface="Arial" charset="0"/>
              <a:ea typeface="ＭＳ Ｐゴシック" charset="0"/>
              <a:cs typeface="Times New Roman" charset="0"/>
            </a:endParaRPr>
          </a:p>
          <a:p>
            <a:pPr eaLnBrk="1" hangingPunct="1">
              <a:lnSpc>
                <a:spcPct val="90000"/>
              </a:lnSpc>
              <a:buFont typeface="Wingdings" charset="0"/>
              <a:buNone/>
              <a:defRPr/>
            </a:pPr>
            <a:r>
              <a:rPr lang="en-US" sz="1800" dirty="0">
                <a:solidFill>
                  <a:srgbClr val="FFFFFF"/>
                </a:solidFill>
                <a:latin typeface="Arial" charset="0"/>
                <a:ea typeface="ＭＳ Ｐゴシック" charset="0"/>
                <a:cs typeface="Times New Roman" charset="0"/>
              </a:rPr>
              <a:t>Southward</a:t>
            </a:r>
          </a:p>
          <a:p>
            <a:pPr eaLnBrk="1" hangingPunct="1">
              <a:lnSpc>
                <a:spcPct val="90000"/>
              </a:lnSpc>
              <a:buFont typeface="Wingdings" charset="0"/>
              <a:buNone/>
              <a:defRPr/>
            </a:pPr>
            <a:r>
              <a:rPr lang="en-US" sz="1800" dirty="0">
                <a:solidFill>
                  <a:srgbClr val="FFFFFF"/>
                </a:solidFill>
                <a:latin typeface="Arial" charset="0"/>
                <a:ea typeface="ＭＳ Ｐゴシック" charset="0"/>
                <a:cs typeface="Times New Roman" charset="0"/>
              </a:rPr>
              <a:t>-    to incorporate eastern Bashan down to the </a:t>
            </a:r>
            <a:r>
              <a:rPr lang="en-US" sz="1800" dirty="0" err="1">
                <a:solidFill>
                  <a:srgbClr val="FFFFFF"/>
                </a:solidFill>
                <a:latin typeface="Arial" charset="0"/>
                <a:ea typeface="ＭＳ Ｐゴシック" charset="0"/>
                <a:cs typeface="Times New Roman" charset="0"/>
              </a:rPr>
              <a:t>Yarmuk</a:t>
            </a:r>
            <a:r>
              <a:rPr lang="en-US" sz="1800" dirty="0">
                <a:solidFill>
                  <a:srgbClr val="FFFFFF"/>
                </a:solidFill>
                <a:latin typeface="Arial" charset="0"/>
                <a:ea typeface="ＭＳ Ｐゴシック" charset="0"/>
                <a:cs typeface="Times New Roman" charset="0"/>
              </a:rPr>
              <a:t> River</a:t>
            </a:r>
          </a:p>
          <a:p>
            <a:pPr eaLnBrk="1" hangingPunct="1">
              <a:lnSpc>
                <a:spcPct val="90000"/>
              </a:lnSpc>
              <a:buFont typeface="Wingdings" charset="0"/>
              <a:buNone/>
              <a:defRPr/>
            </a:pPr>
            <a:r>
              <a:rPr lang="en-US" sz="1800" dirty="0">
                <a:solidFill>
                  <a:srgbClr val="FFFFFF"/>
                </a:solidFill>
                <a:latin typeface="Arial" charset="0"/>
                <a:ea typeface="ＭＳ Ｐゴシック" charset="0"/>
                <a:cs typeface="Times New Roman" charset="0"/>
              </a:rPr>
              <a:t>-    down the Jordan Valley to the southern end of the Dead Sea</a:t>
            </a:r>
          </a:p>
          <a:p>
            <a:pPr eaLnBrk="1" hangingPunct="1">
              <a:lnSpc>
                <a:spcPct val="90000"/>
              </a:lnSpc>
              <a:buFont typeface="Wingdings" charset="0"/>
              <a:buNone/>
              <a:defRPr/>
            </a:pPr>
            <a:endParaRPr lang="en-US" sz="1800" dirty="0">
              <a:solidFill>
                <a:srgbClr val="FFFFFF"/>
              </a:solidFill>
              <a:latin typeface="Arial" charset="0"/>
              <a:ea typeface="ＭＳ Ｐゴシック" charset="0"/>
              <a:cs typeface="Times New Roman" charset="0"/>
            </a:endParaRPr>
          </a:p>
          <a:p>
            <a:pPr eaLnBrk="1" hangingPunct="1">
              <a:lnSpc>
                <a:spcPct val="90000"/>
              </a:lnSpc>
              <a:buFont typeface="Wingdings" charset="0"/>
              <a:buNone/>
              <a:defRPr/>
            </a:pPr>
            <a:r>
              <a:rPr lang="en-US" sz="1800" dirty="0">
                <a:solidFill>
                  <a:srgbClr val="FFFFFF"/>
                </a:solidFill>
                <a:latin typeface="Arial" charset="0"/>
                <a:ea typeface="ＭＳ Ｐゴシック" charset="0"/>
                <a:cs typeface="Times New Roman" charset="0"/>
              </a:rPr>
              <a:t>Westward </a:t>
            </a:r>
          </a:p>
          <a:p>
            <a:pPr marL="0" indent="0" eaLnBrk="1" hangingPunct="1">
              <a:lnSpc>
                <a:spcPct val="90000"/>
              </a:lnSpc>
              <a:buFont typeface="Wingdings" charset="0"/>
              <a:buNone/>
              <a:defRPr/>
            </a:pPr>
            <a:r>
              <a:rPr lang="en-US" sz="1800" dirty="0">
                <a:solidFill>
                  <a:srgbClr val="FFFFFF"/>
                </a:solidFill>
                <a:latin typeface="Arial" charset="0"/>
                <a:ea typeface="ＭＳ Ｐゴシック" charset="0"/>
                <a:cs typeface="Times New Roman" charset="0"/>
              </a:rPr>
              <a:t>-    through the Wilderness of </a:t>
            </a:r>
            <a:r>
              <a:rPr lang="en-US" sz="1800" dirty="0" err="1">
                <a:solidFill>
                  <a:srgbClr val="FFFFFF"/>
                </a:solidFill>
                <a:latin typeface="Arial" charset="0"/>
                <a:ea typeface="ＭＳ Ｐゴシック" charset="0"/>
                <a:cs typeface="Times New Roman" charset="0"/>
              </a:rPr>
              <a:t>Zin</a:t>
            </a:r>
            <a:r>
              <a:rPr lang="en-US" sz="1800" dirty="0">
                <a:solidFill>
                  <a:srgbClr val="FFFFFF"/>
                </a:solidFill>
                <a:latin typeface="Arial" charset="0"/>
                <a:ea typeface="ＭＳ Ｐゴシック" charset="0"/>
                <a:cs typeface="Times New Roman" charset="0"/>
              </a:rPr>
              <a:t>, </a:t>
            </a:r>
          </a:p>
          <a:p>
            <a:pPr marL="0" indent="0" eaLnBrk="1" hangingPunct="1">
              <a:lnSpc>
                <a:spcPct val="90000"/>
              </a:lnSpc>
              <a:buFont typeface="Wingdings" charset="0"/>
              <a:buNone/>
              <a:defRPr/>
            </a:pPr>
            <a:r>
              <a:rPr lang="en-US" sz="1800" dirty="0">
                <a:solidFill>
                  <a:srgbClr val="FFFFFF"/>
                </a:solidFill>
                <a:latin typeface="Arial" charset="0"/>
                <a:ea typeface="ＭＳ Ｐゴシック" charset="0"/>
                <a:cs typeface="Times New Roman" charset="0"/>
              </a:rPr>
              <a:t>and back to the Brook of Egypt</a:t>
            </a:r>
            <a:r>
              <a:rPr lang="en-US" sz="1800" dirty="0">
                <a:solidFill>
                  <a:srgbClr val="FFFFFF"/>
                </a:solidFill>
                <a:latin typeface="Arial" charset="0"/>
                <a:ea typeface="ＭＳ Ｐゴシック" charset="0"/>
                <a:cs typeface="Arial" charset="0"/>
              </a:rPr>
              <a:t> </a:t>
            </a:r>
          </a:p>
        </p:txBody>
      </p:sp>
      <p:pic>
        <p:nvPicPr>
          <p:cNvPr id="87043" name="Picture 4" descr="Canaa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00600" y="0"/>
            <a:ext cx="4349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4" name="Text Box 5"/>
          <p:cNvSpPr txBox="1">
            <a:spLocks noChangeArrowheads="1"/>
          </p:cNvSpPr>
          <p:nvPr/>
        </p:nvSpPr>
        <p:spPr bwMode="auto">
          <a:xfrm>
            <a:off x="8610600" y="0"/>
            <a:ext cx="533400" cy="4572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a:t>89</a:t>
            </a:r>
          </a:p>
        </p:txBody>
      </p:sp>
      <p:sp>
        <p:nvSpPr>
          <p:cNvPr id="37895" name="Freeform 7"/>
          <p:cNvSpPr>
            <a:spLocks/>
          </p:cNvSpPr>
          <p:nvPr/>
        </p:nvSpPr>
        <p:spPr bwMode="auto">
          <a:xfrm>
            <a:off x="3719513" y="287338"/>
            <a:ext cx="3633787" cy="6430962"/>
          </a:xfrm>
          <a:custGeom>
            <a:avLst/>
            <a:gdLst>
              <a:gd name="T0" fmla="*/ 2147483647 w 2289"/>
              <a:gd name="T1" fmla="*/ 2147483647 h 4051"/>
              <a:gd name="T2" fmla="*/ 2147483647 w 2289"/>
              <a:gd name="T3" fmla="*/ 2147483647 h 4051"/>
              <a:gd name="T4" fmla="*/ 2147483647 w 2289"/>
              <a:gd name="T5" fmla="*/ 2147483647 h 4051"/>
              <a:gd name="T6" fmla="*/ 2147483647 w 2289"/>
              <a:gd name="T7" fmla="*/ 2147483647 h 4051"/>
              <a:gd name="T8" fmla="*/ 2147483647 w 2289"/>
              <a:gd name="T9" fmla="*/ 2147483647 h 4051"/>
              <a:gd name="T10" fmla="*/ 2147483647 w 2289"/>
              <a:gd name="T11" fmla="*/ 2147483647 h 4051"/>
              <a:gd name="T12" fmla="*/ 2147483647 w 2289"/>
              <a:gd name="T13" fmla="*/ 2147483647 h 4051"/>
              <a:gd name="T14" fmla="*/ 2147483647 w 2289"/>
              <a:gd name="T15" fmla="*/ 2147483647 h 4051"/>
              <a:gd name="T16" fmla="*/ 2147483647 w 2289"/>
              <a:gd name="T17" fmla="*/ 2147483647 h 4051"/>
              <a:gd name="T18" fmla="*/ 2147483647 w 2289"/>
              <a:gd name="T19" fmla="*/ 2147483647 h 4051"/>
              <a:gd name="T20" fmla="*/ 2147483647 w 2289"/>
              <a:gd name="T21" fmla="*/ 2147483647 h 4051"/>
              <a:gd name="T22" fmla="*/ 2147483647 w 2289"/>
              <a:gd name="T23" fmla="*/ 2147483647 h 4051"/>
              <a:gd name="T24" fmla="*/ 2147483647 w 2289"/>
              <a:gd name="T25" fmla="*/ 2147483647 h 4051"/>
              <a:gd name="T26" fmla="*/ 2147483647 w 2289"/>
              <a:gd name="T27" fmla="*/ 2147483647 h 4051"/>
              <a:gd name="T28" fmla="*/ 2147483647 w 2289"/>
              <a:gd name="T29" fmla="*/ 2147483647 h 4051"/>
              <a:gd name="T30" fmla="*/ 2147483647 w 2289"/>
              <a:gd name="T31" fmla="*/ 2147483647 h 4051"/>
              <a:gd name="T32" fmla="*/ 2147483647 w 2289"/>
              <a:gd name="T33" fmla="*/ 2147483647 h 4051"/>
              <a:gd name="T34" fmla="*/ 2147483647 w 2289"/>
              <a:gd name="T35" fmla="*/ 2147483647 h 4051"/>
              <a:gd name="T36" fmla="*/ 2147483647 w 2289"/>
              <a:gd name="T37" fmla="*/ 2147483647 h 4051"/>
              <a:gd name="T38" fmla="*/ 2147483647 w 2289"/>
              <a:gd name="T39" fmla="*/ 2147483647 h 4051"/>
              <a:gd name="T40" fmla="*/ 2147483647 w 2289"/>
              <a:gd name="T41" fmla="*/ 2147483647 h 4051"/>
              <a:gd name="T42" fmla="*/ 2147483647 w 2289"/>
              <a:gd name="T43" fmla="*/ 2147483647 h 4051"/>
              <a:gd name="T44" fmla="*/ 2147483647 w 2289"/>
              <a:gd name="T45" fmla="*/ 2147483647 h 4051"/>
              <a:gd name="T46" fmla="*/ 2147483647 w 2289"/>
              <a:gd name="T47" fmla="*/ 2147483647 h 4051"/>
              <a:gd name="T48" fmla="*/ 2147483647 w 2289"/>
              <a:gd name="T49" fmla="*/ 2147483647 h 4051"/>
              <a:gd name="T50" fmla="*/ 2147483647 w 2289"/>
              <a:gd name="T51" fmla="*/ 2147483647 h 4051"/>
              <a:gd name="T52" fmla="*/ 2147483647 w 2289"/>
              <a:gd name="T53" fmla="*/ 2147483647 h 4051"/>
              <a:gd name="T54" fmla="*/ 2147483647 w 2289"/>
              <a:gd name="T55" fmla="*/ 2147483647 h 4051"/>
              <a:gd name="T56" fmla="*/ 2147483647 w 2289"/>
              <a:gd name="T57" fmla="*/ 2147483647 h 4051"/>
              <a:gd name="T58" fmla="*/ 2147483647 w 2289"/>
              <a:gd name="T59" fmla="*/ 2147483647 h 4051"/>
              <a:gd name="T60" fmla="*/ 2147483647 w 2289"/>
              <a:gd name="T61" fmla="*/ 2147483647 h 4051"/>
              <a:gd name="T62" fmla="*/ 2147483647 w 2289"/>
              <a:gd name="T63" fmla="*/ 2147483647 h 4051"/>
              <a:gd name="T64" fmla="*/ 2147483647 w 2289"/>
              <a:gd name="T65" fmla="*/ 2147483647 h 4051"/>
              <a:gd name="T66" fmla="*/ 2147483647 w 2289"/>
              <a:gd name="T67" fmla="*/ 2147483647 h 4051"/>
              <a:gd name="T68" fmla="*/ 2147483647 w 2289"/>
              <a:gd name="T69" fmla="*/ 2147483647 h 4051"/>
              <a:gd name="T70" fmla="*/ 2147483647 w 2289"/>
              <a:gd name="T71" fmla="*/ 2147483647 h 405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89"/>
              <a:gd name="T109" fmla="*/ 0 h 4051"/>
              <a:gd name="T110" fmla="*/ 2289 w 2289"/>
              <a:gd name="T111" fmla="*/ 4051 h 405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89" h="4051">
                <a:moveTo>
                  <a:pt x="225" y="4051"/>
                </a:moveTo>
                <a:cubicBezTo>
                  <a:pt x="188" y="4026"/>
                  <a:pt x="188" y="3985"/>
                  <a:pt x="169" y="3947"/>
                </a:cubicBezTo>
                <a:cubicBezTo>
                  <a:pt x="132" y="3874"/>
                  <a:pt x="122" y="3792"/>
                  <a:pt x="97" y="3715"/>
                </a:cubicBezTo>
                <a:cubicBezTo>
                  <a:pt x="90" y="3694"/>
                  <a:pt x="82" y="3644"/>
                  <a:pt x="73" y="3627"/>
                </a:cubicBezTo>
                <a:cubicBezTo>
                  <a:pt x="68" y="3618"/>
                  <a:pt x="57" y="3616"/>
                  <a:pt x="49" y="3611"/>
                </a:cubicBezTo>
                <a:cubicBezTo>
                  <a:pt x="0" y="3537"/>
                  <a:pt x="6" y="3500"/>
                  <a:pt x="89" y="3459"/>
                </a:cubicBezTo>
                <a:cubicBezTo>
                  <a:pt x="140" y="3382"/>
                  <a:pt x="241" y="3378"/>
                  <a:pt x="313" y="3331"/>
                </a:cubicBezTo>
                <a:cubicBezTo>
                  <a:pt x="401" y="3272"/>
                  <a:pt x="344" y="3289"/>
                  <a:pt x="417" y="3275"/>
                </a:cubicBezTo>
                <a:cubicBezTo>
                  <a:pt x="475" y="3235"/>
                  <a:pt x="549" y="3226"/>
                  <a:pt x="609" y="3187"/>
                </a:cubicBezTo>
                <a:cubicBezTo>
                  <a:pt x="631" y="3152"/>
                  <a:pt x="674" y="3145"/>
                  <a:pt x="697" y="3115"/>
                </a:cubicBezTo>
                <a:cubicBezTo>
                  <a:pt x="705" y="3104"/>
                  <a:pt x="712" y="3092"/>
                  <a:pt x="721" y="3083"/>
                </a:cubicBezTo>
                <a:cubicBezTo>
                  <a:pt x="736" y="3066"/>
                  <a:pt x="769" y="3035"/>
                  <a:pt x="769" y="3035"/>
                </a:cubicBezTo>
                <a:cubicBezTo>
                  <a:pt x="817" y="2914"/>
                  <a:pt x="940" y="2855"/>
                  <a:pt x="1009" y="2747"/>
                </a:cubicBezTo>
                <a:cubicBezTo>
                  <a:pt x="1036" y="2702"/>
                  <a:pt x="1034" y="2648"/>
                  <a:pt x="1057" y="2603"/>
                </a:cubicBezTo>
                <a:cubicBezTo>
                  <a:pt x="1070" y="2575"/>
                  <a:pt x="1091" y="2550"/>
                  <a:pt x="1105" y="2523"/>
                </a:cubicBezTo>
                <a:cubicBezTo>
                  <a:pt x="1127" y="2478"/>
                  <a:pt x="1143" y="2425"/>
                  <a:pt x="1161" y="2379"/>
                </a:cubicBezTo>
                <a:cubicBezTo>
                  <a:pt x="1183" y="2318"/>
                  <a:pt x="1183" y="2247"/>
                  <a:pt x="1209" y="2187"/>
                </a:cubicBezTo>
                <a:cubicBezTo>
                  <a:pt x="1252" y="2086"/>
                  <a:pt x="1303" y="1989"/>
                  <a:pt x="1353" y="1891"/>
                </a:cubicBezTo>
                <a:cubicBezTo>
                  <a:pt x="1355" y="1872"/>
                  <a:pt x="1356" y="1853"/>
                  <a:pt x="1361" y="1835"/>
                </a:cubicBezTo>
                <a:cubicBezTo>
                  <a:pt x="1364" y="1823"/>
                  <a:pt x="1373" y="1814"/>
                  <a:pt x="1377" y="1803"/>
                </a:cubicBezTo>
                <a:cubicBezTo>
                  <a:pt x="1396" y="1738"/>
                  <a:pt x="1399" y="1674"/>
                  <a:pt x="1425" y="1611"/>
                </a:cubicBezTo>
                <a:cubicBezTo>
                  <a:pt x="1439" y="1494"/>
                  <a:pt x="1434" y="1380"/>
                  <a:pt x="1465" y="1267"/>
                </a:cubicBezTo>
                <a:cubicBezTo>
                  <a:pt x="1470" y="1247"/>
                  <a:pt x="1494" y="1138"/>
                  <a:pt x="1497" y="1131"/>
                </a:cubicBezTo>
                <a:cubicBezTo>
                  <a:pt x="1507" y="1105"/>
                  <a:pt x="1569" y="1091"/>
                  <a:pt x="1569" y="1091"/>
                </a:cubicBezTo>
                <a:cubicBezTo>
                  <a:pt x="1590" y="1093"/>
                  <a:pt x="1611" y="1095"/>
                  <a:pt x="1633" y="1099"/>
                </a:cubicBezTo>
                <a:cubicBezTo>
                  <a:pt x="1641" y="1100"/>
                  <a:pt x="1649" y="1110"/>
                  <a:pt x="1657" y="1107"/>
                </a:cubicBezTo>
                <a:cubicBezTo>
                  <a:pt x="1664" y="1103"/>
                  <a:pt x="1662" y="1091"/>
                  <a:pt x="1665" y="1083"/>
                </a:cubicBezTo>
                <a:cubicBezTo>
                  <a:pt x="1670" y="1009"/>
                  <a:pt x="1671" y="934"/>
                  <a:pt x="1721" y="875"/>
                </a:cubicBezTo>
                <a:cubicBezTo>
                  <a:pt x="1742" y="849"/>
                  <a:pt x="1771" y="836"/>
                  <a:pt x="1793" y="811"/>
                </a:cubicBezTo>
                <a:cubicBezTo>
                  <a:pt x="1820" y="778"/>
                  <a:pt x="1830" y="737"/>
                  <a:pt x="1865" y="715"/>
                </a:cubicBezTo>
                <a:cubicBezTo>
                  <a:pt x="1902" y="658"/>
                  <a:pt x="1952" y="616"/>
                  <a:pt x="1993" y="563"/>
                </a:cubicBezTo>
                <a:cubicBezTo>
                  <a:pt x="2037" y="503"/>
                  <a:pt x="2056" y="428"/>
                  <a:pt x="2089" y="363"/>
                </a:cubicBezTo>
                <a:cubicBezTo>
                  <a:pt x="2115" y="310"/>
                  <a:pt x="2140" y="254"/>
                  <a:pt x="2169" y="203"/>
                </a:cubicBezTo>
                <a:cubicBezTo>
                  <a:pt x="2178" y="186"/>
                  <a:pt x="2194" y="173"/>
                  <a:pt x="2201" y="155"/>
                </a:cubicBezTo>
                <a:cubicBezTo>
                  <a:pt x="2215" y="110"/>
                  <a:pt x="2244" y="76"/>
                  <a:pt x="2265" y="35"/>
                </a:cubicBezTo>
                <a:cubicBezTo>
                  <a:pt x="2282" y="0"/>
                  <a:pt x="2269" y="3"/>
                  <a:pt x="2289" y="3"/>
                </a:cubicBezTo>
              </a:path>
            </a:pathLst>
          </a:custGeom>
          <a:noFill/>
          <a:ln w="762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896" name="Freeform 8"/>
          <p:cNvSpPr>
            <a:spLocks/>
          </p:cNvSpPr>
          <p:nvPr/>
        </p:nvSpPr>
        <p:spPr bwMode="auto">
          <a:xfrm>
            <a:off x="3995936" y="228600"/>
            <a:ext cx="4191000" cy="6553200"/>
          </a:xfrm>
          <a:custGeom>
            <a:avLst/>
            <a:gdLst>
              <a:gd name="T0" fmla="*/ 2147483647 w 2640"/>
              <a:gd name="T1" fmla="*/ 2147483647 h 4128"/>
              <a:gd name="T2" fmla="*/ 2147483647 w 2640"/>
              <a:gd name="T3" fmla="*/ 2147483647 h 4128"/>
              <a:gd name="T4" fmla="*/ 2147483647 w 2640"/>
              <a:gd name="T5" fmla="*/ 2147483647 h 4128"/>
              <a:gd name="T6" fmla="*/ 2147483647 w 2640"/>
              <a:gd name="T7" fmla="*/ 2147483647 h 4128"/>
              <a:gd name="T8" fmla="*/ 2147483647 w 2640"/>
              <a:gd name="T9" fmla="*/ 2147483647 h 4128"/>
              <a:gd name="T10" fmla="*/ 2147483647 w 2640"/>
              <a:gd name="T11" fmla="*/ 2147483647 h 4128"/>
              <a:gd name="T12" fmla="*/ 2147483647 w 2640"/>
              <a:gd name="T13" fmla="*/ 2147483647 h 4128"/>
              <a:gd name="T14" fmla="*/ 2147483647 w 2640"/>
              <a:gd name="T15" fmla="*/ 2147483647 h 4128"/>
              <a:gd name="T16" fmla="*/ 2147483647 w 2640"/>
              <a:gd name="T17" fmla="*/ 2147483647 h 4128"/>
              <a:gd name="T18" fmla="*/ 2147483647 w 2640"/>
              <a:gd name="T19" fmla="*/ 2147483647 h 4128"/>
              <a:gd name="T20" fmla="*/ 2147483647 w 2640"/>
              <a:gd name="T21" fmla="*/ 2147483647 h 4128"/>
              <a:gd name="T22" fmla="*/ 2147483647 w 2640"/>
              <a:gd name="T23" fmla="*/ 2147483647 h 4128"/>
              <a:gd name="T24" fmla="*/ 2147483647 w 2640"/>
              <a:gd name="T25" fmla="*/ 2147483647 h 4128"/>
              <a:gd name="T26" fmla="*/ 2147483647 w 2640"/>
              <a:gd name="T27" fmla="*/ 2147483647 h 4128"/>
              <a:gd name="T28" fmla="*/ 2147483647 w 2640"/>
              <a:gd name="T29" fmla="*/ 2147483647 h 4128"/>
              <a:gd name="T30" fmla="*/ 2147483647 w 2640"/>
              <a:gd name="T31" fmla="*/ 2147483647 h 4128"/>
              <a:gd name="T32" fmla="*/ 2147483647 w 2640"/>
              <a:gd name="T33" fmla="*/ 2147483647 h 4128"/>
              <a:gd name="T34" fmla="*/ 2147483647 w 2640"/>
              <a:gd name="T35" fmla="*/ 2147483647 h 4128"/>
              <a:gd name="T36" fmla="*/ 2147483647 w 2640"/>
              <a:gd name="T37" fmla="*/ 2147483647 h 4128"/>
              <a:gd name="T38" fmla="*/ 2147483647 w 2640"/>
              <a:gd name="T39" fmla="*/ 2147483647 h 4128"/>
              <a:gd name="T40" fmla="*/ 2147483647 w 2640"/>
              <a:gd name="T41" fmla="*/ 2147483647 h 4128"/>
              <a:gd name="T42" fmla="*/ 2147483647 w 2640"/>
              <a:gd name="T43" fmla="*/ 2147483647 h 4128"/>
              <a:gd name="T44" fmla="*/ 2147483647 w 2640"/>
              <a:gd name="T45" fmla="*/ 2147483647 h 4128"/>
              <a:gd name="T46" fmla="*/ 2147483647 w 2640"/>
              <a:gd name="T47" fmla="*/ 2147483647 h 4128"/>
              <a:gd name="T48" fmla="*/ 2147483647 w 2640"/>
              <a:gd name="T49" fmla="*/ 2147483647 h 4128"/>
              <a:gd name="T50" fmla="*/ 2147483647 w 2640"/>
              <a:gd name="T51" fmla="*/ 2147483647 h 4128"/>
              <a:gd name="T52" fmla="*/ 2147483647 w 2640"/>
              <a:gd name="T53" fmla="*/ 2147483647 h 4128"/>
              <a:gd name="T54" fmla="*/ 2147483647 w 2640"/>
              <a:gd name="T55" fmla="*/ 2147483647 h 4128"/>
              <a:gd name="T56" fmla="*/ 2147483647 w 2640"/>
              <a:gd name="T57" fmla="*/ 2147483647 h 4128"/>
              <a:gd name="T58" fmla="*/ 2147483647 w 2640"/>
              <a:gd name="T59" fmla="*/ 2147483647 h 4128"/>
              <a:gd name="T60" fmla="*/ 2147483647 w 2640"/>
              <a:gd name="T61" fmla="*/ 2147483647 h 4128"/>
              <a:gd name="T62" fmla="*/ 2147483647 w 2640"/>
              <a:gd name="T63" fmla="*/ 2147483647 h 4128"/>
              <a:gd name="T64" fmla="*/ 2147483647 w 2640"/>
              <a:gd name="T65" fmla="*/ 2147483647 h 4128"/>
              <a:gd name="T66" fmla="*/ 2147483647 w 2640"/>
              <a:gd name="T67" fmla="*/ 2147483647 h 4128"/>
              <a:gd name="T68" fmla="*/ 2147483647 w 2640"/>
              <a:gd name="T69" fmla="*/ 2147483647 h 4128"/>
              <a:gd name="T70" fmla="*/ 2147483647 w 2640"/>
              <a:gd name="T71" fmla="*/ 2147483647 h 4128"/>
              <a:gd name="T72" fmla="*/ 2147483647 w 2640"/>
              <a:gd name="T73" fmla="*/ 2147483647 h 4128"/>
              <a:gd name="T74" fmla="*/ 2147483647 w 2640"/>
              <a:gd name="T75" fmla="*/ 2147483647 h 4128"/>
              <a:gd name="T76" fmla="*/ 2147483647 w 2640"/>
              <a:gd name="T77" fmla="*/ 2147483647 h 4128"/>
              <a:gd name="T78" fmla="*/ 2147483647 w 2640"/>
              <a:gd name="T79" fmla="*/ 2147483647 h 4128"/>
              <a:gd name="T80" fmla="*/ 0 w 2640"/>
              <a:gd name="T81" fmla="*/ 2147483647 h 41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40"/>
              <a:gd name="T124" fmla="*/ 0 h 4128"/>
              <a:gd name="T125" fmla="*/ 2640 w 2640"/>
              <a:gd name="T126" fmla="*/ 4128 h 41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40" h="4128">
                <a:moveTo>
                  <a:pt x="2096" y="16"/>
                </a:moveTo>
                <a:cubicBezTo>
                  <a:pt x="2233" y="0"/>
                  <a:pt x="2316" y="2"/>
                  <a:pt x="2472" y="8"/>
                </a:cubicBezTo>
                <a:cubicBezTo>
                  <a:pt x="2506" y="19"/>
                  <a:pt x="2511" y="31"/>
                  <a:pt x="2536" y="56"/>
                </a:cubicBezTo>
                <a:cubicBezTo>
                  <a:pt x="2562" y="82"/>
                  <a:pt x="2561" y="59"/>
                  <a:pt x="2584" y="96"/>
                </a:cubicBezTo>
                <a:cubicBezTo>
                  <a:pt x="2596" y="116"/>
                  <a:pt x="2616" y="160"/>
                  <a:pt x="2616" y="160"/>
                </a:cubicBezTo>
                <a:cubicBezTo>
                  <a:pt x="2630" y="249"/>
                  <a:pt x="2635" y="332"/>
                  <a:pt x="2640" y="424"/>
                </a:cubicBezTo>
                <a:cubicBezTo>
                  <a:pt x="2637" y="514"/>
                  <a:pt x="2637" y="605"/>
                  <a:pt x="2632" y="696"/>
                </a:cubicBezTo>
                <a:cubicBezTo>
                  <a:pt x="2623" y="830"/>
                  <a:pt x="2625" y="769"/>
                  <a:pt x="2608" y="832"/>
                </a:cubicBezTo>
                <a:cubicBezTo>
                  <a:pt x="2600" y="858"/>
                  <a:pt x="2584" y="912"/>
                  <a:pt x="2584" y="912"/>
                </a:cubicBezTo>
                <a:cubicBezTo>
                  <a:pt x="2572" y="1012"/>
                  <a:pt x="2552" y="1095"/>
                  <a:pt x="2480" y="1168"/>
                </a:cubicBezTo>
                <a:cubicBezTo>
                  <a:pt x="2432" y="1215"/>
                  <a:pt x="2464" y="1171"/>
                  <a:pt x="2424" y="1208"/>
                </a:cubicBezTo>
                <a:cubicBezTo>
                  <a:pt x="2395" y="1233"/>
                  <a:pt x="2365" y="1279"/>
                  <a:pt x="2328" y="1296"/>
                </a:cubicBezTo>
                <a:cubicBezTo>
                  <a:pt x="2289" y="1313"/>
                  <a:pt x="2244" y="1309"/>
                  <a:pt x="2208" y="1328"/>
                </a:cubicBezTo>
                <a:cubicBezTo>
                  <a:pt x="2179" y="1342"/>
                  <a:pt x="2167" y="1365"/>
                  <a:pt x="2136" y="1376"/>
                </a:cubicBezTo>
                <a:cubicBezTo>
                  <a:pt x="2133" y="1418"/>
                  <a:pt x="2133" y="1461"/>
                  <a:pt x="2128" y="1504"/>
                </a:cubicBezTo>
                <a:cubicBezTo>
                  <a:pt x="2119" y="1565"/>
                  <a:pt x="2084" y="1626"/>
                  <a:pt x="2072" y="1688"/>
                </a:cubicBezTo>
                <a:cubicBezTo>
                  <a:pt x="2066" y="1830"/>
                  <a:pt x="2067" y="1948"/>
                  <a:pt x="2024" y="2080"/>
                </a:cubicBezTo>
                <a:cubicBezTo>
                  <a:pt x="2029" y="2185"/>
                  <a:pt x="2041" y="2290"/>
                  <a:pt x="2008" y="2392"/>
                </a:cubicBezTo>
                <a:cubicBezTo>
                  <a:pt x="2013" y="2486"/>
                  <a:pt x="2033" y="2593"/>
                  <a:pt x="2016" y="2688"/>
                </a:cubicBezTo>
                <a:cubicBezTo>
                  <a:pt x="2011" y="2710"/>
                  <a:pt x="1985" y="2723"/>
                  <a:pt x="1976" y="2744"/>
                </a:cubicBezTo>
                <a:cubicBezTo>
                  <a:pt x="1965" y="2768"/>
                  <a:pt x="1954" y="2792"/>
                  <a:pt x="1944" y="2816"/>
                </a:cubicBezTo>
                <a:cubicBezTo>
                  <a:pt x="1932" y="2842"/>
                  <a:pt x="1911" y="2884"/>
                  <a:pt x="1904" y="2912"/>
                </a:cubicBezTo>
                <a:cubicBezTo>
                  <a:pt x="1900" y="2922"/>
                  <a:pt x="1903" y="2935"/>
                  <a:pt x="1896" y="2944"/>
                </a:cubicBezTo>
                <a:cubicBezTo>
                  <a:pt x="1888" y="2953"/>
                  <a:pt x="1874" y="2954"/>
                  <a:pt x="1864" y="2960"/>
                </a:cubicBezTo>
                <a:cubicBezTo>
                  <a:pt x="1848" y="2991"/>
                  <a:pt x="1835" y="3023"/>
                  <a:pt x="1824" y="3056"/>
                </a:cubicBezTo>
                <a:cubicBezTo>
                  <a:pt x="1818" y="3071"/>
                  <a:pt x="1808" y="3104"/>
                  <a:pt x="1808" y="3104"/>
                </a:cubicBezTo>
                <a:cubicBezTo>
                  <a:pt x="1815" y="3154"/>
                  <a:pt x="1827" y="3197"/>
                  <a:pt x="1856" y="3240"/>
                </a:cubicBezTo>
                <a:cubicBezTo>
                  <a:pt x="1853" y="3274"/>
                  <a:pt x="1853" y="3309"/>
                  <a:pt x="1848" y="3344"/>
                </a:cubicBezTo>
                <a:cubicBezTo>
                  <a:pt x="1839" y="3399"/>
                  <a:pt x="1811" y="3455"/>
                  <a:pt x="1800" y="3512"/>
                </a:cubicBezTo>
                <a:cubicBezTo>
                  <a:pt x="1804" y="3597"/>
                  <a:pt x="1783" y="3671"/>
                  <a:pt x="1856" y="3720"/>
                </a:cubicBezTo>
                <a:cubicBezTo>
                  <a:pt x="1874" y="3748"/>
                  <a:pt x="1875" y="3764"/>
                  <a:pt x="1904" y="3784"/>
                </a:cubicBezTo>
                <a:cubicBezTo>
                  <a:pt x="1956" y="3863"/>
                  <a:pt x="1948" y="3977"/>
                  <a:pt x="1912" y="4064"/>
                </a:cubicBezTo>
                <a:cubicBezTo>
                  <a:pt x="1907" y="4075"/>
                  <a:pt x="1882" y="4107"/>
                  <a:pt x="1872" y="4112"/>
                </a:cubicBezTo>
                <a:cubicBezTo>
                  <a:pt x="1851" y="4121"/>
                  <a:pt x="1808" y="4128"/>
                  <a:pt x="1808" y="4128"/>
                </a:cubicBezTo>
                <a:cubicBezTo>
                  <a:pt x="1733" y="4119"/>
                  <a:pt x="1655" y="4103"/>
                  <a:pt x="1584" y="4080"/>
                </a:cubicBezTo>
                <a:cubicBezTo>
                  <a:pt x="1506" y="4085"/>
                  <a:pt x="1443" y="4102"/>
                  <a:pt x="1368" y="4112"/>
                </a:cubicBezTo>
                <a:cubicBezTo>
                  <a:pt x="1360" y="4114"/>
                  <a:pt x="1352" y="4120"/>
                  <a:pt x="1344" y="4120"/>
                </a:cubicBezTo>
                <a:cubicBezTo>
                  <a:pt x="1143" y="4120"/>
                  <a:pt x="944" y="4108"/>
                  <a:pt x="744" y="4104"/>
                </a:cubicBezTo>
                <a:cubicBezTo>
                  <a:pt x="681" y="4088"/>
                  <a:pt x="680" y="4088"/>
                  <a:pt x="600" y="4096"/>
                </a:cubicBezTo>
                <a:cubicBezTo>
                  <a:pt x="461" y="4093"/>
                  <a:pt x="322" y="4092"/>
                  <a:pt x="184" y="4088"/>
                </a:cubicBezTo>
                <a:cubicBezTo>
                  <a:pt x="122" y="4085"/>
                  <a:pt x="75" y="4056"/>
                  <a:pt x="0" y="4056"/>
                </a:cubicBezTo>
              </a:path>
            </a:pathLst>
          </a:custGeom>
          <a:noFill/>
          <a:ln w="762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7047" name="Rectangle 3"/>
          <p:cNvSpPr txBox="1">
            <a:spLocks noChangeArrowheads="1"/>
          </p:cNvSpPr>
          <p:nvPr/>
        </p:nvSpPr>
        <p:spPr bwMode="auto">
          <a:xfrm>
            <a:off x="4140200" y="5805488"/>
            <a:ext cx="4876800" cy="7540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lnSpc>
                <a:spcPct val="90000"/>
              </a:lnSpc>
              <a:spcBef>
                <a:spcPct val="20000"/>
              </a:spcBef>
              <a:buClr>
                <a:schemeClr val="accent2"/>
              </a:buClr>
              <a:buSzPct val="80000"/>
              <a:buFont typeface="Wingdings" charset="0"/>
              <a:buNone/>
            </a:pPr>
            <a:r>
              <a:rPr lang="en-US" sz="1800" b="1">
                <a:solidFill>
                  <a:srgbClr val="FFFFFF"/>
                </a:solidFill>
                <a:latin typeface="Arial" charset="0"/>
                <a:cs typeface="Times New Roman" charset="0"/>
              </a:rPr>
              <a:t>Scope of Canaan by Egyptians of the </a:t>
            </a:r>
          </a:p>
          <a:p>
            <a:pPr algn="ctr" eaLnBrk="1" hangingPunct="1">
              <a:lnSpc>
                <a:spcPct val="90000"/>
              </a:lnSpc>
              <a:spcBef>
                <a:spcPct val="20000"/>
              </a:spcBef>
              <a:buClr>
                <a:schemeClr val="accent2"/>
              </a:buClr>
              <a:buSzPct val="80000"/>
              <a:buFont typeface="Wingdings" charset="0"/>
              <a:buNone/>
            </a:pPr>
            <a:r>
              <a:rPr lang="en-US" sz="1800" b="1">
                <a:solidFill>
                  <a:srgbClr val="FFFFFF"/>
                </a:solidFill>
                <a:latin typeface="Arial" charset="0"/>
                <a:cs typeface="Times New Roman" charset="0"/>
              </a:rPr>
              <a:t>Late Bronze Age (ca. 1550-1200)</a:t>
            </a:r>
            <a:endParaRPr lang="en-US" sz="1400" b="1">
              <a:solidFill>
                <a:srgbClr val="FFFFFF"/>
              </a:solidFill>
              <a:latin typeface="Arial" charset="0"/>
              <a:cs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7895"/>
                                        </p:tgtEl>
                                        <p:attrNameLst>
                                          <p:attrName>style.visibility</p:attrName>
                                        </p:attrNameLst>
                                      </p:cBhvr>
                                      <p:to>
                                        <p:strVal val="visible"/>
                                      </p:to>
                                    </p:set>
                                    <p:animEffect transition="in" filter="wipe(down)">
                                      <p:cBhvr>
                                        <p:cTn id="7" dur="500"/>
                                        <p:tgtEl>
                                          <p:spTgt spid="37895"/>
                                        </p:tgtEl>
                                      </p:cBhvr>
                                    </p:animEffect>
                                  </p:childTnLst>
                                </p:cTn>
                              </p:par>
                            </p:childTnLst>
                          </p:cTn>
                        </p:par>
                        <p:par>
                          <p:cTn id="8" fill="hold" nodeType="with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7896"/>
                                        </p:tgtEl>
                                        <p:attrNameLst>
                                          <p:attrName>style.visibility</p:attrName>
                                        </p:attrNameLst>
                                      </p:cBhvr>
                                      <p:to>
                                        <p:strVal val="visible"/>
                                      </p:to>
                                    </p:set>
                                    <p:animEffect transition="in" filter="wipe(up)">
                                      <p:cBhvr>
                                        <p:cTn id="11" dur="500"/>
                                        <p:tgtEl>
                                          <p:spTgt spid="378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5" grpId="0" animBg="1"/>
      <p:bldP spid="3789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5" descr="seapeople2"/>
          <p:cNvPicPr>
            <a:picLocks noChangeAspect="1" noChangeArrowheads="1"/>
          </p:cNvPicPr>
          <p:nvPr/>
        </p:nvPicPr>
        <p:blipFill>
          <a:blip r:embed="rId2">
            <a:lum bright="-54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6" name="Picture 4" descr="jericho-israel-map"/>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81463" y="0"/>
            <a:ext cx="50625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Rectangle 2"/>
          <p:cNvSpPr>
            <a:spLocks noGrp="1" noChangeArrowheads="1"/>
          </p:cNvSpPr>
          <p:nvPr>
            <p:ph type="title"/>
          </p:nvPr>
        </p:nvSpPr>
        <p:spPr>
          <a:xfrm>
            <a:off x="38100" y="260350"/>
            <a:ext cx="9070975" cy="731838"/>
          </a:xfrm>
        </p:spPr>
        <p:txBody>
          <a:bodyPr/>
          <a:lstStyle/>
          <a:p>
            <a:pPr eaLnBrk="1" hangingPunct="1">
              <a:defRPr/>
            </a:pPr>
            <a:r>
              <a:rPr lang="en-US" dirty="0">
                <a:solidFill>
                  <a:schemeClr val="folHlink"/>
                </a:solidFill>
                <a:ea typeface="ＭＳ Ｐゴシック" charset="0"/>
              </a:rPr>
              <a:t>C</a:t>
            </a:r>
            <a:r>
              <a:rPr lang="en-US" dirty="0">
                <a:solidFill>
                  <a:srgbClr val="FFFFFF"/>
                </a:solidFill>
                <a:ea typeface="ＭＳ Ｐゴシック" charset="0"/>
              </a:rPr>
              <a:t>ities</a:t>
            </a:r>
          </a:p>
        </p:txBody>
      </p:sp>
      <p:sp>
        <p:nvSpPr>
          <p:cNvPr id="38915" name="Rectangle 3"/>
          <p:cNvSpPr>
            <a:spLocks noGrp="1" noChangeArrowheads="1"/>
          </p:cNvSpPr>
          <p:nvPr>
            <p:ph type="body" idx="1"/>
          </p:nvPr>
        </p:nvSpPr>
        <p:spPr>
          <a:xfrm>
            <a:off x="107504" y="864096"/>
            <a:ext cx="7056784" cy="5733256"/>
          </a:xfrm>
          <a:effectLst>
            <a:outerShdw blurRad="63500" dist="38099" dir="2700000" algn="ctr" rotWithShape="0">
              <a:schemeClr val="bg2">
                <a:alpha val="74998"/>
              </a:schemeClr>
            </a:outerShdw>
          </a:effectLst>
        </p:spPr>
        <p:txBody>
          <a:bodyPr/>
          <a:lstStyle/>
          <a:p>
            <a:pPr eaLnBrk="1" hangingPunct="1">
              <a:lnSpc>
                <a:spcPct val="90000"/>
              </a:lnSpc>
              <a:buFont typeface="Wingdings" charset="0"/>
              <a:buNone/>
              <a:defRPr/>
            </a:pPr>
            <a:r>
              <a:rPr lang="en-US" sz="2800" dirty="0">
                <a:solidFill>
                  <a:srgbClr val="333300"/>
                </a:solidFill>
                <a:effectLst>
                  <a:glow rad="190500">
                    <a:schemeClr val="bg2">
                      <a:alpha val="90000"/>
                    </a:schemeClr>
                  </a:glow>
                </a:effectLst>
                <a:ea typeface="ＭＳ Ｐゴシック" charset="0"/>
              </a:rPr>
              <a:t> </a:t>
            </a:r>
            <a:r>
              <a:rPr lang="en-US" sz="2800" dirty="0">
                <a:effectLst>
                  <a:glow rad="190500">
                    <a:schemeClr val="bg2">
                      <a:alpha val="90000"/>
                    </a:schemeClr>
                  </a:glow>
                </a:effectLst>
                <a:ea typeface="ＭＳ Ｐゴシック" charset="0"/>
              </a:rPr>
              <a:t>Jericho</a:t>
            </a:r>
          </a:p>
          <a:p>
            <a:pPr eaLnBrk="1" hangingPunct="1">
              <a:lnSpc>
                <a:spcPct val="90000"/>
              </a:lnSpc>
              <a:buFont typeface="Wingdings" charset="0"/>
              <a:buNone/>
              <a:defRPr/>
            </a:pPr>
            <a:endParaRPr lang="en-US" sz="2800" dirty="0">
              <a:effectLst>
                <a:glow rad="190500">
                  <a:schemeClr val="bg2">
                    <a:alpha val="90000"/>
                  </a:schemeClr>
                </a:glow>
              </a:effectLst>
              <a:ea typeface="ＭＳ Ｐゴシック" charset="0"/>
            </a:endParaRPr>
          </a:p>
          <a:p>
            <a:pPr eaLnBrk="1" hangingPunct="1">
              <a:lnSpc>
                <a:spcPct val="90000"/>
              </a:lnSpc>
              <a:buClr>
                <a:schemeClr val="tx1"/>
              </a:buClr>
              <a:buFont typeface="Courier New"/>
              <a:buChar char="o"/>
              <a:defRPr/>
            </a:pPr>
            <a:r>
              <a:rPr lang="en-US" sz="2800" dirty="0">
                <a:solidFill>
                  <a:srgbClr val="FFFFFF"/>
                </a:solidFill>
                <a:effectLst>
                  <a:glow rad="190500">
                    <a:schemeClr val="bg2">
                      <a:alpha val="90000"/>
                    </a:schemeClr>
                  </a:glow>
                </a:effectLst>
                <a:ea typeface="ＭＳ Ｐゴシック" charset="0"/>
              </a:rPr>
              <a:t>Situated ten miles northwest of where the Jordan River enters the Dead Sea</a:t>
            </a:r>
          </a:p>
          <a:p>
            <a:pPr eaLnBrk="1" hangingPunct="1">
              <a:lnSpc>
                <a:spcPct val="90000"/>
              </a:lnSpc>
              <a:buClr>
                <a:schemeClr val="tx1"/>
              </a:buClr>
              <a:buFont typeface="Courier New"/>
              <a:buChar char="o"/>
              <a:defRPr/>
            </a:pPr>
            <a:endParaRPr lang="en-US" sz="2800" dirty="0">
              <a:solidFill>
                <a:srgbClr val="FFFFFF"/>
              </a:solidFill>
              <a:effectLst>
                <a:glow rad="190500">
                  <a:schemeClr val="bg2">
                    <a:alpha val="90000"/>
                  </a:schemeClr>
                </a:glow>
              </a:effectLst>
              <a:ea typeface="ＭＳ Ｐゴシック" charset="0"/>
            </a:endParaRPr>
          </a:p>
          <a:p>
            <a:pPr eaLnBrk="1" hangingPunct="1">
              <a:lnSpc>
                <a:spcPct val="90000"/>
              </a:lnSpc>
              <a:buClr>
                <a:schemeClr val="tx1"/>
              </a:buClr>
              <a:buFont typeface="Courier New"/>
              <a:buChar char="o"/>
              <a:defRPr/>
            </a:pPr>
            <a:r>
              <a:rPr lang="en-US" sz="2800" dirty="0">
                <a:solidFill>
                  <a:srgbClr val="FFFFFF"/>
                </a:solidFill>
                <a:effectLst>
                  <a:glow rad="190500">
                    <a:schemeClr val="bg2">
                      <a:alpha val="90000"/>
                    </a:schemeClr>
                  </a:glow>
                </a:effectLst>
                <a:ea typeface="ＭＳ Ｐゴシック" charset="0"/>
              </a:rPr>
              <a:t>A major ford of the Jordan that accommodates travel from Transjordan through the river to the west.</a:t>
            </a:r>
          </a:p>
          <a:p>
            <a:pPr eaLnBrk="1" hangingPunct="1">
              <a:lnSpc>
                <a:spcPct val="90000"/>
              </a:lnSpc>
              <a:buClr>
                <a:schemeClr val="tx1"/>
              </a:buClr>
              <a:buFont typeface="Courier New"/>
              <a:buChar char="o"/>
              <a:defRPr/>
            </a:pPr>
            <a:endParaRPr lang="en-US" sz="2800" dirty="0">
              <a:solidFill>
                <a:srgbClr val="FFFFFF"/>
              </a:solidFill>
              <a:effectLst>
                <a:glow rad="190500">
                  <a:schemeClr val="bg2">
                    <a:alpha val="90000"/>
                  </a:schemeClr>
                </a:glow>
              </a:effectLst>
              <a:ea typeface="ＭＳ Ｐゴシック" charset="0"/>
            </a:endParaRPr>
          </a:p>
          <a:p>
            <a:pPr eaLnBrk="1" hangingPunct="1">
              <a:lnSpc>
                <a:spcPct val="90000"/>
              </a:lnSpc>
              <a:buClr>
                <a:schemeClr val="tx1"/>
              </a:buClr>
              <a:buFont typeface="Courier New"/>
              <a:buChar char="o"/>
              <a:defRPr/>
            </a:pPr>
            <a:r>
              <a:rPr lang="en-US" sz="2800" dirty="0">
                <a:solidFill>
                  <a:srgbClr val="FFFFFF"/>
                </a:solidFill>
                <a:effectLst>
                  <a:glow rad="190500">
                    <a:schemeClr val="bg2">
                      <a:alpha val="90000"/>
                    </a:schemeClr>
                  </a:glow>
                </a:effectLst>
                <a:ea typeface="ＭＳ Ｐゴシック" charset="0"/>
              </a:rPr>
              <a:t>The name probably derives from the Hebrew word </a:t>
            </a:r>
            <a:r>
              <a:rPr lang="en-US" sz="2800" i="1" dirty="0" err="1">
                <a:solidFill>
                  <a:srgbClr val="FFFFFF"/>
                </a:solidFill>
                <a:effectLst>
                  <a:glow rad="190500">
                    <a:schemeClr val="bg2">
                      <a:alpha val="90000"/>
                    </a:schemeClr>
                  </a:glow>
                </a:effectLst>
                <a:ea typeface="ＭＳ Ｐゴシック" charset="0"/>
              </a:rPr>
              <a:t>yerah</a:t>
            </a:r>
            <a:r>
              <a:rPr lang="en-US" sz="2800" dirty="0">
                <a:solidFill>
                  <a:srgbClr val="FFFFFF"/>
                </a:solidFill>
                <a:effectLst>
                  <a:glow rad="190500">
                    <a:schemeClr val="bg2">
                      <a:alpha val="90000"/>
                    </a:schemeClr>
                  </a:glow>
                </a:effectLst>
                <a:ea typeface="ＭＳ Ｐゴシック" charset="0"/>
              </a:rPr>
              <a:t>, meaning moon or month or new moon.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9089" name="Picture 5" descr="seapeople2"/>
          <p:cNvPicPr>
            <a:picLocks noChangeAspect="1" noChangeArrowheads="1"/>
          </p:cNvPicPr>
          <p:nvPr/>
        </p:nvPicPr>
        <p:blipFill>
          <a:blip r:embed="rId2">
            <a:lum bright="-54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8" name="Rectangle 2"/>
          <p:cNvSpPr>
            <a:spLocks noGrp="1" noChangeArrowheads="1"/>
          </p:cNvSpPr>
          <p:nvPr>
            <p:ph type="title"/>
          </p:nvPr>
        </p:nvSpPr>
        <p:spPr/>
        <p:txBody>
          <a:bodyPr/>
          <a:lstStyle/>
          <a:p>
            <a:pPr eaLnBrk="1" hangingPunct="1">
              <a:defRPr/>
            </a:pPr>
            <a:r>
              <a:rPr lang="en-US" dirty="0">
                <a:solidFill>
                  <a:schemeClr val="folHlink"/>
                </a:solidFill>
                <a:ea typeface="ＭＳ Ｐゴシック" charset="0"/>
              </a:rPr>
              <a:t>C</a:t>
            </a:r>
            <a:r>
              <a:rPr lang="en-US" dirty="0">
                <a:solidFill>
                  <a:srgbClr val="FFFFFF"/>
                </a:solidFill>
                <a:ea typeface="ＭＳ Ｐゴシック" charset="0"/>
              </a:rPr>
              <a:t>ities</a:t>
            </a:r>
          </a:p>
        </p:txBody>
      </p:sp>
      <p:sp>
        <p:nvSpPr>
          <p:cNvPr id="39939" name="Rectangle 3"/>
          <p:cNvSpPr>
            <a:spLocks noGrp="1" noChangeArrowheads="1"/>
          </p:cNvSpPr>
          <p:nvPr>
            <p:ph type="body" idx="1"/>
          </p:nvPr>
        </p:nvSpPr>
        <p:spPr>
          <a:xfrm>
            <a:off x="251520" y="1981200"/>
            <a:ext cx="7772400" cy="4114800"/>
          </a:xfrm>
        </p:spPr>
        <p:txBody>
          <a:bodyPr/>
          <a:lstStyle/>
          <a:p>
            <a:pPr eaLnBrk="1" hangingPunct="1">
              <a:defRPr/>
            </a:pPr>
            <a:r>
              <a:rPr lang="en-US" sz="2800" dirty="0">
                <a:effectLst>
                  <a:glow rad="228600">
                    <a:schemeClr val="bg2">
                      <a:alpha val="91000"/>
                    </a:schemeClr>
                  </a:glow>
                </a:effectLst>
                <a:ea typeface="ＭＳ Ｐゴシック" charset="0"/>
              </a:rPr>
              <a:t>Historical and Biblical Importance</a:t>
            </a:r>
            <a:r>
              <a:rPr lang="en-US" sz="2800" dirty="0">
                <a:solidFill>
                  <a:srgbClr val="333300"/>
                </a:solidFill>
                <a:effectLst>
                  <a:glow rad="228600">
                    <a:schemeClr val="bg2">
                      <a:alpha val="91000"/>
                    </a:schemeClr>
                  </a:glow>
                </a:effectLst>
                <a:ea typeface="ＭＳ Ｐゴシック" charset="0"/>
              </a:rPr>
              <a:t> </a:t>
            </a:r>
          </a:p>
          <a:p>
            <a:pPr lvl="1" eaLnBrk="1" hangingPunct="1">
              <a:buFont typeface="Wingdings" charset="0"/>
              <a:buNone/>
              <a:defRPr/>
            </a:pPr>
            <a:r>
              <a:rPr lang="en-US" dirty="0">
                <a:solidFill>
                  <a:srgbClr val="FFCC00"/>
                </a:solidFill>
                <a:effectLst>
                  <a:glow rad="228600">
                    <a:schemeClr val="bg2">
                      <a:alpha val="91000"/>
                    </a:schemeClr>
                  </a:glow>
                </a:effectLst>
                <a:ea typeface="ＭＳ Ｐゴシック" charset="0"/>
              </a:rPr>
              <a:t>First city to conquer</a:t>
            </a:r>
          </a:p>
          <a:p>
            <a:pPr lvl="1" eaLnBrk="1" hangingPunct="1">
              <a:buFontTx/>
              <a:buNone/>
              <a:defRPr/>
            </a:pPr>
            <a:r>
              <a:rPr lang="en-US" dirty="0">
                <a:solidFill>
                  <a:srgbClr val="FFCC00"/>
                </a:solidFill>
                <a:effectLst>
                  <a:glow rad="228600">
                    <a:schemeClr val="bg2">
                      <a:alpha val="91000"/>
                    </a:schemeClr>
                  </a:glow>
                </a:effectLst>
                <a:ea typeface="ＭＳ Ｐゴシック" charset="0"/>
              </a:rPr>
              <a:t>Battle of Jericho</a:t>
            </a:r>
            <a:r>
              <a:rPr lang="en-US" sz="2400" dirty="0">
                <a:solidFill>
                  <a:schemeClr val="folHlink"/>
                </a:solidFill>
                <a:effectLst>
                  <a:glow rad="228600">
                    <a:schemeClr val="bg2">
                      <a:alpha val="91000"/>
                    </a:schemeClr>
                  </a:glow>
                </a:effectLst>
                <a:ea typeface="ＭＳ Ｐゴシック" charset="0"/>
              </a:rPr>
              <a:t> </a:t>
            </a:r>
          </a:p>
          <a:p>
            <a:pPr eaLnBrk="1" hangingPunct="1">
              <a:buFont typeface="Wingdings" charset="0"/>
              <a:buNone/>
              <a:defRPr/>
            </a:pPr>
            <a:endParaRPr lang="en-US" sz="2800" dirty="0">
              <a:effectLst>
                <a:glow rad="228600">
                  <a:schemeClr val="bg2">
                    <a:alpha val="91000"/>
                  </a:schemeClr>
                </a:glow>
              </a:effectLst>
              <a:ea typeface="ＭＳ Ｐゴシック" charset="0"/>
            </a:endParaRPr>
          </a:p>
          <a:p>
            <a:pPr eaLnBrk="1" hangingPunct="1">
              <a:buFont typeface="Wingdings" charset="0"/>
              <a:buNone/>
              <a:defRPr/>
            </a:pPr>
            <a:endParaRPr lang="en-US" sz="2800" dirty="0">
              <a:effectLst>
                <a:glow rad="228600">
                  <a:schemeClr val="bg2">
                    <a:alpha val="91000"/>
                  </a:schemeClr>
                </a:glow>
              </a:effectLst>
              <a:ea typeface="ＭＳ Ｐゴシック" charset="0"/>
            </a:endParaRPr>
          </a:p>
          <a:p>
            <a:pPr eaLnBrk="1" hangingPunct="1">
              <a:defRPr/>
            </a:pPr>
            <a:r>
              <a:rPr lang="en-US" sz="2800" dirty="0">
                <a:effectLst>
                  <a:glow rad="228600">
                    <a:schemeClr val="bg2">
                      <a:alpha val="91000"/>
                    </a:schemeClr>
                  </a:glow>
                </a:effectLst>
                <a:ea typeface="ＭＳ Ｐゴシック" charset="0"/>
              </a:rPr>
              <a:t>Significance?</a:t>
            </a:r>
          </a:p>
          <a:p>
            <a:pPr lvl="1" eaLnBrk="1" hangingPunct="1">
              <a:buFontTx/>
              <a:buNone/>
              <a:defRPr/>
            </a:pPr>
            <a:r>
              <a:rPr lang="en-US" dirty="0">
                <a:solidFill>
                  <a:srgbClr val="FFCC00"/>
                </a:solidFill>
                <a:effectLst>
                  <a:glow rad="228600">
                    <a:schemeClr val="bg2">
                      <a:alpha val="91000"/>
                    </a:schemeClr>
                  </a:glow>
                </a:effectLst>
                <a:ea typeface="ＭＳ Ｐゴシック" charset="0"/>
              </a:rPr>
              <a:t>Faith in power of God</a:t>
            </a:r>
          </a:p>
          <a:p>
            <a:pPr lvl="1" eaLnBrk="1" hangingPunct="1">
              <a:buFontTx/>
              <a:buNone/>
              <a:defRPr/>
            </a:pPr>
            <a:r>
              <a:rPr lang="en-US" dirty="0">
                <a:solidFill>
                  <a:srgbClr val="FFCC00"/>
                </a:solidFill>
                <a:effectLst>
                  <a:glow rad="228600">
                    <a:schemeClr val="bg2">
                      <a:alpha val="91000"/>
                    </a:schemeClr>
                  </a:glow>
                </a:effectLst>
                <a:ea typeface="ＭＳ Ｐゴシック" charset="0"/>
              </a:rPr>
              <a:t>Salvation of Gentiles through faith</a:t>
            </a:r>
            <a:endParaRPr lang="en-US" sz="2400" dirty="0">
              <a:solidFill>
                <a:schemeClr val="folHlink"/>
              </a:solidFill>
              <a:effectLst>
                <a:glow rad="228600">
                  <a:schemeClr val="bg2">
                    <a:alpha val="91000"/>
                  </a:schemeClr>
                </a:glow>
              </a:effectLst>
              <a:ea typeface="ＭＳ Ｐゴシック" charset="0"/>
            </a:endParaRPr>
          </a:p>
        </p:txBody>
      </p:sp>
      <p:sp>
        <p:nvSpPr>
          <p:cNvPr id="89092" name="Rectangle 4"/>
          <p:cNvSpPr>
            <a:spLocks noChangeArrowheads="1"/>
          </p:cNvSpPr>
          <p:nvPr/>
        </p:nvSpPr>
        <p:spPr bwMode="auto">
          <a:xfrm>
            <a:off x="3552825" y="2662238"/>
            <a:ext cx="914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atin typeface="Arial" charset="0"/>
              <a:cs typeface="Arial" charset="0"/>
            </a:endParaRPr>
          </a:p>
        </p:txBody>
      </p:sp>
      <p:pic>
        <p:nvPicPr>
          <p:cNvPr id="39941" name="Picture 5" descr="jericho fal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0" y="2514600"/>
            <a:ext cx="4627563" cy="290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 calcmode="lin" valueType="num">
                                      <p:cBhvr additive="base">
                                        <p:cTn id="7" dur="500" fill="hold"/>
                                        <p:tgtEl>
                                          <p:spTgt spid="399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93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9939">
                                            <p:txEl>
                                              <p:pRg st="1" end="1"/>
                                            </p:txEl>
                                          </p:spTgt>
                                        </p:tgtEl>
                                        <p:attrNameLst>
                                          <p:attrName>style.visibility</p:attrName>
                                        </p:attrNameLst>
                                      </p:cBhvr>
                                      <p:to>
                                        <p:strVal val="visible"/>
                                      </p:to>
                                    </p:set>
                                    <p:anim calcmode="lin" valueType="num">
                                      <p:cBhvr additive="base">
                                        <p:cTn id="11" dur="500" fill="hold"/>
                                        <p:tgtEl>
                                          <p:spTgt spid="3993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993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9939">
                                            <p:txEl>
                                              <p:pRg st="2" end="2"/>
                                            </p:txEl>
                                          </p:spTgt>
                                        </p:tgtEl>
                                        <p:attrNameLst>
                                          <p:attrName>style.visibility</p:attrName>
                                        </p:attrNameLst>
                                      </p:cBhvr>
                                      <p:to>
                                        <p:strVal val="visible"/>
                                      </p:to>
                                    </p:set>
                                    <p:anim calcmode="lin" valueType="num">
                                      <p:cBhvr additive="base">
                                        <p:cTn id="15" dur="500" fill="hold"/>
                                        <p:tgtEl>
                                          <p:spTgt spid="39939">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99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39939">
                                            <p:txEl>
                                              <p:pRg st="5" end="5"/>
                                            </p:txEl>
                                          </p:spTgt>
                                        </p:tgtEl>
                                        <p:attrNameLst>
                                          <p:attrName>style.visibility</p:attrName>
                                        </p:attrNameLst>
                                      </p:cBhvr>
                                      <p:to>
                                        <p:strVal val="visible"/>
                                      </p:to>
                                    </p:set>
                                    <p:anim calcmode="lin" valueType="num">
                                      <p:cBhvr additive="base">
                                        <p:cTn id="21" dur="500" fill="hold"/>
                                        <p:tgtEl>
                                          <p:spTgt spid="39939">
                                            <p:txEl>
                                              <p:pRg st="5" end="5"/>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9939">
                                            <p:txEl>
                                              <p:pRg st="5" end="5"/>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39939">
                                            <p:txEl>
                                              <p:pRg st="6" end="6"/>
                                            </p:txEl>
                                          </p:spTgt>
                                        </p:tgtEl>
                                        <p:attrNameLst>
                                          <p:attrName>style.visibility</p:attrName>
                                        </p:attrNameLst>
                                      </p:cBhvr>
                                      <p:to>
                                        <p:strVal val="visible"/>
                                      </p:to>
                                    </p:set>
                                    <p:anim calcmode="lin" valueType="num">
                                      <p:cBhvr additive="base">
                                        <p:cTn id="25" dur="500" fill="hold"/>
                                        <p:tgtEl>
                                          <p:spTgt spid="39939">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9939">
                                            <p:txEl>
                                              <p:pRg st="6" end="6"/>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39939">
                                            <p:txEl>
                                              <p:pRg st="7" end="7"/>
                                            </p:txEl>
                                          </p:spTgt>
                                        </p:tgtEl>
                                        <p:attrNameLst>
                                          <p:attrName>style.visibility</p:attrName>
                                        </p:attrNameLst>
                                      </p:cBhvr>
                                      <p:to>
                                        <p:strVal val="visible"/>
                                      </p:to>
                                    </p:set>
                                    <p:anim calcmode="lin" valueType="num">
                                      <p:cBhvr additive="base">
                                        <p:cTn id="29" dur="500" fill="hold"/>
                                        <p:tgtEl>
                                          <p:spTgt spid="39939">
                                            <p:txEl>
                                              <p:pRg st="7" end="7"/>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9939">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39941"/>
                                        </p:tgtEl>
                                        <p:attrNameLst>
                                          <p:attrName>style.visibility</p:attrName>
                                        </p:attrNameLst>
                                      </p:cBhvr>
                                      <p:to>
                                        <p:strVal val="visible"/>
                                      </p:to>
                                    </p:set>
                                    <p:animEffect transition="in" filter="fade">
                                      <p:cBhvr>
                                        <p:cTn id="35" dur="500"/>
                                        <p:tgtEl>
                                          <p:spTgt spid="39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0113" name="Picture 5" descr="seapeople2"/>
          <p:cNvPicPr>
            <a:picLocks noChangeAspect="1" noChangeArrowheads="1"/>
          </p:cNvPicPr>
          <p:nvPr/>
        </p:nvPicPr>
        <p:blipFill>
          <a:blip r:embed="rId2">
            <a:lum bright="-54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5" descr="http://www.bibleplaces.com/images/Gibeon_from_Nebi_Samwil_tb_n010100_wr.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0" y="-519113"/>
            <a:ext cx="4876800" cy="3663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3"/>
          <p:cNvSpPr>
            <a:spLocks noGrp="1" noChangeArrowheads="1"/>
          </p:cNvSpPr>
          <p:nvPr>
            <p:ph type="body" idx="1"/>
          </p:nvPr>
        </p:nvSpPr>
        <p:spPr>
          <a:xfrm>
            <a:off x="107504" y="1484784"/>
            <a:ext cx="4608512" cy="5373216"/>
          </a:xfrm>
          <a:effectLst>
            <a:outerShdw blurRad="63500" dist="38099" dir="2700000" algn="ctr" rotWithShape="0">
              <a:schemeClr val="bg2">
                <a:alpha val="74998"/>
              </a:schemeClr>
            </a:outerShdw>
          </a:effectLst>
        </p:spPr>
        <p:txBody>
          <a:bodyPr/>
          <a:lstStyle/>
          <a:p>
            <a:pPr eaLnBrk="1" hangingPunct="1">
              <a:lnSpc>
                <a:spcPct val="90000"/>
              </a:lnSpc>
              <a:buFont typeface="Wingdings" charset="0"/>
              <a:buNone/>
              <a:defRPr/>
            </a:pPr>
            <a:r>
              <a:rPr lang="en-US" sz="2800" dirty="0">
                <a:effectLst>
                  <a:glow rad="254000">
                    <a:schemeClr val="bg2">
                      <a:alpha val="88000"/>
                    </a:schemeClr>
                  </a:glow>
                </a:effectLst>
                <a:ea typeface="ＭＳ Ｐゴシック" charset="0"/>
              </a:rPr>
              <a:t>Gibeon</a:t>
            </a:r>
          </a:p>
          <a:p>
            <a:pPr eaLnBrk="1" hangingPunct="1">
              <a:lnSpc>
                <a:spcPct val="90000"/>
              </a:lnSpc>
              <a:buFont typeface="Wingdings" charset="0"/>
              <a:buNone/>
              <a:defRPr/>
            </a:pPr>
            <a:endParaRPr lang="en-US" sz="2800" dirty="0">
              <a:solidFill>
                <a:srgbClr val="333300"/>
              </a:solidFill>
              <a:effectLst>
                <a:glow rad="254000">
                  <a:schemeClr val="bg2">
                    <a:alpha val="88000"/>
                  </a:schemeClr>
                </a:glow>
              </a:effectLst>
              <a:ea typeface="ＭＳ Ｐゴシック" charset="0"/>
            </a:endParaRPr>
          </a:p>
          <a:p>
            <a:pPr eaLnBrk="1" hangingPunct="1">
              <a:lnSpc>
                <a:spcPct val="90000"/>
              </a:lnSpc>
              <a:defRPr/>
            </a:pPr>
            <a:r>
              <a:rPr lang="en-US" sz="2800" dirty="0">
                <a:solidFill>
                  <a:srgbClr val="FFCC00"/>
                </a:solidFill>
                <a:effectLst>
                  <a:glow rad="254000">
                    <a:schemeClr val="bg2">
                      <a:alpha val="88000"/>
                    </a:schemeClr>
                  </a:glow>
                </a:effectLst>
                <a:ea typeface="ＭＳ Ｐゴシック" charset="0"/>
              </a:rPr>
              <a:t>Situated halfway between Jerusalem and Bethel</a:t>
            </a:r>
          </a:p>
          <a:p>
            <a:pPr eaLnBrk="1" hangingPunct="1">
              <a:lnSpc>
                <a:spcPct val="90000"/>
              </a:lnSpc>
              <a:defRPr/>
            </a:pPr>
            <a:r>
              <a:rPr lang="en-US" sz="2800" dirty="0">
                <a:solidFill>
                  <a:srgbClr val="FFCC00"/>
                </a:solidFill>
                <a:effectLst>
                  <a:glow rad="254000">
                    <a:schemeClr val="bg2">
                      <a:alpha val="88000"/>
                    </a:schemeClr>
                  </a:glow>
                </a:effectLst>
                <a:ea typeface="ＭＳ Ｐゴシック" charset="0"/>
              </a:rPr>
              <a:t>In 3000 BC Gibeon served as a fortress city </a:t>
            </a:r>
          </a:p>
          <a:p>
            <a:pPr eaLnBrk="1" hangingPunct="1">
              <a:lnSpc>
                <a:spcPct val="90000"/>
              </a:lnSpc>
              <a:defRPr/>
            </a:pPr>
            <a:r>
              <a:rPr lang="en-US" sz="2800" dirty="0">
                <a:solidFill>
                  <a:srgbClr val="FFCC00"/>
                </a:solidFill>
                <a:effectLst>
                  <a:glow rad="254000">
                    <a:schemeClr val="bg2">
                      <a:alpha val="88000"/>
                    </a:schemeClr>
                  </a:glow>
                </a:effectLst>
                <a:ea typeface="ＭＳ Ｐゴシック" charset="0"/>
              </a:rPr>
              <a:t>One of the most ancient Canaanite cities</a:t>
            </a:r>
          </a:p>
          <a:p>
            <a:pPr eaLnBrk="1" hangingPunct="1">
              <a:lnSpc>
                <a:spcPct val="90000"/>
              </a:lnSpc>
              <a:defRPr/>
            </a:pPr>
            <a:r>
              <a:rPr lang="en-US" sz="2800" dirty="0">
                <a:solidFill>
                  <a:srgbClr val="FFCC00"/>
                </a:solidFill>
                <a:effectLst>
                  <a:glow rad="254000">
                    <a:schemeClr val="bg2">
                      <a:alpha val="88000"/>
                    </a:schemeClr>
                  </a:glow>
                </a:effectLst>
                <a:ea typeface="ＭＳ Ｐゴシック" charset="0"/>
              </a:rPr>
              <a:t>One of four </a:t>
            </a:r>
            <a:r>
              <a:rPr lang="en-US" sz="2800" dirty="0" err="1">
                <a:solidFill>
                  <a:srgbClr val="FFCC00"/>
                </a:solidFill>
                <a:effectLst>
                  <a:glow rad="254000">
                    <a:schemeClr val="bg2">
                      <a:alpha val="88000"/>
                    </a:schemeClr>
                  </a:glow>
                </a:effectLst>
                <a:ea typeface="ＭＳ Ｐゴシック" charset="0"/>
              </a:rPr>
              <a:t>Hivite</a:t>
            </a:r>
            <a:r>
              <a:rPr lang="en-US" sz="2800" dirty="0">
                <a:solidFill>
                  <a:srgbClr val="FFCC00"/>
                </a:solidFill>
                <a:effectLst>
                  <a:glow rad="254000">
                    <a:schemeClr val="bg2">
                      <a:alpha val="88000"/>
                    </a:schemeClr>
                  </a:glow>
                </a:effectLst>
                <a:ea typeface="ＭＳ Ｐゴシック" charset="0"/>
              </a:rPr>
              <a:t> cities in the Bible (Joshua 9:17)</a:t>
            </a:r>
          </a:p>
        </p:txBody>
      </p:sp>
      <p:sp>
        <p:nvSpPr>
          <p:cNvPr id="90116" name="Rectangle 4"/>
          <p:cNvSpPr>
            <a:spLocks noChangeArrowheads="1"/>
          </p:cNvSpPr>
          <p:nvPr/>
        </p:nvSpPr>
        <p:spPr bwMode="auto">
          <a:xfrm>
            <a:off x="3405188" y="2552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90117" name="Picture 6" descr="Canaan"/>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94250" y="0"/>
            <a:ext cx="4349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2" name="Rectangle 2"/>
          <p:cNvSpPr>
            <a:spLocks noGrp="1" noChangeArrowheads="1"/>
          </p:cNvSpPr>
          <p:nvPr>
            <p:ph type="title"/>
          </p:nvPr>
        </p:nvSpPr>
        <p:spPr>
          <a:xfrm>
            <a:off x="6400800" y="533400"/>
            <a:ext cx="2362200" cy="762000"/>
          </a:xfrm>
          <a:solidFill>
            <a:srgbClr val="000000"/>
          </a:solidFill>
        </p:spPr>
        <p:txBody>
          <a:bodyPr/>
          <a:lstStyle/>
          <a:p>
            <a:pPr eaLnBrk="1" hangingPunct="1">
              <a:defRPr/>
            </a:pPr>
            <a:r>
              <a:rPr lang="en-US" dirty="0">
                <a:solidFill>
                  <a:schemeClr val="folHlink"/>
                </a:solidFill>
                <a:latin typeface="Arial" charset="0"/>
                <a:ea typeface="ＭＳ Ｐゴシック" charset="0"/>
                <a:cs typeface="ＭＳ Ｐゴシック" charset="0"/>
              </a:rPr>
              <a:t>C</a:t>
            </a:r>
            <a:r>
              <a:rPr lang="en-US" dirty="0">
                <a:solidFill>
                  <a:srgbClr val="FFFFFF"/>
                </a:solidFill>
                <a:latin typeface="Arial" charset="0"/>
                <a:ea typeface="ＭＳ Ｐゴシック" charset="0"/>
                <a:cs typeface="ＭＳ Ｐゴシック" charset="0"/>
              </a:rPr>
              <a:t>ities</a:t>
            </a:r>
          </a:p>
        </p:txBody>
      </p:sp>
      <p:sp>
        <p:nvSpPr>
          <p:cNvPr id="40967" name="Oval 7"/>
          <p:cNvSpPr>
            <a:spLocks noChangeArrowheads="1"/>
          </p:cNvSpPr>
          <p:nvPr/>
        </p:nvSpPr>
        <p:spPr bwMode="auto">
          <a:xfrm>
            <a:off x="6172200" y="4191000"/>
            <a:ext cx="609600" cy="228600"/>
          </a:xfrm>
          <a:prstGeom prst="ellipse">
            <a:avLst/>
          </a:prstGeom>
          <a:noFill/>
          <a:ln w="381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0965"/>
                                        </p:tgtEl>
                                        <p:attrNameLst>
                                          <p:attrName>style.visibility</p:attrName>
                                        </p:attrNameLst>
                                      </p:cBhvr>
                                      <p:to>
                                        <p:strVal val="visible"/>
                                      </p:to>
                                    </p:set>
                                    <p:animEffect transition="in" filter="fade">
                                      <p:cBhvr>
                                        <p:cTn id="7" dur="500"/>
                                        <p:tgtEl>
                                          <p:spTgt spid="409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67"/>
                                        </p:tgtEl>
                                        <p:attrNameLst>
                                          <p:attrName>style.visibility</p:attrName>
                                        </p:attrNameLst>
                                      </p:cBhvr>
                                      <p:to>
                                        <p:strVal val="visible"/>
                                      </p:to>
                                    </p:set>
                                    <p:animEffect transition="in" filter="fade">
                                      <p:cBhvr>
                                        <p:cTn id="12" dur="500"/>
                                        <p:tgtEl>
                                          <p:spTgt spid="409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7"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1137" name="Picture 5" descr="seapeople2"/>
          <p:cNvPicPr>
            <a:picLocks noChangeAspect="1" noChangeArrowheads="1"/>
          </p:cNvPicPr>
          <p:nvPr/>
        </p:nvPicPr>
        <p:blipFill>
          <a:blip r:embed="rId2">
            <a:lum bright="-54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6" name="Picture 2" descr="joshua-su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43600" y="609600"/>
            <a:ext cx="29495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3"/>
          <p:cNvSpPr>
            <a:spLocks noGrp="1" noChangeArrowheads="1"/>
          </p:cNvSpPr>
          <p:nvPr>
            <p:ph type="title"/>
          </p:nvPr>
        </p:nvSpPr>
        <p:spPr>
          <a:xfrm>
            <a:off x="2771775" y="304800"/>
            <a:ext cx="3240088" cy="820738"/>
          </a:xfrm>
          <a:solidFill>
            <a:srgbClr val="000000"/>
          </a:solidFill>
        </p:spPr>
        <p:txBody>
          <a:bodyPr/>
          <a:lstStyle/>
          <a:p>
            <a:pPr eaLnBrk="1" hangingPunct="1">
              <a:defRPr/>
            </a:pPr>
            <a:r>
              <a:rPr lang="en-US" dirty="0">
                <a:solidFill>
                  <a:schemeClr val="folHlink"/>
                </a:solidFill>
                <a:latin typeface="Arial" charset="0"/>
                <a:ea typeface="ＭＳ Ｐゴシック" charset="0"/>
                <a:cs typeface="ＭＳ Ｐゴシック" charset="0"/>
              </a:rPr>
              <a:t>C</a:t>
            </a:r>
            <a:r>
              <a:rPr lang="en-US" dirty="0">
                <a:solidFill>
                  <a:srgbClr val="FFFFFF"/>
                </a:solidFill>
                <a:latin typeface="Arial" charset="0"/>
                <a:ea typeface="ＭＳ Ｐゴシック" charset="0"/>
                <a:cs typeface="ＭＳ Ｐゴシック" charset="0"/>
              </a:rPr>
              <a:t>ities</a:t>
            </a:r>
          </a:p>
        </p:txBody>
      </p:sp>
      <p:sp>
        <p:nvSpPr>
          <p:cNvPr id="41988" name="Rectangle 4"/>
          <p:cNvSpPr>
            <a:spLocks noGrp="1" noChangeArrowheads="1"/>
          </p:cNvSpPr>
          <p:nvPr>
            <p:ph type="body" idx="1"/>
          </p:nvPr>
        </p:nvSpPr>
        <p:spPr>
          <a:xfrm>
            <a:off x="533400" y="1295400"/>
            <a:ext cx="5181600" cy="2362200"/>
          </a:xfrm>
          <a:effectLst/>
        </p:spPr>
        <p:txBody>
          <a:bodyPr/>
          <a:lstStyle/>
          <a:p>
            <a:pPr eaLnBrk="1" hangingPunct="1">
              <a:defRPr/>
            </a:pPr>
            <a:r>
              <a:rPr lang="en-US" sz="2800" dirty="0">
                <a:solidFill>
                  <a:srgbClr val="FFCC00"/>
                </a:solidFill>
                <a:effectLst>
                  <a:glow rad="228600">
                    <a:schemeClr val="bg2">
                      <a:alpha val="40000"/>
                    </a:schemeClr>
                  </a:glow>
                </a:effectLst>
                <a:ea typeface="ＭＳ Ｐゴシック" charset="0"/>
              </a:rPr>
              <a:t>Gibeon tricked Israel</a:t>
            </a:r>
          </a:p>
          <a:p>
            <a:pPr eaLnBrk="1" hangingPunct="1">
              <a:defRPr/>
            </a:pPr>
            <a:r>
              <a:rPr lang="en-US" sz="2800" dirty="0">
                <a:solidFill>
                  <a:srgbClr val="FFCC00"/>
                </a:solidFill>
                <a:effectLst>
                  <a:glow rad="228600">
                    <a:schemeClr val="bg2">
                      <a:alpha val="40000"/>
                    </a:schemeClr>
                  </a:glow>
                </a:effectLst>
                <a:ea typeface="ＭＳ Ｐゴシック" charset="0"/>
              </a:rPr>
              <a:t>Israelites had to fight the 5 Amorite kings (Josh. 10)</a:t>
            </a:r>
          </a:p>
          <a:p>
            <a:pPr eaLnBrk="1" hangingPunct="1">
              <a:defRPr/>
            </a:pPr>
            <a:r>
              <a:rPr lang="en-US" sz="2800" dirty="0">
                <a:solidFill>
                  <a:srgbClr val="FFCC00"/>
                </a:solidFill>
                <a:effectLst>
                  <a:glow rad="228600">
                    <a:schemeClr val="bg2">
                      <a:alpha val="40000"/>
                    </a:schemeClr>
                  </a:glow>
                </a:effectLst>
                <a:ea typeface="ＭＳ Ｐゴシック" charset="0"/>
              </a:rPr>
              <a:t>Sun stood still</a:t>
            </a:r>
            <a:endParaRPr lang="en-US" sz="2800" dirty="0">
              <a:effectLst>
                <a:glow rad="228600">
                  <a:schemeClr val="bg2">
                    <a:alpha val="40000"/>
                  </a:schemeClr>
                </a:glow>
              </a:effectLst>
              <a:ea typeface="ＭＳ Ｐゴシック" charset="0"/>
            </a:endParaRPr>
          </a:p>
        </p:txBody>
      </p:sp>
      <p:sp>
        <p:nvSpPr>
          <p:cNvPr id="41989" name="Text Box 5"/>
          <p:cNvSpPr txBox="1">
            <a:spLocks noChangeArrowheads="1"/>
          </p:cNvSpPr>
          <p:nvPr/>
        </p:nvSpPr>
        <p:spPr bwMode="auto">
          <a:xfrm>
            <a:off x="533400" y="3810000"/>
            <a:ext cx="4724400" cy="2771015"/>
          </a:xfrm>
          <a:prstGeom prst="rect">
            <a:avLst/>
          </a:prstGeom>
          <a:noFill/>
          <a:ln w="9525">
            <a:noFill/>
            <a:miter lim="800000"/>
            <a:headEnd/>
            <a:tailEnd/>
          </a:ln>
          <a:effectLst/>
        </p:spPr>
        <p:txBody>
          <a:bodyPr>
            <a:spAutoFit/>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ct val="90000"/>
              </a:lnSpc>
              <a:spcBef>
                <a:spcPct val="20000"/>
              </a:spcBef>
              <a:buClr>
                <a:schemeClr val="accent2"/>
              </a:buClr>
              <a:buSzPct val="80000"/>
              <a:buFont typeface="Wingdings" charset="0"/>
              <a:buNone/>
              <a:defRPr/>
            </a:pPr>
            <a:r>
              <a:rPr lang="en-US" sz="2800" b="1" dirty="0">
                <a:effectLst>
                  <a:glow rad="228600">
                    <a:schemeClr val="bg2">
                      <a:alpha val="40000"/>
                    </a:schemeClr>
                  </a:glow>
                </a:effectLst>
                <a:latin typeface="Arial"/>
                <a:cs typeface="Arial"/>
              </a:rPr>
              <a:t>Some lessons?</a:t>
            </a:r>
          </a:p>
          <a:p>
            <a:pPr eaLnBrk="1" hangingPunct="1">
              <a:lnSpc>
                <a:spcPct val="90000"/>
              </a:lnSpc>
              <a:spcBef>
                <a:spcPct val="20000"/>
              </a:spcBef>
              <a:buClr>
                <a:schemeClr val="accent2"/>
              </a:buClr>
              <a:buSzPct val="80000"/>
              <a:buFont typeface="Wingdings" charset="0"/>
              <a:buChar char="l"/>
              <a:defRPr/>
            </a:pPr>
            <a:r>
              <a:rPr lang="en-US" sz="2800" b="1" dirty="0">
                <a:solidFill>
                  <a:srgbClr val="FFCC00"/>
                </a:solidFill>
                <a:effectLst>
                  <a:glow rad="228600">
                    <a:schemeClr val="bg2">
                      <a:alpha val="40000"/>
                    </a:schemeClr>
                  </a:glow>
                </a:effectLst>
                <a:latin typeface="Arial"/>
                <a:cs typeface="Arial"/>
              </a:rPr>
              <a:t>Consult the Lord!</a:t>
            </a:r>
          </a:p>
          <a:p>
            <a:pPr eaLnBrk="1" hangingPunct="1">
              <a:lnSpc>
                <a:spcPct val="90000"/>
              </a:lnSpc>
              <a:spcBef>
                <a:spcPct val="20000"/>
              </a:spcBef>
              <a:buClr>
                <a:schemeClr val="accent2"/>
              </a:buClr>
              <a:buSzPct val="80000"/>
              <a:buFont typeface="Wingdings" charset="0"/>
              <a:buChar char="l"/>
              <a:defRPr/>
            </a:pPr>
            <a:r>
              <a:rPr lang="en-US" sz="2800" b="1" dirty="0">
                <a:solidFill>
                  <a:srgbClr val="FFCC00"/>
                </a:solidFill>
                <a:effectLst>
                  <a:glow rad="228600">
                    <a:schemeClr val="bg2">
                      <a:alpha val="40000"/>
                    </a:schemeClr>
                  </a:glow>
                </a:effectLst>
                <a:latin typeface="Arial"/>
                <a:cs typeface="Arial"/>
              </a:rPr>
              <a:t>Don</a:t>
            </a:r>
            <a:r>
              <a:rPr lang="fr-FR" altLang="ja-JP" sz="2800" b="1" dirty="0">
                <a:solidFill>
                  <a:srgbClr val="FFCC00"/>
                </a:solidFill>
                <a:effectLst>
                  <a:glow rad="228600">
                    <a:schemeClr val="bg2">
                      <a:alpha val="40000"/>
                    </a:schemeClr>
                  </a:glow>
                </a:effectLst>
                <a:latin typeface="Arial"/>
                <a:cs typeface="Arial"/>
              </a:rPr>
              <a:t>'</a:t>
            </a:r>
            <a:r>
              <a:rPr lang="en-US" sz="2800" b="1" dirty="0">
                <a:solidFill>
                  <a:srgbClr val="FFCC00"/>
                </a:solidFill>
                <a:effectLst>
                  <a:glow rad="228600">
                    <a:schemeClr val="bg2">
                      <a:alpha val="40000"/>
                    </a:schemeClr>
                  </a:glow>
                </a:effectLst>
                <a:latin typeface="Arial"/>
                <a:cs typeface="Arial"/>
              </a:rPr>
              <a:t>t be deceived</a:t>
            </a:r>
          </a:p>
          <a:p>
            <a:pPr eaLnBrk="1" hangingPunct="1">
              <a:lnSpc>
                <a:spcPct val="90000"/>
              </a:lnSpc>
              <a:spcBef>
                <a:spcPct val="20000"/>
              </a:spcBef>
              <a:buClr>
                <a:schemeClr val="accent2"/>
              </a:buClr>
              <a:buSzPct val="80000"/>
              <a:buFont typeface="Wingdings" charset="0"/>
              <a:buChar char="l"/>
              <a:defRPr/>
            </a:pPr>
            <a:r>
              <a:rPr lang="en-US" sz="2800" b="1" dirty="0">
                <a:solidFill>
                  <a:srgbClr val="FFCC00"/>
                </a:solidFill>
                <a:effectLst>
                  <a:glow rad="228600">
                    <a:schemeClr val="bg2">
                      <a:alpha val="40000"/>
                    </a:schemeClr>
                  </a:glow>
                </a:effectLst>
                <a:latin typeface="Arial"/>
                <a:cs typeface="Arial"/>
              </a:rPr>
              <a:t>Keep all treaties</a:t>
            </a:r>
          </a:p>
          <a:p>
            <a:pPr eaLnBrk="1" hangingPunct="1">
              <a:lnSpc>
                <a:spcPct val="90000"/>
              </a:lnSpc>
              <a:spcBef>
                <a:spcPct val="20000"/>
              </a:spcBef>
              <a:buClr>
                <a:schemeClr val="accent2"/>
              </a:buClr>
              <a:buSzPct val="80000"/>
              <a:buFont typeface="Wingdings" charset="0"/>
              <a:buChar char="l"/>
              <a:defRPr/>
            </a:pPr>
            <a:r>
              <a:rPr lang="en-US" sz="2800" b="1" dirty="0">
                <a:solidFill>
                  <a:srgbClr val="FFCC00"/>
                </a:solidFill>
                <a:effectLst>
                  <a:glow rad="228600">
                    <a:schemeClr val="bg2">
                      <a:alpha val="40000"/>
                    </a:schemeClr>
                  </a:glow>
                </a:effectLst>
                <a:latin typeface="Arial"/>
                <a:cs typeface="Arial"/>
              </a:rPr>
              <a:t>Faithfulness of God despite our weakness</a:t>
            </a:r>
          </a:p>
        </p:txBody>
      </p:sp>
      <p:pic>
        <p:nvPicPr>
          <p:cNvPr id="41990" name="Picture 6" descr="caravan"/>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486400" y="4343400"/>
            <a:ext cx="3429000"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1" name="AutoShape 7"/>
          <p:cNvSpPr>
            <a:spLocks noChangeArrowheads="1"/>
          </p:cNvSpPr>
          <p:nvPr/>
        </p:nvSpPr>
        <p:spPr bwMode="auto">
          <a:xfrm>
            <a:off x="5715000" y="4419600"/>
            <a:ext cx="2817813" cy="762000"/>
          </a:xfrm>
          <a:prstGeom prst="wedgeRectCallout">
            <a:avLst>
              <a:gd name="adj1" fmla="val -4861"/>
              <a:gd name="adj2" fmla="val 86667"/>
            </a:avLst>
          </a:prstGeom>
          <a:solidFill>
            <a:schemeClr val="tx1"/>
          </a:solidFill>
          <a:ln w="9525">
            <a:solidFill>
              <a:schemeClr val="tx1"/>
            </a:solidFill>
            <a:miter lim="800000"/>
            <a:headEnd/>
            <a:tailEnd/>
          </a:ln>
        </p:spPr>
        <p:txBody>
          <a:bodyPr/>
          <a:lstStyle/>
          <a:p>
            <a:pPr algn="ctr"/>
            <a:r>
              <a:rPr lang="en-US" b="1">
                <a:solidFill>
                  <a:srgbClr val="CC0000"/>
                </a:solidFill>
                <a:latin typeface="Arial" charset="0"/>
                <a:cs typeface="Arial" charset="0"/>
              </a:rPr>
              <a:t>I hope our disguise works</a:t>
            </a:r>
            <a:r>
              <a:rPr lang="en-US" b="1">
                <a:latin typeface="Arial" charset="0"/>
                <a:cs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1990"/>
                                        </p:tgtEl>
                                        <p:attrNameLst>
                                          <p:attrName>style.visibility</p:attrName>
                                        </p:attrNameLst>
                                      </p:cBhvr>
                                      <p:to>
                                        <p:strVal val="visible"/>
                                      </p:to>
                                    </p:set>
                                    <p:anim calcmode="lin" valueType="num">
                                      <p:cBhvr additive="base">
                                        <p:cTn id="7" dur="500" fill="hold"/>
                                        <p:tgtEl>
                                          <p:spTgt spid="41990"/>
                                        </p:tgtEl>
                                        <p:attrNameLst>
                                          <p:attrName>ppt_x</p:attrName>
                                        </p:attrNameLst>
                                      </p:cBhvr>
                                      <p:tavLst>
                                        <p:tav tm="0">
                                          <p:val>
                                            <p:strVal val="0-#ppt_w/2"/>
                                          </p:val>
                                        </p:tav>
                                        <p:tav tm="100000">
                                          <p:val>
                                            <p:strVal val="#ppt_x"/>
                                          </p:val>
                                        </p:tav>
                                      </p:tavLst>
                                    </p:anim>
                                    <p:anim calcmode="lin" valueType="num">
                                      <p:cBhvr additive="base">
                                        <p:cTn id="8" dur="500" fill="hold"/>
                                        <p:tgtEl>
                                          <p:spTgt spid="4199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991"/>
                                        </p:tgtEl>
                                        <p:attrNameLst>
                                          <p:attrName>style.visibility</p:attrName>
                                        </p:attrNameLst>
                                      </p:cBhvr>
                                      <p:to>
                                        <p:strVal val="visible"/>
                                      </p:to>
                                    </p:set>
                                    <p:anim calcmode="lin" valueType="num">
                                      <p:cBhvr additive="base">
                                        <p:cTn id="13" dur="500" fill="hold"/>
                                        <p:tgtEl>
                                          <p:spTgt spid="41991"/>
                                        </p:tgtEl>
                                        <p:attrNameLst>
                                          <p:attrName>ppt_x</p:attrName>
                                        </p:attrNameLst>
                                      </p:cBhvr>
                                      <p:tavLst>
                                        <p:tav tm="0">
                                          <p:val>
                                            <p:strVal val="0-#ppt_w/2"/>
                                          </p:val>
                                        </p:tav>
                                        <p:tav tm="100000">
                                          <p:val>
                                            <p:strVal val="#ppt_x"/>
                                          </p:val>
                                        </p:tav>
                                      </p:tavLst>
                                    </p:anim>
                                    <p:anim calcmode="lin" valueType="num">
                                      <p:cBhvr additive="base">
                                        <p:cTn id="14" dur="500" fill="hold"/>
                                        <p:tgtEl>
                                          <p:spTgt spid="4199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1988">
                                            <p:txEl>
                                              <p:pRg st="0" end="0"/>
                                            </p:txEl>
                                          </p:spTgt>
                                        </p:tgtEl>
                                        <p:attrNameLst>
                                          <p:attrName>style.visibility</p:attrName>
                                        </p:attrNameLst>
                                      </p:cBhvr>
                                      <p:to>
                                        <p:strVal val="visible"/>
                                      </p:to>
                                    </p:set>
                                    <p:anim calcmode="lin" valueType="num">
                                      <p:cBhvr additive="base">
                                        <p:cTn id="19" dur="500" fill="hold"/>
                                        <p:tgtEl>
                                          <p:spTgt spid="41988">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198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1988">
                                            <p:txEl>
                                              <p:pRg st="1" end="1"/>
                                            </p:txEl>
                                          </p:spTgt>
                                        </p:tgtEl>
                                        <p:attrNameLst>
                                          <p:attrName>style.visibility</p:attrName>
                                        </p:attrNameLst>
                                      </p:cBhvr>
                                      <p:to>
                                        <p:strVal val="visible"/>
                                      </p:to>
                                    </p:set>
                                    <p:anim calcmode="lin" valueType="num">
                                      <p:cBhvr additive="base">
                                        <p:cTn id="25" dur="500" fill="hold"/>
                                        <p:tgtEl>
                                          <p:spTgt spid="41988">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198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1988">
                                            <p:txEl>
                                              <p:pRg st="2" end="2"/>
                                            </p:txEl>
                                          </p:spTgt>
                                        </p:tgtEl>
                                        <p:attrNameLst>
                                          <p:attrName>style.visibility</p:attrName>
                                        </p:attrNameLst>
                                      </p:cBhvr>
                                      <p:to>
                                        <p:strVal val="visible"/>
                                      </p:to>
                                    </p:set>
                                    <p:anim calcmode="lin" valueType="num">
                                      <p:cBhvr additive="base">
                                        <p:cTn id="31" dur="500" fill="hold"/>
                                        <p:tgtEl>
                                          <p:spTgt spid="41988">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198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41986"/>
                                        </p:tgtEl>
                                        <p:attrNameLst>
                                          <p:attrName>style.visibility</p:attrName>
                                        </p:attrNameLst>
                                      </p:cBhvr>
                                      <p:to>
                                        <p:strVal val="visible"/>
                                      </p:to>
                                    </p:set>
                                    <p:anim calcmode="lin" valueType="num">
                                      <p:cBhvr additive="base">
                                        <p:cTn id="37" dur="500" fill="hold"/>
                                        <p:tgtEl>
                                          <p:spTgt spid="41986"/>
                                        </p:tgtEl>
                                        <p:attrNameLst>
                                          <p:attrName>ppt_x</p:attrName>
                                        </p:attrNameLst>
                                      </p:cBhvr>
                                      <p:tavLst>
                                        <p:tav tm="0">
                                          <p:val>
                                            <p:strVal val="0-#ppt_w/2"/>
                                          </p:val>
                                        </p:tav>
                                        <p:tav tm="100000">
                                          <p:val>
                                            <p:strVal val="#ppt_x"/>
                                          </p:val>
                                        </p:tav>
                                      </p:tavLst>
                                    </p:anim>
                                    <p:anim calcmode="lin" valueType="num">
                                      <p:cBhvr additive="base">
                                        <p:cTn id="38" dur="500" fill="hold"/>
                                        <p:tgtEl>
                                          <p:spTgt spid="41986"/>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1989"/>
                                        </p:tgtEl>
                                        <p:attrNameLst>
                                          <p:attrName>style.visibility</p:attrName>
                                        </p:attrNameLst>
                                      </p:cBhvr>
                                      <p:to>
                                        <p:strVal val="visible"/>
                                      </p:to>
                                    </p:set>
                                    <p:anim calcmode="lin" valueType="num">
                                      <p:cBhvr additive="base">
                                        <p:cTn id="43" dur="500" fill="hold"/>
                                        <p:tgtEl>
                                          <p:spTgt spid="41989"/>
                                        </p:tgtEl>
                                        <p:attrNameLst>
                                          <p:attrName>ppt_x</p:attrName>
                                        </p:attrNameLst>
                                      </p:cBhvr>
                                      <p:tavLst>
                                        <p:tav tm="0">
                                          <p:val>
                                            <p:strVal val="0-#ppt_w/2"/>
                                          </p:val>
                                        </p:tav>
                                        <p:tav tm="100000">
                                          <p:val>
                                            <p:strVal val="#ppt_x"/>
                                          </p:val>
                                        </p:tav>
                                      </p:tavLst>
                                    </p:anim>
                                    <p:anim calcmode="lin" valueType="num">
                                      <p:cBhvr additive="base">
                                        <p:cTn id="44" dur="500" fill="hold"/>
                                        <p:tgtEl>
                                          <p:spTgt spid="419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build="p" autoUpdateAnimBg="0"/>
      <p:bldP spid="41989" grpId="0" autoUpdateAnimBg="0"/>
      <p:bldP spid="41991"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161" name="Picture 8"/>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5875"/>
            <a:ext cx="9177338"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2" name="Picture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6513" y="215900"/>
            <a:ext cx="9177338" cy="63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0" name="Rectangle 2"/>
          <p:cNvSpPr>
            <a:spLocks noGrp="1" noChangeArrowheads="1"/>
          </p:cNvSpPr>
          <p:nvPr>
            <p:ph type="title"/>
          </p:nvPr>
        </p:nvSpPr>
        <p:spPr>
          <a:xfrm>
            <a:off x="2339975" y="609600"/>
            <a:ext cx="5297488" cy="838200"/>
          </a:xfrm>
          <a:solidFill>
            <a:srgbClr val="800000"/>
          </a:solidFill>
        </p:spPr>
        <p:txBody>
          <a:bodyPr/>
          <a:lstStyle/>
          <a:p>
            <a:pPr eaLnBrk="1" hangingPunct="1">
              <a:defRPr/>
            </a:pPr>
            <a:r>
              <a:rPr lang="en-US" sz="4800" dirty="0">
                <a:solidFill>
                  <a:schemeClr val="folHlink"/>
                </a:solidFill>
                <a:ea typeface="ＭＳ Ｐゴシック" charset="0"/>
              </a:rPr>
              <a:t>C</a:t>
            </a:r>
            <a:r>
              <a:rPr lang="en-US" sz="4800" dirty="0">
                <a:solidFill>
                  <a:srgbClr val="FFFFFF"/>
                </a:solidFill>
                <a:ea typeface="ＭＳ Ｐゴシック" charset="0"/>
              </a:rPr>
              <a:t>ulture-Writing</a:t>
            </a:r>
          </a:p>
        </p:txBody>
      </p:sp>
      <p:sp>
        <p:nvSpPr>
          <p:cNvPr id="43011" name="Rectangle 3"/>
          <p:cNvSpPr>
            <a:spLocks noGrp="1" noChangeArrowheads="1"/>
          </p:cNvSpPr>
          <p:nvPr>
            <p:ph type="body" idx="1"/>
          </p:nvPr>
        </p:nvSpPr>
        <p:spPr>
          <a:xfrm>
            <a:off x="685800" y="2514600"/>
            <a:ext cx="8278688" cy="4082752"/>
          </a:xfrm>
        </p:spPr>
        <p:txBody>
          <a:bodyPr/>
          <a:lstStyle/>
          <a:p>
            <a:pPr marL="609600" indent="-609600" eaLnBrk="1" hangingPunct="1">
              <a:buFont typeface="Wingdings" charset="0"/>
              <a:buNone/>
              <a:defRPr/>
            </a:pPr>
            <a:r>
              <a:rPr lang="en-US" u="sng" dirty="0">
                <a:ea typeface="ＭＳ Ｐゴシック" charset="0"/>
              </a:rPr>
              <a:t>Alphabet </a:t>
            </a:r>
            <a:endParaRPr lang="en-US" u="sng" dirty="0">
              <a:solidFill>
                <a:srgbClr val="333300"/>
              </a:solidFill>
              <a:ea typeface="ＭＳ Ｐゴシック" charset="0"/>
            </a:endParaRPr>
          </a:p>
          <a:p>
            <a:pPr marL="266700" indent="-266700" eaLnBrk="1" hangingPunct="1">
              <a:buFont typeface="Wingdings" charset="0"/>
              <a:buNone/>
              <a:defRPr/>
            </a:pPr>
            <a:r>
              <a:rPr lang="en-US" dirty="0">
                <a:solidFill>
                  <a:srgbClr val="FFFFFF"/>
                </a:solidFill>
                <a:effectLst>
                  <a:glow rad="254000">
                    <a:schemeClr val="bg2">
                      <a:alpha val="90000"/>
                    </a:schemeClr>
                  </a:glow>
                </a:effectLst>
                <a:ea typeface="ＭＳ Ｐゴシック" charset="0"/>
              </a:rPr>
              <a:t>- the single most important and enduring contribution to later civilizations.</a:t>
            </a:r>
          </a:p>
          <a:p>
            <a:pPr marL="266700" indent="-266700" eaLnBrk="1" hangingPunct="1">
              <a:buFont typeface="Wingdings" charset="0"/>
              <a:buNone/>
              <a:defRPr/>
            </a:pPr>
            <a:r>
              <a:rPr lang="en-US" dirty="0">
                <a:solidFill>
                  <a:srgbClr val="FFFFFF"/>
                </a:solidFill>
                <a:effectLst>
                  <a:glow rad="254000">
                    <a:schemeClr val="bg2">
                      <a:alpha val="90000"/>
                    </a:schemeClr>
                  </a:glow>
                </a:effectLst>
                <a:ea typeface="ＭＳ Ｐゴシック" charset="0"/>
              </a:rPr>
              <a:t>- enabled the spread of literacy to the masses rather than keeping it in the hands of the educated scribes. </a:t>
            </a:r>
          </a:p>
        </p:txBody>
      </p:sp>
      <p:pic>
        <p:nvPicPr>
          <p:cNvPr id="92165" name="Picture 4" descr="scrib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81000" y="152400"/>
            <a:ext cx="2020888" cy="232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AutoShape 5"/>
          <p:cNvSpPr>
            <a:spLocks noChangeArrowheads="1"/>
          </p:cNvSpPr>
          <p:nvPr/>
        </p:nvSpPr>
        <p:spPr bwMode="auto">
          <a:xfrm>
            <a:off x="2286000" y="1600200"/>
            <a:ext cx="2286000" cy="965200"/>
          </a:xfrm>
          <a:prstGeom prst="cloudCallout">
            <a:avLst>
              <a:gd name="adj1" fmla="val -74704"/>
              <a:gd name="adj2" fmla="val -176389"/>
            </a:avLst>
          </a:prstGeom>
          <a:solidFill>
            <a:schemeClr val="tx1"/>
          </a:solidFill>
          <a:ln w="9525">
            <a:solidFill>
              <a:schemeClr val="tx1"/>
            </a:solidFill>
            <a:round/>
            <a:headEnd/>
            <a:tailEnd/>
          </a:ln>
        </p:spPr>
        <p:txBody>
          <a:bodyPr/>
          <a:lstStyle/>
          <a:p>
            <a:pPr algn="ctr"/>
            <a:r>
              <a:rPr lang="en-US" sz="2000" b="1">
                <a:solidFill>
                  <a:schemeClr val="bg2"/>
                </a:solidFill>
                <a:latin typeface="Arial" charset="0"/>
                <a:cs typeface="Arial" charset="0"/>
              </a:rPr>
              <a:t>Will I keep my job?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3013"/>
                                        </p:tgtEl>
                                        <p:attrNameLst>
                                          <p:attrName>style.visibility</p:attrName>
                                        </p:attrNameLst>
                                      </p:cBhvr>
                                      <p:to>
                                        <p:strVal val="visible"/>
                                      </p:to>
                                    </p:set>
                                    <p:anim calcmode="lin" valueType="num">
                                      <p:cBhvr additive="base">
                                        <p:cTn id="7" dur="500" fill="hold"/>
                                        <p:tgtEl>
                                          <p:spTgt spid="43013"/>
                                        </p:tgtEl>
                                        <p:attrNameLst>
                                          <p:attrName>ppt_x</p:attrName>
                                        </p:attrNameLst>
                                      </p:cBhvr>
                                      <p:tavLst>
                                        <p:tav tm="0">
                                          <p:val>
                                            <p:strVal val="0-#ppt_w/2"/>
                                          </p:val>
                                        </p:tav>
                                        <p:tav tm="100000">
                                          <p:val>
                                            <p:strVal val="#ppt_x"/>
                                          </p:val>
                                        </p:tav>
                                      </p:tavLst>
                                    </p:anim>
                                    <p:anim calcmode="lin" valueType="num">
                                      <p:cBhvr additive="base">
                                        <p:cTn id="8" dur="500" fill="hold"/>
                                        <p:tgtEl>
                                          <p:spTgt spid="430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3011">
                                            <p:txEl>
                                              <p:pRg st="0" end="0"/>
                                            </p:txEl>
                                          </p:spTgt>
                                        </p:tgtEl>
                                        <p:attrNameLst>
                                          <p:attrName>style.visibility</p:attrName>
                                        </p:attrNameLst>
                                      </p:cBhvr>
                                      <p:to>
                                        <p:strVal val="visible"/>
                                      </p:to>
                                    </p:set>
                                    <p:anim calcmode="lin" valueType="num">
                                      <p:cBhvr additive="base">
                                        <p:cTn id="13" dur="500" fill="hold"/>
                                        <p:tgtEl>
                                          <p:spTgt spid="4301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30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3011">
                                            <p:txEl>
                                              <p:pRg st="1" end="1"/>
                                            </p:txEl>
                                          </p:spTgt>
                                        </p:tgtEl>
                                        <p:attrNameLst>
                                          <p:attrName>style.visibility</p:attrName>
                                        </p:attrNameLst>
                                      </p:cBhvr>
                                      <p:to>
                                        <p:strVal val="visible"/>
                                      </p:to>
                                    </p:set>
                                    <p:anim calcmode="lin" valueType="num">
                                      <p:cBhvr additive="base">
                                        <p:cTn id="19" dur="500" fill="hold"/>
                                        <p:tgtEl>
                                          <p:spTgt spid="43011">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30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3011">
                                            <p:txEl>
                                              <p:pRg st="2" end="2"/>
                                            </p:txEl>
                                          </p:spTgt>
                                        </p:tgtEl>
                                        <p:attrNameLst>
                                          <p:attrName>style.visibility</p:attrName>
                                        </p:attrNameLst>
                                      </p:cBhvr>
                                      <p:to>
                                        <p:strVal val="visible"/>
                                      </p:to>
                                    </p:set>
                                    <p:anim calcmode="lin" valueType="num">
                                      <p:cBhvr additive="base">
                                        <p:cTn id="25" dur="500" fill="hold"/>
                                        <p:tgtEl>
                                          <p:spTgt spid="43011">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301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P spid="43013"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Picture 6"/>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5875"/>
            <a:ext cx="9177338"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6" name="Picture 7"/>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6513" y="44450"/>
            <a:ext cx="9177338" cy="63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4" name="Rectangle 2"/>
          <p:cNvSpPr>
            <a:spLocks noGrp="1" noChangeArrowheads="1"/>
          </p:cNvSpPr>
          <p:nvPr>
            <p:ph type="title"/>
          </p:nvPr>
        </p:nvSpPr>
        <p:spPr>
          <a:xfrm>
            <a:off x="685800" y="44450"/>
            <a:ext cx="7772400" cy="792163"/>
          </a:xfrm>
        </p:spPr>
        <p:txBody>
          <a:bodyPr/>
          <a:lstStyle/>
          <a:p>
            <a:pPr eaLnBrk="1" hangingPunct="1">
              <a:defRPr/>
            </a:pPr>
            <a:r>
              <a:rPr lang="en-US" u="sng" dirty="0">
                <a:solidFill>
                  <a:srgbClr val="FFFFFF"/>
                </a:solidFill>
                <a:ea typeface="ＭＳ Ｐゴシック" charset="0"/>
              </a:rPr>
              <a:t>Alphabet Origins</a:t>
            </a:r>
          </a:p>
        </p:txBody>
      </p:sp>
      <p:sp>
        <p:nvSpPr>
          <p:cNvPr id="73730" name="Rectangle 3"/>
          <p:cNvSpPr>
            <a:spLocks noGrp="1" noChangeArrowheads="1"/>
          </p:cNvSpPr>
          <p:nvPr>
            <p:ph type="body" idx="1"/>
          </p:nvPr>
        </p:nvSpPr>
        <p:spPr>
          <a:xfrm>
            <a:off x="304800" y="953344"/>
            <a:ext cx="8686800" cy="2362200"/>
          </a:xfrm>
        </p:spPr>
        <p:txBody>
          <a:bodyPr/>
          <a:lstStyle/>
          <a:p>
            <a:pPr marL="0" indent="0" eaLnBrk="1" hangingPunct="1">
              <a:buFont typeface="Wingdings" charset="0"/>
              <a:buNone/>
              <a:defRPr/>
            </a:pPr>
            <a:r>
              <a:rPr lang="en-US" sz="2800" dirty="0">
                <a:solidFill>
                  <a:srgbClr val="FFFF00"/>
                </a:solidFill>
                <a:effectLst>
                  <a:glow rad="101600">
                    <a:schemeClr val="bg2">
                      <a:alpha val="75000"/>
                    </a:schemeClr>
                  </a:glow>
                </a:effectLst>
                <a:ea typeface="ＭＳ Ｐゴシック" charset="0"/>
              </a:rPr>
              <a:t>The Phoenician alphabet actually originated from the proto-Canaanite alphabet</a:t>
            </a:r>
            <a:r>
              <a:rPr lang="en-US" sz="2800" dirty="0">
                <a:solidFill>
                  <a:srgbClr val="FFFFFF"/>
                </a:solidFill>
                <a:effectLst>
                  <a:glow rad="101600">
                    <a:schemeClr val="bg2">
                      <a:alpha val="75000"/>
                    </a:schemeClr>
                  </a:glow>
                </a:effectLst>
                <a:ea typeface="ＭＳ Ｐゴシック" charset="0"/>
              </a:rPr>
              <a:t> of the 18th -17th centuries BC</a:t>
            </a:r>
          </a:p>
          <a:p>
            <a:pPr marL="0" indent="0" eaLnBrk="1" hangingPunct="1">
              <a:buFont typeface="Wingdings" charset="0"/>
              <a:buNone/>
              <a:defRPr/>
            </a:pPr>
            <a:r>
              <a:rPr lang="en-US" sz="2800" dirty="0">
                <a:solidFill>
                  <a:srgbClr val="FFFFFF"/>
                </a:solidFill>
                <a:effectLst>
                  <a:glow rad="101600">
                    <a:schemeClr val="bg2">
                      <a:alpha val="75000"/>
                    </a:schemeClr>
                  </a:glow>
                </a:effectLst>
                <a:ea typeface="ＭＳ Ｐゴシック" charset="0"/>
              </a:rPr>
              <a:t> The earliest known inscriptions in Phoenician come from Byblos and date back to the 1000 BC. </a:t>
            </a:r>
          </a:p>
        </p:txBody>
      </p:sp>
      <p:sp>
        <p:nvSpPr>
          <p:cNvPr id="93189" name="Rectangle 4"/>
          <p:cNvSpPr>
            <a:spLocks noChangeArrowheads="1"/>
          </p:cNvSpPr>
          <p:nvPr/>
        </p:nvSpPr>
        <p:spPr bwMode="auto">
          <a:xfrm>
            <a:off x="2840038" y="279400"/>
            <a:ext cx="5357812" cy="372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US" sz="1200">
                <a:latin typeface="Arial" charset="0"/>
                <a:cs typeface="Arial" charset="0"/>
              </a:rPr>
              <a:t> </a:t>
            </a:r>
            <a:endParaRPr lang="en-US" sz="1200">
              <a:solidFill>
                <a:srgbClr val="333300"/>
              </a:solidFill>
              <a:latin typeface="Arial" charset="0"/>
              <a:cs typeface="Arial" charset="0"/>
            </a:endParaRPr>
          </a:p>
          <a:p>
            <a:pPr eaLnBrk="0" hangingPunct="0"/>
            <a:r>
              <a:rPr lang="en-US" sz="1200">
                <a:solidFill>
                  <a:srgbClr val="333300"/>
                </a:solidFill>
                <a:latin typeface="Arial" charset="0"/>
                <a:cs typeface="Arial" charset="0"/>
              </a:rPr>
              <a:t> </a:t>
            </a:r>
          </a:p>
          <a:p>
            <a:pPr eaLnBrk="0" hangingPunct="0"/>
            <a:endParaRPr lang="en-US">
              <a:latin typeface="Arial" charset="0"/>
              <a:cs typeface="Arial" charset="0"/>
            </a:endParaRPr>
          </a:p>
        </p:txBody>
      </p:sp>
      <p:pic>
        <p:nvPicPr>
          <p:cNvPr id="93190" name="Picture 5" descr="Phoenician Alphabe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404938" y="3314700"/>
            <a:ext cx="6443662"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1" name="Text Box 7"/>
          <p:cNvSpPr txBox="1">
            <a:spLocks noChangeArrowheads="1"/>
          </p:cNvSpPr>
          <p:nvPr/>
        </p:nvSpPr>
        <p:spPr bwMode="auto">
          <a:xfrm>
            <a:off x="8305800" y="762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b="1">
                <a:latin typeface="Arial" charset="0"/>
                <a:cs typeface="Arial" charset="0"/>
              </a:rPr>
              <a:t>123</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4209" name="Picture 2"/>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5875"/>
            <a:ext cx="9177338"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3"/>
          <p:cNvSpPr>
            <a:spLocks noGrp="1" noChangeArrowheads="1"/>
          </p:cNvSpPr>
          <p:nvPr>
            <p:ph type="title"/>
          </p:nvPr>
        </p:nvSpPr>
        <p:spPr>
          <a:xfrm>
            <a:off x="38100" y="188913"/>
            <a:ext cx="9070975" cy="1090612"/>
          </a:xfrm>
        </p:spPr>
        <p:txBody>
          <a:bodyPr/>
          <a:lstStyle/>
          <a:p>
            <a:pPr eaLnBrk="1" hangingPunct="1">
              <a:defRPr/>
            </a:pPr>
            <a:r>
              <a:rPr lang="en-US" sz="6600" dirty="0">
                <a:solidFill>
                  <a:schemeClr val="folHlink"/>
                </a:solidFill>
                <a:ea typeface="ＭＳ Ｐゴシック" charset="0"/>
              </a:rPr>
              <a:t>R</a:t>
            </a:r>
            <a:r>
              <a:rPr lang="en-US" sz="6600" dirty="0">
                <a:solidFill>
                  <a:schemeClr val="tx1"/>
                </a:solidFill>
                <a:ea typeface="ＭＳ Ｐゴシック" charset="0"/>
              </a:rPr>
              <a:t>eligion</a:t>
            </a:r>
            <a:endParaRPr lang="en-US" dirty="0">
              <a:solidFill>
                <a:schemeClr val="tx1"/>
              </a:solidFill>
              <a:ea typeface="ＭＳ Ｐゴシック" charset="0"/>
            </a:endParaRPr>
          </a:p>
        </p:txBody>
      </p:sp>
      <p:sp>
        <p:nvSpPr>
          <p:cNvPr id="45060" name="Rectangle 4"/>
          <p:cNvSpPr>
            <a:spLocks noGrp="1" noChangeArrowheads="1"/>
          </p:cNvSpPr>
          <p:nvPr>
            <p:ph type="body" idx="1"/>
          </p:nvPr>
        </p:nvSpPr>
        <p:spPr>
          <a:xfrm>
            <a:off x="251520" y="1628800"/>
            <a:ext cx="6835080" cy="4467200"/>
          </a:xfrm>
        </p:spPr>
        <p:txBody>
          <a:bodyPr/>
          <a:lstStyle/>
          <a:p>
            <a:pPr eaLnBrk="1" hangingPunct="1">
              <a:buFont typeface="Wingdings" charset="0"/>
              <a:buNone/>
              <a:defRPr/>
            </a:pPr>
            <a:r>
              <a:rPr lang="en-US" sz="2800" dirty="0">
                <a:effectLst>
                  <a:glow rad="101600">
                    <a:schemeClr val="bg2">
                      <a:alpha val="75000"/>
                    </a:schemeClr>
                  </a:glow>
                </a:effectLst>
                <a:ea typeface="ＭＳ Ｐゴシック" charset="0"/>
              </a:rPr>
              <a:t>Archaeological Discoveries: Baal &amp; El</a:t>
            </a:r>
            <a:endParaRPr lang="en-US" sz="2800" dirty="0">
              <a:solidFill>
                <a:srgbClr val="FFCC00"/>
              </a:solidFill>
              <a:effectLst>
                <a:glow rad="101600">
                  <a:schemeClr val="bg2">
                    <a:alpha val="75000"/>
                  </a:schemeClr>
                </a:glow>
              </a:effectLst>
              <a:ea typeface="ＭＳ Ｐゴシック" charset="0"/>
            </a:endParaRPr>
          </a:p>
          <a:p>
            <a:pPr algn="r" eaLnBrk="1" hangingPunct="1">
              <a:buFont typeface="Wingdings" charset="0"/>
              <a:buNone/>
              <a:defRPr/>
            </a:pPr>
            <a:r>
              <a:rPr lang="en-US" sz="2800" dirty="0">
                <a:solidFill>
                  <a:srgbClr val="FFCC00"/>
                </a:solidFill>
                <a:effectLst>
                  <a:glow rad="101600">
                    <a:schemeClr val="bg2">
                      <a:alpha val="75000"/>
                    </a:schemeClr>
                  </a:glow>
                </a:effectLst>
                <a:ea typeface="ＭＳ Ｐゴシック" charset="0"/>
              </a:rPr>
              <a:t>(in </a:t>
            </a:r>
            <a:r>
              <a:rPr lang="en-US" sz="2800" dirty="0" err="1">
                <a:solidFill>
                  <a:srgbClr val="FFCC00"/>
                </a:solidFill>
                <a:effectLst>
                  <a:glow rad="101600">
                    <a:schemeClr val="bg2">
                      <a:alpha val="75000"/>
                    </a:schemeClr>
                  </a:glow>
                </a:effectLst>
                <a:ea typeface="ＭＳ Ｐゴシック" charset="0"/>
              </a:rPr>
              <a:t>Amarna</a:t>
            </a:r>
            <a:r>
              <a:rPr lang="en-US" sz="2800" dirty="0">
                <a:solidFill>
                  <a:srgbClr val="FFCC00"/>
                </a:solidFill>
                <a:effectLst>
                  <a:glow rad="101600">
                    <a:schemeClr val="bg2">
                      <a:alpha val="75000"/>
                    </a:schemeClr>
                  </a:glow>
                </a:effectLst>
                <a:ea typeface="ＭＳ Ｐゴシック" charset="0"/>
              </a:rPr>
              <a:t> Letters) </a:t>
            </a:r>
          </a:p>
          <a:p>
            <a:pPr eaLnBrk="1" hangingPunct="1">
              <a:buFont typeface="Wingdings" charset="0"/>
              <a:buNone/>
              <a:defRPr/>
            </a:pPr>
            <a:r>
              <a:rPr lang="en-US" sz="2800" dirty="0">
                <a:effectLst>
                  <a:glow rad="101600">
                    <a:schemeClr val="bg2">
                      <a:alpha val="75000"/>
                    </a:schemeClr>
                  </a:glow>
                </a:effectLst>
                <a:ea typeface="ＭＳ Ｐゴシック" charset="0"/>
              </a:rPr>
              <a:t>Baal </a:t>
            </a:r>
          </a:p>
          <a:p>
            <a:pPr eaLnBrk="1" hangingPunct="1">
              <a:buFontTx/>
              <a:buNone/>
              <a:defRPr/>
            </a:pPr>
            <a:r>
              <a:rPr lang="en-US" sz="2800" dirty="0">
                <a:solidFill>
                  <a:srgbClr val="FFCC00"/>
                </a:solidFill>
                <a:effectLst>
                  <a:glow rad="101600">
                    <a:schemeClr val="bg2">
                      <a:alpha val="75000"/>
                    </a:schemeClr>
                  </a:glow>
                </a:effectLst>
                <a:ea typeface="ＭＳ Ｐゴシック" charset="0"/>
              </a:rPr>
              <a:t>- the principal deity of the land</a:t>
            </a:r>
          </a:p>
          <a:p>
            <a:pPr eaLnBrk="1" hangingPunct="1">
              <a:buFont typeface="Wingdings" charset="0"/>
              <a:buNone/>
              <a:defRPr/>
            </a:pPr>
            <a:r>
              <a:rPr lang="en-US" sz="2800" dirty="0">
                <a:solidFill>
                  <a:srgbClr val="FFCC00"/>
                </a:solidFill>
                <a:effectLst>
                  <a:glow rad="101600">
                    <a:schemeClr val="bg2">
                      <a:alpha val="75000"/>
                    </a:schemeClr>
                  </a:glow>
                </a:effectLst>
                <a:ea typeface="ＭＳ Ｐゴシック" charset="0"/>
              </a:rPr>
              <a:t>- means "lord" or "master" </a:t>
            </a:r>
          </a:p>
          <a:p>
            <a:pPr eaLnBrk="1" hangingPunct="1">
              <a:buFont typeface="Wingdings" charset="0"/>
              <a:buNone/>
              <a:defRPr/>
            </a:pPr>
            <a:r>
              <a:rPr lang="en-US" sz="2800" dirty="0">
                <a:solidFill>
                  <a:srgbClr val="FFCC00"/>
                </a:solidFill>
                <a:effectLst>
                  <a:glow rad="101600">
                    <a:schemeClr val="bg2">
                      <a:alpha val="75000"/>
                    </a:schemeClr>
                  </a:glow>
                </a:effectLst>
                <a:ea typeface="ＭＳ Ｐゴシック" charset="0"/>
              </a:rPr>
              <a:t>- Canaanites depended upon for survival</a:t>
            </a:r>
          </a:p>
        </p:txBody>
      </p:sp>
      <p:pic>
        <p:nvPicPr>
          <p:cNvPr id="94212" name="Picture 5" descr="amarnatable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97713" y="152400"/>
            <a:ext cx="2046287" cy="31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3" name="Text Box 8"/>
          <p:cNvSpPr txBox="1">
            <a:spLocks noChangeArrowheads="1"/>
          </p:cNvSpPr>
          <p:nvPr/>
        </p:nvSpPr>
        <p:spPr bwMode="auto">
          <a:xfrm>
            <a:off x="8610600" y="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b="1">
                <a:latin typeface="Arial" charset="0"/>
                <a:cs typeface="Arial" charset="0"/>
              </a:rPr>
              <a:t>90</a:t>
            </a:r>
          </a:p>
        </p:txBody>
      </p:sp>
      <p:pic>
        <p:nvPicPr>
          <p:cNvPr id="94214" name="Picture 1"/>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940425" y="3500438"/>
            <a:ext cx="269240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5060">
                                            <p:txEl>
                                              <p:pRg st="0" end="0"/>
                                            </p:txEl>
                                          </p:spTgt>
                                        </p:tgtEl>
                                        <p:attrNameLst>
                                          <p:attrName>style.visibility</p:attrName>
                                        </p:attrNameLst>
                                      </p:cBhvr>
                                      <p:to>
                                        <p:strVal val="visible"/>
                                      </p:to>
                                    </p:set>
                                    <p:anim calcmode="lin" valueType="num">
                                      <p:cBhvr additive="base">
                                        <p:cTn id="7" dur="500" fill="hold"/>
                                        <p:tgtEl>
                                          <p:spTgt spid="4506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5060">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060">
                                            <p:txEl>
                                              <p:pRg st="1" end="1"/>
                                            </p:txEl>
                                          </p:spTgt>
                                        </p:tgtEl>
                                        <p:attrNameLst>
                                          <p:attrName>style.visibility</p:attrName>
                                        </p:attrNameLst>
                                      </p:cBhvr>
                                      <p:to>
                                        <p:strVal val="visible"/>
                                      </p:to>
                                    </p:set>
                                    <p:anim calcmode="lin" valueType="num">
                                      <p:cBhvr additive="base">
                                        <p:cTn id="11" dur="500" fill="hold"/>
                                        <p:tgtEl>
                                          <p:spTgt spid="45060">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506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45060">
                                            <p:txEl>
                                              <p:pRg st="2" end="2"/>
                                            </p:txEl>
                                          </p:spTgt>
                                        </p:tgtEl>
                                        <p:attrNameLst>
                                          <p:attrName>style.visibility</p:attrName>
                                        </p:attrNameLst>
                                      </p:cBhvr>
                                      <p:to>
                                        <p:strVal val="visible"/>
                                      </p:to>
                                    </p:set>
                                    <p:anim calcmode="lin" valueType="num">
                                      <p:cBhvr additive="base">
                                        <p:cTn id="17" dur="500" fill="hold"/>
                                        <p:tgtEl>
                                          <p:spTgt spid="45060">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506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45060">
                                            <p:txEl>
                                              <p:pRg st="3" end="3"/>
                                            </p:txEl>
                                          </p:spTgt>
                                        </p:tgtEl>
                                        <p:attrNameLst>
                                          <p:attrName>style.visibility</p:attrName>
                                        </p:attrNameLst>
                                      </p:cBhvr>
                                      <p:to>
                                        <p:strVal val="visible"/>
                                      </p:to>
                                    </p:set>
                                    <p:anim calcmode="lin" valueType="num">
                                      <p:cBhvr additive="base">
                                        <p:cTn id="23" dur="500" fill="hold"/>
                                        <p:tgtEl>
                                          <p:spTgt spid="45060">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506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45060">
                                            <p:txEl>
                                              <p:pRg st="4" end="4"/>
                                            </p:txEl>
                                          </p:spTgt>
                                        </p:tgtEl>
                                        <p:attrNameLst>
                                          <p:attrName>style.visibility</p:attrName>
                                        </p:attrNameLst>
                                      </p:cBhvr>
                                      <p:to>
                                        <p:strVal val="visible"/>
                                      </p:to>
                                    </p:set>
                                    <p:anim calcmode="lin" valueType="num">
                                      <p:cBhvr additive="base">
                                        <p:cTn id="29" dur="500" fill="hold"/>
                                        <p:tgtEl>
                                          <p:spTgt spid="45060">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506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45060">
                                            <p:txEl>
                                              <p:pRg st="5" end="5"/>
                                            </p:txEl>
                                          </p:spTgt>
                                        </p:tgtEl>
                                        <p:attrNameLst>
                                          <p:attrName>style.visibility</p:attrName>
                                        </p:attrNameLst>
                                      </p:cBhvr>
                                      <p:to>
                                        <p:strVal val="visible"/>
                                      </p:to>
                                    </p:set>
                                    <p:anim calcmode="lin" valueType="num">
                                      <p:cBhvr additive="base">
                                        <p:cTn id="35" dur="500" fill="hold"/>
                                        <p:tgtEl>
                                          <p:spTgt spid="45060">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5060">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3" name="Picture 2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5875"/>
            <a:ext cx="9177338"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4" name="Title 1"/>
          <p:cNvSpPr>
            <a:spLocks noGrp="1"/>
          </p:cNvSpPr>
          <p:nvPr>
            <p:ph type="title"/>
          </p:nvPr>
        </p:nvSpPr>
        <p:spPr>
          <a:xfrm>
            <a:off x="1336675" y="44450"/>
            <a:ext cx="7772400" cy="1143000"/>
          </a:xfrm>
        </p:spPr>
        <p:txBody>
          <a:bodyPr/>
          <a:lstStyle/>
          <a:p>
            <a:r>
              <a:rPr lang="en-US" sz="8000">
                <a:latin typeface="Arial" charset="0"/>
                <a:ea typeface="ＭＳ Ｐゴシック" charset="0"/>
              </a:rPr>
              <a:t>The Baal Cycle</a:t>
            </a:r>
          </a:p>
        </p:txBody>
      </p:sp>
      <p:pic>
        <p:nvPicPr>
          <p:cNvPr id="95235" name="Picture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1420813"/>
            <a:ext cx="9159875" cy="543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9"/>
          <p:cNvSpPr txBox="1">
            <a:spLocks noChangeArrowheads="1"/>
          </p:cNvSpPr>
          <p:nvPr/>
        </p:nvSpPr>
        <p:spPr bwMode="auto">
          <a:xfrm>
            <a:off x="-88881" y="6146140"/>
            <a:ext cx="1800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indent="0" algn="ctr" eaLnBrk="1" fontAlgn="auto" hangingPunct="1">
              <a:spcBef>
                <a:spcPts val="0"/>
              </a:spcBef>
              <a:spcAft>
                <a:spcPts val="0"/>
              </a:spcAft>
              <a:defRPr/>
            </a:pPr>
            <a:r>
              <a:rPr lang="en-US" sz="2800" b="1" kern="0" dirty="0">
                <a:solidFill>
                  <a:srgbClr val="FFFFFF"/>
                </a:solidFill>
                <a:effectLst>
                  <a:glow rad="241300">
                    <a:srgbClr val="000000">
                      <a:alpha val="86000"/>
                    </a:srgbClr>
                  </a:glow>
                </a:effectLst>
                <a:latin typeface="Arial"/>
                <a:cs typeface="Arial"/>
              </a:rPr>
              <a:t>Winter</a:t>
            </a:r>
          </a:p>
        </p:txBody>
      </p:sp>
      <p:sp>
        <p:nvSpPr>
          <p:cNvPr id="6" name="Text Box 9"/>
          <p:cNvSpPr txBox="1">
            <a:spLocks noChangeArrowheads="1"/>
          </p:cNvSpPr>
          <p:nvPr/>
        </p:nvSpPr>
        <p:spPr bwMode="auto">
          <a:xfrm>
            <a:off x="1567303" y="6146140"/>
            <a:ext cx="1800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indent="0" algn="ctr" eaLnBrk="1" fontAlgn="auto" hangingPunct="1">
              <a:spcBef>
                <a:spcPts val="0"/>
              </a:spcBef>
              <a:spcAft>
                <a:spcPts val="0"/>
              </a:spcAft>
              <a:defRPr/>
            </a:pPr>
            <a:r>
              <a:rPr lang="en-US" sz="2800" b="1" kern="0" dirty="0">
                <a:solidFill>
                  <a:srgbClr val="FFFFFF"/>
                </a:solidFill>
                <a:effectLst>
                  <a:glow rad="241300">
                    <a:srgbClr val="000000">
                      <a:alpha val="86000"/>
                    </a:srgbClr>
                  </a:glow>
                </a:effectLst>
                <a:latin typeface="Arial"/>
                <a:cs typeface="Arial"/>
              </a:rPr>
              <a:t>Spring</a:t>
            </a:r>
          </a:p>
        </p:txBody>
      </p:sp>
      <p:sp>
        <p:nvSpPr>
          <p:cNvPr id="8" name="Text Box 9"/>
          <p:cNvSpPr txBox="1">
            <a:spLocks noChangeArrowheads="1"/>
          </p:cNvSpPr>
          <p:nvPr/>
        </p:nvSpPr>
        <p:spPr bwMode="auto">
          <a:xfrm>
            <a:off x="3223487" y="6146140"/>
            <a:ext cx="16365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indent="0" algn="ctr" eaLnBrk="1" fontAlgn="auto" hangingPunct="1">
              <a:spcBef>
                <a:spcPts val="0"/>
              </a:spcBef>
              <a:spcAft>
                <a:spcPts val="0"/>
              </a:spcAft>
              <a:defRPr/>
            </a:pPr>
            <a:r>
              <a:rPr lang="en-US" sz="2800" b="1" kern="0" dirty="0">
                <a:solidFill>
                  <a:srgbClr val="FFFFFF"/>
                </a:solidFill>
                <a:effectLst>
                  <a:glow rad="241300">
                    <a:srgbClr val="000000">
                      <a:alpha val="86000"/>
                    </a:srgbClr>
                  </a:glow>
                </a:effectLst>
                <a:latin typeface="Arial"/>
                <a:cs typeface="Arial"/>
              </a:rPr>
              <a:t>Summer</a:t>
            </a:r>
          </a:p>
        </p:txBody>
      </p:sp>
      <p:sp>
        <p:nvSpPr>
          <p:cNvPr id="9" name="Text Box 9"/>
          <p:cNvSpPr txBox="1">
            <a:spLocks noChangeArrowheads="1"/>
          </p:cNvSpPr>
          <p:nvPr/>
        </p:nvSpPr>
        <p:spPr bwMode="auto">
          <a:xfrm>
            <a:off x="5887783" y="6146140"/>
            <a:ext cx="16365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indent="0" algn="ctr" eaLnBrk="1" fontAlgn="auto" hangingPunct="1">
              <a:spcBef>
                <a:spcPts val="0"/>
              </a:spcBef>
              <a:spcAft>
                <a:spcPts val="0"/>
              </a:spcAft>
              <a:defRPr/>
            </a:pPr>
            <a:r>
              <a:rPr lang="en-US" sz="2800" b="1" kern="0" dirty="0">
                <a:solidFill>
                  <a:srgbClr val="FFFFFF"/>
                </a:solidFill>
                <a:effectLst>
                  <a:glow rad="241300">
                    <a:srgbClr val="000000">
                      <a:alpha val="86000"/>
                    </a:srgbClr>
                  </a:glow>
                </a:effectLst>
                <a:latin typeface="Arial"/>
                <a:cs typeface="Arial"/>
              </a:rPr>
              <a:t>Winter</a:t>
            </a:r>
          </a:p>
        </p:txBody>
      </p:sp>
      <p:sp>
        <p:nvSpPr>
          <p:cNvPr id="10" name="Text Box 9"/>
          <p:cNvSpPr txBox="1">
            <a:spLocks noChangeArrowheads="1"/>
          </p:cNvSpPr>
          <p:nvPr/>
        </p:nvSpPr>
        <p:spPr bwMode="auto">
          <a:xfrm>
            <a:off x="7543967" y="6146140"/>
            <a:ext cx="16365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indent="0" algn="ctr" eaLnBrk="1" fontAlgn="auto" hangingPunct="1">
              <a:spcBef>
                <a:spcPts val="0"/>
              </a:spcBef>
              <a:spcAft>
                <a:spcPts val="0"/>
              </a:spcAft>
              <a:defRPr/>
            </a:pPr>
            <a:r>
              <a:rPr lang="en-US" sz="2800" b="1" kern="0" dirty="0">
                <a:solidFill>
                  <a:srgbClr val="FFFFFF"/>
                </a:solidFill>
                <a:effectLst>
                  <a:glow rad="241300">
                    <a:srgbClr val="000000">
                      <a:alpha val="86000"/>
                    </a:srgbClr>
                  </a:glow>
                </a:effectLst>
                <a:latin typeface="Arial"/>
                <a:cs typeface="Arial"/>
              </a:rPr>
              <a:t>Spring</a:t>
            </a:r>
          </a:p>
        </p:txBody>
      </p:sp>
      <p:sp>
        <p:nvSpPr>
          <p:cNvPr id="11" name="Text Box 9"/>
          <p:cNvSpPr txBox="1">
            <a:spLocks noChangeArrowheads="1"/>
          </p:cNvSpPr>
          <p:nvPr/>
        </p:nvSpPr>
        <p:spPr bwMode="auto">
          <a:xfrm>
            <a:off x="4591639" y="6146140"/>
            <a:ext cx="13847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indent="0" algn="ctr" eaLnBrk="1" fontAlgn="auto" hangingPunct="1">
              <a:spcBef>
                <a:spcPts val="0"/>
              </a:spcBef>
              <a:spcAft>
                <a:spcPts val="0"/>
              </a:spcAft>
              <a:defRPr/>
            </a:pPr>
            <a:r>
              <a:rPr lang="en-US" sz="2800" b="1" kern="0" dirty="0">
                <a:solidFill>
                  <a:srgbClr val="FFFFFF"/>
                </a:solidFill>
                <a:effectLst>
                  <a:glow rad="241300">
                    <a:srgbClr val="000000">
                      <a:alpha val="86000"/>
                    </a:srgbClr>
                  </a:glow>
                </a:effectLst>
                <a:latin typeface="Arial"/>
                <a:cs typeface="Arial"/>
              </a:rPr>
              <a:t>Fall</a:t>
            </a:r>
          </a:p>
        </p:txBody>
      </p:sp>
      <p:pic>
        <p:nvPicPr>
          <p:cNvPr id="95242" name="Picture 31" descr="eyptian god adopted by pho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1619250" cy="342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1" descr="eyptian god adopted by phoe"/>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5400000">
            <a:off x="429419" y="4944269"/>
            <a:ext cx="768350"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1" descr="eyptian god adopted by phoe"/>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835150" y="3625850"/>
            <a:ext cx="792163" cy="167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byblos goddess"/>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555875" y="3625850"/>
            <a:ext cx="762000"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9"/>
          <p:cNvSpPr txBox="1">
            <a:spLocks noChangeArrowheads="1"/>
          </p:cNvSpPr>
          <p:nvPr/>
        </p:nvSpPr>
        <p:spPr bwMode="auto">
          <a:xfrm>
            <a:off x="77342" y="3789040"/>
            <a:ext cx="146775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indent="0" algn="ctr" eaLnBrk="1" fontAlgn="auto" hangingPunct="1">
              <a:spcBef>
                <a:spcPts val="0"/>
              </a:spcBef>
              <a:spcAft>
                <a:spcPts val="0"/>
              </a:spcAft>
              <a:defRPr/>
            </a:pPr>
            <a:r>
              <a:rPr lang="en-US" sz="2800" b="1" kern="0" dirty="0">
                <a:solidFill>
                  <a:srgbClr val="FFFFFF"/>
                </a:solidFill>
                <a:effectLst>
                  <a:glow rad="241300">
                    <a:srgbClr val="000000">
                      <a:alpha val="86000"/>
                    </a:srgbClr>
                  </a:glow>
                </a:effectLst>
                <a:latin typeface="Arial"/>
                <a:cs typeface="Arial"/>
              </a:rPr>
              <a:t>Mot kills Baal</a:t>
            </a:r>
          </a:p>
        </p:txBody>
      </p:sp>
      <p:sp>
        <p:nvSpPr>
          <p:cNvPr id="17" name="Text Box 9"/>
          <p:cNvSpPr txBox="1">
            <a:spLocks noChangeArrowheads="1"/>
          </p:cNvSpPr>
          <p:nvPr/>
        </p:nvSpPr>
        <p:spPr bwMode="auto">
          <a:xfrm>
            <a:off x="1835696" y="2564904"/>
            <a:ext cx="146775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indent="0" algn="ctr" eaLnBrk="1" fontAlgn="auto" hangingPunct="1">
              <a:spcBef>
                <a:spcPts val="0"/>
              </a:spcBef>
              <a:spcAft>
                <a:spcPts val="0"/>
              </a:spcAft>
              <a:defRPr/>
            </a:pPr>
            <a:r>
              <a:rPr lang="en-US" sz="2800" b="1" kern="0" dirty="0">
                <a:solidFill>
                  <a:srgbClr val="FFFFFF"/>
                </a:solidFill>
                <a:effectLst>
                  <a:glow rad="241300">
                    <a:srgbClr val="000000">
                      <a:alpha val="86000"/>
                    </a:srgbClr>
                  </a:glow>
                </a:effectLst>
                <a:latin typeface="Arial"/>
                <a:cs typeface="Arial"/>
              </a:rPr>
              <a:t>Baal Rises</a:t>
            </a:r>
          </a:p>
        </p:txBody>
      </p:sp>
      <p:sp>
        <p:nvSpPr>
          <p:cNvPr id="18" name="Striped Right Arrow 17"/>
          <p:cNvSpPr/>
          <p:nvPr/>
        </p:nvSpPr>
        <p:spPr bwMode="auto">
          <a:xfrm rot="19408674">
            <a:off x="1092200" y="4752975"/>
            <a:ext cx="977900" cy="484188"/>
          </a:xfrm>
          <a:prstGeom prst="stripedRightArrow">
            <a:avLst/>
          </a:prstGeom>
          <a:solidFill>
            <a:schemeClr val="accent1"/>
          </a:solidFill>
          <a:ln w="38100" cap="flat" cmpd="sng" algn="ctr">
            <a:solidFill>
              <a:schemeClr val="bg2"/>
            </a:solidFill>
            <a:prstDash val="solid"/>
            <a:round/>
            <a:headEnd type="none" w="med" len="med"/>
            <a:tailEnd type="none" w="med" len="med"/>
          </a:ln>
          <a:effectLst/>
        </p:spPr>
        <p:txBody>
          <a:bodyPr wrap="none"/>
          <a:lstStyle/>
          <a:p>
            <a:pPr>
              <a:defRPr/>
            </a:pPr>
            <a:endParaRPr lang="en-US">
              <a:solidFill>
                <a:srgbClr val="FFFFFF"/>
              </a:solidFill>
              <a:latin typeface="Times New Roman" pitchFamily="-105" charset="0"/>
            </a:endParaRPr>
          </a:p>
        </p:txBody>
      </p:sp>
      <p:pic>
        <p:nvPicPr>
          <p:cNvPr id="20" name="Picture 31" descr="eyptian god adopted by phoe"/>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5400000">
            <a:off x="6220619" y="5036344"/>
            <a:ext cx="768350"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1" descr="eyptian god adopted by phoe"/>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626350" y="3716338"/>
            <a:ext cx="79216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 descr="byblos goddess"/>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347075" y="3716338"/>
            <a:ext cx="762000" cy="167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9"/>
          <p:cNvSpPr txBox="1">
            <a:spLocks noChangeArrowheads="1"/>
          </p:cNvSpPr>
          <p:nvPr/>
        </p:nvSpPr>
        <p:spPr bwMode="auto">
          <a:xfrm>
            <a:off x="5868046" y="3789040"/>
            <a:ext cx="146775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indent="0" algn="ctr" eaLnBrk="1" fontAlgn="auto" hangingPunct="1">
              <a:spcBef>
                <a:spcPts val="0"/>
              </a:spcBef>
              <a:spcAft>
                <a:spcPts val="0"/>
              </a:spcAft>
              <a:defRPr/>
            </a:pPr>
            <a:r>
              <a:rPr lang="en-US" sz="2800" b="1" kern="0" dirty="0">
                <a:solidFill>
                  <a:srgbClr val="FFFFFF"/>
                </a:solidFill>
                <a:effectLst>
                  <a:glow rad="241300">
                    <a:srgbClr val="000000">
                      <a:alpha val="86000"/>
                    </a:srgbClr>
                  </a:glow>
                </a:effectLst>
                <a:latin typeface="Arial"/>
                <a:cs typeface="Arial"/>
              </a:rPr>
              <a:t>Mot kills Baal</a:t>
            </a:r>
          </a:p>
        </p:txBody>
      </p:sp>
      <p:sp>
        <p:nvSpPr>
          <p:cNvPr id="24" name="Text Box 9"/>
          <p:cNvSpPr txBox="1">
            <a:spLocks noChangeArrowheads="1"/>
          </p:cNvSpPr>
          <p:nvPr/>
        </p:nvSpPr>
        <p:spPr bwMode="auto">
          <a:xfrm>
            <a:off x="7626400" y="2656793"/>
            <a:ext cx="146775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indent="0" algn="ctr" eaLnBrk="1" fontAlgn="auto" hangingPunct="1">
              <a:spcBef>
                <a:spcPts val="0"/>
              </a:spcBef>
              <a:spcAft>
                <a:spcPts val="0"/>
              </a:spcAft>
              <a:defRPr/>
            </a:pPr>
            <a:r>
              <a:rPr lang="en-US" sz="2800" b="1" kern="0" dirty="0">
                <a:solidFill>
                  <a:srgbClr val="FFFFFF"/>
                </a:solidFill>
                <a:effectLst>
                  <a:glow rad="241300">
                    <a:srgbClr val="000000">
                      <a:alpha val="86000"/>
                    </a:srgbClr>
                  </a:glow>
                </a:effectLst>
                <a:latin typeface="Arial"/>
                <a:cs typeface="Arial"/>
              </a:rPr>
              <a:t>Baal Rises</a:t>
            </a:r>
          </a:p>
        </p:txBody>
      </p:sp>
      <p:sp>
        <p:nvSpPr>
          <p:cNvPr id="25" name="Striped Right Arrow 24"/>
          <p:cNvSpPr/>
          <p:nvPr/>
        </p:nvSpPr>
        <p:spPr bwMode="auto">
          <a:xfrm rot="19408674">
            <a:off x="6881813" y="4845050"/>
            <a:ext cx="979487" cy="484188"/>
          </a:xfrm>
          <a:prstGeom prst="stripedRightArrow">
            <a:avLst/>
          </a:prstGeom>
          <a:solidFill>
            <a:schemeClr val="accent1"/>
          </a:solidFill>
          <a:ln w="38100" cap="flat" cmpd="sng" algn="ctr">
            <a:solidFill>
              <a:schemeClr val="bg2"/>
            </a:solidFill>
            <a:prstDash val="solid"/>
            <a:round/>
            <a:headEnd type="none" w="med" len="med"/>
            <a:tailEnd type="none" w="med" len="med"/>
          </a:ln>
          <a:effectLst/>
        </p:spPr>
        <p:txBody>
          <a:bodyPr wrap="none"/>
          <a:lstStyle/>
          <a:p>
            <a:pPr>
              <a:defRPr/>
            </a:pPr>
            <a:endParaRPr lang="en-US">
              <a:solidFill>
                <a:srgbClr val="FFFFFF"/>
              </a:solidFill>
              <a:latin typeface="Times New Roman" pitchFamily="-105" charset="0"/>
            </a:endParaRPr>
          </a:p>
        </p:txBody>
      </p:sp>
      <p:sp>
        <p:nvSpPr>
          <p:cNvPr id="19" name="Striped Right Arrow 18"/>
          <p:cNvSpPr/>
          <p:nvPr/>
        </p:nvSpPr>
        <p:spPr bwMode="auto">
          <a:xfrm rot="1576156">
            <a:off x="3076575" y="5183188"/>
            <a:ext cx="3155950" cy="484187"/>
          </a:xfrm>
          <a:prstGeom prst="stripedRightArrow">
            <a:avLst/>
          </a:prstGeom>
          <a:solidFill>
            <a:schemeClr val="accent1"/>
          </a:solidFill>
          <a:ln w="38100" cap="flat" cmpd="sng" algn="ctr">
            <a:solidFill>
              <a:schemeClr val="bg2"/>
            </a:solidFill>
            <a:prstDash val="solid"/>
            <a:round/>
            <a:headEnd type="none" w="med" len="med"/>
            <a:tailEnd type="none" w="med" len="med"/>
          </a:ln>
          <a:effectLst/>
        </p:spPr>
        <p:txBody>
          <a:bodyPr wrap="none"/>
          <a:lstStyle/>
          <a:p>
            <a:pPr>
              <a:defRPr/>
            </a:pPr>
            <a:endParaRPr lang="en-US">
              <a:solidFill>
                <a:srgbClr val="FFFFFF"/>
              </a:solidFill>
              <a:latin typeface="Times New Roman" pitchFamily="-105"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16"/>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par>
                          <p:cTn id="14" fill="hold" nodeType="afterGroup">
                            <p:stCondLst>
                              <p:cond delay="0"/>
                            </p:stCondLst>
                            <p:childTnLst>
                              <p:par>
                                <p:cTn id="15" presetID="1" presetClass="entr" presetSubtype="0"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par>
                          <p:cTn id="17" fill="hold" nodeType="afterGroup">
                            <p:stCondLst>
                              <p:cond delay="0"/>
                            </p:stCondLst>
                            <p:childTnLst>
                              <p:par>
                                <p:cTn id="18" presetID="1" presetClass="entr" presetSubtype="0"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childTnLst>
                          </p:cTn>
                        </p:par>
                        <p:par>
                          <p:cTn id="28" fill="hold" nodeType="afterGroup">
                            <p:stCondLst>
                              <p:cond delay="0"/>
                            </p:stCondLst>
                            <p:childTnLst>
                              <p:par>
                                <p:cTn id="29" presetID="1" presetClass="entr" presetSubtype="0"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par>
                          <p:cTn id="31" fill="hold" nodeType="afterGroup">
                            <p:stCondLst>
                              <p:cond delay="0"/>
                            </p:stCondLst>
                            <p:childTnLst>
                              <p:par>
                                <p:cTn id="32" presetID="1" presetClass="entr" presetSubtype="0" fill="hold" nodeType="afterEffect">
                                  <p:stCondLst>
                                    <p:cond delay="0"/>
                                  </p:stCondLst>
                                  <p:childTnLst>
                                    <p:set>
                                      <p:cBhvr>
                                        <p:cTn id="33" dur="1" fill="hold">
                                          <p:stCondLst>
                                            <p:cond delay="0"/>
                                          </p:stCondLst>
                                        </p:cTn>
                                        <p:tgtEl>
                                          <p:spTgt spid="23"/>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0"/>
                                          </p:stCondLst>
                                        </p:cTn>
                                        <p:tgtEl>
                                          <p:spTgt spid="25"/>
                                        </p:tgtEl>
                                        <p:attrNameLst>
                                          <p:attrName>style.visibility</p:attrName>
                                        </p:attrNameLst>
                                      </p:cBhvr>
                                      <p:to>
                                        <p:strVal val="visible"/>
                                      </p:to>
                                    </p:set>
                                  </p:childTnLst>
                                </p:cTn>
                              </p:par>
                            </p:childTnLst>
                          </p:cTn>
                        </p:par>
                        <p:par>
                          <p:cTn id="38" fill="hold" nodeType="afterGroup">
                            <p:stCondLst>
                              <p:cond delay="0"/>
                            </p:stCondLst>
                            <p:childTnLst>
                              <p:par>
                                <p:cTn id="39" presetID="1" presetClass="entr" presetSubtype="0" fill="hold" nodeType="after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par>
                          <p:cTn id="41" fill="hold" nodeType="afterGroup">
                            <p:stCondLst>
                              <p:cond delay="0"/>
                            </p:stCondLst>
                            <p:childTnLst>
                              <p:par>
                                <p:cTn id="42" presetID="1" presetClass="entr" presetSubtype="0" fill="hold" nodeType="afterEffect">
                                  <p:stCondLst>
                                    <p:cond delay="0"/>
                                  </p:stCondLst>
                                  <p:childTnLst>
                                    <p:set>
                                      <p:cBhvr>
                                        <p:cTn id="43" dur="1" fill="hold">
                                          <p:stCondLst>
                                            <p:cond delay="0"/>
                                          </p:stCondLst>
                                        </p:cTn>
                                        <p:tgtEl>
                                          <p:spTgt spid="21"/>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nodeType="clickEffect">
                                  <p:stCondLst>
                                    <p:cond delay="0"/>
                                  </p:stCondLst>
                                  <p:childTnLst>
                                    <p:set>
                                      <p:cBhvr>
                                        <p:cTn id="47"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6257" name="Picture 12"/>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5875"/>
            <a:ext cx="9177338"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2" name="Picture 2" descr="harves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1371600"/>
            <a:ext cx="2297113"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3" descr="baal"/>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162800" y="685800"/>
            <a:ext cx="1514475" cy="291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Rectangle 4"/>
          <p:cNvSpPr>
            <a:spLocks noGrp="1" noChangeArrowheads="1"/>
          </p:cNvSpPr>
          <p:nvPr>
            <p:ph type="title"/>
          </p:nvPr>
        </p:nvSpPr>
        <p:spPr>
          <a:xfrm>
            <a:off x="3352800" y="76200"/>
            <a:ext cx="2514600" cy="762000"/>
          </a:xfrm>
        </p:spPr>
        <p:txBody>
          <a:bodyPr/>
          <a:lstStyle/>
          <a:p>
            <a:pPr eaLnBrk="1" hangingPunct="1">
              <a:defRPr/>
            </a:pPr>
            <a:r>
              <a:rPr lang="en-US" dirty="0">
                <a:solidFill>
                  <a:srgbClr val="FFFFFF"/>
                </a:solidFill>
                <a:ea typeface="ＭＳ Ｐゴシック" charset="0"/>
              </a:rPr>
              <a:t>Religion</a:t>
            </a:r>
          </a:p>
        </p:txBody>
      </p:sp>
      <p:sp>
        <p:nvSpPr>
          <p:cNvPr id="46085" name="Rectangle 5"/>
          <p:cNvSpPr>
            <a:spLocks noGrp="1" noChangeArrowheads="1"/>
          </p:cNvSpPr>
          <p:nvPr>
            <p:ph type="body" idx="1"/>
          </p:nvPr>
        </p:nvSpPr>
        <p:spPr>
          <a:xfrm>
            <a:off x="0" y="3962400"/>
            <a:ext cx="9144000" cy="533400"/>
          </a:xfrm>
          <a:effectLst>
            <a:outerShdw blurRad="63500" dist="38099" dir="2700000" algn="ctr" rotWithShape="0">
              <a:schemeClr val="bg2">
                <a:alpha val="74998"/>
              </a:schemeClr>
            </a:outerShdw>
          </a:effectLst>
        </p:spPr>
        <p:txBody>
          <a:bodyPr/>
          <a:lstStyle/>
          <a:p>
            <a:pPr eaLnBrk="1" hangingPunct="1">
              <a:buFont typeface="Wingdings" pitchFamily="-105" charset="2"/>
              <a:buNone/>
              <a:defRPr/>
            </a:pPr>
            <a:r>
              <a:rPr lang="en-US" sz="2800" dirty="0">
                <a:solidFill>
                  <a:srgbClr val="FFFF00"/>
                </a:solidFill>
                <a:ea typeface="Times New Roman" pitchFamily="-105" charset="0"/>
              </a:rPr>
              <a:t>Mot (death) in winter defeated by Baal (life) in spring</a:t>
            </a:r>
          </a:p>
        </p:txBody>
      </p:sp>
      <p:pic>
        <p:nvPicPr>
          <p:cNvPr id="46086" name="Picture 6" descr="queue"/>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715000" y="4724400"/>
            <a:ext cx="2971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3" name="Text Box 7"/>
          <p:cNvSpPr txBox="1">
            <a:spLocks noChangeArrowheads="1"/>
          </p:cNvSpPr>
          <p:nvPr/>
        </p:nvSpPr>
        <p:spPr bwMode="auto">
          <a:xfrm>
            <a:off x="8610600" y="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b="1">
                <a:latin typeface="Arial" charset="0"/>
                <a:cs typeface="Arial" charset="0"/>
              </a:rPr>
              <a:t>90</a:t>
            </a:r>
          </a:p>
        </p:txBody>
      </p:sp>
      <p:sp>
        <p:nvSpPr>
          <p:cNvPr id="46088" name="Rectangle 8"/>
          <p:cNvSpPr>
            <a:spLocks noChangeArrowheads="1"/>
          </p:cNvSpPr>
          <p:nvPr/>
        </p:nvSpPr>
        <p:spPr bwMode="auto">
          <a:xfrm>
            <a:off x="1219200" y="762000"/>
            <a:ext cx="6553200" cy="685800"/>
          </a:xfrm>
          <a:prstGeom prst="rect">
            <a:avLst/>
          </a:prstGeom>
          <a:noFill/>
          <a:ln w="9525">
            <a:noFill/>
            <a:miter lim="800000"/>
            <a:headEnd/>
            <a:tailEnd/>
          </a:ln>
          <a:effectLst>
            <a:outerShdw blurRad="63500" dist="38099" dir="2700000" algn="ctr" rotWithShape="0">
              <a:schemeClr val="bg2">
                <a:alpha val="74998"/>
              </a:schemeClr>
            </a:outerShdw>
          </a:effectLst>
        </p:spPr>
        <p:txBody>
          <a:bodyPr/>
          <a:lstStyle/>
          <a:p>
            <a:pPr marL="342900" indent="-342900" algn="ctr">
              <a:spcBef>
                <a:spcPct val="20000"/>
              </a:spcBef>
              <a:buClr>
                <a:schemeClr val="accent2"/>
              </a:buClr>
              <a:buSzPct val="80000"/>
              <a:buFont typeface="Wingdings" charset="0"/>
              <a:buNone/>
              <a:defRPr/>
            </a:pPr>
            <a:r>
              <a:rPr lang="en-US" sz="3200" b="1" dirty="0">
                <a:latin typeface="Arial"/>
                <a:cs typeface="Arial"/>
              </a:rPr>
              <a:t>Baal fertility cycle (Baal Epic)</a:t>
            </a:r>
            <a:r>
              <a:rPr lang="en-US" sz="3200" b="1" dirty="0">
                <a:solidFill>
                  <a:srgbClr val="333300"/>
                </a:solidFill>
                <a:latin typeface="Arial"/>
                <a:cs typeface="Arial"/>
              </a:rPr>
              <a:t> </a:t>
            </a:r>
            <a:endParaRPr lang="en-US" sz="3200" dirty="0">
              <a:latin typeface="Arial"/>
              <a:ea typeface="Times New Roman" charset="0"/>
              <a:cs typeface="Arial"/>
            </a:endParaRPr>
          </a:p>
        </p:txBody>
      </p:sp>
      <p:sp>
        <p:nvSpPr>
          <p:cNvPr id="46089" name="Text Box 9"/>
          <p:cNvSpPr txBox="1">
            <a:spLocks noChangeArrowheads="1"/>
          </p:cNvSpPr>
          <p:nvPr/>
        </p:nvSpPr>
        <p:spPr bwMode="auto">
          <a:xfrm>
            <a:off x="323850" y="4648200"/>
            <a:ext cx="5314950" cy="2062163"/>
          </a:xfrm>
          <a:prstGeom prst="rect">
            <a:avLst/>
          </a:prstGeom>
          <a:noFill/>
          <a:ln w="9525">
            <a:noFill/>
            <a:miter lim="800000"/>
            <a:headEnd/>
            <a:tailEnd/>
          </a:ln>
          <a:effectLst>
            <a:outerShdw blurRad="63500" dist="38099" dir="2700000" algn="ctr" rotWithShape="0">
              <a:schemeClr val="bg2">
                <a:alpha val="74998"/>
              </a:schemeClr>
            </a:outerShdw>
          </a:effectLst>
        </p:spPr>
        <p:txBody>
          <a:bodyPr>
            <a:spAutoFit/>
          </a:bodyPr>
          <a:lstStyle/>
          <a:p>
            <a:pPr>
              <a:defRPr/>
            </a:pPr>
            <a:r>
              <a:rPr lang="en-US" sz="3200" b="1" dirty="0">
                <a:solidFill>
                  <a:srgbClr val="FFFF00"/>
                </a:solidFill>
                <a:latin typeface="Arial"/>
                <a:ea typeface="Times New Roman" pitchFamily="-105" charset="0"/>
                <a:cs typeface="Arial"/>
              </a:rPr>
              <a:t>Temple prostitution and sexual fertility rites in religious worship helped Baal resurrect in spring</a:t>
            </a:r>
          </a:p>
        </p:txBody>
      </p:sp>
      <p:sp>
        <p:nvSpPr>
          <p:cNvPr id="46090" name="Line 10"/>
          <p:cNvSpPr>
            <a:spLocks noChangeShapeType="1"/>
          </p:cNvSpPr>
          <p:nvPr/>
        </p:nvSpPr>
        <p:spPr bwMode="auto">
          <a:xfrm flipH="1">
            <a:off x="1447800" y="3276600"/>
            <a:ext cx="0" cy="609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1" name="Line 11"/>
          <p:cNvSpPr>
            <a:spLocks noChangeShapeType="1"/>
          </p:cNvSpPr>
          <p:nvPr/>
        </p:nvSpPr>
        <p:spPr bwMode="auto">
          <a:xfrm flipH="1" flipV="1">
            <a:off x="7924800" y="3276600"/>
            <a:ext cx="0" cy="609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2" name="Line 12"/>
          <p:cNvSpPr>
            <a:spLocks noChangeShapeType="1"/>
          </p:cNvSpPr>
          <p:nvPr/>
        </p:nvSpPr>
        <p:spPr bwMode="auto">
          <a:xfrm rot="16200000" flipH="1">
            <a:off x="4610100" y="800100"/>
            <a:ext cx="0" cy="61722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fade">
                                      <p:cBhvr>
                                        <p:cTn id="7" dur="500"/>
                                        <p:tgtEl>
                                          <p:spTgt spid="460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6090"/>
                                        </p:tgtEl>
                                        <p:attrNameLst>
                                          <p:attrName>style.visibility</p:attrName>
                                        </p:attrNameLst>
                                      </p:cBhvr>
                                      <p:to>
                                        <p:strVal val="visible"/>
                                      </p:to>
                                    </p:set>
                                    <p:animEffect transition="in" filter="wipe(up)">
                                      <p:cBhvr>
                                        <p:cTn id="12" dur="500"/>
                                        <p:tgtEl>
                                          <p:spTgt spid="4609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9" presetClass="entr" presetSubtype="10" fill="hold" grpId="0" nodeType="clickEffect">
                                  <p:stCondLst>
                                    <p:cond delay="0"/>
                                  </p:stCondLst>
                                  <p:childTnLst>
                                    <p:set>
                                      <p:cBhvr>
                                        <p:cTn id="16" dur="1" fill="hold">
                                          <p:stCondLst>
                                            <p:cond delay="0"/>
                                          </p:stCondLst>
                                        </p:cTn>
                                        <p:tgtEl>
                                          <p:spTgt spid="46085">
                                            <p:txEl>
                                              <p:pRg st="0" end="0"/>
                                            </p:txEl>
                                          </p:spTgt>
                                        </p:tgtEl>
                                        <p:attrNameLst>
                                          <p:attrName>style.visibility</p:attrName>
                                        </p:attrNameLst>
                                      </p:cBhvr>
                                      <p:to>
                                        <p:strVal val="visible"/>
                                      </p:to>
                                    </p:set>
                                    <p:anim calcmode="lin" valueType="num">
                                      <p:cBhvr>
                                        <p:cTn id="17" dur="5000" fill="hold"/>
                                        <p:tgtEl>
                                          <p:spTgt spid="46085">
                                            <p:txEl>
                                              <p:pRg st="0" end="0"/>
                                            </p:txEl>
                                          </p:spTgt>
                                        </p:tgtEl>
                                        <p:attrNameLst>
                                          <p:attrName>ppt_w</p:attrName>
                                        </p:attrNameLst>
                                      </p:cBhvr>
                                      <p:tavLst>
                                        <p:tav tm="0" fmla="#ppt_w*sin(2.5*pi*$)">
                                          <p:val>
                                            <p:fltVal val="0"/>
                                          </p:val>
                                        </p:tav>
                                        <p:tav tm="100000">
                                          <p:val>
                                            <p:fltVal val="1"/>
                                          </p:val>
                                        </p:tav>
                                      </p:tavLst>
                                    </p:anim>
                                    <p:anim calcmode="lin" valueType="num">
                                      <p:cBhvr>
                                        <p:cTn id="18" dur="5000" fill="hold"/>
                                        <p:tgtEl>
                                          <p:spTgt spid="4608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6092"/>
                                        </p:tgtEl>
                                        <p:attrNameLst>
                                          <p:attrName>style.visibility</p:attrName>
                                        </p:attrNameLst>
                                      </p:cBhvr>
                                      <p:to>
                                        <p:strVal val="visible"/>
                                      </p:to>
                                    </p:set>
                                    <p:animEffect transition="in" filter="wipe(left)">
                                      <p:cBhvr>
                                        <p:cTn id="23" dur="500"/>
                                        <p:tgtEl>
                                          <p:spTgt spid="4609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6091"/>
                                        </p:tgtEl>
                                        <p:attrNameLst>
                                          <p:attrName>style.visibility</p:attrName>
                                        </p:attrNameLst>
                                      </p:cBhvr>
                                      <p:to>
                                        <p:strVal val="visible"/>
                                      </p:to>
                                    </p:set>
                                    <p:animEffect transition="in" filter="wipe(down)">
                                      <p:cBhvr>
                                        <p:cTn id="28" dur="500"/>
                                        <p:tgtEl>
                                          <p:spTgt spid="4609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5" presetClass="entr" presetSubtype="0" fill="hold" nodeType="clickEffect">
                                  <p:stCondLst>
                                    <p:cond delay="0"/>
                                  </p:stCondLst>
                                  <p:childTnLst>
                                    <p:set>
                                      <p:cBhvr>
                                        <p:cTn id="32" dur="1" fill="hold">
                                          <p:stCondLst>
                                            <p:cond delay="0"/>
                                          </p:stCondLst>
                                        </p:cTn>
                                        <p:tgtEl>
                                          <p:spTgt spid="46083"/>
                                        </p:tgtEl>
                                        <p:attrNameLst>
                                          <p:attrName>style.visibility</p:attrName>
                                        </p:attrNameLst>
                                      </p:cBhvr>
                                      <p:to>
                                        <p:strVal val="visible"/>
                                      </p:to>
                                    </p:set>
                                    <p:anim calcmode="lin" valueType="num">
                                      <p:cBhvr>
                                        <p:cTn id="33" dur="1000" fill="hold"/>
                                        <p:tgtEl>
                                          <p:spTgt spid="46083"/>
                                        </p:tgtEl>
                                        <p:attrNameLst>
                                          <p:attrName>ppt_w</p:attrName>
                                        </p:attrNameLst>
                                      </p:cBhvr>
                                      <p:tavLst>
                                        <p:tav tm="0">
                                          <p:val>
                                            <p:fltVal val="0"/>
                                          </p:val>
                                        </p:tav>
                                        <p:tav tm="100000">
                                          <p:val>
                                            <p:strVal val="#ppt_w"/>
                                          </p:val>
                                        </p:tav>
                                      </p:tavLst>
                                    </p:anim>
                                    <p:anim calcmode="lin" valueType="num">
                                      <p:cBhvr>
                                        <p:cTn id="34" dur="1000" fill="hold"/>
                                        <p:tgtEl>
                                          <p:spTgt spid="46083"/>
                                        </p:tgtEl>
                                        <p:attrNameLst>
                                          <p:attrName>ppt_h</p:attrName>
                                        </p:attrNameLst>
                                      </p:cBhvr>
                                      <p:tavLst>
                                        <p:tav tm="0">
                                          <p:val>
                                            <p:fltVal val="0"/>
                                          </p:val>
                                        </p:tav>
                                        <p:tav tm="100000">
                                          <p:val>
                                            <p:strVal val="#ppt_h"/>
                                          </p:val>
                                        </p:tav>
                                      </p:tavLst>
                                    </p:anim>
                                    <p:anim calcmode="lin" valueType="num">
                                      <p:cBhvr>
                                        <p:cTn id="35" dur="1000" fill="hold"/>
                                        <p:tgtEl>
                                          <p:spTgt spid="46083"/>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4608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6089"/>
                                        </p:tgtEl>
                                        <p:attrNameLst>
                                          <p:attrName>style.visibility</p:attrName>
                                        </p:attrNameLst>
                                      </p:cBhvr>
                                      <p:to>
                                        <p:strVal val="visible"/>
                                      </p:to>
                                    </p:set>
                                    <p:animEffect transition="in" filter="fade">
                                      <p:cBhvr>
                                        <p:cTn id="41" dur="500"/>
                                        <p:tgtEl>
                                          <p:spTgt spid="4608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nodeType="clickEffect">
                                  <p:stCondLst>
                                    <p:cond delay="0"/>
                                  </p:stCondLst>
                                  <p:childTnLst>
                                    <p:set>
                                      <p:cBhvr>
                                        <p:cTn id="45" dur="1" fill="hold">
                                          <p:stCondLst>
                                            <p:cond delay="0"/>
                                          </p:stCondLst>
                                        </p:cTn>
                                        <p:tgtEl>
                                          <p:spTgt spid="46086"/>
                                        </p:tgtEl>
                                        <p:attrNameLst>
                                          <p:attrName>style.visibility</p:attrName>
                                        </p:attrNameLst>
                                      </p:cBhvr>
                                      <p:to>
                                        <p:strVal val="visible"/>
                                      </p:to>
                                    </p:set>
                                    <p:animEffect transition="in" filter="fade">
                                      <p:cBhvr>
                                        <p:cTn id="46" dur="500"/>
                                        <p:tgtEl>
                                          <p:spTgt spid="46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build="p" autoUpdateAnimBg="0"/>
      <p:bldP spid="46089" grpId="0" autoUpdateAnimBg="0"/>
      <p:bldP spid="46090" grpId="0" animBg="1"/>
      <p:bldP spid="46091" grpId="0" animBg="1"/>
      <p:bldP spid="4609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2" descr="Med Sea today"/>
          <p:cNvPicPr>
            <a:picLocks noChangeAspect="1" noChangeArrowheads="1"/>
          </p:cNvPicPr>
          <p:nvPr/>
        </p:nvPicPr>
        <p:blipFill>
          <a:blip r:embed="rId2" cstate="screen">
            <a:lum bright="-18000" contrast="6000"/>
            <a:extLst>
              <a:ext uri="{28A0092B-C50C-407E-A947-70E740481C1C}">
                <a14:useLocalDpi xmlns:a14="http://schemas.microsoft.com/office/drawing/2010/main"/>
              </a:ext>
            </a:extLst>
          </a:blip>
          <a:srcRect/>
          <a:stretch>
            <a:fillRect/>
          </a:stretch>
        </p:blipFill>
        <p:spPr bwMode="auto">
          <a:xfrm>
            <a:off x="0" y="447675"/>
            <a:ext cx="9144000"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Text Box 3"/>
          <p:cNvSpPr txBox="1">
            <a:spLocks noChangeArrowheads="1"/>
          </p:cNvSpPr>
          <p:nvPr/>
        </p:nvSpPr>
        <p:spPr bwMode="auto">
          <a:xfrm>
            <a:off x="5638800" y="2209800"/>
            <a:ext cx="2590800" cy="585788"/>
          </a:xfrm>
          <a:prstGeom prst="rect">
            <a:avLst/>
          </a:prstGeom>
          <a:noFill/>
          <a:ln w="9525">
            <a:noFill/>
            <a:miter lim="800000"/>
            <a:headEnd/>
            <a:tailEnd/>
          </a:ln>
          <a:effectLst>
            <a:outerShdw blurRad="63500" dist="71842" dir="2700000" algn="ctr" rotWithShape="0">
              <a:schemeClr val="tx1">
                <a:alpha val="74998"/>
              </a:schemeClr>
            </a:outerShdw>
          </a:effectLst>
        </p:spPr>
        <p:txBody>
          <a:bodyPr>
            <a:spAutoFit/>
          </a:bodyPr>
          <a:lstStyle/>
          <a:p>
            <a:pPr>
              <a:spcBef>
                <a:spcPct val="50000"/>
              </a:spcBef>
              <a:defRPr/>
            </a:pPr>
            <a:r>
              <a:rPr lang="en-US" sz="3200" b="1">
                <a:solidFill>
                  <a:srgbClr val="FFFFFF"/>
                </a:solidFill>
                <a:latin typeface="Arial"/>
                <a:ea typeface="+mn-ea"/>
                <a:cs typeface="Arial"/>
              </a:rPr>
              <a:t>Tubal</a:t>
            </a:r>
          </a:p>
        </p:txBody>
      </p:sp>
      <p:sp>
        <p:nvSpPr>
          <p:cNvPr id="63492" name="Text Box 4"/>
          <p:cNvSpPr txBox="1">
            <a:spLocks noChangeArrowheads="1"/>
          </p:cNvSpPr>
          <p:nvPr/>
        </p:nvSpPr>
        <p:spPr bwMode="auto">
          <a:xfrm>
            <a:off x="3962400" y="1706563"/>
            <a:ext cx="2590800" cy="585787"/>
          </a:xfrm>
          <a:prstGeom prst="rect">
            <a:avLst/>
          </a:prstGeom>
          <a:noFill/>
          <a:ln w="9525">
            <a:noFill/>
            <a:miter lim="800000"/>
            <a:headEnd/>
            <a:tailEnd/>
          </a:ln>
          <a:effectLst>
            <a:outerShdw blurRad="63500" dist="71842" dir="2700000" algn="ctr" rotWithShape="0">
              <a:schemeClr val="tx1">
                <a:alpha val="74998"/>
              </a:schemeClr>
            </a:outerShdw>
          </a:effectLst>
        </p:spPr>
        <p:txBody>
          <a:bodyPr>
            <a:spAutoFit/>
          </a:bodyPr>
          <a:lstStyle/>
          <a:p>
            <a:pPr>
              <a:spcBef>
                <a:spcPct val="50000"/>
              </a:spcBef>
              <a:defRPr/>
            </a:pPr>
            <a:r>
              <a:rPr lang="en-US" sz="3200" b="1">
                <a:solidFill>
                  <a:srgbClr val="FFFFFF"/>
                </a:solidFill>
                <a:latin typeface="Arial"/>
                <a:ea typeface="+mn-ea"/>
                <a:cs typeface="Arial"/>
              </a:rPr>
              <a:t>Meshech</a:t>
            </a:r>
          </a:p>
        </p:txBody>
      </p:sp>
      <p:sp>
        <p:nvSpPr>
          <p:cNvPr id="63493" name="Text Box 5"/>
          <p:cNvSpPr txBox="1">
            <a:spLocks noChangeArrowheads="1"/>
          </p:cNvSpPr>
          <p:nvPr/>
        </p:nvSpPr>
        <p:spPr bwMode="auto">
          <a:xfrm>
            <a:off x="533400" y="4724400"/>
            <a:ext cx="2590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spcBef>
                <a:spcPct val="50000"/>
              </a:spcBef>
              <a:defRPr/>
            </a:pPr>
            <a:r>
              <a:rPr lang="en-US" sz="4000" b="1">
                <a:solidFill>
                  <a:schemeClr val="accent2"/>
                </a:solidFill>
                <a:latin typeface="Arial"/>
                <a:ea typeface="+mn-ea"/>
                <a:cs typeface="Arial"/>
              </a:rPr>
              <a:t>Put</a:t>
            </a:r>
          </a:p>
        </p:txBody>
      </p:sp>
      <p:sp>
        <p:nvSpPr>
          <p:cNvPr id="63494" name="Text Box 6"/>
          <p:cNvSpPr txBox="1">
            <a:spLocks noChangeArrowheads="1"/>
          </p:cNvSpPr>
          <p:nvPr/>
        </p:nvSpPr>
        <p:spPr bwMode="auto">
          <a:xfrm>
            <a:off x="2286000" y="563563"/>
            <a:ext cx="2590800" cy="585787"/>
          </a:xfrm>
          <a:prstGeom prst="rect">
            <a:avLst/>
          </a:prstGeom>
          <a:noFill/>
          <a:ln w="9525">
            <a:noFill/>
            <a:miter lim="800000"/>
            <a:headEnd/>
            <a:tailEnd/>
          </a:ln>
          <a:effectLst>
            <a:outerShdw blurRad="63500" dist="71842" dir="2700000" algn="ctr" rotWithShape="0">
              <a:schemeClr val="tx1">
                <a:alpha val="74998"/>
              </a:schemeClr>
            </a:outerShdw>
          </a:effectLst>
        </p:spPr>
        <p:txBody>
          <a:bodyPr>
            <a:spAutoFit/>
          </a:bodyPr>
          <a:lstStyle/>
          <a:p>
            <a:pPr>
              <a:spcBef>
                <a:spcPct val="50000"/>
              </a:spcBef>
              <a:defRPr/>
            </a:pPr>
            <a:r>
              <a:rPr lang="en-US" sz="3200" b="1">
                <a:solidFill>
                  <a:srgbClr val="FFFFFF"/>
                </a:solidFill>
                <a:latin typeface="Arial"/>
                <a:ea typeface="+mn-ea"/>
                <a:cs typeface="Arial"/>
              </a:rPr>
              <a:t>Gomer</a:t>
            </a:r>
          </a:p>
        </p:txBody>
      </p:sp>
      <p:sp>
        <p:nvSpPr>
          <p:cNvPr id="63495" name="Text Box 7"/>
          <p:cNvSpPr txBox="1">
            <a:spLocks noChangeArrowheads="1"/>
          </p:cNvSpPr>
          <p:nvPr/>
        </p:nvSpPr>
        <p:spPr bwMode="auto">
          <a:xfrm>
            <a:off x="6934200" y="3078163"/>
            <a:ext cx="2590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spcBef>
                <a:spcPct val="50000"/>
              </a:spcBef>
              <a:defRPr/>
            </a:pPr>
            <a:r>
              <a:rPr lang="en-US" sz="4000" b="1">
                <a:solidFill>
                  <a:srgbClr val="FF0000"/>
                </a:solidFill>
                <a:latin typeface="Arial"/>
                <a:ea typeface="+mn-ea"/>
                <a:cs typeface="Arial"/>
              </a:rPr>
              <a:t>Aram</a:t>
            </a:r>
          </a:p>
        </p:txBody>
      </p:sp>
      <p:sp>
        <p:nvSpPr>
          <p:cNvPr id="63496" name="Text Box 8"/>
          <p:cNvSpPr txBox="1">
            <a:spLocks noChangeArrowheads="1"/>
          </p:cNvSpPr>
          <p:nvPr/>
        </p:nvSpPr>
        <p:spPr bwMode="auto">
          <a:xfrm>
            <a:off x="6553200" y="1828800"/>
            <a:ext cx="2590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spcBef>
                <a:spcPct val="50000"/>
              </a:spcBef>
              <a:defRPr/>
            </a:pPr>
            <a:r>
              <a:rPr lang="en-US" sz="4000" b="1">
                <a:solidFill>
                  <a:srgbClr val="FF0000"/>
                </a:solidFill>
                <a:latin typeface="Arial"/>
                <a:ea typeface="+mn-ea"/>
                <a:cs typeface="Arial"/>
              </a:rPr>
              <a:t>Asshur</a:t>
            </a:r>
          </a:p>
        </p:txBody>
      </p:sp>
      <p:sp>
        <p:nvSpPr>
          <p:cNvPr id="63497" name="Text Box 9"/>
          <p:cNvSpPr txBox="1">
            <a:spLocks noChangeArrowheads="1"/>
          </p:cNvSpPr>
          <p:nvPr/>
        </p:nvSpPr>
        <p:spPr bwMode="auto">
          <a:xfrm>
            <a:off x="5715000" y="4191000"/>
            <a:ext cx="2590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spcBef>
                <a:spcPct val="50000"/>
              </a:spcBef>
              <a:defRPr/>
            </a:pPr>
            <a:r>
              <a:rPr lang="en-US" sz="4000" b="1">
                <a:solidFill>
                  <a:schemeClr val="accent2"/>
                </a:solidFill>
                <a:latin typeface="Arial"/>
                <a:ea typeface="+mn-ea"/>
                <a:cs typeface="Arial"/>
              </a:rPr>
              <a:t>Canaan</a:t>
            </a:r>
          </a:p>
        </p:txBody>
      </p:sp>
      <p:sp>
        <p:nvSpPr>
          <p:cNvPr id="63498" name="Text Box 10"/>
          <p:cNvSpPr txBox="1">
            <a:spLocks noChangeArrowheads="1"/>
          </p:cNvSpPr>
          <p:nvPr/>
        </p:nvSpPr>
        <p:spPr bwMode="auto">
          <a:xfrm>
            <a:off x="3200400" y="5486400"/>
            <a:ext cx="2590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spcBef>
                <a:spcPct val="50000"/>
              </a:spcBef>
              <a:defRPr/>
            </a:pPr>
            <a:r>
              <a:rPr lang="en-US" sz="4000" b="1">
                <a:solidFill>
                  <a:schemeClr val="accent2"/>
                </a:solidFill>
                <a:latin typeface="Arial"/>
                <a:ea typeface="+mn-ea"/>
                <a:cs typeface="Arial"/>
              </a:rPr>
              <a:t>Mizraim</a:t>
            </a:r>
          </a:p>
        </p:txBody>
      </p:sp>
      <p:sp>
        <p:nvSpPr>
          <p:cNvPr id="63499" name="Text Box 11"/>
          <p:cNvSpPr txBox="1">
            <a:spLocks noChangeArrowheads="1"/>
          </p:cNvSpPr>
          <p:nvPr/>
        </p:nvSpPr>
        <p:spPr bwMode="auto">
          <a:xfrm>
            <a:off x="3200400" y="2133600"/>
            <a:ext cx="2590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spcBef>
                <a:spcPct val="50000"/>
              </a:spcBef>
              <a:defRPr/>
            </a:pPr>
            <a:r>
              <a:rPr lang="en-US" sz="4000" b="1">
                <a:solidFill>
                  <a:srgbClr val="FF0000"/>
                </a:solidFill>
                <a:latin typeface="Arial"/>
                <a:ea typeface="+mn-ea"/>
                <a:cs typeface="Arial"/>
              </a:rPr>
              <a:t>Lud</a:t>
            </a:r>
          </a:p>
        </p:txBody>
      </p:sp>
      <p:sp>
        <p:nvSpPr>
          <p:cNvPr id="63500" name="Text Box 12"/>
          <p:cNvSpPr txBox="1">
            <a:spLocks noChangeArrowheads="1"/>
          </p:cNvSpPr>
          <p:nvPr/>
        </p:nvSpPr>
        <p:spPr bwMode="auto">
          <a:xfrm>
            <a:off x="6324600" y="1066800"/>
            <a:ext cx="2590800" cy="585788"/>
          </a:xfrm>
          <a:prstGeom prst="rect">
            <a:avLst/>
          </a:prstGeom>
          <a:noFill/>
          <a:ln w="9525">
            <a:noFill/>
            <a:miter lim="800000"/>
            <a:headEnd/>
            <a:tailEnd/>
          </a:ln>
          <a:effectLst>
            <a:outerShdw blurRad="63500" dist="71842" dir="2700000" algn="ctr" rotWithShape="0">
              <a:schemeClr val="tx1">
                <a:alpha val="74998"/>
              </a:schemeClr>
            </a:outerShdw>
          </a:effectLst>
        </p:spPr>
        <p:txBody>
          <a:bodyPr>
            <a:spAutoFit/>
          </a:bodyPr>
          <a:lstStyle/>
          <a:p>
            <a:pPr>
              <a:spcBef>
                <a:spcPct val="50000"/>
              </a:spcBef>
              <a:defRPr/>
            </a:pPr>
            <a:r>
              <a:rPr lang="en-US" sz="3200" b="1">
                <a:solidFill>
                  <a:srgbClr val="FFFFFF"/>
                </a:solidFill>
                <a:latin typeface="Arial"/>
                <a:ea typeface="+mn-ea"/>
                <a:cs typeface="Arial"/>
              </a:rPr>
              <a:t>Togarmah</a:t>
            </a:r>
          </a:p>
        </p:txBody>
      </p:sp>
      <p:sp>
        <p:nvSpPr>
          <p:cNvPr id="63501" name="Text Box 13"/>
          <p:cNvSpPr txBox="1">
            <a:spLocks noChangeArrowheads="1"/>
          </p:cNvSpPr>
          <p:nvPr/>
        </p:nvSpPr>
        <p:spPr bwMode="auto">
          <a:xfrm>
            <a:off x="990600" y="3429000"/>
            <a:ext cx="32004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spcBef>
                <a:spcPct val="50000"/>
              </a:spcBef>
              <a:defRPr/>
            </a:pPr>
            <a:r>
              <a:rPr lang="en-US" sz="4000" b="1">
                <a:solidFill>
                  <a:schemeClr val="accent2"/>
                </a:solidFill>
                <a:latin typeface="Arial"/>
                <a:ea typeface="+mn-ea"/>
                <a:cs typeface="Arial"/>
              </a:rPr>
              <a:t>Caphtorites</a:t>
            </a:r>
          </a:p>
        </p:txBody>
      </p:sp>
      <p:sp>
        <p:nvSpPr>
          <p:cNvPr id="63502" name="Text Box 14"/>
          <p:cNvSpPr txBox="1">
            <a:spLocks noChangeArrowheads="1"/>
          </p:cNvSpPr>
          <p:nvPr/>
        </p:nvSpPr>
        <p:spPr bwMode="auto">
          <a:xfrm>
            <a:off x="4876800" y="6248400"/>
            <a:ext cx="4267200" cy="579438"/>
          </a:xfrm>
          <a:prstGeom prst="rect">
            <a:avLst/>
          </a:prstGeom>
          <a:noFill/>
          <a:ln w="9525">
            <a:noFill/>
            <a:miter lim="800000"/>
            <a:headEnd/>
            <a:tailEnd/>
          </a:ln>
          <a:effectLst>
            <a:outerShdw blurRad="63500" dist="29783" dir="1514402" algn="ctr" rotWithShape="0">
              <a:schemeClr val="tx1">
                <a:alpha val="74998"/>
              </a:schemeClr>
            </a:outerShdw>
          </a:effectLst>
        </p:spPr>
        <p:txBody>
          <a:bodyPr>
            <a:spAutoFit/>
          </a:bodyPr>
          <a:lstStyle/>
          <a:p>
            <a:pPr algn="r">
              <a:spcBef>
                <a:spcPct val="50000"/>
              </a:spcBef>
              <a:defRPr/>
            </a:pPr>
            <a:r>
              <a:rPr lang="en-US" sz="3200" b="1">
                <a:solidFill>
                  <a:schemeClr val="bg1"/>
                </a:solidFill>
                <a:latin typeface="Arial"/>
                <a:ea typeface="+mn-ea"/>
                <a:cs typeface="Arial"/>
              </a:rPr>
              <a:t>Genesis 10</a:t>
            </a:r>
          </a:p>
        </p:txBody>
      </p:sp>
      <p:sp>
        <p:nvSpPr>
          <p:cNvPr id="78862" name="Text Box 15"/>
          <p:cNvSpPr txBox="1">
            <a:spLocks noChangeArrowheads="1"/>
          </p:cNvSpPr>
          <p:nvPr/>
        </p:nvSpPr>
        <p:spPr bwMode="auto">
          <a:xfrm>
            <a:off x="8578850" y="14288"/>
            <a:ext cx="527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chemeClr val="bg1"/>
                </a:solidFill>
                <a:latin typeface="Arial" charset="0"/>
                <a:cs typeface="Arial" charset="0"/>
              </a:rPr>
              <a:t>92</a:t>
            </a:r>
          </a:p>
        </p:txBody>
      </p:sp>
      <p:sp>
        <p:nvSpPr>
          <p:cNvPr id="63504" name="Oval 16"/>
          <p:cNvSpPr>
            <a:spLocks noChangeArrowheads="1"/>
          </p:cNvSpPr>
          <p:nvPr/>
        </p:nvSpPr>
        <p:spPr bwMode="auto">
          <a:xfrm>
            <a:off x="2667000" y="1524000"/>
            <a:ext cx="6477000" cy="2514600"/>
          </a:xfrm>
          <a:prstGeom prst="ellipse">
            <a:avLst/>
          </a:prstGeom>
          <a:noFill/>
          <a:ln w="76200">
            <a:solidFill>
              <a:srgbClr val="FF0000"/>
            </a:solidFill>
            <a:round/>
            <a:headEnd/>
            <a:tailEnd/>
          </a:ln>
          <a:effectLst>
            <a:outerShdw blurRad="63500" dist="71842" dir="2700000" algn="ctr" rotWithShape="0">
              <a:schemeClr val="tx2">
                <a:alpha val="74998"/>
              </a:schemeClr>
            </a:outerShdw>
          </a:effectLst>
        </p:spPr>
        <p:txBody>
          <a:bodyPr wrap="none" anchor="ctr"/>
          <a:lstStyle/>
          <a:p>
            <a:pPr>
              <a:defRPr/>
            </a:pPr>
            <a:endParaRPr lang="en-US">
              <a:latin typeface="Arial"/>
              <a:ea typeface="+mn-ea"/>
              <a:cs typeface="Arial"/>
            </a:endParaRPr>
          </a:p>
        </p:txBody>
      </p:sp>
      <p:sp>
        <p:nvSpPr>
          <p:cNvPr id="63505" name="Oval 17"/>
          <p:cNvSpPr>
            <a:spLocks noChangeArrowheads="1"/>
          </p:cNvSpPr>
          <p:nvPr/>
        </p:nvSpPr>
        <p:spPr bwMode="auto">
          <a:xfrm>
            <a:off x="76200" y="3124200"/>
            <a:ext cx="7543800" cy="3124200"/>
          </a:xfrm>
          <a:prstGeom prst="ellipse">
            <a:avLst/>
          </a:prstGeom>
          <a:noFill/>
          <a:ln w="76200">
            <a:solidFill>
              <a:srgbClr val="0033CC"/>
            </a:solidFill>
            <a:round/>
            <a:headEnd/>
            <a:tailEnd/>
          </a:ln>
          <a:effectLst>
            <a:outerShdw blurRad="63500" dist="71842" dir="2700000" algn="ctr" rotWithShape="0">
              <a:schemeClr val="tx2">
                <a:alpha val="74998"/>
              </a:schemeClr>
            </a:outerShdw>
          </a:effectLst>
        </p:spPr>
        <p:txBody>
          <a:bodyPr wrap="none" anchor="ctr"/>
          <a:lstStyle/>
          <a:p>
            <a:pPr algn="ctr">
              <a:defRPr/>
            </a:pPr>
            <a:endParaRPr lang="en-US">
              <a:solidFill>
                <a:schemeClr val="accent2"/>
              </a:solidFill>
              <a:latin typeface="Arial"/>
              <a:ea typeface="+mn-ea"/>
              <a:cs typeface="Arial"/>
            </a:endParaRPr>
          </a:p>
        </p:txBody>
      </p:sp>
      <p:sp>
        <p:nvSpPr>
          <p:cNvPr id="63506" name="Text Box 18"/>
          <p:cNvSpPr txBox="1">
            <a:spLocks noChangeArrowheads="1"/>
          </p:cNvSpPr>
          <p:nvPr/>
        </p:nvSpPr>
        <p:spPr bwMode="auto">
          <a:xfrm>
            <a:off x="1447800" y="1554163"/>
            <a:ext cx="2590800" cy="585787"/>
          </a:xfrm>
          <a:prstGeom prst="rect">
            <a:avLst/>
          </a:prstGeom>
          <a:noFill/>
          <a:ln w="9525">
            <a:noFill/>
            <a:miter lim="800000"/>
            <a:headEnd/>
            <a:tailEnd/>
          </a:ln>
          <a:effectLst>
            <a:outerShdw blurRad="63500" dist="71842" dir="2700000" algn="ctr" rotWithShape="0">
              <a:schemeClr val="tx1">
                <a:alpha val="74998"/>
              </a:schemeClr>
            </a:outerShdw>
          </a:effectLst>
        </p:spPr>
        <p:txBody>
          <a:bodyPr>
            <a:spAutoFit/>
          </a:bodyPr>
          <a:lstStyle/>
          <a:p>
            <a:pPr>
              <a:spcBef>
                <a:spcPct val="50000"/>
              </a:spcBef>
              <a:defRPr/>
            </a:pPr>
            <a:r>
              <a:rPr lang="en-US" sz="3200" b="1">
                <a:solidFill>
                  <a:srgbClr val="FFFFFF"/>
                </a:solidFill>
                <a:latin typeface="Arial"/>
                <a:ea typeface="+mn-ea"/>
                <a:cs typeface="Arial"/>
              </a:rPr>
              <a:t>Javan</a:t>
            </a:r>
          </a:p>
        </p:txBody>
      </p:sp>
      <p:sp>
        <p:nvSpPr>
          <p:cNvPr id="63507" name="Oval 19"/>
          <p:cNvSpPr>
            <a:spLocks noChangeArrowheads="1"/>
          </p:cNvSpPr>
          <p:nvPr/>
        </p:nvSpPr>
        <p:spPr bwMode="auto">
          <a:xfrm>
            <a:off x="0" y="457200"/>
            <a:ext cx="8991600" cy="2438400"/>
          </a:xfrm>
          <a:prstGeom prst="ellipse">
            <a:avLst/>
          </a:prstGeom>
          <a:noFill/>
          <a:ln w="76200">
            <a:solidFill>
              <a:schemeClr val="bg1"/>
            </a:solidFill>
            <a:round/>
            <a:headEnd/>
            <a:tailEnd/>
          </a:ln>
          <a:effectLst>
            <a:outerShdw blurRad="63500" dist="89803" dir="2700000" algn="ctr" rotWithShape="0">
              <a:schemeClr val="tx2">
                <a:alpha val="74998"/>
              </a:schemeClr>
            </a:outerShdw>
          </a:effectLst>
        </p:spPr>
        <p:txBody>
          <a:bodyPr wrap="none" anchor="ctr"/>
          <a:lstStyle/>
          <a:p>
            <a:pPr>
              <a:defRPr/>
            </a:pPr>
            <a:endParaRPr lang="en-US">
              <a:latin typeface="Arial"/>
              <a:ea typeface="+mn-ea"/>
              <a:cs typeface="Arial"/>
            </a:endParaRPr>
          </a:p>
        </p:txBody>
      </p:sp>
      <p:pic>
        <p:nvPicPr>
          <p:cNvPr id="63508" name="Picture 20" descr="DannyGoh"/>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733800" y="2971800"/>
            <a:ext cx="20574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9" name="Picture 21" descr="RickNov0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5575" y="762000"/>
            <a:ext cx="17494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69" name="Title 1"/>
          <p:cNvSpPr>
            <a:spLocks noGrp="1"/>
          </p:cNvSpPr>
          <p:nvPr>
            <p:ph type="title" idx="4294967295"/>
          </p:nvPr>
        </p:nvSpPr>
        <p:spPr>
          <a:xfrm>
            <a:off x="685800" y="-26988"/>
            <a:ext cx="7772400" cy="442913"/>
          </a:xfrm>
        </p:spPr>
        <p:txBody>
          <a:bodyPr/>
          <a:lstStyle/>
          <a:p>
            <a:r>
              <a:rPr lang="en-US" sz="3200">
                <a:latin typeface="Arial" charset="0"/>
                <a:ea typeface="ＭＳ Ｐゴシック" charset="0"/>
              </a:rPr>
              <a:t>Descendants of Noah's Sons</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6350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63509"/>
                                        </p:tgtEl>
                                        <p:attrNameLst>
                                          <p:attrName>style.visibility</p:attrName>
                                        </p:attrNameLst>
                                      </p:cBhvr>
                                      <p:to>
                                        <p:strVal val="visible"/>
                                      </p:to>
                                    </p:set>
                                    <p:animEffect transition="in" filter="fade">
                                      <p:cBhvr>
                                        <p:cTn id="11" dur="500"/>
                                        <p:tgtEl>
                                          <p:spTgt spid="6350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iterate type="lt">
                                    <p:tmAbs val="75"/>
                                  </p:iterate>
                                  <p:childTnLst>
                                    <p:set>
                                      <p:cBhvr>
                                        <p:cTn id="15" dur="1" fill="hold">
                                          <p:stCondLst>
                                            <p:cond delay="74"/>
                                          </p:stCondLst>
                                        </p:cTn>
                                        <p:tgtEl>
                                          <p:spTgt spid="63505"/>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63508"/>
                                        </p:tgtEl>
                                        <p:attrNameLst>
                                          <p:attrName>style.visibility</p:attrName>
                                        </p:attrNameLst>
                                      </p:cBhvr>
                                      <p:to>
                                        <p:strVal val="visible"/>
                                      </p:to>
                                    </p:set>
                                    <p:animEffect transition="in" filter="fade">
                                      <p:cBhvr>
                                        <p:cTn id="20" dur="500"/>
                                        <p:tgtEl>
                                          <p:spTgt spid="6350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iterate type="lt">
                                    <p:tmAbs val="75"/>
                                  </p:iterate>
                                  <p:childTnLst>
                                    <p:set>
                                      <p:cBhvr>
                                        <p:cTn id="24" dur="1" fill="hold">
                                          <p:stCondLst>
                                            <p:cond delay="74"/>
                                          </p:stCondLst>
                                        </p:cTn>
                                        <p:tgtEl>
                                          <p:spTgt spid="635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04" grpId="0" animBg="1"/>
      <p:bldP spid="63505" grpId="0" animBg="1" autoUpdateAnimBg="0"/>
      <p:bldP spid="63507"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1" name="Rectangle 8"/>
          <p:cNvSpPr>
            <a:spLocks noChangeArrowheads="1"/>
          </p:cNvSpPr>
          <p:nvPr/>
        </p:nvSpPr>
        <p:spPr bwMode="auto">
          <a:xfrm>
            <a:off x="5791200" y="0"/>
            <a:ext cx="3505200" cy="68580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97282" name="Picture 7"/>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62499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2" name="Rectangle 2"/>
          <p:cNvSpPr>
            <a:spLocks noGrp="1" noChangeArrowheads="1"/>
          </p:cNvSpPr>
          <p:nvPr>
            <p:ph type="title"/>
          </p:nvPr>
        </p:nvSpPr>
        <p:spPr>
          <a:xfrm>
            <a:off x="323528" y="0"/>
            <a:ext cx="5112568" cy="2133600"/>
          </a:xfrm>
        </p:spPr>
        <p:txBody>
          <a:bodyPr lIns="91440" tIns="45720" rIns="91440" bIns="45720"/>
          <a:lstStyle/>
          <a:p>
            <a:pPr eaLnBrk="1" hangingPunct="1">
              <a:lnSpc>
                <a:spcPct val="90000"/>
              </a:lnSpc>
              <a:spcBef>
                <a:spcPct val="20000"/>
              </a:spcBef>
              <a:buClr>
                <a:schemeClr val="accent2"/>
              </a:buClr>
              <a:buSzPct val="80000"/>
              <a:defRPr/>
            </a:pPr>
            <a:r>
              <a:rPr lang="en-US" sz="5400" dirty="0">
                <a:solidFill>
                  <a:schemeClr val="tx1"/>
                </a:solidFill>
                <a:effectLst>
                  <a:glow rad="241300">
                    <a:schemeClr val="bg2">
                      <a:alpha val="91000"/>
                    </a:schemeClr>
                  </a:glow>
                </a:effectLst>
                <a:ea typeface="+mn-ea"/>
              </a:rPr>
              <a:t>Child Sacrifice to Baal</a:t>
            </a:r>
          </a:p>
        </p:txBody>
      </p:sp>
      <p:sp>
        <p:nvSpPr>
          <p:cNvPr id="66563" name="Rectangle 3"/>
          <p:cNvSpPr>
            <a:spLocks noGrp="1" noChangeArrowheads="1"/>
          </p:cNvSpPr>
          <p:nvPr>
            <p:ph type="body" idx="1"/>
          </p:nvPr>
        </p:nvSpPr>
        <p:spPr>
          <a:xfrm>
            <a:off x="107504" y="2850976"/>
            <a:ext cx="5683696" cy="3962400"/>
          </a:xfrm>
        </p:spPr>
        <p:txBody>
          <a:bodyPr/>
          <a:lstStyle/>
          <a:p>
            <a:pPr eaLnBrk="1" hangingPunct="1">
              <a:lnSpc>
                <a:spcPct val="90000"/>
              </a:lnSpc>
              <a:buFont typeface="Wingdings" pitchFamily="-105" charset="2"/>
              <a:buChar char="l"/>
              <a:defRPr/>
            </a:pPr>
            <a:r>
              <a:rPr lang="en-US" sz="3600" dirty="0">
                <a:effectLst>
                  <a:glow rad="241300">
                    <a:schemeClr val="bg2">
                      <a:alpha val="91000"/>
                    </a:schemeClr>
                  </a:glow>
                </a:effectLst>
                <a:ea typeface="+mn-ea"/>
              </a:rPr>
              <a:t>During worship live babies were placed on the burning hot hands of the statue of Baal.  </a:t>
            </a:r>
          </a:p>
          <a:p>
            <a:pPr eaLnBrk="1" hangingPunct="1">
              <a:lnSpc>
                <a:spcPct val="90000"/>
              </a:lnSpc>
              <a:buFont typeface="Wingdings" pitchFamily="-105" charset="2"/>
              <a:buChar char="l"/>
              <a:defRPr/>
            </a:pPr>
            <a:r>
              <a:rPr lang="en-US" sz="3600" dirty="0">
                <a:effectLst>
                  <a:glow rad="241300">
                    <a:schemeClr val="bg2">
                      <a:alpha val="91000"/>
                    </a:schemeClr>
                  </a:glow>
                </a:effectLst>
                <a:ea typeface="+mn-ea"/>
              </a:rPr>
              <a:t>After dying they were then pushed into a hole underneath.</a:t>
            </a:r>
          </a:p>
        </p:txBody>
      </p:sp>
      <p:pic>
        <p:nvPicPr>
          <p:cNvPr id="66564"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15000" y="0"/>
            <a:ext cx="3581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6" name="Text Box 5"/>
          <p:cNvSpPr txBox="1">
            <a:spLocks noChangeArrowheads="1"/>
          </p:cNvSpPr>
          <p:nvPr/>
        </p:nvSpPr>
        <p:spPr bwMode="auto">
          <a:xfrm>
            <a:off x="8686800" y="762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b="1"/>
              <a:t>91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6564"/>
                                        </p:tgtEl>
                                        <p:attrNameLst>
                                          <p:attrName>style.visibility</p:attrName>
                                        </p:attrNameLst>
                                      </p:cBhvr>
                                      <p:to>
                                        <p:strVal val="visible"/>
                                      </p:to>
                                    </p:set>
                                    <p:animEffect transition="in" filter="fade">
                                      <p:cBhvr>
                                        <p:cTn id="7" dur="500"/>
                                        <p:tgtEl>
                                          <p:spTgt spid="665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6562"/>
                                        </p:tgtEl>
                                        <p:attrNameLst>
                                          <p:attrName>style.visibility</p:attrName>
                                        </p:attrNameLst>
                                      </p:cBhvr>
                                      <p:to>
                                        <p:strVal val="visible"/>
                                      </p:to>
                                    </p:set>
                                    <p:animEffect transition="in" filter="fade">
                                      <p:cBhvr>
                                        <p:cTn id="12" dur="500"/>
                                        <p:tgtEl>
                                          <p:spTgt spid="6656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6563">
                                            <p:txEl>
                                              <p:pRg st="0" end="0"/>
                                            </p:txEl>
                                          </p:spTgt>
                                        </p:tgtEl>
                                        <p:attrNameLst>
                                          <p:attrName>style.visibility</p:attrName>
                                        </p:attrNameLst>
                                      </p:cBhvr>
                                      <p:to>
                                        <p:strVal val="visible"/>
                                      </p:to>
                                    </p:set>
                                    <p:animEffect transition="in" filter="fade">
                                      <p:cBhvr>
                                        <p:cTn id="17" dur="500"/>
                                        <p:tgtEl>
                                          <p:spTgt spid="66563">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6563">
                                            <p:txEl>
                                              <p:pRg st="1" end="1"/>
                                            </p:txEl>
                                          </p:spTgt>
                                        </p:tgtEl>
                                        <p:attrNameLst>
                                          <p:attrName>style.visibility</p:attrName>
                                        </p:attrNameLst>
                                      </p:cBhvr>
                                      <p:to>
                                        <p:strVal val="visible"/>
                                      </p:to>
                                    </p:set>
                                    <p:animEffect transition="in" filter="fade">
                                      <p:cBhvr>
                                        <p:cTn id="22" dur="500"/>
                                        <p:tgtEl>
                                          <p:spTgt spid="665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autoUpdateAnimBg="0"/>
      <p:bldP spid="66563"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96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0" name="Rectangle 2"/>
          <p:cNvSpPr>
            <a:spLocks noGrp="1" noChangeArrowheads="1"/>
          </p:cNvSpPr>
          <p:nvPr>
            <p:ph type="title"/>
          </p:nvPr>
        </p:nvSpPr>
        <p:spPr/>
        <p:txBody>
          <a:bodyPr/>
          <a:lstStyle/>
          <a:p>
            <a:pPr eaLnBrk="1" hangingPunct="1">
              <a:defRPr/>
            </a:pPr>
            <a:r>
              <a:rPr lang="en-US">
                <a:latin typeface="Arial" charset="0"/>
                <a:ea typeface="ＭＳ Ｐゴシック" charset="0"/>
                <a:cs typeface="ＭＳ Ｐゴシック" charset="0"/>
              </a:rPr>
              <a:t>Modern Child Sacrifice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6-08-27 at 7.15.28 A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62969"/>
            <a:ext cx="9161570" cy="6920969"/>
          </a:xfrm>
          <a:prstGeom prst="rect">
            <a:avLst/>
          </a:prstGeom>
        </p:spPr>
      </p:pic>
      <p:sp>
        <p:nvSpPr>
          <p:cNvPr id="4" name="Title 3">
            <a:extLst>
              <a:ext uri="{FF2B5EF4-FFF2-40B4-BE49-F238E27FC236}">
                <a16:creationId xmlns:a16="http://schemas.microsoft.com/office/drawing/2014/main" id="{5896D640-6102-99C5-2D49-EEEB1C5E6B99}"/>
              </a:ext>
            </a:extLst>
          </p:cNvPr>
          <p:cNvSpPr>
            <a:spLocks noGrp="1"/>
          </p:cNvSpPr>
          <p:nvPr>
            <p:ph type="title" idx="4294967295"/>
          </p:nvPr>
        </p:nvSpPr>
        <p:spPr>
          <a:xfrm>
            <a:off x="251520" y="5301208"/>
            <a:ext cx="9070975" cy="1143000"/>
          </a:xfrm>
        </p:spPr>
        <p:txBody>
          <a:bodyPr/>
          <a:lstStyle/>
          <a:p>
            <a:r>
              <a:rPr lang="en-US" sz="3200" dirty="0">
                <a:solidFill>
                  <a:schemeClr val="bg2"/>
                </a:solidFill>
                <a:effectLst/>
              </a:rPr>
              <a:t>WALTER A. ELWELL</a:t>
            </a:r>
          </a:p>
        </p:txBody>
      </p:sp>
      <p:sp>
        <p:nvSpPr>
          <p:cNvPr id="5" name="Title 3">
            <a:extLst>
              <a:ext uri="{FF2B5EF4-FFF2-40B4-BE49-F238E27FC236}">
                <a16:creationId xmlns:a16="http://schemas.microsoft.com/office/drawing/2014/main" id="{8303EF80-D7E3-B68C-8DD6-1CE0550BA36D}"/>
              </a:ext>
            </a:extLst>
          </p:cNvPr>
          <p:cNvSpPr txBox="1">
            <a:spLocks/>
          </p:cNvSpPr>
          <p:nvPr/>
        </p:nvSpPr>
        <p:spPr bwMode="auto">
          <a:xfrm>
            <a:off x="827584" y="404664"/>
            <a:ext cx="7560839" cy="5112568"/>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a:ea typeface="ＭＳ Ｐゴシック" charset="-128"/>
                <a:cs typeface="Arial"/>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9pPr>
          </a:lstStyle>
          <a:p>
            <a:pPr algn="l"/>
            <a:r>
              <a:rPr lang="en-US" sz="2000" kern="0" dirty="0">
                <a:solidFill>
                  <a:schemeClr val="tx1"/>
                </a:solidFill>
                <a:effectLst/>
              </a:rPr>
              <a:t>"Contact among the many religions of the ancient Near East produced not only tension but also much syncretism or borrowing of concepts and practices. When Canaanite polytheism is compared with that of Mesopotamia, striking similarities appear that probably would not have occurred had the societies been totally isolated from each other. For example, some scholars suggest that in both cultures authority resided with the sky God. That was only the concept of authority, however. The implementation of authority needed some other deity. Although the sky god of Mesopotamia was Anu, the real power was exercised by Enlil, god of wind and storm. Likewise, El was the nominal head of the Canaanite gods, but the chief functions of deity were exemplified by the personification of storm, the god Hadad. He was the 'Baal,' or lord of gods and of humankind."</a:t>
            </a:r>
          </a:p>
        </p:txBody>
      </p:sp>
    </p:spTree>
    <p:extLst>
      <p:ext uri="{BB962C8B-B14F-4D97-AF65-F5344CB8AC3E}">
        <p14:creationId xmlns:p14="http://schemas.microsoft.com/office/powerpoint/2010/main" val="2231716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6-08-27 at 7.15.28 A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62969"/>
            <a:ext cx="9161570" cy="6920969"/>
          </a:xfrm>
          <a:prstGeom prst="rect">
            <a:avLst/>
          </a:prstGeom>
        </p:spPr>
      </p:pic>
      <p:sp>
        <p:nvSpPr>
          <p:cNvPr id="4" name="Title 3">
            <a:extLst>
              <a:ext uri="{FF2B5EF4-FFF2-40B4-BE49-F238E27FC236}">
                <a16:creationId xmlns:a16="http://schemas.microsoft.com/office/drawing/2014/main" id="{5896D640-6102-99C5-2D49-EEEB1C5E6B99}"/>
              </a:ext>
            </a:extLst>
          </p:cNvPr>
          <p:cNvSpPr>
            <a:spLocks noGrp="1"/>
          </p:cNvSpPr>
          <p:nvPr>
            <p:ph type="title" idx="4294967295"/>
          </p:nvPr>
        </p:nvSpPr>
        <p:spPr>
          <a:xfrm>
            <a:off x="251520" y="5301208"/>
            <a:ext cx="9070975" cy="1143000"/>
          </a:xfrm>
        </p:spPr>
        <p:txBody>
          <a:bodyPr/>
          <a:lstStyle/>
          <a:p>
            <a:r>
              <a:rPr lang="en-US" sz="3200" dirty="0">
                <a:solidFill>
                  <a:schemeClr val="bg2"/>
                </a:solidFill>
                <a:effectLst/>
              </a:rPr>
              <a:t>WALTER A. ELWELL</a:t>
            </a:r>
          </a:p>
        </p:txBody>
      </p:sp>
      <p:sp>
        <p:nvSpPr>
          <p:cNvPr id="5" name="Title 3">
            <a:extLst>
              <a:ext uri="{FF2B5EF4-FFF2-40B4-BE49-F238E27FC236}">
                <a16:creationId xmlns:a16="http://schemas.microsoft.com/office/drawing/2014/main" id="{8303EF80-D7E3-B68C-8DD6-1CE0550BA36D}"/>
              </a:ext>
            </a:extLst>
          </p:cNvPr>
          <p:cNvSpPr txBox="1">
            <a:spLocks/>
          </p:cNvSpPr>
          <p:nvPr/>
        </p:nvSpPr>
        <p:spPr bwMode="auto">
          <a:xfrm>
            <a:off x="827584" y="404664"/>
            <a:ext cx="7560839" cy="5112568"/>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a:ea typeface="ＭＳ Ｐゴシック" charset="-128"/>
                <a:cs typeface="Arial"/>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9pPr>
          </a:lstStyle>
          <a:p>
            <a:pPr algn="l"/>
            <a:r>
              <a:rPr lang="en-US" sz="2800" kern="0" dirty="0">
                <a:solidFill>
                  <a:schemeClr val="tx1"/>
                </a:solidFill>
                <a:effectLst/>
              </a:rPr>
              <a:t>"The Aramaeans and Philistines who settled in Canaan adopted the practices of the Canaanites; similarly, the Amorites accepted much of the Sumerian religion as their own when they moved into Mesopotamia. Among all those peoples, however, the Hebrews took an independent course. Their God was the unique and cosmic deity who demanded exclusive allegiance. Such a concept ran against the grain of all the religions of the day."</a:t>
            </a:r>
          </a:p>
        </p:txBody>
      </p:sp>
    </p:spTree>
    <p:extLst>
      <p:ext uri="{BB962C8B-B14F-4D97-AF65-F5344CB8AC3E}">
        <p14:creationId xmlns:p14="http://schemas.microsoft.com/office/powerpoint/2010/main" val="2091357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29" name="Picture 4"/>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15875"/>
            <a:ext cx="9177338"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6" name="Rectangle 2"/>
          <p:cNvSpPr>
            <a:spLocks noGrp="1" noChangeArrowheads="1"/>
          </p:cNvSpPr>
          <p:nvPr>
            <p:ph type="title"/>
          </p:nvPr>
        </p:nvSpPr>
        <p:spPr>
          <a:xfrm>
            <a:off x="469900" y="116632"/>
            <a:ext cx="8134350" cy="1143000"/>
          </a:xfrm>
        </p:spPr>
        <p:txBody>
          <a:bodyPr/>
          <a:lstStyle/>
          <a:p>
            <a:pPr eaLnBrk="1" hangingPunct="1">
              <a:defRPr/>
            </a:pPr>
            <a:r>
              <a:rPr lang="en-US" sz="4800" dirty="0">
                <a:solidFill>
                  <a:schemeClr val="tx1"/>
                </a:solidFill>
                <a:ea typeface="ＭＳ Ｐゴシック" charset="0"/>
              </a:rPr>
              <a:t>The Worst Religion of All</a:t>
            </a:r>
          </a:p>
        </p:txBody>
      </p:sp>
      <p:sp>
        <p:nvSpPr>
          <p:cNvPr id="99331" name="Rectangle 3"/>
          <p:cNvSpPr>
            <a:spLocks noGrp="1" noChangeArrowheads="1"/>
          </p:cNvSpPr>
          <p:nvPr>
            <p:ph type="body" idx="1"/>
          </p:nvPr>
        </p:nvSpPr>
        <p:spPr>
          <a:xfrm>
            <a:off x="395288" y="1371600"/>
            <a:ext cx="8578850" cy="5486400"/>
          </a:xfrm>
          <a:solidFill>
            <a:srgbClr val="800000"/>
          </a:solidFill>
        </p:spPr>
        <p:txBody>
          <a:bodyPr/>
          <a:lstStyle/>
          <a:p>
            <a:pPr marL="0" indent="0" eaLnBrk="1" hangingPunct="1">
              <a:lnSpc>
                <a:spcPct val="90000"/>
              </a:lnSpc>
              <a:buFont typeface="Wingdings" charset="0"/>
              <a:buNone/>
            </a:pPr>
            <a:r>
              <a:rPr lang="en-US" altLang="ja-JP" dirty="0">
                <a:latin typeface="Arial" charset="0"/>
                <a:ea typeface="ＭＳ Ｐゴシック" charset="0"/>
              </a:rPr>
              <a:t>"The brutality, lust and abandon of Canaanite mythology is far worse than elsewhere in the Near East at the time.  And the astonishing characteristic of Canaanite deities, that they had no moral character whatever, must have brought out the worst traits in their devotees and entailed many of the most demoralizing practices of the time, such as sacred prostitution, child sacrifice and snake worship."</a:t>
            </a:r>
            <a:endParaRPr lang="en-US" altLang="ja-JP" sz="2400" dirty="0">
              <a:latin typeface="Arial" charset="0"/>
              <a:ea typeface="ＭＳ Ｐゴシック" charset="0"/>
            </a:endParaRPr>
          </a:p>
          <a:p>
            <a:pPr marL="0" indent="0" algn="r" eaLnBrk="1" hangingPunct="1">
              <a:lnSpc>
                <a:spcPct val="90000"/>
              </a:lnSpc>
              <a:buFont typeface="Wingdings" charset="0"/>
              <a:buNone/>
            </a:pPr>
            <a:r>
              <a:rPr lang="en-US" sz="2400" dirty="0">
                <a:latin typeface="Arial" charset="0"/>
                <a:ea typeface="ＭＳ Ｐゴシック" charset="0"/>
              </a:rPr>
              <a:t>Merrill F. Unger, </a:t>
            </a:r>
            <a:r>
              <a:rPr lang="en-US" sz="2400" i="1" dirty="0">
                <a:latin typeface="Arial" charset="0"/>
                <a:ea typeface="ＭＳ Ｐゴシック" charset="0"/>
              </a:rPr>
              <a:t>Archaeology and the OT, </a:t>
            </a:r>
            <a:r>
              <a:rPr lang="en-US" sz="2400" dirty="0">
                <a:latin typeface="Arial" charset="0"/>
                <a:ea typeface="ＭＳ Ｐゴシック" charset="0"/>
              </a:rPr>
              <a:t>175</a:t>
            </a:r>
            <a:endParaRPr lang="en-US" dirty="0">
              <a:latin typeface="Arial" charset="0"/>
              <a:ea typeface="ＭＳ Ｐゴシック" charset="0"/>
            </a:endParaRPr>
          </a:p>
        </p:txBody>
      </p:sp>
      <p:sp>
        <p:nvSpPr>
          <p:cNvPr id="99332" name="Text Box 4"/>
          <p:cNvSpPr txBox="1">
            <a:spLocks noChangeArrowheads="1"/>
          </p:cNvSpPr>
          <p:nvPr/>
        </p:nvSpPr>
        <p:spPr bwMode="auto">
          <a:xfrm>
            <a:off x="8610600" y="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b="1">
                <a:latin typeface="Arial" charset="0"/>
                <a:cs typeface="Arial" charset="0"/>
              </a:rPr>
              <a:t>91</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3" name="Picture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5875"/>
            <a:ext cx="9177338"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6" name="Rectangle 2"/>
          <p:cNvSpPr>
            <a:spLocks noGrp="1" noChangeArrowheads="1"/>
          </p:cNvSpPr>
          <p:nvPr>
            <p:ph type="title"/>
          </p:nvPr>
        </p:nvSpPr>
        <p:spPr>
          <a:xfrm>
            <a:off x="457200" y="1295400"/>
            <a:ext cx="5029200" cy="685800"/>
          </a:xfrm>
        </p:spPr>
        <p:txBody>
          <a:bodyPr/>
          <a:lstStyle/>
          <a:p>
            <a:pPr eaLnBrk="1" hangingPunct="1">
              <a:defRPr/>
            </a:pPr>
            <a:r>
              <a:rPr lang="en-US" sz="6600" dirty="0">
                <a:solidFill>
                  <a:schemeClr val="folHlink"/>
                </a:solidFill>
                <a:ea typeface="ＭＳ Ｐゴシック" charset="0"/>
              </a:rPr>
              <a:t>R</a:t>
            </a:r>
            <a:r>
              <a:rPr lang="en-US" sz="6600" dirty="0">
                <a:solidFill>
                  <a:srgbClr val="FFFFFF"/>
                </a:solidFill>
                <a:ea typeface="ＭＳ Ｐゴシック" charset="0"/>
              </a:rPr>
              <a:t>eligion</a:t>
            </a:r>
          </a:p>
        </p:txBody>
      </p:sp>
      <p:sp>
        <p:nvSpPr>
          <p:cNvPr id="100355" name="Rectangle 3"/>
          <p:cNvSpPr>
            <a:spLocks noGrp="1" noChangeArrowheads="1"/>
          </p:cNvSpPr>
          <p:nvPr>
            <p:ph type="body" idx="1"/>
          </p:nvPr>
        </p:nvSpPr>
        <p:spPr>
          <a:xfrm>
            <a:off x="323850" y="2935288"/>
            <a:ext cx="8502650" cy="3733800"/>
          </a:xfrm>
        </p:spPr>
        <p:txBody>
          <a:bodyPr/>
          <a:lstStyle/>
          <a:p>
            <a:pPr marL="0" indent="0" eaLnBrk="1" hangingPunct="1">
              <a:buFont typeface="Wingdings" charset="0"/>
              <a:buNone/>
            </a:pPr>
            <a:r>
              <a:rPr lang="en-US" sz="2800">
                <a:latin typeface="Arial" charset="0"/>
                <a:ea typeface="ＭＳ Ｐゴシック" charset="0"/>
              </a:rPr>
              <a:t>Influence on Israel</a:t>
            </a:r>
            <a:endParaRPr lang="en-US" sz="2800">
              <a:solidFill>
                <a:srgbClr val="333300"/>
              </a:solidFill>
              <a:latin typeface="Arial" charset="0"/>
              <a:ea typeface="ＭＳ Ｐゴシック" charset="0"/>
            </a:endParaRPr>
          </a:p>
          <a:p>
            <a:pPr marL="0" indent="0" eaLnBrk="1" hangingPunct="1">
              <a:buFont typeface="Wingdings" charset="0"/>
              <a:buNone/>
            </a:pPr>
            <a:r>
              <a:rPr lang="en-US" sz="2800">
                <a:solidFill>
                  <a:srgbClr val="FFCC00"/>
                </a:solidFill>
                <a:latin typeface="Arial" charset="0"/>
                <a:ea typeface="ＭＳ Ｐゴシック" charset="0"/>
              </a:rPr>
              <a:t>= syncretism</a:t>
            </a:r>
          </a:p>
          <a:p>
            <a:pPr marL="0" indent="0" eaLnBrk="1" hangingPunct="1">
              <a:buFont typeface="Wingdings" charset="0"/>
              <a:buNone/>
            </a:pPr>
            <a:r>
              <a:rPr lang="en-US" sz="2800">
                <a:solidFill>
                  <a:srgbClr val="FFCC00"/>
                </a:solidFill>
                <a:latin typeface="Arial" charset="0"/>
                <a:ea typeface="ＭＳ Ｐゴシック" charset="0"/>
              </a:rPr>
              <a:t>-Yahweh was God of power</a:t>
            </a:r>
          </a:p>
          <a:p>
            <a:pPr marL="0" indent="0" eaLnBrk="1" hangingPunct="1">
              <a:buFont typeface="Wingdings" charset="0"/>
              <a:buNone/>
            </a:pPr>
            <a:r>
              <a:rPr lang="en-US" sz="2800">
                <a:solidFill>
                  <a:srgbClr val="FFCC00"/>
                </a:solidFill>
                <a:latin typeface="Arial" charset="0"/>
                <a:ea typeface="ＭＳ Ｐゴシック" charset="0"/>
              </a:rPr>
              <a:t> while Ba</a:t>
            </a:r>
            <a:r>
              <a:rPr lang="fr-FR" altLang="ja-JP" sz="2800">
                <a:solidFill>
                  <a:srgbClr val="FFCC00"/>
                </a:solidFill>
                <a:latin typeface="Arial" charset="0"/>
                <a:ea typeface="ＭＳ Ｐゴシック" charset="0"/>
              </a:rPr>
              <a:t>'</a:t>
            </a:r>
            <a:r>
              <a:rPr lang="en-US" altLang="ja-JP" sz="2800">
                <a:solidFill>
                  <a:srgbClr val="FFCC00"/>
                </a:solidFill>
                <a:latin typeface="Arial" charset="0"/>
                <a:ea typeface="ＭＳ Ｐゴシック" charset="0"/>
              </a:rPr>
              <a:t>al was god of everyday life </a:t>
            </a:r>
          </a:p>
          <a:p>
            <a:pPr marL="0" indent="0" eaLnBrk="1" hangingPunct="1">
              <a:buFont typeface="Wingdings" charset="0"/>
              <a:buNone/>
            </a:pPr>
            <a:endParaRPr lang="en-US" sz="2800">
              <a:solidFill>
                <a:srgbClr val="FFCC00"/>
              </a:solidFill>
              <a:latin typeface="Arial" charset="0"/>
              <a:ea typeface="ＭＳ Ｐゴシック" charset="0"/>
            </a:endParaRPr>
          </a:p>
          <a:p>
            <a:pPr marL="0" indent="0" eaLnBrk="1" hangingPunct="1">
              <a:buFont typeface="Wingdings" charset="0"/>
              <a:buNone/>
            </a:pPr>
            <a:r>
              <a:rPr lang="en-US" sz="2800">
                <a:solidFill>
                  <a:srgbClr val="FFCC00"/>
                </a:solidFill>
                <a:latin typeface="Arial" charset="0"/>
                <a:ea typeface="ＭＳ Ｐゴシック" charset="0"/>
              </a:rPr>
              <a:t>Not until after the return from exile in Babylon was monotheism maintained by Israelites</a:t>
            </a:r>
            <a:r>
              <a:rPr lang="en-US" sz="2800">
                <a:solidFill>
                  <a:schemeClr val="folHlink"/>
                </a:solidFill>
                <a:latin typeface="Arial" charset="0"/>
                <a:ea typeface="ＭＳ Ｐゴシック" charset="0"/>
              </a:rPr>
              <a:t>.</a:t>
            </a:r>
            <a:r>
              <a:rPr lang="en-US" sz="2800">
                <a:solidFill>
                  <a:srgbClr val="333300"/>
                </a:solidFill>
                <a:latin typeface="Arial" charset="0"/>
                <a:ea typeface="ＭＳ Ｐゴシック" charset="0"/>
              </a:rPr>
              <a:t> </a:t>
            </a:r>
            <a:endParaRPr lang="en-US" sz="2800">
              <a:latin typeface="Arial" charset="0"/>
              <a:ea typeface="ＭＳ Ｐゴシック" charset="0"/>
            </a:endParaRPr>
          </a:p>
        </p:txBody>
      </p:sp>
      <p:pic>
        <p:nvPicPr>
          <p:cNvPr id="100356" name="Picture 4" descr="447899-music-resized20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29200" y="404813"/>
            <a:ext cx="3581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7" name="Text Box 6"/>
          <p:cNvSpPr txBox="1">
            <a:spLocks noChangeArrowheads="1"/>
          </p:cNvSpPr>
          <p:nvPr/>
        </p:nvSpPr>
        <p:spPr bwMode="auto">
          <a:xfrm>
            <a:off x="8610600" y="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b="1">
                <a:latin typeface="Arial" charset="0"/>
                <a:cs typeface="Arial" charset="0"/>
              </a:rPr>
              <a:t>93</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1377" name="Picture 6"/>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5875"/>
            <a:ext cx="9177338"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0" name="Rectangle 2"/>
          <p:cNvSpPr>
            <a:spLocks noGrp="1" noChangeArrowheads="1"/>
          </p:cNvSpPr>
          <p:nvPr>
            <p:ph type="title"/>
          </p:nvPr>
        </p:nvSpPr>
        <p:spPr>
          <a:xfrm>
            <a:off x="38100" y="333375"/>
            <a:ext cx="9070975" cy="1143000"/>
          </a:xfrm>
        </p:spPr>
        <p:txBody>
          <a:bodyPr/>
          <a:lstStyle/>
          <a:p>
            <a:pPr eaLnBrk="1" hangingPunct="1">
              <a:defRPr/>
            </a:pPr>
            <a:r>
              <a:rPr lang="en-US" sz="5400" dirty="0">
                <a:solidFill>
                  <a:schemeClr val="folHlink"/>
                </a:solidFill>
                <a:ea typeface="ＭＳ Ｐゴシック" charset="0"/>
              </a:rPr>
              <a:t>R</a:t>
            </a:r>
            <a:r>
              <a:rPr lang="en-US" sz="5400" dirty="0">
                <a:solidFill>
                  <a:srgbClr val="FFFFFF"/>
                </a:solidFill>
                <a:ea typeface="ＭＳ Ｐゴシック" charset="0"/>
              </a:rPr>
              <a:t>eligion</a:t>
            </a:r>
          </a:p>
        </p:txBody>
      </p:sp>
      <p:sp>
        <p:nvSpPr>
          <p:cNvPr id="48131" name="Rectangle 3"/>
          <p:cNvSpPr>
            <a:spLocks noGrp="1" noChangeArrowheads="1"/>
          </p:cNvSpPr>
          <p:nvPr>
            <p:ph type="body" idx="1"/>
          </p:nvPr>
        </p:nvSpPr>
        <p:spPr>
          <a:xfrm>
            <a:off x="38100" y="1628775"/>
            <a:ext cx="9070975" cy="4114800"/>
          </a:xfrm>
          <a:effectLst>
            <a:outerShdw blurRad="63500" dist="38099" dir="2700000" algn="ctr" rotWithShape="0">
              <a:schemeClr val="bg2">
                <a:alpha val="74998"/>
              </a:schemeClr>
            </a:outerShdw>
          </a:effectLst>
        </p:spPr>
        <p:txBody>
          <a:bodyPr/>
          <a:lstStyle/>
          <a:p>
            <a:pPr marL="609600" indent="-609600" eaLnBrk="1" hangingPunct="1">
              <a:buFont typeface="Wingdings" charset="0"/>
              <a:buNone/>
              <a:defRPr/>
            </a:pPr>
            <a:r>
              <a:rPr lang="en-US" sz="2800" u="sng" dirty="0">
                <a:solidFill>
                  <a:srgbClr val="FFFFFF"/>
                </a:solidFill>
                <a:ea typeface="ＭＳ Ｐゴシック" charset="0"/>
              </a:rPr>
              <a:t>Why was Israel so influenced? </a:t>
            </a:r>
          </a:p>
          <a:p>
            <a:pPr marL="609600" indent="-609600" eaLnBrk="1" hangingPunct="1">
              <a:buFont typeface="Wingdings" charset="0"/>
              <a:buNone/>
              <a:defRPr/>
            </a:pPr>
            <a:r>
              <a:rPr lang="en-US" sz="2800" dirty="0">
                <a:solidFill>
                  <a:srgbClr val="FFFFFF"/>
                </a:solidFill>
                <a:ea typeface="ＭＳ Ｐゴシック" charset="0"/>
              </a:rPr>
              <a:t> </a:t>
            </a:r>
          </a:p>
          <a:p>
            <a:pPr marL="609600" indent="-609600" eaLnBrk="1" hangingPunct="1">
              <a:buClr>
                <a:schemeClr val="tx1"/>
              </a:buClr>
              <a:buFont typeface="Wingdings" charset="0"/>
              <a:buAutoNum type="arabicPeriod"/>
              <a:defRPr/>
            </a:pPr>
            <a:r>
              <a:rPr lang="en-US" sz="2800" dirty="0">
                <a:solidFill>
                  <a:srgbClr val="FFFFFF"/>
                </a:solidFill>
                <a:ea typeface="ＭＳ Ｐゴシック" charset="0"/>
              </a:rPr>
              <a:t>Similar dialect</a:t>
            </a:r>
          </a:p>
          <a:p>
            <a:pPr marL="609600" indent="-609600" eaLnBrk="1" hangingPunct="1">
              <a:buClr>
                <a:schemeClr val="tx1"/>
              </a:buClr>
              <a:buFont typeface="Wingdings" charset="0"/>
              <a:buAutoNum type="arabicPeriod"/>
              <a:defRPr/>
            </a:pPr>
            <a:r>
              <a:rPr lang="en-US" sz="2800" dirty="0">
                <a:solidFill>
                  <a:srgbClr val="FFFFFF"/>
                </a:solidFill>
                <a:ea typeface="ＭＳ Ｐゴシック" charset="0"/>
              </a:rPr>
              <a:t>Enlisted Canaanite help for superior weapons</a:t>
            </a:r>
          </a:p>
          <a:p>
            <a:pPr marL="609600" indent="-609600" eaLnBrk="1" hangingPunct="1">
              <a:buClr>
                <a:schemeClr val="tx1"/>
              </a:buClr>
              <a:buFont typeface="Wingdings" charset="0"/>
              <a:buAutoNum type="arabicPeriod"/>
              <a:defRPr/>
            </a:pPr>
            <a:r>
              <a:rPr lang="en-US" sz="2800" dirty="0">
                <a:solidFill>
                  <a:srgbClr val="FFFFFF"/>
                </a:solidFill>
                <a:ea typeface="ＭＳ Ｐゴシック" charset="0"/>
              </a:rPr>
              <a:t>Superficial resemblance to Hebrew religion (peace offerings, divine titles, etc.)</a:t>
            </a:r>
          </a:p>
          <a:p>
            <a:pPr marL="609600" indent="-609600" eaLnBrk="1" hangingPunct="1">
              <a:buClr>
                <a:schemeClr val="tx1"/>
              </a:buClr>
              <a:buFont typeface="Wingdings" charset="0"/>
              <a:buAutoNum type="arabicPeriod"/>
              <a:defRPr/>
            </a:pPr>
            <a:r>
              <a:rPr lang="en-US" sz="2800" dirty="0">
                <a:solidFill>
                  <a:srgbClr val="FFFFFF"/>
                </a:solidFill>
                <a:ea typeface="ＭＳ Ｐゴシック" charset="0"/>
              </a:rPr>
              <a:t>Appeal of syncretism—the best of both worlds with both Yahweh and Baal (Bratcher)</a:t>
            </a:r>
          </a:p>
        </p:txBody>
      </p:sp>
      <p:sp>
        <p:nvSpPr>
          <p:cNvPr id="101380" name="Text Box 4"/>
          <p:cNvSpPr txBox="1">
            <a:spLocks noChangeArrowheads="1"/>
          </p:cNvSpPr>
          <p:nvPr/>
        </p:nvSpPr>
        <p:spPr bwMode="auto">
          <a:xfrm>
            <a:off x="7772400" y="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b="1">
                <a:latin typeface="Arial" charset="0"/>
                <a:cs typeface="Arial" charset="0"/>
              </a:rPr>
              <a:t>92-93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fade">
                                      <p:cBhvr>
                                        <p:cTn id="7" dur="500"/>
                                        <p:tgtEl>
                                          <p:spTgt spid="481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131">
                                            <p:txEl>
                                              <p:pRg st="1" end="1"/>
                                            </p:txEl>
                                          </p:spTgt>
                                        </p:tgtEl>
                                        <p:attrNameLst>
                                          <p:attrName>style.visibility</p:attrName>
                                        </p:attrNameLst>
                                      </p:cBhvr>
                                      <p:to>
                                        <p:strVal val="visible"/>
                                      </p:to>
                                    </p:set>
                                    <p:animEffect transition="in" filter="fade">
                                      <p:cBhvr>
                                        <p:cTn id="12" dur="500"/>
                                        <p:tgtEl>
                                          <p:spTgt spid="481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8131">
                                            <p:txEl>
                                              <p:pRg st="2" end="2"/>
                                            </p:txEl>
                                          </p:spTgt>
                                        </p:tgtEl>
                                        <p:attrNameLst>
                                          <p:attrName>style.visibility</p:attrName>
                                        </p:attrNameLst>
                                      </p:cBhvr>
                                      <p:to>
                                        <p:strVal val="visible"/>
                                      </p:to>
                                    </p:set>
                                    <p:animEffect transition="in" filter="fade">
                                      <p:cBhvr>
                                        <p:cTn id="17" dur="500"/>
                                        <p:tgtEl>
                                          <p:spTgt spid="4813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8131">
                                            <p:txEl>
                                              <p:pRg st="3" end="3"/>
                                            </p:txEl>
                                          </p:spTgt>
                                        </p:tgtEl>
                                        <p:attrNameLst>
                                          <p:attrName>style.visibility</p:attrName>
                                        </p:attrNameLst>
                                      </p:cBhvr>
                                      <p:to>
                                        <p:strVal val="visible"/>
                                      </p:to>
                                    </p:set>
                                    <p:animEffect transition="in" filter="fade">
                                      <p:cBhvr>
                                        <p:cTn id="22" dur="500"/>
                                        <p:tgtEl>
                                          <p:spTgt spid="4813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8131">
                                            <p:txEl>
                                              <p:pRg st="4" end="4"/>
                                            </p:txEl>
                                          </p:spTgt>
                                        </p:tgtEl>
                                        <p:attrNameLst>
                                          <p:attrName>style.visibility</p:attrName>
                                        </p:attrNameLst>
                                      </p:cBhvr>
                                      <p:to>
                                        <p:strVal val="visible"/>
                                      </p:to>
                                    </p:set>
                                    <p:animEffect transition="in" filter="fade">
                                      <p:cBhvr>
                                        <p:cTn id="27" dur="500"/>
                                        <p:tgtEl>
                                          <p:spTgt spid="4813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8131">
                                            <p:txEl>
                                              <p:pRg st="5" end="5"/>
                                            </p:txEl>
                                          </p:spTgt>
                                        </p:tgtEl>
                                        <p:attrNameLst>
                                          <p:attrName>style.visibility</p:attrName>
                                        </p:attrNameLst>
                                      </p:cBhvr>
                                      <p:to>
                                        <p:strVal val="visible"/>
                                      </p:to>
                                    </p:set>
                                    <p:animEffect transition="in" filter="fade">
                                      <p:cBhvr>
                                        <p:cTn id="32" dur="500"/>
                                        <p:tgtEl>
                                          <p:spTgt spid="481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1"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1113"/>
            <a:ext cx="9177338"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4" name="Rectangle 2"/>
          <p:cNvSpPr>
            <a:spLocks noGrp="1" noChangeArrowheads="1"/>
          </p:cNvSpPr>
          <p:nvPr>
            <p:ph type="title"/>
          </p:nvPr>
        </p:nvSpPr>
        <p:spPr/>
        <p:txBody>
          <a:bodyPr/>
          <a:lstStyle/>
          <a:p>
            <a:pPr eaLnBrk="1" hangingPunct="1">
              <a:defRPr/>
            </a:pPr>
            <a:r>
              <a:rPr lang="en-US" dirty="0">
                <a:solidFill>
                  <a:schemeClr val="folHlink"/>
                </a:solidFill>
                <a:ea typeface="ＭＳ Ｐゴシック" charset="0"/>
              </a:rPr>
              <a:t>R</a:t>
            </a:r>
            <a:r>
              <a:rPr lang="en-US" dirty="0">
                <a:solidFill>
                  <a:srgbClr val="FFFFFF"/>
                </a:solidFill>
                <a:ea typeface="ＭＳ Ｐゴシック" charset="0"/>
              </a:rPr>
              <a:t>eligion</a:t>
            </a:r>
          </a:p>
        </p:txBody>
      </p:sp>
      <p:sp>
        <p:nvSpPr>
          <p:cNvPr id="102403" name="Rectangle 3"/>
          <p:cNvSpPr>
            <a:spLocks noGrp="1" noChangeArrowheads="1"/>
          </p:cNvSpPr>
          <p:nvPr>
            <p:ph type="body" idx="1"/>
          </p:nvPr>
        </p:nvSpPr>
        <p:spPr>
          <a:xfrm>
            <a:off x="250825" y="1905000"/>
            <a:ext cx="8763000" cy="4191000"/>
          </a:xfrm>
        </p:spPr>
        <p:txBody>
          <a:bodyPr/>
          <a:lstStyle/>
          <a:p>
            <a:pPr eaLnBrk="1" hangingPunct="1">
              <a:buFont typeface="Wingdings" charset="0"/>
              <a:buNone/>
            </a:pPr>
            <a:r>
              <a:rPr lang="en-US" sz="2800" u="sng">
                <a:solidFill>
                  <a:srgbClr val="FFFFFF"/>
                </a:solidFill>
                <a:latin typeface="Arial" charset="0"/>
                <a:ea typeface="ＭＳ Ｐゴシック" charset="0"/>
              </a:rPr>
              <a:t>How Israel fought against Canaanite influence </a:t>
            </a:r>
          </a:p>
          <a:p>
            <a:pPr eaLnBrk="1" hangingPunct="1">
              <a:buFont typeface="Wingdings" charset="0"/>
              <a:buNone/>
            </a:pPr>
            <a:endParaRPr lang="en-US" sz="2800">
              <a:solidFill>
                <a:srgbClr val="FFFFFF"/>
              </a:solidFill>
              <a:latin typeface="Arial" charset="0"/>
              <a:ea typeface="ＭＳ Ｐゴシック" charset="0"/>
            </a:endParaRPr>
          </a:p>
          <a:p>
            <a:pPr eaLnBrk="1" hangingPunct="1">
              <a:buFont typeface="Wingdings" charset="0"/>
              <a:buNone/>
            </a:pPr>
            <a:r>
              <a:rPr lang="en-US" sz="2800">
                <a:solidFill>
                  <a:srgbClr val="FFFFFF"/>
                </a:solidFill>
                <a:latin typeface="Arial" charset="0"/>
                <a:ea typeface="ＭＳ Ｐゴシック" charset="0"/>
              </a:rPr>
              <a:t>1.Good Theology</a:t>
            </a:r>
          </a:p>
          <a:p>
            <a:pPr lvl="1" eaLnBrk="1" hangingPunct="1">
              <a:buFont typeface="Wingdings" charset="0"/>
              <a:buNone/>
            </a:pPr>
            <a:r>
              <a:rPr lang="en-US">
                <a:solidFill>
                  <a:srgbClr val="FFFFFF"/>
                </a:solidFill>
                <a:latin typeface="Arial" charset="0"/>
                <a:ea typeface="ＭＳ Ｐゴシック" charset="0"/>
              </a:rPr>
              <a:t>· Bible taught One God</a:t>
            </a:r>
          </a:p>
          <a:p>
            <a:pPr lvl="1" eaLnBrk="1" hangingPunct="1">
              <a:buFont typeface="Wingdings" charset="0"/>
              <a:buNone/>
            </a:pPr>
            <a:r>
              <a:rPr lang="en-US">
                <a:solidFill>
                  <a:srgbClr val="FFFFFF"/>
                </a:solidFill>
                <a:latin typeface="Arial" charset="0"/>
                <a:ea typeface="ＭＳ Ｐゴシック" charset="0"/>
              </a:rPr>
              <a:t>· Genesis polemic (Bratcher)</a:t>
            </a:r>
          </a:p>
          <a:p>
            <a:pPr lvl="1" eaLnBrk="1" hangingPunct="1">
              <a:buFont typeface="Wingdings" charset="0"/>
              <a:buNone/>
            </a:pPr>
            <a:r>
              <a:rPr lang="en-US">
                <a:solidFill>
                  <a:srgbClr val="FFFFFF"/>
                </a:solidFill>
                <a:latin typeface="Arial" charset="0"/>
                <a:ea typeface="ＭＳ Ｐゴシック" charset="0"/>
              </a:rPr>
              <a:t>· Character of God</a:t>
            </a:r>
          </a:p>
        </p:txBody>
      </p:sp>
      <p:pic>
        <p:nvPicPr>
          <p:cNvPr id="102404" name="Picture 4" descr="ark"/>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43600" y="4137025"/>
            <a:ext cx="3200400"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5" name="Picture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5875"/>
            <a:ext cx="9177338"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8" name="Rectangle 2"/>
          <p:cNvSpPr>
            <a:spLocks noGrp="1" noChangeArrowheads="1"/>
          </p:cNvSpPr>
          <p:nvPr>
            <p:ph type="title"/>
          </p:nvPr>
        </p:nvSpPr>
        <p:spPr>
          <a:xfrm>
            <a:off x="539750" y="-100013"/>
            <a:ext cx="7772400" cy="1143001"/>
          </a:xfrm>
        </p:spPr>
        <p:txBody>
          <a:bodyPr/>
          <a:lstStyle/>
          <a:p>
            <a:pPr eaLnBrk="1" hangingPunct="1">
              <a:defRPr/>
            </a:pPr>
            <a:r>
              <a:rPr lang="en-US" dirty="0">
                <a:solidFill>
                  <a:srgbClr val="FFCC00"/>
                </a:solidFill>
                <a:ea typeface="ＭＳ Ｐゴシック" charset="0"/>
              </a:rPr>
              <a:t>R</a:t>
            </a:r>
            <a:r>
              <a:rPr lang="en-US" dirty="0">
                <a:solidFill>
                  <a:srgbClr val="FFFFFF"/>
                </a:solidFill>
                <a:ea typeface="ＭＳ Ｐゴシック" charset="0"/>
              </a:rPr>
              <a:t>eligion</a:t>
            </a:r>
          </a:p>
        </p:txBody>
      </p:sp>
      <p:sp>
        <p:nvSpPr>
          <p:cNvPr id="83970" name="Rectangle 3"/>
          <p:cNvSpPr>
            <a:spLocks noGrp="1" noChangeArrowheads="1"/>
          </p:cNvSpPr>
          <p:nvPr>
            <p:ph type="body" idx="1"/>
          </p:nvPr>
        </p:nvSpPr>
        <p:spPr>
          <a:xfrm>
            <a:off x="179512" y="1219200"/>
            <a:ext cx="8763000" cy="4114800"/>
          </a:xfrm>
        </p:spPr>
        <p:txBody>
          <a:bodyPr/>
          <a:lstStyle/>
          <a:p>
            <a:pPr eaLnBrk="1" hangingPunct="1">
              <a:lnSpc>
                <a:spcPct val="90000"/>
              </a:lnSpc>
              <a:buFont typeface="Wingdings" charset="0"/>
              <a:buNone/>
              <a:defRPr/>
            </a:pPr>
            <a:r>
              <a:rPr lang="en-US" sz="2800" dirty="0">
                <a:solidFill>
                  <a:srgbClr val="FFFFFF"/>
                </a:solidFill>
                <a:effectLst>
                  <a:glow rad="101600">
                    <a:schemeClr val="bg2">
                      <a:alpha val="75000"/>
                    </a:schemeClr>
                  </a:glow>
                </a:effectLst>
                <a:ea typeface="ＭＳ Ｐゴシック" charset="0"/>
              </a:rPr>
              <a:t>2. Prophets taught against religious practices</a:t>
            </a:r>
          </a:p>
          <a:p>
            <a:pPr lvl="1" eaLnBrk="1" hangingPunct="1">
              <a:lnSpc>
                <a:spcPct val="90000"/>
              </a:lnSpc>
              <a:buFont typeface="Wingdings" charset="0"/>
              <a:buNone/>
              <a:defRPr/>
            </a:pPr>
            <a:r>
              <a:rPr lang="en-US" dirty="0">
                <a:solidFill>
                  <a:srgbClr val="FFFFFF"/>
                </a:solidFill>
                <a:effectLst>
                  <a:glow rad="101600">
                    <a:schemeClr val="bg2">
                      <a:alpha val="75000"/>
                    </a:schemeClr>
                  </a:glow>
                </a:effectLst>
                <a:ea typeface="ＭＳ Ｐゴシック" charset="0"/>
              </a:rPr>
              <a:t>·  Similarity in appearance</a:t>
            </a:r>
          </a:p>
          <a:p>
            <a:pPr lvl="1" eaLnBrk="1" hangingPunct="1">
              <a:lnSpc>
                <a:spcPct val="90000"/>
              </a:lnSpc>
              <a:buFont typeface="Wingdings" charset="0"/>
              <a:buNone/>
              <a:defRPr/>
            </a:pPr>
            <a:r>
              <a:rPr lang="en-US" dirty="0">
                <a:solidFill>
                  <a:srgbClr val="FFFFFF"/>
                </a:solidFill>
                <a:effectLst>
                  <a:glow rad="101600">
                    <a:schemeClr val="bg2">
                      <a:alpha val="75000"/>
                    </a:schemeClr>
                  </a:glow>
                </a:effectLst>
                <a:ea typeface="ＭＳ Ｐゴシック" charset="0"/>
              </a:rPr>
              <a:t>·  Differences in morality:</a:t>
            </a:r>
          </a:p>
          <a:p>
            <a:pPr lvl="2" eaLnBrk="1" hangingPunct="1">
              <a:lnSpc>
                <a:spcPct val="90000"/>
              </a:lnSpc>
              <a:defRPr/>
            </a:pPr>
            <a:r>
              <a:rPr lang="en-US" sz="2800" dirty="0">
                <a:solidFill>
                  <a:srgbClr val="FFFFFF"/>
                </a:solidFill>
                <a:effectLst>
                  <a:glow rad="101600">
                    <a:schemeClr val="bg2">
                      <a:alpha val="75000"/>
                    </a:schemeClr>
                  </a:glow>
                </a:effectLst>
                <a:ea typeface="ＭＳ Ｐゴシック" charset="0"/>
              </a:rPr>
              <a:t>human sacrifice </a:t>
            </a:r>
          </a:p>
          <a:p>
            <a:pPr lvl="2" eaLnBrk="1" hangingPunct="1">
              <a:lnSpc>
                <a:spcPct val="90000"/>
              </a:lnSpc>
              <a:defRPr/>
            </a:pPr>
            <a:r>
              <a:rPr lang="en-US" sz="2800" dirty="0">
                <a:solidFill>
                  <a:srgbClr val="FFFFFF"/>
                </a:solidFill>
                <a:effectLst>
                  <a:glow rad="101600">
                    <a:schemeClr val="bg2">
                      <a:alpha val="75000"/>
                    </a:schemeClr>
                  </a:glow>
                </a:effectLst>
                <a:ea typeface="ＭＳ Ｐゴシック" charset="0"/>
              </a:rPr>
              <a:t>temple prostitutes</a:t>
            </a:r>
          </a:p>
          <a:p>
            <a:pPr lvl="2" eaLnBrk="1" hangingPunct="1">
              <a:lnSpc>
                <a:spcPct val="90000"/>
              </a:lnSpc>
              <a:defRPr/>
            </a:pPr>
            <a:r>
              <a:rPr lang="en-US" sz="2800" dirty="0">
                <a:solidFill>
                  <a:srgbClr val="FFFFFF"/>
                </a:solidFill>
                <a:effectLst>
                  <a:glow rad="101600">
                    <a:schemeClr val="bg2">
                      <a:alpha val="75000"/>
                    </a:schemeClr>
                  </a:glow>
                </a:effectLst>
                <a:ea typeface="ＭＳ Ｐゴシック" charset="0"/>
              </a:rPr>
              <a:t>child sacrifice </a:t>
            </a:r>
          </a:p>
          <a:p>
            <a:pPr lvl="2" eaLnBrk="1" hangingPunct="1">
              <a:lnSpc>
                <a:spcPct val="90000"/>
              </a:lnSpc>
              <a:defRPr/>
            </a:pPr>
            <a:r>
              <a:rPr lang="en-US" sz="2800" dirty="0">
                <a:solidFill>
                  <a:srgbClr val="FFFFFF"/>
                </a:solidFill>
                <a:effectLst>
                  <a:glow rad="101600">
                    <a:schemeClr val="bg2">
                      <a:alpha val="75000"/>
                    </a:schemeClr>
                  </a:glow>
                </a:effectLst>
                <a:ea typeface="ＭＳ Ｐゴシック" charset="0"/>
              </a:rPr>
              <a:t>mutilation</a:t>
            </a:r>
          </a:p>
          <a:p>
            <a:pPr lvl="2" eaLnBrk="1" hangingPunct="1">
              <a:lnSpc>
                <a:spcPct val="90000"/>
              </a:lnSpc>
              <a:defRPr/>
            </a:pPr>
            <a:r>
              <a:rPr lang="en-US" sz="2800" dirty="0">
                <a:solidFill>
                  <a:srgbClr val="FFFFFF"/>
                </a:solidFill>
                <a:effectLst>
                  <a:glow rad="101600">
                    <a:schemeClr val="bg2">
                      <a:alpha val="75000"/>
                    </a:schemeClr>
                  </a:glow>
                </a:effectLst>
                <a:ea typeface="ＭＳ Ｐゴシック" charset="0"/>
              </a:rPr>
              <a:t>bestiality  </a:t>
            </a:r>
          </a:p>
        </p:txBody>
      </p:sp>
      <p:pic>
        <p:nvPicPr>
          <p:cNvPr id="103428" name="Picture 4" descr="infanttobesacrifice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0" y="3109913"/>
            <a:ext cx="4572000" cy="374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9" name="Text Box 6"/>
          <p:cNvSpPr txBox="1">
            <a:spLocks noChangeArrowheads="1"/>
          </p:cNvSpPr>
          <p:nvPr/>
        </p:nvSpPr>
        <p:spPr bwMode="auto">
          <a:xfrm>
            <a:off x="8610600" y="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b="1">
                <a:latin typeface="Arial" charset="0"/>
                <a:cs typeface="Arial" charset="0"/>
              </a:rPr>
              <a:t>92</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49" name="Picture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5875"/>
            <a:ext cx="9177338"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2" name="Rectangle 2"/>
          <p:cNvSpPr>
            <a:spLocks noGrp="1" noChangeArrowheads="1"/>
          </p:cNvSpPr>
          <p:nvPr>
            <p:ph type="title"/>
          </p:nvPr>
        </p:nvSpPr>
        <p:spPr>
          <a:xfrm>
            <a:off x="0" y="533400"/>
            <a:ext cx="5724525" cy="1143000"/>
          </a:xfrm>
        </p:spPr>
        <p:txBody>
          <a:bodyPr/>
          <a:lstStyle/>
          <a:p>
            <a:pPr eaLnBrk="1" hangingPunct="1">
              <a:defRPr/>
            </a:pPr>
            <a:r>
              <a:rPr lang="en-US" dirty="0">
                <a:solidFill>
                  <a:schemeClr val="folHlink"/>
                </a:solidFill>
                <a:ea typeface="ＭＳ Ｐゴシック" charset="0"/>
              </a:rPr>
              <a:t>R</a:t>
            </a:r>
            <a:r>
              <a:rPr lang="en-US" dirty="0">
                <a:solidFill>
                  <a:srgbClr val="FFFFFF"/>
                </a:solidFill>
                <a:ea typeface="ＭＳ Ｐゴシック" charset="0"/>
              </a:rPr>
              <a:t>eligion</a:t>
            </a:r>
          </a:p>
        </p:txBody>
      </p:sp>
      <p:sp>
        <p:nvSpPr>
          <p:cNvPr id="104451" name="Rectangle 3"/>
          <p:cNvSpPr>
            <a:spLocks noGrp="1" noChangeArrowheads="1"/>
          </p:cNvSpPr>
          <p:nvPr>
            <p:ph type="body" idx="1"/>
          </p:nvPr>
        </p:nvSpPr>
        <p:spPr>
          <a:xfrm>
            <a:off x="381000" y="3500438"/>
            <a:ext cx="8458200" cy="3205162"/>
          </a:xfrm>
        </p:spPr>
        <p:txBody>
          <a:bodyPr/>
          <a:lstStyle/>
          <a:p>
            <a:pPr marL="609600" indent="-609600" eaLnBrk="1" hangingPunct="1">
              <a:lnSpc>
                <a:spcPct val="90000"/>
              </a:lnSpc>
              <a:buFont typeface="Wingdings" charset="0"/>
              <a:buNone/>
            </a:pPr>
            <a:r>
              <a:rPr lang="en-US" dirty="0">
                <a:solidFill>
                  <a:srgbClr val="FFFFFF"/>
                </a:solidFill>
                <a:latin typeface="Arial" charset="0"/>
                <a:ea typeface="ＭＳ Ｐゴシック" charset="0"/>
              </a:rPr>
              <a:t>3. Language</a:t>
            </a:r>
          </a:p>
          <a:p>
            <a:pPr marL="901700" lvl="1" indent="-501650" eaLnBrk="1" hangingPunct="1">
              <a:lnSpc>
                <a:spcPct val="90000"/>
              </a:lnSpc>
              <a:buFont typeface="Wingdings" charset="0"/>
              <a:buChar char="Ø"/>
            </a:pPr>
            <a:r>
              <a:rPr lang="en-US" dirty="0">
                <a:solidFill>
                  <a:srgbClr val="FFFFFF"/>
                </a:solidFill>
                <a:latin typeface="Arial" charset="0"/>
                <a:ea typeface="ＭＳ Ｐゴシック" charset="0"/>
              </a:rPr>
              <a:t>Here was Israel</a:t>
            </a:r>
            <a:r>
              <a:rPr lang="fr-FR" altLang="ja-JP" dirty="0">
                <a:solidFill>
                  <a:srgbClr val="FFFFFF"/>
                </a:solidFill>
                <a:latin typeface="Arial" charset="0"/>
                <a:ea typeface="ＭＳ Ｐゴシック" charset="0"/>
              </a:rPr>
              <a:t>'</a:t>
            </a:r>
            <a:r>
              <a:rPr lang="en-US" altLang="ja-JP" dirty="0">
                <a:solidFill>
                  <a:srgbClr val="FFFFFF"/>
                </a:solidFill>
                <a:latin typeface="Arial" charset="0"/>
                <a:ea typeface="ＭＳ Ｐゴシック" charset="0"/>
              </a:rPr>
              <a:t>s most successful counterattack</a:t>
            </a:r>
          </a:p>
          <a:p>
            <a:pPr marL="901700" lvl="1" indent="-501650" eaLnBrk="1" hangingPunct="1">
              <a:lnSpc>
                <a:spcPct val="90000"/>
              </a:lnSpc>
              <a:buFont typeface="Wingdings" charset="0"/>
              <a:buChar char="Ø"/>
            </a:pPr>
            <a:r>
              <a:rPr lang="en-US" dirty="0">
                <a:solidFill>
                  <a:srgbClr val="FFFFFF"/>
                </a:solidFill>
                <a:latin typeface="Arial" charset="0"/>
                <a:ea typeface="ＭＳ Ｐゴシック" charset="0"/>
              </a:rPr>
              <a:t>Emphasized the personal nature of God</a:t>
            </a:r>
          </a:p>
          <a:p>
            <a:pPr marL="901700" lvl="1" indent="-501650" eaLnBrk="1" hangingPunct="1">
              <a:lnSpc>
                <a:spcPct val="90000"/>
              </a:lnSpc>
              <a:buFont typeface="Wingdings" charset="0"/>
              <a:buChar char="Ø"/>
            </a:pPr>
            <a:r>
              <a:rPr lang="en-US" dirty="0">
                <a:solidFill>
                  <a:srgbClr val="FFFFFF"/>
                </a:solidFill>
                <a:latin typeface="Arial" charset="0"/>
                <a:ea typeface="ＭＳ Ｐゴシック" charset="0"/>
              </a:rPr>
              <a:t>Used poetic imagery for celebrating God</a:t>
            </a:r>
            <a:r>
              <a:rPr lang="fr-FR" altLang="ja-JP" dirty="0">
                <a:solidFill>
                  <a:srgbClr val="FFFFFF"/>
                </a:solidFill>
                <a:latin typeface="Arial" charset="0"/>
                <a:ea typeface="ＭＳ Ｐゴシック" charset="0"/>
              </a:rPr>
              <a:t>'</a:t>
            </a:r>
            <a:r>
              <a:rPr lang="en-US" altLang="ja-JP" dirty="0">
                <a:solidFill>
                  <a:srgbClr val="FFFFFF"/>
                </a:solidFill>
                <a:latin typeface="Arial" charset="0"/>
                <a:ea typeface="ＭＳ Ｐゴシック" charset="0"/>
              </a:rPr>
              <a:t>s sovereignty</a:t>
            </a:r>
            <a:endParaRPr lang="en-US" dirty="0">
              <a:solidFill>
                <a:srgbClr val="FFFFFF"/>
              </a:solidFill>
              <a:latin typeface="Arial" charset="0"/>
              <a:ea typeface="ＭＳ Ｐゴシック" charset="0"/>
            </a:endParaRPr>
          </a:p>
        </p:txBody>
      </p:sp>
      <p:pic>
        <p:nvPicPr>
          <p:cNvPr id="104452" name="Picture 4" descr="harp-davi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95950" y="685800"/>
            <a:ext cx="29146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3" name="Text Box 6"/>
          <p:cNvSpPr txBox="1">
            <a:spLocks noChangeArrowheads="1"/>
          </p:cNvSpPr>
          <p:nvPr/>
        </p:nvSpPr>
        <p:spPr bwMode="auto">
          <a:xfrm>
            <a:off x="8610600" y="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b="1">
                <a:latin typeface="Arial" charset="0"/>
                <a:cs typeface="Arial" charset="0"/>
              </a:rPr>
              <a:t>92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cstate="screen">
            <a:lum bright="-54000"/>
            <a:extLst>
              <a:ext uri="{28A0092B-C50C-407E-A947-70E740481C1C}">
                <a14:useLocalDpi xmlns:a14="http://schemas.microsoft.com/office/drawing/2010/main"/>
              </a:ext>
            </a:extLst>
          </a:blip>
          <a:srcRect l="9489" r="2190"/>
          <a:stretch>
            <a:fillRect/>
          </a:stretch>
        </p:blipFill>
        <p:spPr bwMode="auto">
          <a:xfrm>
            <a:off x="-76200" y="0"/>
            <a:ext cx="9220200" cy="6908800"/>
          </a:xfrm>
          <a:prstGeom prst="rect">
            <a:avLst/>
          </a:prstGeom>
          <a:noFill/>
          <a:ln w="9525">
            <a:noFill/>
            <a:miter lim="800000"/>
            <a:headEnd/>
            <a:tailEnd/>
          </a:ln>
          <a:effectLst>
            <a:outerShdw blurRad="63500" dist="38099" dir="2700000" algn="ctr" rotWithShape="0">
              <a:schemeClr val="tx1">
                <a:alpha val="74998"/>
              </a:schemeClr>
            </a:outerShdw>
          </a:effectLst>
        </p:spPr>
      </p:pic>
      <p:sp>
        <p:nvSpPr>
          <p:cNvPr id="64515" name="Rectangle 3"/>
          <p:cNvSpPr>
            <a:spLocks noGrp="1" noChangeArrowheads="1"/>
          </p:cNvSpPr>
          <p:nvPr>
            <p:ph type="title" idx="4294967295"/>
          </p:nvPr>
        </p:nvSpPr>
        <p:spPr>
          <a:xfrm>
            <a:off x="533400" y="0"/>
            <a:ext cx="7772400" cy="1295400"/>
          </a:xfrm>
          <a:effectLst>
            <a:outerShdw blurRad="63500" dist="38099" dir="2700000" algn="ctr" rotWithShape="0">
              <a:schemeClr val="tx1">
                <a:alpha val="74998"/>
              </a:schemeClr>
            </a:outerShdw>
          </a:effectLst>
        </p:spPr>
        <p:txBody>
          <a:bodyPr/>
          <a:lstStyle/>
          <a:p>
            <a:pPr eaLnBrk="1" hangingPunct="1">
              <a:defRPr/>
            </a:pPr>
            <a:r>
              <a:rPr lang="en-US" sz="5400" b="1" dirty="0">
                <a:solidFill>
                  <a:srgbClr val="FFFF00"/>
                </a:solidFill>
                <a:ea typeface="ＭＳ Ｐゴシック" charset="0"/>
              </a:rPr>
              <a:t>The Table of Nations </a:t>
            </a:r>
            <a:br>
              <a:rPr lang="en-US" sz="5400" b="1" dirty="0">
                <a:solidFill>
                  <a:srgbClr val="FFFF00"/>
                </a:solidFill>
                <a:ea typeface="ＭＳ Ｐゴシック" charset="0"/>
              </a:rPr>
            </a:br>
            <a:r>
              <a:rPr lang="en-US" sz="3600" b="1" dirty="0">
                <a:solidFill>
                  <a:srgbClr val="FFFF00"/>
                </a:solidFill>
                <a:ea typeface="ＭＳ Ｐゴシック" charset="0"/>
              </a:rPr>
              <a:t>(Gen. 10)</a:t>
            </a:r>
            <a:endParaRPr lang="en-US" sz="5400" b="1" dirty="0">
              <a:ea typeface="ＭＳ Ｐゴシック" charset="0"/>
            </a:endParaRPr>
          </a:p>
        </p:txBody>
      </p:sp>
      <p:sp>
        <p:nvSpPr>
          <p:cNvPr id="64516" name="Text Box 4"/>
          <p:cNvSpPr txBox="1">
            <a:spLocks noChangeArrowheads="1"/>
          </p:cNvSpPr>
          <p:nvPr/>
        </p:nvSpPr>
        <p:spPr bwMode="auto">
          <a:xfrm>
            <a:off x="3729038" y="1676400"/>
            <a:ext cx="1381125"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a:spAutoFit/>
          </a:bodyPr>
          <a:lstStyle/>
          <a:p>
            <a:pPr algn="ctr" eaLnBrk="0" hangingPunct="0">
              <a:defRPr/>
            </a:pPr>
            <a:r>
              <a:rPr lang="en-US" sz="3200" b="1">
                <a:solidFill>
                  <a:srgbClr val="FFFF00"/>
                </a:solidFill>
                <a:latin typeface="Arial" pitchFamily="-105" charset="0"/>
                <a:ea typeface="+mn-ea"/>
                <a:cs typeface="+mn-cs"/>
              </a:rPr>
              <a:t>NOAH</a:t>
            </a:r>
          </a:p>
        </p:txBody>
      </p:sp>
      <p:sp>
        <p:nvSpPr>
          <p:cNvPr id="64517" name="Text Box 5"/>
          <p:cNvSpPr txBox="1">
            <a:spLocks noChangeArrowheads="1"/>
          </p:cNvSpPr>
          <p:nvPr/>
        </p:nvSpPr>
        <p:spPr bwMode="auto">
          <a:xfrm>
            <a:off x="379413" y="3124200"/>
            <a:ext cx="1743075"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a:spAutoFit/>
          </a:bodyPr>
          <a:lstStyle/>
          <a:p>
            <a:pPr algn="ctr" eaLnBrk="0" hangingPunct="0">
              <a:defRPr/>
            </a:pPr>
            <a:r>
              <a:rPr lang="en-US" sz="3200" b="1">
                <a:solidFill>
                  <a:srgbClr val="FFFF00"/>
                </a:solidFill>
                <a:latin typeface="Arial" pitchFamily="-105" charset="0"/>
                <a:ea typeface="+mn-ea"/>
                <a:cs typeface="+mn-cs"/>
              </a:rPr>
              <a:t>Japheth</a:t>
            </a:r>
          </a:p>
        </p:txBody>
      </p:sp>
      <p:sp>
        <p:nvSpPr>
          <p:cNvPr id="64518" name="Text Box 6"/>
          <p:cNvSpPr txBox="1">
            <a:spLocks noChangeArrowheads="1"/>
          </p:cNvSpPr>
          <p:nvPr/>
        </p:nvSpPr>
        <p:spPr bwMode="auto">
          <a:xfrm>
            <a:off x="3865563" y="3124200"/>
            <a:ext cx="1109662"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a:spAutoFit/>
          </a:bodyPr>
          <a:lstStyle/>
          <a:p>
            <a:pPr algn="ctr" eaLnBrk="0" hangingPunct="0">
              <a:defRPr/>
            </a:pPr>
            <a:r>
              <a:rPr lang="en-US" sz="3200" b="1">
                <a:solidFill>
                  <a:srgbClr val="FFFF00"/>
                </a:solidFill>
                <a:latin typeface="Arial" pitchFamily="-105" charset="0"/>
                <a:ea typeface="+mn-ea"/>
                <a:cs typeface="+mn-cs"/>
              </a:rPr>
              <a:t>HAM</a:t>
            </a:r>
          </a:p>
        </p:txBody>
      </p:sp>
      <p:sp>
        <p:nvSpPr>
          <p:cNvPr id="64519" name="Text Box 7"/>
          <p:cNvSpPr txBox="1">
            <a:spLocks noChangeArrowheads="1"/>
          </p:cNvSpPr>
          <p:nvPr/>
        </p:nvSpPr>
        <p:spPr bwMode="auto">
          <a:xfrm>
            <a:off x="6992938" y="3124200"/>
            <a:ext cx="1358900"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defRPr/>
            </a:pPr>
            <a:r>
              <a:rPr lang="en-US" sz="3200" b="1" i="1">
                <a:solidFill>
                  <a:srgbClr val="FFFF00"/>
                </a:solidFill>
                <a:latin typeface="Arial" charset="0"/>
              </a:rPr>
              <a:t>SHEM</a:t>
            </a:r>
            <a:endParaRPr lang="en-US" sz="3200" b="1">
              <a:solidFill>
                <a:srgbClr val="FFFF00"/>
              </a:solidFill>
              <a:latin typeface="Arial" charset="0"/>
            </a:endParaRPr>
          </a:p>
        </p:txBody>
      </p:sp>
      <p:sp>
        <p:nvSpPr>
          <p:cNvPr id="64520" name="Text Box 8"/>
          <p:cNvSpPr txBox="1">
            <a:spLocks noChangeArrowheads="1"/>
          </p:cNvSpPr>
          <p:nvPr/>
        </p:nvSpPr>
        <p:spPr bwMode="auto">
          <a:xfrm>
            <a:off x="190500" y="4038600"/>
            <a:ext cx="2443163"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a:spAutoFit/>
          </a:bodyPr>
          <a:lstStyle/>
          <a:p>
            <a:pPr algn="ctr" eaLnBrk="0" hangingPunct="0">
              <a:defRPr/>
            </a:pPr>
            <a:r>
              <a:rPr lang="en-US" sz="3200" b="1">
                <a:solidFill>
                  <a:srgbClr val="FFFF00"/>
                </a:solidFill>
                <a:latin typeface="Arial" pitchFamily="-105" charset="0"/>
                <a:ea typeface="+mn-ea"/>
                <a:cs typeface="+mn-cs"/>
              </a:rPr>
              <a:t>Caucasians</a:t>
            </a:r>
          </a:p>
        </p:txBody>
      </p:sp>
      <p:sp>
        <p:nvSpPr>
          <p:cNvPr id="64521" name="Text Box 9"/>
          <p:cNvSpPr txBox="1">
            <a:spLocks noChangeArrowheads="1"/>
          </p:cNvSpPr>
          <p:nvPr/>
        </p:nvSpPr>
        <p:spPr bwMode="auto">
          <a:xfrm>
            <a:off x="3246438" y="4038600"/>
            <a:ext cx="2352675"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a:spAutoFit/>
          </a:bodyPr>
          <a:lstStyle/>
          <a:p>
            <a:pPr algn="ctr" eaLnBrk="0" hangingPunct="0">
              <a:defRPr/>
            </a:pPr>
            <a:r>
              <a:rPr lang="en-US" sz="3200" b="1">
                <a:solidFill>
                  <a:srgbClr val="FFFF00"/>
                </a:solidFill>
                <a:latin typeface="Arial" pitchFamily="-105" charset="0"/>
                <a:ea typeface="+mn-ea"/>
                <a:cs typeface="+mn-cs"/>
              </a:rPr>
              <a:t>Canaanites</a:t>
            </a:r>
          </a:p>
        </p:txBody>
      </p:sp>
      <p:sp>
        <p:nvSpPr>
          <p:cNvPr id="64522" name="Text Box 10"/>
          <p:cNvSpPr txBox="1">
            <a:spLocks noChangeArrowheads="1"/>
          </p:cNvSpPr>
          <p:nvPr/>
        </p:nvSpPr>
        <p:spPr bwMode="auto">
          <a:xfrm>
            <a:off x="6792913" y="4038600"/>
            <a:ext cx="1743075"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defRPr/>
            </a:pPr>
            <a:r>
              <a:rPr lang="en-US" sz="3200" b="1" i="1">
                <a:solidFill>
                  <a:srgbClr val="FFFF00"/>
                </a:solidFill>
                <a:latin typeface="Arial" charset="0"/>
              </a:rPr>
              <a:t>Semites</a:t>
            </a:r>
            <a:endParaRPr lang="en-US" sz="3200" b="1">
              <a:solidFill>
                <a:srgbClr val="FFFF00"/>
              </a:solidFill>
              <a:latin typeface="Arial" charset="0"/>
            </a:endParaRPr>
          </a:p>
        </p:txBody>
      </p:sp>
      <p:sp>
        <p:nvSpPr>
          <p:cNvPr id="64523" name="Text Box 11"/>
          <p:cNvSpPr txBox="1">
            <a:spLocks noChangeArrowheads="1"/>
          </p:cNvSpPr>
          <p:nvPr/>
        </p:nvSpPr>
        <p:spPr bwMode="auto">
          <a:xfrm>
            <a:off x="74613" y="5105400"/>
            <a:ext cx="2690812" cy="1066800"/>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a:spAutoFit/>
          </a:bodyPr>
          <a:lstStyle/>
          <a:p>
            <a:pPr algn="ctr" eaLnBrk="0" hangingPunct="0">
              <a:defRPr/>
            </a:pPr>
            <a:r>
              <a:rPr lang="en-US" sz="3200" b="1">
                <a:solidFill>
                  <a:srgbClr val="FFFF00"/>
                </a:solidFill>
                <a:latin typeface="Arial" pitchFamily="-105" charset="0"/>
                <a:ea typeface="+mn-ea"/>
                <a:cs typeface="+mn-cs"/>
              </a:rPr>
              <a:t>Europeans &amp;</a:t>
            </a:r>
          </a:p>
          <a:p>
            <a:pPr algn="ctr" eaLnBrk="0" hangingPunct="0">
              <a:defRPr/>
            </a:pPr>
            <a:r>
              <a:rPr lang="en-US" sz="3200" b="1">
                <a:solidFill>
                  <a:srgbClr val="FFFF00"/>
                </a:solidFill>
                <a:latin typeface="Arial" pitchFamily="-105" charset="0"/>
                <a:ea typeface="+mn-ea"/>
                <a:cs typeface="+mn-cs"/>
              </a:rPr>
              <a:t>East Indians</a:t>
            </a:r>
          </a:p>
        </p:txBody>
      </p:sp>
      <p:sp>
        <p:nvSpPr>
          <p:cNvPr id="64524" name="Text Box 12"/>
          <p:cNvSpPr txBox="1">
            <a:spLocks noChangeArrowheads="1"/>
          </p:cNvSpPr>
          <p:nvPr/>
        </p:nvSpPr>
        <p:spPr bwMode="auto">
          <a:xfrm>
            <a:off x="3325813" y="5105400"/>
            <a:ext cx="2216150" cy="1066800"/>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a:spAutoFit/>
          </a:bodyPr>
          <a:lstStyle/>
          <a:p>
            <a:pPr algn="ctr" eaLnBrk="0" hangingPunct="0">
              <a:defRPr/>
            </a:pPr>
            <a:r>
              <a:rPr lang="en-US" sz="3200" b="1">
                <a:solidFill>
                  <a:srgbClr val="FFFF00"/>
                </a:solidFill>
                <a:latin typeface="Arial" pitchFamily="-105" charset="0"/>
                <a:ea typeface="+mn-ea"/>
                <a:cs typeface="+mn-cs"/>
              </a:rPr>
              <a:t>Africans &amp;</a:t>
            </a:r>
          </a:p>
          <a:p>
            <a:pPr algn="ctr" eaLnBrk="0" hangingPunct="0">
              <a:defRPr/>
            </a:pPr>
            <a:r>
              <a:rPr lang="en-US" sz="3200" b="1">
                <a:solidFill>
                  <a:srgbClr val="FFFF00"/>
                </a:solidFill>
                <a:latin typeface="Arial" pitchFamily="-105" charset="0"/>
                <a:ea typeface="+mn-ea"/>
                <a:cs typeface="+mn-cs"/>
              </a:rPr>
              <a:t> Asians</a:t>
            </a:r>
          </a:p>
        </p:txBody>
      </p:sp>
      <p:sp>
        <p:nvSpPr>
          <p:cNvPr id="64525" name="Text Box 13"/>
          <p:cNvSpPr txBox="1">
            <a:spLocks noChangeArrowheads="1"/>
          </p:cNvSpPr>
          <p:nvPr/>
        </p:nvSpPr>
        <p:spPr bwMode="auto">
          <a:xfrm>
            <a:off x="6880225" y="5105400"/>
            <a:ext cx="1584325" cy="1066800"/>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defRPr/>
            </a:pPr>
            <a:r>
              <a:rPr lang="en-US" sz="3200" b="1" i="1">
                <a:solidFill>
                  <a:srgbClr val="FFFF00"/>
                </a:solidFill>
                <a:latin typeface="Arial" charset="0"/>
              </a:rPr>
              <a:t>Jews &amp;</a:t>
            </a:r>
          </a:p>
          <a:p>
            <a:pPr algn="ctr">
              <a:defRPr/>
            </a:pPr>
            <a:r>
              <a:rPr lang="en-US" sz="3200" b="1" i="1">
                <a:solidFill>
                  <a:srgbClr val="FFFF00"/>
                </a:solidFill>
                <a:latin typeface="Arial" charset="0"/>
              </a:rPr>
              <a:t> Arabs</a:t>
            </a:r>
            <a:endParaRPr lang="en-US" sz="3200" b="1">
              <a:solidFill>
                <a:srgbClr val="FFFF00"/>
              </a:solidFill>
              <a:latin typeface="Arial" charset="0"/>
            </a:endParaRPr>
          </a:p>
        </p:txBody>
      </p:sp>
      <p:sp>
        <p:nvSpPr>
          <p:cNvPr id="64526" name="AutoShape 14"/>
          <p:cNvSpPr>
            <a:spLocks noChangeArrowheads="1"/>
          </p:cNvSpPr>
          <p:nvPr/>
        </p:nvSpPr>
        <p:spPr bwMode="auto">
          <a:xfrm rot="-1112176">
            <a:off x="2590800" y="2241550"/>
            <a:ext cx="762000" cy="533400"/>
          </a:xfrm>
          <a:prstGeom prst="leftArrow">
            <a:avLst>
              <a:gd name="adj1" fmla="val 50000"/>
              <a:gd name="adj2" fmla="val 35714"/>
            </a:avLst>
          </a:prstGeom>
          <a:solidFill>
            <a:schemeClr val="accent1"/>
          </a:solidFill>
          <a:ln w="9525">
            <a:solidFill>
              <a:schemeClr val="tx1"/>
            </a:solidFill>
            <a:miter lim="800000"/>
            <a:headEnd/>
            <a:tailEnd/>
          </a:ln>
        </p:spPr>
        <p:txBody>
          <a:bodyPr wrap="none" anchor="ctr"/>
          <a:lstStyle/>
          <a:p>
            <a:endParaRPr lang="en-US"/>
          </a:p>
        </p:txBody>
      </p:sp>
      <p:sp>
        <p:nvSpPr>
          <p:cNvPr id="64527" name="AutoShape 15"/>
          <p:cNvSpPr>
            <a:spLocks noChangeArrowheads="1"/>
          </p:cNvSpPr>
          <p:nvPr/>
        </p:nvSpPr>
        <p:spPr bwMode="auto">
          <a:xfrm rot="-5448300">
            <a:off x="4000500" y="2552700"/>
            <a:ext cx="762000" cy="533400"/>
          </a:xfrm>
          <a:prstGeom prst="leftArrow">
            <a:avLst>
              <a:gd name="adj1" fmla="val 50000"/>
              <a:gd name="adj2" fmla="val 35714"/>
            </a:avLst>
          </a:prstGeom>
          <a:solidFill>
            <a:schemeClr val="accent1"/>
          </a:solidFill>
          <a:ln w="9525">
            <a:solidFill>
              <a:schemeClr val="tx1"/>
            </a:solidFill>
            <a:miter lim="800000"/>
            <a:headEnd/>
            <a:tailEnd/>
          </a:ln>
        </p:spPr>
        <p:txBody>
          <a:bodyPr wrap="none" anchor="ctr"/>
          <a:lstStyle/>
          <a:p>
            <a:endParaRPr lang="en-US"/>
          </a:p>
        </p:txBody>
      </p:sp>
      <p:sp>
        <p:nvSpPr>
          <p:cNvPr id="64528" name="AutoShape 16"/>
          <p:cNvSpPr>
            <a:spLocks noChangeArrowheads="1"/>
          </p:cNvSpPr>
          <p:nvPr/>
        </p:nvSpPr>
        <p:spPr bwMode="auto">
          <a:xfrm rot="-9047274">
            <a:off x="5410200" y="2286000"/>
            <a:ext cx="762000" cy="533400"/>
          </a:xfrm>
          <a:prstGeom prst="leftArrow">
            <a:avLst>
              <a:gd name="adj1" fmla="val 50000"/>
              <a:gd name="adj2" fmla="val 35714"/>
            </a:avLst>
          </a:prstGeom>
          <a:solidFill>
            <a:schemeClr val="accent1"/>
          </a:solidFill>
          <a:ln w="9525">
            <a:solidFill>
              <a:schemeClr val="tx1"/>
            </a:solidFill>
            <a:miter lim="800000"/>
            <a:headEnd/>
            <a:tailEnd/>
          </a:ln>
        </p:spPr>
        <p:txBody>
          <a:bodyPr wrap="none" anchor="ctr"/>
          <a:lstStyle/>
          <a:p>
            <a:endParaRPr lang="en-US"/>
          </a:p>
        </p:txBody>
      </p:sp>
      <p:sp>
        <p:nvSpPr>
          <p:cNvPr id="79888" name="Text Box 17"/>
          <p:cNvSpPr txBox="1">
            <a:spLocks noChangeArrowheads="1"/>
          </p:cNvSpPr>
          <p:nvPr/>
        </p:nvSpPr>
        <p:spPr bwMode="auto">
          <a:xfrm>
            <a:off x="8615363" y="0"/>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solidFill>
                  <a:srgbClr val="FFFFFF"/>
                </a:solidFill>
                <a:latin typeface="Arial" charset="0"/>
              </a:rPr>
              <a:t>17</a:t>
            </a:r>
          </a:p>
        </p:txBody>
      </p:sp>
      <p:sp>
        <p:nvSpPr>
          <p:cNvPr id="64530" name="Text Box 18"/>
          <p:cNvSpPr txBox="1">
            <a:spLocks noChangeArrowheads="1"/>
          </p:cNvSpPr>
          <p:nvPr/>
        </p:nvSpPr>
        <p:spPr bwMode="auto">
          <a:xfrm>
            <a:off x="2133600" y="3468688"/>
            <a:ext cx="658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solidFill>
                  <a:srgbClr val="FFFFFF"/>
                </a:solidFill>
                <a:latin typeface="Arial" charset="0"/>
              </a:rPr>
              <a:t>Sin</a:t>
            </a:r>
            <a:endParaRPr lang="en-US" sz="1800">
              <a:latin typeface="Arial" charset="0"/>
            </a:endParaRPr>
          </a:p>
        </p:txBody>
      </p:sp>
      <p:sp>
        <p:nvSpPr>
          <p:cNvPr id="64531" name="Text Box 19"/>
          <p:cNvSpPr txBox="1">
            <a:spLocks noChangeArrowheads="1"/>
          </p:cNvSpPr>
          <p:nvPr/>
        </p:nvSpPr>
        <p:spPr bwMode="auto">
          <a:xfrm>
            <a:off x="1676400" y="4876800"/>
            <a:ext cx="912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solidFill>
                  <a:srgbClr val="FFFFFF"/>
                </a:solidFill>
                <a:latin typeface="Arial" charset="0"/>
              </a:rPr>
              <a:t>Sinai</a:t>
            </a:r>
            <a:endParaRPr lang="en-US" sz="1800">
              <a:latin typeface="Arial" charset="0"/>
            </a:endParaRPr>
          </a:p>
        </p:txBody>
      </p:sp>
      <p:sp>
        <p:nvSpPr>
          <p:cNvPr id="64532" name="Text Box 20"/>
          <p:cNvSpPr txBox="1">
            <a:spLocks noChangeArrowheads="1"/>
          </p:cNvSpPr>
          <p:nvPr/>
        </p:nvSpPr>
        <p:spPr bwMode="auto">
          <a:xfrm>
            <a:off x="8305800" y="1752600"/>
            <a:ext cx="844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solidFill>
                  <a:srgbClr val="FFFFFF"/>
                </a:solidFill>
                <a:latin typeface="Arial" charset="0"/>
              </a:rPr>
              <a:t>Sino</a:t>
            </a:r>
            <a:endParaRPr lang="en-US" sz="1800">
              <a:latin typeface="Arial" charset="0"/>
            </a:endParaRPr>
          </a:p>
        </p:txBody>
      </p:sp>
      <p:sp>
        <p:nvSpPr>
          <p:cNvPr id="64533" name="Oval 21"/>
          <p:cNvSpPr>
            <a:spLocks noChangeArrowheads="1"/>
          </p:cNvSpPr>
          <p:nvPr/>
        </p:nvSpPr>
        <p:spPr bwMode="auto">
          <a:xfrm>
            <a:off x="2743200" y="3581400"/>
            <a:ext cx="152400" cy="152400"/>
          </a:xfrm>
          <a:prstGeom prst="ellipse">
            <a:avLst/>
          </a:prstGeom>
          <a:solidFill>
            <a:schemeClr val="bg1"/>
          </a:solidFill>
          <a:ln w="9525">
            <a:solidFill>
              <a:schemeClr val="tx1"/>
            </a:solidFill>
            <a:round/>
            <a:headEnd/>
            <a:tailEnd/>
          </a:ln>
        </p:spPr>
        <p:txBody>
          <a:bodyPr wrap="none" anchor="ctr"/>
          <a:lstStyle/>
          <a:p>
            <a:endParaRPr lang="en-US"/>
          </a:p>
        </p:txBody>
      </p:sp>
      <p:sp>
        <p:nvSpPr>
          <p:cNvPr id="64534" name="AutoShape 22"/>
          <p:cNvSpPr>
            <a:spLocks noChangeArrowheads="1"/>
          </p:cNvSpPr>
          <p:nvPr/>
        </p:nvSpPr>
        <p:spPr bwMode="auto">
          <a:xfrm rot="11854091" flipV="1">
            <a:off x="2743200" y="3581400"/>
            <a:ext cx="381000" cy="1752600"/>
          </a:xfrm>
          <a:prstGeom prst="curvedRightArrow">
            <a:avLst>
              <a:gd name="adj1" fmla="val 92000"/>
              <a:gd name="adj2" fmla="val 184000"/>
              <a:gd name="adj3" fmla="val 33333"/>
            </a:avLst>
          </a:prstGeom>
          <a:solidFill>
            <a:schemeClr val="bg1"/>
          </a:solidFill>
          <a:ln w="9525">
            <a:solidFill>
              <a:schemeClr val="tx1"/>
            </a:solidFill>
            <a:miter lim="800000"/>
            <a:headEnd/>
            <a:tailEnd/>
          </a:ln>
        </p:spPr>
        <p:txBody>
          <a:bodyPr wrap="none" anchor="ctr"/>
          <a:lstStyle/>
          <a:p>
            <a:endParaRPr lang="en-US"/>
          </a:p>
        </p:txBody>
      </p:sp>
      <p:sp>
        <p:nvSpPr>
          <p:cNvPr id="64535" name="Freeform 23"/>
          <p:cNvSpPr>
            <a:spLocks/>
          </p:cNvSpPr>
          <p:nvPr/>
        </p:nvSpPr>
        <p:spPr bwMode="auto">
          <a:xfrm>
            <a:off x="2895600" y="1981200"/>
            <a:ext cx="5334000" cy="1447800"/>
          </a:xfrm>
          <a:custGeom>
            <a:avLst/>
            <a:gdLst/>
            <a:ahLst/>
            <a:cxnLst>
              <a:cxn ang="0">
                <a:pos x="0" y="912"/>
              </a:cxn>
              <a:cxn ang="0">
                <a:pos x="1056" y="192"/>
              </a:cxn>
              <a:cxn ang="0">
                <a:pos x="3360" y="0"/>
              </a:cxn>
            </a:cxnLst>
            <a:rect l="0" t="0" r="r" b="b"/>
            <a:pathLst>
              <a:path w="3360" h="912">
                <a:moveTo>
                  <a:pt x="0" y="912"/>
                </a:moveTo>
                <a:cubicBezTo>
                  <a:pt x="248" y="628"/>
                  <a:pt x="496" y="344"/>
                  <a:pt x="1056" y="192"/>
                </a:cubicBezTo>
                <a:cubicBezTo>
                  <a:pt x="1616" y="40"/>
                  <a:pt x="2488" y="20"/>
                  <a:pt x="3360" y="0"/>
                </a:cubicBezTo>
              </a:path>
            </a:pathLst>
          </a:custGeom>
          <a:noFill/>
          <a:ln w="76200" cmpd="sng">
            <a:solidFill>
              <a:srgbClr val="FFFFFF"/>
            </a:solidFill>
            <a:round/>
            <a:headEnd/>
            <a:tailEnd type="triangle" w="med" len="med"/>
          </a:ln>
          <a:effectLst>
            <a:outerShdw blurRad="63500" dist="38099" dir="2700000" algn="ctr" rotWithShape="0">
              <a:schemeClr val="tx1">
                <a:alpha val="74998"/>
              </a:schemeClr>
            </a:outerShdw>
          </a:effectLst>
        </p:spPr>
        <p:txBody>
          <a:bodyPr wrap="none" anchor="ctr"/>
          <a:lstStyle/>
          <a:p>
            <a:pPr>
              <a:defRPr/>
            </a:pPr>
            <a:endParaRPr lang="en-US">
              <a:latin typeface="Times New Roman" pitchFamily="-105"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4516"/>
                                        </p:tgtEl>
                                        <p:attrNameLst>
                                          <p:attrName>style.visibility</p:attrName>
                                        </p:attrNameLst>
                                      </p:cBhvr>
                                      <p:to>
                                        <p:strVal val="visible"/>
                                      </p:to>
                                    </p:set>
                                    <p:animEffect transition="in" filter="fade">
                                      <p:cBhvr>
                                        <p:cTn id="7" dur="500"/>
                                        <p:tgtEl>
                                          <p:spTgt spid="645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4526"/>
                                        </p:tgtEl>
                                        <p:attrNameLst>
                                          <p:attrName>style.visibility</p:attrName>
                                        </p:attrNameLst>
                                      </p:cBhvr>
                                      <p:to>
                                        <p:strVal val="visible"/>
                                      </p:to>
                                    </p:set>
                                    <p:animEffect transition="in" filter="fade">
                                      <p:cBhvr>
                                        <p:cTn id="12" dur="500"/>
                                        <p:tgtEl>
                                          <p:spTgt spid="64526"/>
                                        </p:tgtEl>
                                      </p:cBhvr>
                                    </p:animEffect>
                                  </p:childTnLst>
                                </p:cTn>
                              </p:par>
                            </p:childTnLst>
                          </p:cTn>
                        </p:par>
                        <p:par>
                          <p:cTn id="13" fill="hold" nodeType="afterGroup">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4517"/>
                                        </p:tgtEl>
                                        <p:attrNameLst>
                                          <p:attrName>style.visibility</p:attrName>
                                        </p:attrNameLst>
                                      </p:cBhvr>
                                      <p:to>
                                        <p:strVal val="visible"/>
                                      </p:to>
                                    </p:set>
                                    <p:animEffect transition="in" filter="fade">
                                      <p:cBhvr>
                                        <p:cTn id="16" dur="500"/>
                                        <p:tgtEl>
                                          <p:spTgt spid="6451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4527"/>
                                        </p:tgtEl>
                                        <p:attrNameLst>
                                          <p:attrName>style.visibility</p:attrName>
                                        </p:attrNameLst>
                                      </p:cBhvr>
                                      <p:to>
                                        <p:strVal val="visible"/>
                                      </p:to>
                                    </p:set>
                                    <p:animEffect transition="in" filter="fade">
                                      <p:cBhvr>
                                        <p:cTn id="21" dur="500"/>
                                        <p:tgtEl>
                                          <p:spTgt spid="64527"/>
                                        </p:tgtEl>
                                      </p:cBhvr>
                                    </p:animEffect>
                                  </p:childTnLst>
                                </p:cTn>
                              </p:par>
                            </p:childTnLst>
                          </p:cTn>
                        </p:par>
                        <p:par>
                          <p:cTn id="22" fill="hold" nodeType="afterGroup">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64518"/>
                                        </p:tgtEl>
                                        <p:attrNameLst>
                                          <p:attrName>style.visibility</p:attrName>
                                        </p:attrNameLst>
                                      </p:cBhvr>
                                      <p:to>
                                        <p:strVal val="visible"/>
                                      </p:to>
                                    </p:set>
                                    <p:animEffect transition="in" filter="fade">
                                      <p:cBhvr>
                                        <p:cTn id="25" dur="500"/>
                                        <p:tgtEl>
                                          <p:spTgt spid="6451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4528"/>
                                        </p:tgtEl>
                                        <p:attrNameLst>
                                          <p:attrName>style.visibility</p:attrName>
                                        </p:attrNameLst>
                                      </p:cBhvr>
                                      <p:to>
                                        <p:strVal val="visible"/>
                                      </p:to>
                                    </p:set>
                                    <p:animEffect transition="in" filter="fade">
                                      <p:cBhvr>
                                        <p:cTn id="30" dur="500"/>
                                        <p:tgtEl>
                                          <p:spTgt spid="64528"/>
                                        </p:tgtEl>
                                      </p:cBhvr>
                                    </p:animEffect>
                                  </p:childTnLst>
                                </p:cTn>
                              </p:par>
                            </p:childTnLst>
                          </p:cTn>
                        </p:par>
                        <p:par>
                          <p:cTn id="31" fill="hold" nodeType="afterGroup">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64519"/>
                                        </p:tgtEl>
                                        <p:attrNameLst>
                                          <p:attrName>style.visibility</p:attrName>
                                        </p:attrNameLst>
                                      </p:cBhvr>
                                      <p:to>
                                        <p:strVal val="visible"/>
                                      </p:to>
                                    </p:set>
                                    <p:animEffect transition="in" filter="fade">
                                      <p:cBhvr>
                                        <p:cTn id="34" dur="500"/>
                                        <p:tgtEl>
                                          <p:spTgt spid="6451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4520"/>
                                        </p:tgtEl>
                                        <p:attrNameLst>
                                          <p:attrName>style.visibility</p:attrName>
                                        </p:attrNameLst>
                                      </p:cBhvr>
                                      <p:to>
                                        <p:strVal val="visible"/>
                                      </p:to>
                                    </p:set>
                                    <p:animEffect transition="in" filter="fade">
                                      <p:cBhvr>
                                        <p:cTn id="39" dur="500"/>
                                        <p:tgtEl>
                                          <p:spTgt spid="64520"/>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64523"/>
                                        </p:tgtEl>
                                        <p:attrNameLst>
                                          <p:attrName>style.visibility</p:attrName>
                                        </p:attrNameLst>
                                      </p:cBhvr>
                                      <p:to>
                                        <p:strVal val="visible"/>
                                      </p:to>
                                    </p:set>
                                    <p:animEffect transition="in" filter="fade">
                                      <p:cBhvr>
                                        <p:cTn id="44" dur="500"/>
                                        <p:tgtEl>
                                          <p:spTgt spid="6452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64521"/>
                                        </p:tgtEl>
                                        <p:attrNameLst>
                                          <p:attrName>style.visibility</p:attrName>
                                        </p:attrNameLst>
                                      </p:cBhvr>
                                      <p:to>
                                        <p:strVal val="visible"/>
                                      </p:to>
                                    </p:set>
                                    <p:animEffect transition="in" filter="fade">
                                      <p:cBhvr>
                                        <p:cTn id="49" dur="500"/>
                                        <p:tgtEl>
                                          <p:spTgt spid="64521"/>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64524"/>
                                        </p:tgtEl>
                                        <p:attrNameLst>
                                          <p:attrName>style.visibility</p:attrName>
                                        </p:attrNameLst>
                                      </p:cBhvr>
                                      <p:to>
                                        <p:strVal val="visible"/>
                                      </p:to>
                                    </p:set>
                                    <p:animEffect transition="in" filter="fade">
                                      <p:cBhvr>
                                        <p:cTn id="54" dur="500"/>
                                        <p:tgtEl>
                                          <p:spTgt spid="64524"/>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64533"/>
                                        </p:tgtEl>
                                        <p:attrNameLst>
                                          <p:attrName>style.visibility</p:attrName>
                                        </p:attrNameLst>
                                      </p:cBhvr>
                                      <p:to>
                                        <p:strVal val="visible"/>
                                      </p:to>
                                    </p:set>
                                    <p:animEffect transition="in" filter="fade">
                                      <p:cBhvr>
                                        <p:cTn id="59" dur="500"/>
                                        <p:tgtEl>
                                          <p:spTgt spid="64533"/>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64530"/>
                                        </p:tgtEl>
                                        <p:attrNameLst>
                                          <p:attrName>style.visibility</p:attrName>
                                        </p:attrNameLst>
                                      </p:cBhvr>
                                      <p:to>
                                        <p:strVal val="visible"/>
                                      </p:to>
                                    </p:set>
                                    <p:animEffect transition="in" filter="fade">
                                      <p:cBhvr>
                                        <p:cTn id="64" dur="500"/>
                                        <p:tgtEl>
                                          <p:spTgt spid="64530"/>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1" fill="hold" grpId="0" nodeType="clickEffect">
                                  <p:stCondLst>
                                    <p:cond delay="0"/>
                                  </p:stCondLst>
                                  <p:childTnLst>
                                    <p:set>
                                      <p:cBhvr>
                                        <p:cTn id="68" dur="1" fill="hold">
                                          <p:stCondLst>
                                            <p:cond delay="0"/>
                                          </p:stCondLst>
                                        </p:cTn>
                                        <p:tgtEl>
                                          <p:spTgt spid="64534"/>
                                        </p:tgtEl>
                                        <p:attrNameLst>
                                          <p:attrName>style.visibility</p:attrName>
                                        </p:attrNameLst>
                                      </p:cBhvr>
                                      <p:to>
                                        <p:strVal val="visible"/>
                                      </p:to>
                                    </p:set>
                                    <p:animEffect transition="in" filter="wipe(up)">
                                      <p:cBhvr>
                                        <p:cTn id="69" dur="500"/>
                                        <p:tgtEl>
                                          <p:spTgt spid="64534"/>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64531"/>
                                        </p:tgtEl>
                                        <p:attrNameLst>
                                          <p:attrName>style.visibility</p:attrName>
                                        </p:attrNameLst>
                                      </p:cBhvr>
                                      <p:to>
                                        <p:strVal val="visible"/>
                                      </p:to>
                                    </p:set>
                                    <p:animEffect transition="in" filter="fade">
                                      <p:cBhvr>
                                        <p:cTn id="74" dur="500"/>
                                        <p:tgtEl>
                                          <p:spTgt spid="64531"/>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8" fill="hold" nodeType="clickEffect">
                                  <p:stCondLst>
                                    <p:cond delay="0"/>
                                  </p:stCondLst>
                                  <p:childTnLst>
                                    <p:set>
                                      <p:cBhvr>
                                        <p:cTn id="78" dur="1" fill="hold">
                                          <p:stCondLst>
                                            <p:cond delay="0"/>
                                          </p:stCondLst>
                                        </p:cTn>
                                        <p:tgtEl>
                                          <p:spTgt spid="64535"/>
                                        </p:tgtEl>
                                        <p:attrNameLst>
                                          <p:attrName>style.visibility</p:attrName>
                                        </p:attrNameLst>
                                      </p:cBhvr>
                                      <p:to>
                                        <p:strVal val="visible"/>
                                      </p:to>
                                    </p:set>
                                    <p:animEffect transition="in" filter="wipe(left)">
                                      <p:cBhvr>
                                        <p:cTn id="79" dur="500"/>
                                        <p:tgtEl>
                                          <p:spTgt spid="64535"/>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64532"/>
                                        </p:tgtEl>
                                        <p:attrNameLst>
                                          <p:attrName>style.visibility</p:attrName>
                                        </p:attrNameLst>
                                      </p:cBhvr>
                                      <p:to>
                                        <p:strVal val="visible"/>
                                      </p:to>
                                    </p:set>
                                    <p:animEffect transition="in" filter="fade">
                                      <p:cBhvr>
                                        <p:cTn id="84" dur="500"/>
                                        <p:tgtEl>
                                          <p:spTgt spid="64532"/>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64522"/>
                                        </p:tgtEl>
                                        <p:attrNameLst>
                                          <p:attrName>style.visibility</p:attrName>
                                        </p:attrNameLst>
                                      </p:cBhvr>
                                      <p:to>
                                        <p:strVal val="visible"/>
                                      </p:to>
                                    </p:set>
                                    <p:animEffect transition="in" filter="fade">
                                      <p:cBhvr>
                                        <p:cTn id="89" dur="500"/>
                                        <p:tgtEl>
                                          <p:spTgt spid="64522"/>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64525"/>
                                        </p:tgtEl>
                                        <p:attrNameLst>
                                          <p:attrName>style.visibility</p:attrName>
                                        </p:attrNameLst>
                                      </p:cBhvr>
                                      <p:to>
                                        <p:strVal val="visible"/>
                                      </p:to>
                                    </p:set>
                                    <p:animEffect transition="in" filter="fade">
                                      <p:cBhvr>
                                        <p:cTn id="94" dur="500"/>
                                        <p:tgtEl>
                                          <p:spTgt spid="645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6" grpId="0" autoUpdateAnimBg="0"/>
      <p:bldP spid="64517" grpId="0" autoUpdateAnimBg="0"/>
      <p:bldP spid="64518" grpId="0" autoUpdateAnimBg="0"/>
      <p:bldP spid="64519" grpId="0" autoUpdateAnimBg="0"/>
      <p:bldP spid="64520" grpId="0" autoUpdateAnimBg="0"/>
      <p:bldP spid="64521" grpId="0" autoUpdateAnimBg="0"/>
      <p:bldP spid="64522" grpId="0" autoUpdateAnimBg="0"/>
      <p:bldP spid="64523" grpId="0" autoUpdateAnimBg="0"/>
      <p:bldP spid="64524" grpId="0" autoUpdateAnimBg="0"/>
      <p:bldP spid="64525" grpId="0" autoUpdateAnimBg="0"/>
      <p:bldP spid="64526" grpId="0" animBg="1"/>
      <p:bldP spid="64527" grpId="0" animBg="1"/>
      <p:bldP spid="64528" grpId="0" animBg="1"/>
      <p:bldP spid="64530" grpId="0" autoUpdateAnimBg="0"/>
      <p:bldP spid="64531" grpId="0" autoUpdateAnimBg="0"/>
      <p:bldP spid="64532" grpId="0" autoUpdateAnimBg="0"/>
      <p:bldP spid="64533" grpId="0" animBg="1"/>
      <p:bldP spid="64534"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5473" name="Picture 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6513" y="-27384"/>
            <a:ext cx="9180513"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6" name="Rectangle 2"/>
          <p:cNvSpPr>
            <a:spLocks noGrp="1" noChangeArrowheads="1"/>
          </p:cNvSpPr>
          <p:nvPr>
            <p:ph type="title"/>
          </p:nvPr>
        </p:nvSpPr>
        <p:spPr>
          <a:xfrm>
            <a:off x="392113" y="-152400"/>
            <a:ext cx="8505825" cy="1143000"/>
          </a:xfrm>
        </p:spPr>
        <p:txBody>
          <a:bodyPr/>
          <a:lstStyle/>
          <a:p>
            <a:pPr eaLnBrk="1" hangingPunct="1">
              <a:defRPr/>
            </a:pPr>
            <a:r>
              <a:rPr lang="en-US" dirty="0">
                <a:solidFill>
                  <a:schemeClr val="folHlink"/>
                </a:solidFill>
                <a:ea typeface="ＭＳ Ｐゴシック" charset="0"/>
              </a:rPr>
              <a:t>Lessons</a:t>
            </a:r>
            <a:endParaRPr lang="en-US" dirty="0">
              <a:ea typeface="ＭＳ Ｐゴシック" charset="0"/>
            </a:endParaRPr>
          </a:p>
        </p:txBody>
      </p:sp>
      <p:sp>
        <p:nvSpPr>
          <p:cNvPr id="52227" name="Rectangle 3"/>
          <p:cNvSpPr>
            <a:spLocks noGrp="1" noChangeArrowheads="1"/>
          </p:cNvSpPr>
          <p:nvPr>
            <p:ph type="body" idx="1"/>
          </p:nvPr>
        </p:nvSpPr>
        <p:spPr>
          <a:xfrm>
            <a:off x="152400" y="1267544"/>
            <a:ext cx="8991600" cy="5257800"/>
          </a:xfrm>
          <a:effectLst/>
        </p:spPr>
        <p:txBody>
          <a:bodyPr/>
          <a:lstStyle/>
          <a:p>
            <a:pPr marL="469900" indent="-469900" eaLnBrk="1" hangingPunct="1">
              <a:buClr>
                <a:schemeClr val="tx1"/>
              </a:buClr>
              <a:buFont typeface="Wingdings" charset="2"/>
              <a:buChar char="u"/>
              <a:defRPr/>
            </a:pPr>
            <a:r>
              <a:rPr lang="en-US" sz="2800" dirty="0">
                <a:solidFill>
                  <a:srgbClr val="FFFF00"/>
                </a:solidFill>
                <a:effectLst>
                  <a:glow rad="101600">
                    <a:schemeClr val="bg2">
                      <a:alpha val="75000"/>
                    </a:schemeClr>
                  </a:glow>
                </a:effectLst>
                <a:ea typeface="+mn-ea"/>
              </a:rPr>
              <a:t>Child sacrifice</a:t>
            </a:r>
            <a:r>
              <a:rPr lang="en-US" sz="2800" dirty="0">
                <a:effectLst>
                  <a:glow rad="101600">
                    <a:schemeClr val="bg2">
                      <a:alpha val="75000"/>
                    </a:schemeClr>
                  </a:glow>
                </a:effectLst>
                <a:ea typeface="+mn-ea"/>
              </a:rPr>
              <a:t>: God hates it so much that it was the precipitating factor for judgment upon Israel. Do we practice it today? Why are abortions performed today?</a:t>
            </a:r>
          </a:p>
          <a:p>
            <a:pPr marL="469900" indent="-469900" eaLnBrk="1" hangingPunct="1">
              <a:buClr>
                <a:schemeClr val="tx1"/>
              </a:buClr>
              <a:buFont typeface="Wingdings" charset="2"/>
              <a:buChar char="u"/>
              <a:defRPr/>
            </a:pPr>
            <a:endParaRPr lang="en-US" sz="2800" dirty="0">
              <a:effectLst>
                <a:glow rad="101600">
                  <a:schemeClr val="bg2">
                    <a:alpha val="75000"/>
                  </a:schemeClr>
                </a:glow>
              </a:effectLst>
              <a:ea typeface="+mn-ea"/>
            </a:endParaRPr>
          </a:p>
          <a:p>
            <a:pPr marL="469900" indent="-469900" eaLnBrk="1" hangingPunct="1">
              <a:buClr>
                <a:schemeClr val="tx1"/>
              </a:buClr>
              <a:buFont typeface="Wingdings" charset="2"/>
              <a:buChar char="u"/>
              <a:defRPr/>
            </a:pPr>
            <a:r>
              <a:rPr lang="en-US" sz="2800" dirty="0">
                <a:solidFill>
                  <a:srgbClr val="FFFF00"/>
                </a:solidFill>
                <a:effectLst>
                  <a:glow rad="101600">
                    <a:schemeClr val="bg2">
                      <a:alpha val="75000"/>
                    </a:schemeClr>
                  </a:glow>
                </a:effectLst>
                <a:ea typeface="+mn-ea"/>
              </a:rPr>
              <a:t>Syncretism</a:t>
            </a:r>
            <a:r>
              <a:rPr lang="en-US" sz="2800" dirty="0">
                <a:effectLst>
                  <a:glow rad="101600">
                    <a:schemeClr val="bg2">
                      <a:alpha val="75000"/>
                    </a:schemeClr>
                  </a:glow>
                </a:effectLst>
                <a:ea typeface="+mn-ea"/>
              </a:rPr>
              <a:t>: Do we worship other </a:t>
            </a:r>
            <a:r>
              <a:rPr lang="fr-FR" altLang="ja-JP" sz="2800" dirty="0">
                <a:effectLst>
                  <a:glow rad="101600">
                    <a:schemeClr val="bg2">
                      <a:alpha val="75000"/>
                    </a:schemeClr>
                  </a:glow>
                </a:effectLst>
                <a:ea typeface="+mn-ea"/>
              </a:rPr>
              <a:t>"</a:t>
            </a:r>
            <a:r>
              <a:rPr lang="en-US" sz="2800" dirty="0">
                <a:effectLst>
                  <a:glow rad="101600">
                    <a:schemeClr val="bg2">
                      <a:alpha val="75000"/>
                    </a:schemeClr>
                  </a:glow>
                </a:effectLst>
                <a:ea typeface="+mn-ea"/>
              </a:rPr>
              <a:t>gods</a:t>
            </a:r>
            <a:r>
              <a:rPr lang="fr-FR" altLang="ja-JP" sz="2800" dirty="0">
                <a:effectLst>
                  <a:glow rad="101600">
                    <a:schemeClr val="bg2">
                      <a:alpha val="75000"/>
                    </a:schemeClr>
                  </a:glow>
                </a:effectLst>
                <a:ea typeface="+mn-ea"/>
              </a:rPr>
              <a:t>"</a:t>
            </a:r>
            <a:r>
              <a:rPr lang="en-US" sz="2800" dirty="0">
                <a:effectLst>
                  <a:glow rad="101600">
                    <a:schemeClr val="bg2">
                      <a:alpha val="75000"/>
                    </a:schemeClr>
                  </a:glow>
                </a:effectLst>
                <a:ea typeface="+mn-ea"/>
              </a:rPr>
              <a:t> like career and fall back on God only when in trouble? </a:t>
            </a:r>
          </a:p>
          <a:p>
            <a:pPr marL="469900" indent="-469900" eaLnBrk="1" hangingPunct="1">
              <a:buClr>
                <a:schemeClr val="tx1"/>
              </a:buClr>
              <a:buFont typeface="Wingdings" charset="2"/>
              <a:buChar char="u"/>
              <a:defRPr/>
            </a:pPr>
            <a:endParaRPr lang="en-US" sz="2800" dirty="0">
              <a:effectLst>
                <a:glow rad="101600">
                  <a:schemeClr val="bg2">
                    <a:alpha val="75000"/>
                  </a:schemeClr>
                </a:glow>
              </a:effectLst>
              <a:ea typeface="+mn-ea"/>
            </a:endParaRPr>
          </a:p>
          <a:p>
            <a:pPr marL="469900" indent="-469900" eaLnBrk="1" hangingPunct="1">
              <a:buClr>
                <a:schemeClr val="tx1"/>
              </a:buClr>
              <a:buFont typeface="Wingdings" charset="2"/>
              <a:buChar char="u"/>
              <a:defRPr/>
            </a:pPr>
            <a:r>
              <a:rPr lang="en-US" sz="2800" dirty="0">
                <a:solidFill>
                  <a:srgbClr val="FFFF00"/>
                </a:solidFill>
                <a:effectLst>
                  <a:glow rad="101600">
                    <a:schemeClr val="bg2">
                      <a:alpha val="75000"/>
                    </a:schemeClr>
                  </a:glow>
                </a:effectLst>
                <a:ea typeface="+mn-ea"/>
              </a:rPr>
              <a:t>Evangelism</a:t>
            </a:r>
            <a:r>
              <a:rPr lang="en-US" sz="2800" dirty="0">
                <a:effectLst>
                  <a:glow rad="101600">
                    <a:schemeClr val="bg2">
                      <a:alpha val="75000"/>
                    </a:schemeClr>
                  </a:glow>
                </a:effectLst>
                <a:ea typeface="+mn-ea"/>
              </a:rPr>
              <a:t>: How do we use today</a:t>
            </a:r>
            <a:r>
              <a:rPr lang="fr-FR" altLang="ja-JP" sz="2800" dirty="0">
                <a:effectLst>
                  <a:glow rad="101600">
                    <a:schemeClr val="bg2">
                      <a:alpha val="75000"/>
                    </a:schemeClr>
                  </a:glow>
                </a:effectLst>
                <a:ea typeface="+mn-ea"/>
              </a:rPr>
              <a:t>'</a:t>
            </a:r>
            <a:r>
              <a:rPr lang="en-US" sz="2800" dirty="0">
                <a:effectLst>
                  <a:glow rad="101600">
                    <a:schemeClr val="bg2">
                      <a:alpha val="75000"/>
                    </a:schemeClr>
                  </a:glow>
                </a:effectLst>
                <a:ea typeface="+mn-ea"/>
              </a:rPr>
              <a:t>s culture and language to present God to this generation?</a:t>
            </a:r>
          </a:p>
        </p:txBody>
      </p:sp>
      <p:sp>
        <p:nvSpPr>
          <p:cNvPr id="105476" name="Text Box 5"/>
          <p:cNvSpPr txBox="1">
            <a:spLocks noChangeArrowheads="1"/>
          </p:cNvSpPr>
          <p:nvPr/>
        </p:nvSpPr>
        <p:spPr bwMode="auto">
          <a:xfrm>
            <a:off x="8534400" y="762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b="1">
                <a:latin typeface="Arial" charset="0"/>
                <a:cs typeface="Arial" charset="0"/>
              </a:rPr>
              <a:t>93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 calcmode="lin" valueType="num">
                                      <p:cBhvr additive="base">
                                        <p:cTn id="7" dur="500" fill="hold"/>
                                        <p:tgtEl>
                                          <p:spTgt spid="522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222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52227">
                                            <p:txEl>
                                              <p:pRg st="2" end="2"/>
                                            </p:txEl>
                                          </p:spTgt>
                                        </p:tgtEl>
                                        <p:attrNameLst>
                                          <p:attrName>style.visibility</p:attrName>
                                        </p:attrNameLst>
                                      </p:cBhvr>
                                      <p:to>
                                        <p:strVal val="visible"/>
                                      </p:to>
                                    </p:set>
                                    <p:anim calcmode="lin" valueType="num">
                                      <p:cBhvr additive="base">
                                        <p:cTn id="13" dur="500" fill="hold"/>
                                        <p:tgtEl>
                                          <p:spTgt spid="5222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2227">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52227">
                                            <p:txEl>
                                              <p:pRg st="4" end="4"/>
                                            </p:txEl>
                                          </p:spTgt>
                                        </p:tgtEl>
                                        <p:attrNameLst>
                                          <p:attrName>style.visibility</p:attrName>
                                        </p:attrNameLst>
                                      </p:cBhvr>
                                      <p:to>
                                        <p:strVal val="visible"/>
                                      </p:to>
                                    </p:set>
                                    <p:anim calcmode="lin" valueType="num">
                                      <p:cBhvr additive="base">
                                        <p:cTn id="19" dur="500" fill="hold"/>
                                        <p:tgtEl>
                                          <p:spTgt spid="52227">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2227">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bldLvl="2"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7" name="Picture 6"/>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6513" y="4763"/>
            <a:ext cx="9180513"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8" name="Rectangle 2"/>
          <p:cNvSpPr>
            <a:spLocks noGrp="1" noChangeArrowheads="1"/>
          </p:cNvSpPr>
          <p:nvPr>
            <p:ph type="title"/>
          </p:nvPr>
        </p:nvSpPr>
        <p:spPr>
          <a:xfrm>
            <a:off x="38100" y="476250"/>
            <a:ext cx="9070975" cy="1143000"/>
          </a:xfrm>
          <a:solidFill>
            <a:srgbClr val="000000"/>
          </a:solidFill>
        </p:spPr>
        <p:txBody>
          <a:bodyPr/>
          <a:lstStyle/>
          <a:p>
            <a:pPr eaLnBrk="1" hangingPunct="1">
              <a:defRPr/>
            </a:pPr>
            <a:r>
              <a:rPr lang="en-US" dirty="0">
                <a:solidFill>
                  <a:srgbClr val="FFFFFF"/>
                </a:solidFill>
                <a:ea typeface="ＭＳ Ｐゴシック" charset="0"/>
              </a:rPr>
              <a:t>Small Group Discussion</a:t>
            </a:r>
          </a:p>
        </p:txBody>
      </p:sp>
      <p:sp>
        <p:nvSpPr>
          <p:cNvPr id="65539" name="Rectangle 3"/>
          <p:cNvSpPr>
            <a:spLocks noGrp="1" noChangeArrowheads="1"/>
          </p:cNvSpPr>
          <p:nvPr>
            <p:ph type="body" idx="1"/>
          </p:nvPr>
        </p:nvSpPr>
        <p:spPr>
          <a:xfrm>
            <a:off x="381000" y="1700808"/>
            <a:ext cx="8382000" cy="3657600"/>
          </a:xfrm>
          <a:effectLst>
            <a:outerShdw blurRad="63500" dist="38099" dir="2700000" algn="ctr" rotWithShape="0">
              <a:schemeClr val="bg2">
                <a:alpha val="74998"/>
              </a:schemeClr>
            </a:outerShdw>
          </a:effectLst>
        </p:spPr>
        <p:txBody>
          <a:bodyPr anchor="ctr"/>
          <a:lstStyle/>
          <a:p>
            <a:pPr marL="622300" indent="-622300" eaLnBrk="1" hangingPunct="1">
              <a:buClr>
                <a:schemeClr val="tx1"/>
              </a:buClr>
              <a:buFont typeface="Wingdings" charset="2"/>
              <a:buChar char="u"/>
              <a:defRPr/>
            </a:pPr>
            <a:r>
              <a:rPr lang="en-US" sz="3600" dirty="0">
                <a:effectLst>
                  <a:glow rad="101600">
                    <a:schemeClr val="bg2">
                      <a:alpha val="75000"/>
                    </a:schemeClr>
                  </a:glow>
                </a:effectLst>
                <a:ea typeface="+mn-ea"/>
              </a:rPr>
              <a:t>How do you preserve godly values amidst your "Canaanite age"? </a:t>
            </a:r>
          </a:p>
          <a:p>
            <a:pPr marL="622300" indent="-622300" eaLnBrk="1" hangingPunct="1">
              <a:buClr>
                <a:schemeClr val="tx1"/>
              </a:buClr>
              <a:buFont typeface="Wingdings" charset="2"/>
              <a:buChar char="u"/>
              <a:defRPr/>
            </a:pPr>
            <a:r>
              <a:rPr lang="en-US" sz="3600" dirty="0">
                <a:effectLst>
                  <a:glow rad="101600">
                    <a:schemeClr val="bg2">
                      <a:alpha val="75000"/>
                    </a:schemeClr>
                  </a:glow>
                </a:effectLst>
                <a:ea typeface="+mn-ea"/>
              </a:rPr>
              <a:t>What is the most effective means you have found to be in the world but not of the world?</a:t>
            </a:r>
          </a:p>
        </p:txBody>
      </p:sp>
      <p:sp>
        <p:nvSpPr>
          <p:cNvPr id="106500" name="Text Box 4"/>
          <p:cNvSpPr txBox="1">
            <a:spLocks noChangeArrowheads="1"/>
          </p:cNvSpPr>
          <p:nvPr/>
        </p:nvSpPr>
        <p:spPr bwMode="auto">
          <a:xfrm>
            <a:off x="4556125" y="49942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latin typeface="Arial" charset="0"/>
              <a:cs typeface="Arial" charset="0"/>
            </a:endParaRPr>
          </a:p>
        </p:txBody>
      </p:sp>
      <p:sp>
        <p:nvSpPr>
          <p:cNvPr id="65542" name="Text Box 6" descr="Brown marble"/>
          <p:cNvSpPr txBox="1">
            <a:spLocks noChangeArrowheads="1"/>
          </p:cNvSpPr>
          <p:nvPr/>
        </p:nvSpPr>
        <p:spPr bwMode="auto">
          <a:xfrm>
            <a:off x="304800" y="5622925"/>
            <a:ext cx="8610600" cy="854075"/>
          </a:xfrm>
          <a:prstGeom prst="rect">
            <a:avLst/>
          </a:prstGeom>
          <a:solidFill>
            <a:srgbClr val="0000CC"/>
          </a:solidFill>
          <a:ln w="9525">
            <a:noFill/>
            <a:miter lim="800000"/>
            <a:headEnd/>
            <a:tailEnd/>
          </a:ln>
          <a:effectLst>
            <a:outerShdw blurRad="63500" dist="38099" dir="2700000" algn="ctr" rotWithShape="0">
              <a:schemeClr val="bg2">
                <a:alpha val="74998"/>
              </a:scheme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altLang="ja-JP" b="1" dirty="0">
                <a:latin typeface="Arial"/>
                <a:cs typeface="Arial"/>
              </a:rPr>
              <a:t>"</a:t>
            </a:r>
            <a:r>
              <a:rPr lang="en-US" b="1" dirty="0">
                <a:latin typeface="Arial"/>
                <a:cs typeface="Arial"/>
              </a:rPr>
              <a:t>I</a:t>
            </a:r>
            <a:r>
              <a:rPr lang="fr-FR" b="1" dirty="0">
                <a:latin typeface="Arial"/>
                <a:cs typeface="Arial"/>
              </a:rPr>
              <a:t>'</a:t>
            </a:r>
            <a:r>
              <a:rPr lang="en-US" b="1" dirty="0">
                <a:latin typeface="Arial"/>
                <a:cs typeface="Arial"/>
              </a:rPr>
              <a:t>m not asking you to take them out of the world, but to keep them safe from the evil one</a:t>
            </a:r>
            <a:r>
              <a:rPr lang="en-US" altLang="ja-JP" b="1" dirty="0">
                <a:latin typeface="Arial"/>
                <a:cs typeface="Arial"/>
              </a:rPr>
              <a:t>"</a:t>
            </a:r>
            <a:r>
              <a:rPr lang="en-US" b="1" dirty="0">
                <a:latin typeface="Arial"/>
                <a:cs typeface="Arial"/>
              </a:rPr>
              <a:t> (John 17:15 NLT)</a:t>
            </a:r>
          </a:p>
        </p:txBody>
      </p:sp>
      <p:sp>
        <p:nvSpPr>
          <p:cNvPr id="106502" name="Text Box 7"/>
          <p:cNvSpPr txBox="1">
            <a:spLocks noChangeArrowheads="1"/>
          </p:cNvSpPr>
          <p:nvPr/>
        </p:nvSpPr>
        <p:spPr bwMode="auto">
          <a:xfrm>
            <a:off x="8534400" y="762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b="1">
                <a:latin typeface="Arial" charset="0"/>
                <a:cs typeface="Arial" charset="0"/>
              </a:rPr>
              <a:t>93</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113" cy="2522537"/>
          </a:xfrm>
        </p:spPr>
        <p:txBody>
          <a:bodyPr/>
          <a:lstStyle/>
          <a:p>
            <a:pPr algn="r">
              <a:defRPr/>
            </a:pPr>
            <a:r>
              <a:rPr lang="en-US" dirty="0"/>
              <a:t>Black</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OT Backgrounds link at B</a:t>
            </a:r>
            <a:r>
              <a:rPr lang="en-US" sz="2800" b="1" dirty="0" err="1">
                <a:solidFill>
                  <a:srgbClr val="FFFFFF"/>
                </a:solidFill>
                <a:latin typeface="Arial" charset="0"/>
                <a:ea typeface="ＭＳ Ｐゴシック" charset="0"/>
              </a:rPr>
              <a:t>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457200" eaLnBrk="1" fontAlgn="auto" hangingPunct="1">
              <a:spcBef>
                <a:spcPts val="0"/>
              </a:spcBef>
              <a:spcAft>
                <a:spcPts val="0"/>
              </a:spcAft>
            </a:pPr>
            <a:r>
              <a:rPr lang="en-US" sz="3200" b="1" dirty="0">
                <a:solidFill>
                  <a:srgbClr val="FFFFFF"/>
                </a:solidFill>
                <a:latin typeface="Arial" charset="0"/>
                <a:cs typeface="Arial" charset="0"/>
              </a:rPr>
              <a:t>Get this presentation and script for free!</a:t>
            </a:r>
            <a:endParaRPr lang="en-US" sz="11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67794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0897"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34925"/>
            <a:ext cx="9144000" cy="689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3"/>
          <p:cNvSpPr>
            <a:spLocks noGrp="1" noChangeArrowheads="1"/>
          </p:cNvSpPr>
          <p:nvPr>
            <p:ph type="title"/>
          </p:nvPr>
        </p:nvSpPr>
        <p:spPr>
          <a:xfrm>
            <a:off x="0" y="-152400"/>
            <a:ext cx="9144000" cy="838200"/>
          </a:xfrm>
          <a:solidFill>
            <a:srgbClr val="000099"/>
          </a:solidFill>
        </p:spPr>
        <p:txBody>
          <a:bodyPr/>
          <a:lstStyle/>
          <a:p>
            <a:pPr eaLnBrk="1" hangingPunct="1">
              <a:defRPr/>
            </a:pPr>
            <a:r>
              <a:rPr lang="en-US" dirty="0">
                <a:solidFill>
                  <a:schemeClr val="folHlink"/>
                </a:solidFill>
                <a:ea typeface="ＭＳ Ｐゴシック" charset="0"/>
              </a:rPr>
              <a:t>Language</a:t>
            </a:r>
            <a:r>
              <a:rPr lang="en-US" dirty="0">
                <a:ea typeface="ＭＳ Ｐゴシック" charset="0"/>
              </a:rPr>
              <a:t> </a:t>
            </a:r>
            <a:r>
              <a:rPr lang="en-US" dirty="0">
                <a:solidFill>
                  <a:srgbClr val="FFFFFF"/>
                </a:solidFill>
                <a:ea typeface="ＭＳ Ｐゴシック" charset="0"/>
              </a:rPr>
              <a:t>of Canaanites</a:t>
            </a:r>
          </a:p>
        </p:txBody>
      </p:sp>
      <p:sp>
        <p:nvSpPr>
          <p:cNvPr id="31748" name="Rectangle 4"/>
          <p:cNvSpPr>
            <a:spLocks noGrp="1" noChangeArrowheads="1"/>
          </p:cNvSpPr>
          <p:nvPr>
            <p:ph type="body" idx="1"/>
          </p:nvPr>
        </p:nvSpPr>
        <p:spPr>
          <a:xfrm>
            <a:off x="4114800" y="1676400"/>
            <a:ext cx="5029200" cy="2362200"/>
          </a:xfrm>
        </p:spPr>
        <p:txBody>
          <a:bodyPr/>
          <a:lstStyle/>
          <a:p>
            <a:pPr eaLnBrk="1" hangingPunct="1">
              <a:buFont typeface="Wingdings" charset="0"/>
              <a:buNone/>
              <a:defRPr/>
            </a:pPr>
            <a:r>
              <a:rPr lang="en-US" sz="2400">
                <a:solidFill>
                  <a:srgbClr val="CC0000"/>
                </a:solidFill>
                <a:effectLst>
                  <a:outerShdw blurRad="38100" dist="38100" dir="2700000" algn="tl">
                    <a:srgbClr val="000000"/>
                  </a:outerShdw>
                </a:effectLst>
                <a:ea typeface="ＭＳ Ｐゴシック" charset="0"/>
              </a:rPr>
              <a:t>Eastern:</a:t>
            </a:r>
          </a:p>
          <a:p>
            <a:pPr eaLnBrk="1" hangingPunct="1">
              <a:buFont typeface="Wingdings" charset="0"/>
              <a:buNone/>
              <a:defRPr/>
            </a:pPr>
            <a:r>
              <a:rPr lang="en-US" sz="2400">
                <a:solidFill>
                  <a:srgbClr val="CC0000"/>
                </a:solidFill>
                <a:effectLst>
                  <a:outerShdw blurRad="38100" dist="38100" dir="2700000" algn="tl">
                    <a:srgbClr val="000000"/>
                  </a:outerShdw>
                </a:effectLst>
                <a:ea typeface="ＭＳ Ｐゴシック" charset="0"/>
              </a:rPr>
              <a:t>o  Akkadian (language of the </a:t>
            </a:r>
          </a:p>
          <a:p>
            <a:pPr eaLnBrk="1" hangingPunct="1">
              <a:buFont typeface="Wingdings" charset="0"/>
              <a:buNone/>
              <a:defRPr/>
            </a:pPr>
            <a:r>
              <a:rPr lang="en-US" sz="2400">
                <a:solidFill>
                  <a:srgbClr val="CC0000"/>
                </a:solidFill>
                <a:effectLst>
                  <a:outerShdw blurRad="38100" dist="38100" dir="2700000" algn="tl">
                    <a:srgbClr val="000000"/>
                  </a:outerShdw>
                </a:effectLst>
                <a:ea typeface="ＭＳ Ｐゴシック" charset="0"/>
              </a:rPr>
              <a:t>	Assyrians and Babylonians)</a:t>
            </a:r>
          </a:p>
          <a:p>
            <a:pPr eaLnBrk="1" hangingPunct="1">
              <a:buFont typeface="Wingdings" charset="0"/>
              <a:buNone/>
              <a:defRPr/>
            </a:pPr>
            <a:r>
              <a:rPr lang="en-US" sz="2400">
                <a:solidFill>
                  <a:srgbClr val="CC0000"/>
                </a:solidFill>
                <a:effectLst>
                  <a:outerShdw blurRad="38100" dist="38100" dir="2700000" algn="tl">
                    <a:srgbClr val="000000"/>
                  </a:outerShdw>
                </a:effectLst>
                <a:ea typeface="ＭＳ Ｐゴシック" charset="0"/>
              </a:rPr>
              <a:t>o  Tigris and Euphrates river valleys</a:t>
            </a:r>
          </a:p>
        </p:txBody>
      </p:sp>
      <p:sp>
        <p:nvSpPr>
          <p:cNvPr id="80900" name="Text Box 5"/>
          <p:cNvSpPr txBox="1">
            <a:spLocks noChangeArrowheads="1"/>
          </p:cNvSpPr>
          <p:nvPr/>
        </p:nvSpPr>
        <p:spPr bwMode="auto">
          <a:xfrm>
            <a:off x="8382000" y="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b="1">
                <a:latin typeface="Arial" charset="0"/>
                <a:cs typeface="Arial" charset="0"/>
              </a:rPr>
              <a:t>89</a:t>
            </a:r>
          </a:p>
        </p:txBody>
      </p:sp>
      <p:sp>
        <p:nvSpPr>
          <p:cNvPr id="31750" name="Rectangle 6"/>
          <p:cNvSpPr>
            <a:spLocks noChangeArrowheads="1"/>
          </p:cNvSpPr>
          <p:nvPr/>
        </p:nvSpPr>
        <p:spPr bwMode="auto">
          <a:xfrm>
            <a:off x="2197100" y="2819400"/>
            <a:ext cx="2446338" cy="2514600"/>
          </a:xfrm>
          <a:prstGeom prst="rect">
            <a:avLst/>
          </a:prstGeom>
          <a:noFill/>
          <a:ln w="9525">
            <a:noFill/>
            <a:miter lim="800000"/>
            <a:headEnd/>
            <a:tailEnd/>
          </a:ln>
          <a:effectLst/>
        </p:spPr>
        <p:txBody>
          <a:bodyPr/>
          <a:lstStyle/>
          <a:p>
            <a:pPr marL="342900" indent="-342900">
              <a:lnSpc>
                <a:spcPct val="90000"/>
              </a:lnSpc>
              <a:spcBef>
                <a:spcPct val="20000"/>
              </a:spcBef>
              <a:buClr>
                <a:schemeClr val="accent2"/>
              </a:buClr>
              <a:buSzPct val="80000"/>
              <a:buFont typeface="Wingdings" charset="0"/>
              <a:buNone/>
              <a:defRPr/>
            </a:pPr>
            <a:r>
              <a:rPr lang="en-US" b="1" dirty="0">
                <a:solidFill>
                  <a:schemeClr val="bg2"/>
                </a:solidFill>
                <a:effectLst>
                  <a:outerShdw blurRad="38100" dist="38100" dir="2700000" algn="tl">
                    <a:srgbClr val="FFFFFF"/>
                  </a:outerShdw>
                </a:effectLst>
                <a:latin typeface="Arial"/>
                <a:cs typeface="Arial"/>
              </a:rPr>
              <a:t>Western:</a:t>
            </a:r>
          </a:p>
          <a:p>
            <a:pPr marL="342900" indent="-342900">
              <a:lnSpc>
                <a:spcPct val="90000"/>
              </a:lnSpc>
              <a:spcBef>
                <a:spcPct val="20000"/>
              </a:spcBef>
              <a:buClr>
                <a:schemeClr val="accent2"/>
              </a:buClr>
              <a:buSzPct val="80000"/>
              <a:buFont typeface="Wingdings" charset="0"/>
              <a:buNone/>
              <a:defRPr/>
            </a:pPr>
            <a:r>
              <a:rPr lang="en-US" b="1" dirty="0">
                <a:solidFill>
                  <a:schemeClr val="bg2"/>
                </a:solidFill>
                <a:effectLst>
                  <a:outerShdw blurRad="38100" dist="38100" dir="2700000" algn="tl">
                    <a:srgbClr val="FFFFFF"/>
                  </a:outerShdw>
                </a:effectLst>
                <a:latin typeface="Arial"/>
                <a:cs typeface="Arial"/>
              </a:rPr>
              <a:t>-  Northern (Levant)</a:t>
            </a:r>
          </a:p>
          <a:p>
            <a:pPr marL="342900" indent="-342900">
              <a:lnSpc>
                <a:spcPct val="90000"/>
              </a:lnSpc>
              <a:spcBef>
                <a:spcPct val="20000"/>
              </a:spcBef>
              <a:buClr>
                <a:schemeClr val="accent2"/>
              </a:buClr>
              <a:buSzPct val="80000"/>
              <a:buFont typeface="Wingdings" charset="0"/>
              <a:buNone/>
              <a:defRPr/>
            </a:pPr>
            <a:endParaRPr lang="en-US" b="1" dirty="0">
              <a:solidFill>
                <a:schemeClr val="bg2"/>
              </a:solidFill>
              <a:effectLst>
                <a:outerShdw blurRad="38100" dist="38100" dir="2700000" algn="tl">
                  <a:srgbClr val="FFFFFF"/>
                </a:outerShdw>
              </a:effectLst>
              <a:latin typeface="Arial"/>
              <a:cs typeface="Arial"/>
            </a:endParaRPr>
          </a:p>
          <a:p>
            <a:pPr marL="342900" indent="-342900">
              <a:lnSpc>
                <a:spcPct val="90000"/>
              </a:lnSpc>
              <a:spcBef>
                <a:spcPct val="20000"/>
              </a:spcBef>
              <a:buClr>
                <a:schemeClr val="accent2"/>
              </a:buClr>
              <a:buSzPct val="80000"/>
              <a:buFont typeface="Wingdings" charset="0"/>
              <a:buNone/>
              <a:defRPr/>
            </a:pPr>
            <a:r>
              <a:rPr lang="en-US" b="1" dirty="0">
                <a:solidFill>
                  <a:schemeClr val="bg2"/>
                </a:solidFill>
                <a:effectLst>
                  <a:outerShdw blurRad="38100" dist="38100" dir="2700000" algn="tl">
                    <a:srgbClr val="FFFFFF"/>
                  </a:outerShdw>
                </a:effectLst>
                <a:latin typeface="Arial"/>
                <a:cs typeface="Arial"/>
              </a:rPr>
              <a:t> </a:t>
            </a:r>
          </a:p>
          <a:p>
            <a:pPr marL="342900" indent="-342900">
              <a:lnSpc>
                <a:spcPct val="90000"/>
              </a:lnSpc>
              <a:spcBef>
                <a:spcPct val="20000"/>
              </a:spcBef>
              <a:buClr>
                <a:schemeClr val="accent2"/>
              </a:buClr>
              <a:buSzPct val="80000"/>
              <a:buFont typeface="Wingdings" charset="0"/>
              <a:buNone/>
              <a:defRPr/>
            </a:pPr>
            <a:r>
              <a:rPr lang="en-US" b="1" dirty="0">
                <a:solidFill>
                  <a:schemeClr val="bg2"/>
                </a:solidFill>
                <a:effectLst>
                  <a:outerShdw blurRad="38100" dist="38100" dir="2700000" algn="tl">
                    <a:srgbClr val="FFFFFF"/>
                  </a:outerShdw>
                </a:effectLst>
                <a:latin typeface="Arial"/>
                <a:cs typeface="Arial"/>
              </a:rPr>
              <a:t>-  Southern (Arabia and Ethiopia)</a:t>
            </a:r>
          </a:p>
          <a:p>
            <a:pPr marL="342900" indent="-342900">
              <a:lnSpc>
                <a:spcPct val="90000"/>
              </a:lnSpc>
              <a:spcBef>
                <a:spcPct val="20000"/>
              </a:spcBef>
              <a:buClr>
                <a:schemeClr val="accent2"/>
              </a:buClr>
              <a:buSzPct val="80000"/>
              <a:buFont typeface="Wingdings" charset="0"/>
              <a:buNone/>
              <a:defRPr/>
            </a:pPr>
            <a:endParaRPr lang="en-US" b="1" dirty="0">
              <a:solidFill>
                <a:srgbClr val="FFCC00"/>
              </a:solidFill>
              <a:effectLst>
                <a:outerShdw blurRad="38100" dist="38100" dir="2700000" algn="tl">
                  <a:srgbClr val="000000"/>
                </a:outerShdw>
              </a:effectLst>
              <a:latin typeface="Arial"/>
              <a:ea typeface="Times New Roman" charset="0"/>
              <a:cs typeface="Arial"/>
            </a:endParaRPr>
          </a:p>
        </p:txBody>
      </p:sp>
      <p:sp>
        <p:nvSpPr>
          <p:cNvPr id="80902" name="Text Box 7"/>
          <p:cNvSpPr txBox="1">
            <a:spLocks noChangeArrowheads="1"/>
          </p:cNvSpPr>
          <p:nvPr/>
        </p:nvSpPr>
        <p:spPr bwMode="auto">
          <a:xfrm>
            <a:off x="1295400" y="685800"/>
            <a:ext cx="7127875" cy="523875"/>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b="1">
                <a:solidFill>
                  <a:srgbClr val="FFCC00"/>
                </a:solidFill>
                <a:latin typeface="Arial" charset="0"/>
                <a:cs typeface="Arial" charset="0"/>
              </a:rPr>
              <a:t>Linguistically classified into two groups: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750"/>
                                        </p:tgtEl>
                                        <p:attrNameLst>
                                          <p:attrName>style.visibility</p:attrName>
                                        </p:attrNameLst>
                                      </p:cBhvr>
                                      <p:to>
                                        <p:strVal val="visible"/>
                                      </p:to>
                                    </p:set>
                                    <p:animEffect transition="in" filter="fade">
                                      <p:cBhvr>
                                        <p:cTn id="7" dur="500"/>
                                        <p:tgtEl>
                                          <p:spTgt spid="317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748">
                                            <p:txEl>
                                              <p:pRg st="0" end="0"/>
                                            </p:txEl>
                                          </p:spTgt>
                                        </p:tgtEl>
                                        <p:attrNameLst>
                                          <p:attrName>style.visibility</p:attrName>
                                        </p:attrNameLst>
                                      </p:cBhvr>
                                      <p:to>
                                        <p:strVal val="visible"/>
                                      </p:to>
                                    </p:set>
                                    <p:animEffect transition="in" filter="fade">
                                      <p:cBhvr>
                                        <p:cTn id="12" dur="500"/>
                                        <p:tgtEl>
                                          <p:spTgt spid="3174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748">
                                            <p:txEl>
                                              <p:pRg st="1" end="1"/>
                                            </p:txEl>
                                          </p:spTgt>
                                        </p:tgtEl>
                                        <p:attrNameLst>
                                          <p:attrName>style.visibility</p:attrName>
                                        </p:attrNameLst>
                                      </p:cBhvr>
                                      <p:to>
                                        <p:strVal val="visible"/>
                                      </p:to>
                                    </p:set>
                                    <p:animEffect transition="in" filter="fade">
                                      <p:cBhvr>
                                        <p:cTn id="17" dur="500"/>
                                        <p:tgtEl>
                                          <p:spTgt spid="31748">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748">
                                            <p:txEl>
                                              <p:pRg st="2" end="2"/>
                                            </p:txEl>
                                          </p:spTgt>
                                        </p:tgtEl>
                                        <p:attrNameLst>
                                          <p:attrName>style.visibility</p:attrName>
                                        </p:attrNameLst>
                                      </p:cBhvr>
                                      <p:to>
                                        <p:strVal val="visible"/>
                                      </p:to>
                                    </p:set>
                                    <p:animEffect transition="in" filter="fade">
                                      <p:cBhvr>
                                        <p:cTn id="22" dur="500"/>
                                        <p:tgtEl>
                                          <p:spTgt spid="31748">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748">
                                            <p:txEl>
                                              <p:pRg st="3" end="3"/>
                                            </p:txEl>
                                          </p:spTgt>
                                        </p:tgtEl>
                                        <p:attrNameLst>
                                          <p:attrName>style.visibility</p:attrName>
                                        </p:attrNameLst>
                                      </p:cBhvr>
                                      <p:to>
                                        <p:strVal val="visible"/>
                                      </p:to>
                                    </p:set>
                                    <p:animEffect transition="in" filter="fade">
                                      <p:cBhvr>
                                        <p:cTn id="27" dur="500"/>
                                        <p:tgtEl>
                                          <p:spTgt spid="3174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build="p" autoUpdateAnimBg="0"/>
      <p:bldP spid="31750"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1921" name="Picture 6"/>
          <p:cNvPicPr>
            <a:picLocks noChangeAspect="1" noChangeArrowheads="1"/>
          </p:cNvPicPr>
          <p:nvPr/>
        </p:nvPicPr>
        <p:blipFill>
          <a:blip r:embed="rId2" cstate="screen">
            <a:lum bright="-48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0" name="Rectangle 2"/>
          <p:cNvSpPr>
            <a:spLocks noGrp="1" noChangeArrowheads="1"/>
          </p:cNvSpPr>
          <p:nvPr>
            <p:ph type="title"/>
          </p:nvPr>
        </p:nvSpPr>
        <p:spPr/>
        <p:txBody>
          <a:bodyPr/>
          <a:lstStyle/>
          <a:p>
            <a:pPr eaLnBrk="1" hangingPunct="1">
              <a:defRPr/>
            </a:pPr>
            <a:r>
              <a:rPr lang="en-US" dirty="0">
                <a:solidFill>
                  <a:schemeClr val="folHlink"/>
                </a:solidFill>
                <a:ea typeface="ＭＳ Ｐゴシック" charset="0"/>
              </a:rPr>
              <a:t>H</a:t>
            </a:r>
            <a:r>
              <a:rPr lang="en-US" dirty="0">
                <a:solidFill>
                  <a:srgbClr val="FFFFFF"/>
                </a:solidFill>
                <a:ea typeface="ＭＳ Ｐゴシック" charset="0"/>
              </a:rPr>
              <a:t>istory</a:t>
            </a:r>
          </a:p>
        </p:txBody>
      </p:sp>
      <p:sp>
        <p:nvSpPr>
          <p:cNvPr id="32771" name="Rectangle 3"/>
          <p:cNvSpPr>
            <a:spLocks noGrp="1" noChangeArrowheads="1"/>
          </p:cNvSpPr>
          <p:nvPr>
            <p:ph type="body" idx="1"/>
          </p:nvPr>
        </p:nvSpPr>
        <p:spPr>
          <a:xfrm>
            <a:off x="395536" y="2209800"/>
            <a:ext cx="8423275" cy="4114800"/>
          </a:xfrm>
        </p:spPr>
        <p:txBody>
          <a:bodyPr/>
          <a:lstStyle/>
          <a:p>
            <a:pPr eaLnBrk="1" hangingPunct="1"/>
            <a:r>
              <a:rPr lang="en-US" dirty="0">
                <a:solidFill>
                  <a:srgbClr val="FFCC00"/>
                </a:solidFill>
                <a:latin typeface="Arial" charset="0"/>
                <a:ea typeface="ＭＳ Ｐゴシック" charset="0"/>
              </a:rPr>
              <a:t>3300 - 1950 BC (Early Bronze) </a:t>
            </a:r>
            <a:endParaRPr lang="en-US" dirty="0">
              <a:solidFill>
                <a:srgbClr val="333300"/>
              </a:solidFill>
              <a:latin typeface="Arial" charset="0"/>
              <a:ea typeface="ＭＳ Ｐゴシック" charset="0"/>
            </a:endParaRPr>
          </a:p>
          <a:p>
            <a:pPr lvl="1" eaLnBrk="1" hangingPunct="1">
              <a:buFontTx/>
              <a:buNone/>
            </a:pPr>
            <a:r>
              <a:rPr lang="en-US" sz="3200" dirty="0">
                <a:latin typeface="Arial" charset="0"/>
                <a:ea typeface="ＭＳ Ｐゴシック" charset="0"/>
              </a:rPr>
              <a:t>First walled towns built</a:t>
            </a:r>
          </a:p>
          <a:p>
            <a:pPr lvl="1" eaLnBrk="1" hangingPunct="1">
              <a:buFontTx/>
              <a:buNone/>
            </a:pPr>
            <a:r>
              <a:rPr lang="en-US" sz="3200" dirty="0">
                <a:latin typeface="Arial" charset="0"/>
                <a:ea typeface="ＭＳ Ｐゴシック" charset="0"/>
              </a:rPr>
              <a:t>Populations seldom exceeded 2000</a:t>
            </a:r>
          </a:p>
          <a:p>
            <a:pPr lvl="1" eaLnBrk="1" hangingPunct="1">
              <a:buFontTx/>
              <a:buNone/>
            </a:pPr>
            <a:r>
              <a:rPr lang="en-US" sz="3200" dirty="0">
                <a:latin typeface="Arial" charset="0"/>
                <a:ea typeface="ＭＳ Ｐゴシック" charset="0"/>
              </a:rPr>
              <a:t>Development of urban societies - Arad</a:t>
            </a:r>
          </a:p>
          <a:p>
            <a:pPr lvl="1" eaLnBrk="1" hangingPunct="1">
              <a:buFontTx/>
              <a:buNone/>
            </a:pPr>
            <a:r>
              <a:rPr lang="en-US" sz="3200" dirty="0">
                <a:latin typeface="Arial" charset="0"/>
                <a:ea typeface="ＭＳ Ｐゴシック" charset="0"/>
              </a:rPr>
              <a:t>Wars and Egyptian interference (13th dynasty-2000 BC)</a:t>
            </a:r>
          </a:p>
        </p:txBody>
      </p:sp>
      <p:sp>
        <p:nvSpPr>
          <p:cNvPr id="81924" name="Rectangle 4"/>
          <p:cNvSpPr>
            <a:spLocks noChangeArrowheads="1"/>
          </p:cNvSpPr>
          <p:nvPr/>
        </p:nvSpPr>
        <p:spPr bwMode="auto">
          <a:xfrm>
            <a:off x="3629025" y="276225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atin typeface="Arial" charset="0"/>
              <a:cs typeface="Arial" charset="0"/>
            </a:endParaRPr>
          </a:p>
        </p:txBody>
      </p:sp>
      <p:pic>
        <p:nvPicPr>
          <p:cNvPr id="81925"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10400" y="152400"/>
            <a:ext cx="1905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fade">
                                      <p:cBhvr>
                                        <p:cTn id="7" dur="500"/>
                                        <p:tgtEl>
                                          <p:spTgt spid="3277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771">
                                            <p:txEl>
                                              <p:pRg st="1" end="1"/>
                                            </p:txEl>
                                          </p:spTgt>
                                        </p:tgtEl>
                                        <p:attrNameLst>
                                          <p:attrName>style.visibility</p:attrName>
                                        </p:attrNameLst>
                                      </p:cBhvr>
                                      <p:to>
                                        <p:strVal val="visible"/>
                                      </p:to>
                                    </p:set>
                                    <p:animEffect transition="in" filter="fade">
                                      <p:cBhvr>
                                        <p:cTn id="10" dur="500"/>
                                        <p:tgtEl>
                                          <p:spTgt spid="32771">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2771">
                                            <p:txEl>
                                              <p:pRg st="2" end="2"/>
                                            </p:txEl>
                                          </p:spTgt>
                                        </p:tgtEl>
                                        <p:attrNameLst>
                                          <p:attrName>style.visibility</p:attrName>
                                        </p:attrNameLst>
                                      </p:cBhvr>
                                      <p:to>
                                        <p:strVal val="visible"/>
                                      </p:to>
                                    </p:set>
                                    <p:animEffect transition="in" filter="fade">
                                      <p:cBhvr>
                                        <p:cTn id="13" dur="500"/>
                                        <p:tgtEl>
                                          <p:spTgt spid="32771">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2771">
                                            <p:txEl>
                                              <p:pRg st="3" end="3"/>
                                            </p:txEl>
                                          </p:spTgt>
                                        </p:tgtEl>
                                        <p:attrNameLst>
                                          <p:attrName>style.visibility</p:attrName>
                                        </p:attrNameLst>
                                      </p:cBhvr>
                                      <p:to>
                                        <p:strVal val="visible"/>
                                      </p:to>
                                    </p:set>
                                    <p:animEffect transition="in" filter="fade">
                                      <p:cBhvr>
                                        <p:cTn id="16" dur="500"/>
                                        <p:tgtEl>
                                          <p:spTgt spid="32771">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2771">
                                            <p:txEl>
                                              <p:pRg st="4" end="4"/>
                                            </p:txEl>
                                          </p:spTgt>
                                        </p:tgtEl>
                                        <p:attrNameLst>
                                          <p:attrName>style.visibility</p:attrName>
                                        </p:attrNameLst>
                                      </p:cBhvr>
                                      <p:to>
                                        <p:strVal val="visible"/>
                                      </p:to>
                                    </p:set>
                                    <p:animEffect transition="in" filter="fade">
                                      <p:cBhvr>
                                        <p:cTn id="19" dur="500"/>
                                        <p:tgtEl>
                                          <p:spTgt spid="327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2945" name="Picture 6"/>
          <p:cNvPicPr>
            <a:picLocks noChangeAspect="1" noChangeArrowheads="1"/>
          </p:cNvPicPr>
          <p:nvPr/>
        </p:nvPicPr>
        <p:blipFill>
          <a:blip r:embed="rId2" cstate="screen">
            <a:lum bright="-48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4" name="Rectangle 2"/>
          <p:cNvSpPr>
            <a:spLocks noGrp="1" noChangeArrowheads="1"/>
          </p:cNvSpPr>
          <p:nvPr>
            <p:ph type="title"/>
          </p:nvPr>
        </p:nvSpPr>
        <p:spPr>
          <a:xfrm>
            <a:off x="533400" y="533400"/>
            <a:ext cx="3200400" cy="1066800"/>
          </a:xfrm>
        </p:spPr>
        <p:txBody>
          <a:bodyPr/>
          <a:lstStyle/>
          <a:p>
            <a:pPr algn="l" eaLnBrk="1" hangingPunct="1">
              <a:defRPr/>
            </a:pPr>
            <a:r>
              <a:rPr lang="en-US" dirty="0">
                <a:solidFill>
                  <a:schemeClr val="folHlink"/>
                </a:solidFill>
                <a:ea typeface="ＭＳ Ｐゴシック" charset="0"/>
              </a:rPr>
              <a:t>H</a:t>
            </a:r>
            <a:r>
              <a:rPr lang="en-US" dirty="0">
                <a:solidFill>
                  <a:srgbClr val="FFFFFF"/>
                </a:solidFill>
                <a:ea typeface="ＭＳ Ｐゴシック" charset="0"/>
              </a:rPr>
              <a:t>istory</a:t>
            </a:r>
          </a:p>
        </p:txBody>
      </p:sp>
      <p:sp>
        <p:nvSpPr>
          <p:cNvPr id="33795" name="Rectangle 3"/>
          <p:cNvSpPr>
            <a:spLocks noGrp="1" noChangeArrowheads="1"/>
          </p:cNvSpPr>
          <p:nvPr>
            <p:ph type="body" idx="1"/>
          </p:nvPr>
        </p:nvSpPr>
        <p:spPr>
          <a:xfrm>
            <a:off x="288925" y="1676400"/>
            <a:ext cx="5291138" cy="1981200"/>
          </a:xfrm>
        </p:spPr>
        <p:txBody>
          <a:bodyPr/>
          <a:lstStyle/>
          <a:p>
            <a:pPr marL="0" indent="0" eaLnBrk="1" hangingPunct="1">
              <a:buFont typeface="Wingdings" charset="0"/>
              <a:buNone/>
              <a:defRPr/>
            </a:pPr>
            <a:r>
              <a:rPr lang="en-US" sz="2800" dirty="0">
                <a:ea typeface="ＭＳ Ｐゴシック" charset="0"/>
              </a:rPr>
              <a:t>Middle Bronze (1950-1539 BC)</a:t>
            </a:r>
          </a:p>
          <a:p>
            <a:pPr eaLnBrk="1" hangingPunct="1">
              <a:buFont typeface="Wingdings" charset="0"/>
              <a:buNone/>
              <a:defRPr/>
            </a:pPr>
            <a:r>
              <a:rPr lang="en-US" sz="2400" dirty="0">
                <a:solidFill>
                  <a:srgbClr val="FFCC00"/>
                </a:solidFill>
                <a:ea typeface="ＭＳ Ｐゴシック" charset="0"/>
              </a:rPr>
              <a:t>	Hyksos were Canaanites who ruled over Northern Egypt</a:t>
            </a:r>
            <a:r>
              <a:rPr lang="en-US" sz="2400" dirty="0">
                <a:solidFill>
                  <a:schemeClr val="folHlink"/>
                </a:solidFill>
                <a:ea typeface="ＭＳ Ｐゴシック" charset="0"/>
              </a:rPr>
              <a:t> </a:t>
            </a:r>
            <a:r>
              <a:rPr lang="en-US" sz="2400" dirty="0">
                <a:solidFill>
                  <a:srgbClr val="FFCC00"/>
                </a:solidFill>
                <a:ea typeface="ＭＳ Ｐゴシック" charset="0"/>
              </a:rPr>
              <a:t>for over 100 years (mid-17th century)</a:t>
            </a:r>
            <a:endParaRPr lang="en-US" sz="2400" dirty="0">
              <a:ea typeface="ＭＳ Ｐゴシック" charset="0"/>
            </a:endParaRPr>
          </a:p>
        </p:txBody>
      </p:sp>
      <p:pic>
        <p:nvPicPr>
          <p:cNvPr id="33796" name="Picture 4" descr="arm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86400" y="3790950"/>
            <a:ext cx="3657600"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5" descr="hykso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532438" y="0"/>
            <a:ext cx="3611562"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Text Box 6"/>
          <p:cNvSpPr txBox="1">
            <a:spLocks noChangeArrowheads="1"/>
          </p:cNvSpPr>
          <p:nvPr/>
        </p:nvSpPr>
        <p:spPr bwMode="auto">
          <a:xfrm>
            <a:off x="6172200" y="3048000"/>
            <a:ext cx="2438400" cy="457200"/>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en-US" b="1" dirty="0">
                <a:effectLst>
                  <a:glow rad="127000">
                    <a:schemeClr val="tx2">
                      <a:alpha val="75000"/>
                    </a:schemeClr>
                  </a:glow>
                  <a:outerShdw blurRad="38100" dist="38100" dir="2700000" algn="tl">
                    <a:srgbClr val="000000"/>
                  </a:outerShdw>
                </a:effectLst>
                <a:latin typeface="Arial"/>
                <a:cs typeface="Arial"/>
              </a:rPr>
              <a:t>Hyksos Chariot</a:t>
            </a:r>
          </a:p>
        </p:txBody>
      </p:sp>
      <p:sp>
        <p:nvSpPr>
          <p:cNvPr id="33799" name="Text Box 7"/>
          <p:cNvSpPr txBox="1">
            <a:spLocks noChangeArrowheads="1"/>
          </p:cNvSpPr>
          <p:nvPr/>
        </p:nvSpPr>
        <p:spPr bwMode="auto">
          <a:xfrm>
            <a:off x="304800" y="4419600"/>
            <a:ext cx="5116513"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indent="0" eaLnBrk="1" hangingPunct="1">
              <a:lnSpc>
                <a:spcPct val="90000"/>
              </a:lnSpc>
              <a:spcBef>
                <a:spcPct val="20000"/>
              </a:spcBef>
              <a:buClr>
                <a:schemeClr val="accent2"/>
              </a:buClr>
              <a:buSzPct val="80000"/>
              <a:defRPr/>
            </a:pPr>
            <a:r>
              <a:rPr lang="en-US" sz="2800" b="1" dirty="0">
                <a:latin typeface="Arial"/>
                <a:cs typeface="Arial"/>
              </a:rPr>
              <a:t>Mid-16th century BC (1539)</a:t>
            </a:r>
            <a:r>
              <a:rPr lang="en-US" sz="2800" dirty="0">
                <a:latin typeface="Arial"/>
                <a:cs typeface="Arial"/>
              </a:rPr>
              <a:t> </a:t>
            </a:r>
          </a:p>
          <a:p>
            <a:pPr eaLnBrk="1" hangingPunct="1">
              <a:lnSpc>
                <a:spcPct val="90000"/>
              </a:lnSpc>
              <a:spcBef>
                <a:spcPct val="20000"/>
              </a:spcBef>
              <a:buClr>
                <a:schemeClr val="accent2"/>
              </a:buClr>
              <a:buSzPct val="80000"/>
              <a:buFont typeface="Wingdings" charset="0"/>
              <a:buNone/>
              <a:defRPr/>
            </a:pPr>
            <a:r>
              <a:rPr lang="en-US" b="1" dirty="0">
                <a:solidFill>
                  <a:srgbClr val="FFCC00"/>
                </a:solidFill>
                <a:latin typeface="Arial"/>
                <a:cs typeface="Arial"/>
              </a:rPr>
              <a:t>	Pharaoh </a:t>
            </a:r>
            <a:r>
              <a:rPr lang="en-US" b="1" dirty="0" err="1">
                <a:solidFill>
                  <a:srgbClr val="FFCC00"/>
                </a:solidFill>
                <a:latin typeface="Arial"/>
                <a:cs typeface="Arial"/>
              </a:rPr>
              <a:t>Ahmose</a:t>
            </a:r>
            <a:r>
              <a:rPr lang="en-US" b="1" dirty="0">
                <a:solidFill>
                  <a:srgbClr val="FFCC00"/>
                </a:solidFill>
                <a:latin typeface="Arial"/>
                <a:cs typeface="Arial"/>
              </a:rPr>
              <a:t> drove out Hyksos and destroyed Canaanite cities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fill="hold"/>
                                        <p:tgtEl>
                                          <p:spTgt spid="337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37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3795">
                                            <p:txEl>
                                              <p:pRg st="1" end="1"/>
                                            </p:txEl>
                                          </p:spTgt>
                                        </p:tgtEl>
                                        <p:attrNameLst>
                                          <p:attrName>style.visibility</p:attrName>
                                        </p:attrNameLst>
                                      </p:cBhvr>
                                      <p:to>
                                        <p:strVal val="visible"/>
                                      </p:to>
                                    </p:set>
                                    <p:anim calcmode="lin" valueType="num">
                                      <p:cBhvr additive="base">
                                        <p:cTn id="13" dur="500" fill="hold"/>
                                        <p:tgtEl>
                                          <p:spTgt spid="337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3795">
                                            <p:txEl>
                                              <p:pRg st="1" end="1"/>
                                            </p:txEl>
                                          </p:spTgt>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500"/>
                            </p:stCondLst>
                            <p:childTnLst>
                              <p:par>
                                <p:cTn id="16" presetID="2" presetClass="entr" presetSubtype="8" fill="hold" nodeType="afterEffect">
                                  <p:stCondLst>
                                    <p:cond delay="0"/>
                                  </p:stCondLst>
                                  <p:childTnLst>
                                    <p:set>
                                      <p:cBhvr>
                                        <p:cTn id="17" dur="1" fill="hold">
                                          <p:stCondLst>
                                            <p:cond delay="0"/>
                                          </p:stCondLst>
                                        </p:cTn>
                                        <p:tgtEl>
                                          <p:spTgt spid="33797"/>
                                        </p:tgtEl>
                                        <p:attrNameLst>
                                          <p:attrName>style.visibility</p:attrName>
                                        </p:attrNameLst>
                                      </p:cBhvr>
                                      <p:to>
                                        <p:strVal val="visible"/>
                                      </p:to>
                                    </p:set>
                                    <p:anim calcmode="lin" valueType="num">
                                      <p:cBhvr additive="base">
                                        <p:cTn id="18" dur="500" fill="hold"/>
                                        <p:tgtEl>
                                          <p:spTgt spid="33797"/>
                                        </p:tgtEl>
                                        <p:attrNameLst>
                                          <p:attrName>ppt_x</p:attrName>
                                        </p:attrNameLst>
                                      </p:cBhvr>
                                      <p:tavLst>
                                        <p:tav tm="0">
                                          <p:val>
                                            <p:strVal val="0-#ppt_w/2"/>
                                          </p:val>
                                        </p:tav>
                                        <p:tav tm="100000">
                                          <p:val>
                                            <p:strVal val="#ppt_x"/>
                                          </p:val>
                                        </p:tav>
                                      </p:tavLst>
                                    </p:anim>
                                    <p:anim calcmode="lin" valueType="num">
                                      <p:cBhvr additive="base">
                                        <p:cTn id="19" dur="500" fill="hold"/>
                                        <p:tgtEl>
                                          <p:spTgt spid="33797"/>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1000"/>
                            </p:stCondLst>
                            <p:childTnLst>
                              <p:par>
                                <p:cTn id="21" presetID="2" presetClass="entr" presetSubtype="8" fill="hold" grpId="0" nodeType="afterEffect">
                                  <p:stCondLst>
                                    <p:cond delay="0"/>
                                  </p:stCondLst>
                                  <p:childTnLst>
                                    <p:set>
                                      <p:cBhvr>
                                        <p:cTn id="22" dur="1" fill="hold">
                                          <p:stCondLst>
                                            <p:cond delay="0"/>
                                          </p:stCondLst>
                                        </p:cTn>
                                        <p:tgtEl>
                                          <p:spTgt spid="33798"/>
                                        </p:tgtEl>
                                        <p:attrNameLst>
                                          <p:attrName>style.visibility</p:attrName>
                                        </p:attrNameLst>
                                      </p:cBhvr>
                                      <p:to>
                                        <p:strVal val="visible"/>
                                      </p:to>
                                    </p:set>
                                    <p:anim calcmode="lin" valueType="num">
                                      <p:cBhvr additive="base">
                                        <p:cTn id="23" dur="500" fill="hold"/>
                                        <p:tgtEl>
                                          <p:spTgt spid="33798"/>
                                        </p:tgtEl>
                                        <p:attrNameLst>
                                          <p:attrName>ppt_x</p:attrName>
                                        </p:attrNameLst>
                                      </p:cBhvr>
                                      <p:tavLst>
                                        <p:tav tm="0">
                                          <p:val>
                                            <p:strVal val="0-#ppt_w/2"/>
                                          </p:val>
                                        </p:tav>
                                        <p:tav tm="100000">
                                          <p:val>
                                            <p:strVal val="#ppt_x"/>
                                          </p:val>
                                        </p:tav>
                                      </p:tavLst>
                                    </p:anim>
                                    <p:anim calcmode="lin" valueType="num">
                                      <p:cBhvr additive="base">
                                        <p:cTn id="24" dur="500" fill="hold"/>
                                        <p:tgtEl>
                                          <p:spTgt spid="33798"/>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3799"/>
                                        </p:tgtEl>
                                        <p:attrNameLst>
                                          <p:attrName>style.visibility</p:attrName>
                                        </p:attrNameLst>
                                      </p:cBhvr>
                                      <p:to>
                                        <p:strVal val="visible"/>
                                      </p:to>
                                    </p:set>
                                    <p:anim calcmode="lin" valueType="num">
                                      <p:cBhvr additive="base">
                                        <p:cTn id="29" dur="500" fill="hold"/>
                                        <p:tgtEl>
                                          <p:spTgt spid="33799"/>
                                        </p:tgtEl>
                                        <p:attrNameLst>
                                          <p:attrName>ppt_x</p:attrName>
                                        </p:attrNameLst>
                                      </p:cBhvr>
                                      <p:tavLst>
                                        <p:tav tm="0">
                                          <p:val>
                                            <p:strVal val="0-#ppt_w/2"/>
                                          </p:val>
                                        </p:tav>
                                        <p:tav tm="100000">
                                          <p:val>
                                            <p:strVal val="#ppt_x"/>
                                          </p:val>
                                        </p:tav>
                                      </p:tavLst>
                                    </p:anim>
                                    <p:anim calcmode="lin" valueType="num">
                                      <p:cBhvr additive="base">
                                        <p:cTn id="30" dur="500" fill="hold"/>
                                        <p:tgtEl>
                                          <p:spTgt spid="33799"/>
                                        </p:tgtEl>
                                        <p:attrNameLst>
                                          <p:attrName>ppt_y</p:attrName>
                                        </p:attrNameLst>
                                      </p:cBhvr>
                                      <p:tavLst>
                                        <p:tav tm="0">
                                          <p:val>
                                            <p:strVal val="#ppt_y"/>
                                          </p:val>
                                        </p:tav>
                                        <p:tav tm="100000">
                                          <p:val>
                                            <p:strVal val="#ppt_y"/>
                                          </p:val>
                                        </p:tav>
                                      </p:tavLst>
                                    </p:anim>
                                  </p:childTnLst>
                                </p:cTn>
                              </p:par>
                            </p:childTnLst>
                          </p:cTn>
                        </p:par>
                        <p:par>
                          <p:cTn id="31" fill="hold" nodeType="afterGroup">
                            <p:stCondLst>
                              <p:cond delay="500"/>
                            </p:stCondLst>
                            <p:childTnLst>
                              <p:par>
                                <p:cTn id="32" presetID="2" presetClass="entr" presetSubtype="8" fill="hold" nodeType="afterEffect">
                                  <p:stCondLst>
                                    <p:cond delay="0"/>
                                  </p:stCondLst>
                                  <p:childTnLst>
                                    <p:set>
                                      <p:cBhvr>
                                        <p:cTn id="33" dur="1" fill="hold">
                                          <p:stCondLst>
                                            <p:cond delay="0"/>
                                          </p:stCondLst>
                                        </p:cTn>
                                        <p:tgtEl>
                                          <p:spTgt spid="33796"/>
                                        </p:tgtEl>
                                        <p:attrNameLst>
                                          <p:attrName>style.visibility</p:attrName>
                                        </p:attrNameLst>
                                      </p:cBhvr>
                                      <p:to>
                                        <p:strVal val="visible"/>
                                      </p:to>
                                    </p:set>
                                    <p:anim calcmode="lin" valueType="num">
                                      <p:cBhvr additive="base">
                                        <p:cTn id="34" dur="500" fill="hold"/>
                                        <p:tgtEl>
                                          <p:spTgt spid="33796"/>
                                        </p:tgtEl>
                                        <p:attrNameLst>
                                          <p:attrName>ppt_x</p:attrName>
                                        </p:attrNameLst>
                                      </p:cBhvr>
                                      <p:tavLst>
                                        <p:tav tm="0">
                                          <p:val>
                                            <p:strVal val="0-#ppt_w/2"/>
                                          </p:val>
                                        </p:tav>
                                        <p:tav tm="100000">
                                          <p:val>
                                            <p:strVal val="#ppt_x"/>
                                          </p:val>
                                        </p:tav>
                                      </p:tavLst>
                                    </p:anim>
                                    <p:anim calcmode="lin" valueType="num">
                                      <p:cBhvr additive="base">
                                        <p:cTn id="35" dur="500" fill="hold"/>
                                        <p:tgtEl>
                                          <p:spTgt spid="337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P spid="33798" grpId="0" autoUpdateAnimBg="0"/>
      <p:bldP spid="33799"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6"/>
          <p:cNvPicPr>
            <a:picLocks noChangeAspect="1" noChangeArrowheads="1"/>
          </p:cNvPicPr>
          <p:nvPr/>
        </p:nvPicPr>
        <p:blipFill>
          <a:blip r:embed="rId2" cstate="screen">
            <a:lum bright="-48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0" name="Picture 2" descr="Ramses III"/>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86400" y="228600"/>
            <a:ext cx="3429000"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3"/>
          <p:cNvSpPr>
            <a:spLocks noGrp="1" noChangeArrowheads="1"/>
          </p:cNvSpPr>
          <p:nvPr>
            <p:ph type="title"/>
          </p:nvPr>
        </p:nvSpPr>
        <p:spPr>
          <a:xfrm>
            <a:off x="685800" y="609600"/>
            <a:ext cx="4038600" cy="1066800"/>
          </a:xfrm>
        </p:spPr>
        <p:txBody>
          <a:bodyPr/>
          <a:lstStyle/>
          <a:p>
            <a:pPr algn="l" eaLnBrk="1" hangingPunct="1">
              <a:defRPr/>
            </a:pPr>
            <a:r>
              <a:rPr lang="en-US" dirty="0">
                <a:solidFill>
                  <a:schemeClr val="folHlink"/>
                </a:solidFill>
                <a:ea typeface="ＭＳ Ｐゴシック" charset="0"/>
              </a:rPr>
              <a:t>H</a:t>
            </a:r>
            <a:r>
              <a:rPr lang="en-US" dirty="0">
                <a:solidFill>
                  <a:srgbClr val="FFFFFF"/>
                </a:solidFill>
                <a:ea typeface="ＭＳ Ｐゴシック" charset="0"/>
              </a:rPr>
              <a:t>istory</a:t>
            </a:r>
          </a:p>
        </p:txBody>
      </p:sp>
      <p:sp>
        <p:nvSpPr>
          <p:cNvPr id="83972" name="Rectangle 4"/>
          <p:cNvSpPr>
            <a:spLocks noGrp="1" noChangeArrowheads="1"/>
          </p:cNvSpPr>
          <p:nvPr>
            <p:ph type="body" idx="1"/>
          </p:nvPr>
        </p:nvSpPr>
        <p:spPr>
          <a:xfrm>
            <a:off x="395288" y="2362200"/>
            <a:ext cx="8424862" cy="4114800"/>
          </a:xfrm>
        </p:spPr>
        <p:txBody>
          <a:bodyPr/>
          <a:lstStyle/>
          <a:p>
            <a:pPr eaLnBrk="1" hangingPunct="1"/>
            <a:r>
              <a:rPr lang="en-US">
                <a:latin typeface="Arial" charset="0"/>
                <a:ea typeface="ＭＳ Ｐゴシック" charset="0"/>
              </a:rPr>
              <a:t>(Late Bronze) 1539 - 1200 BC Egyptian Domination</a:t>
            </a:r>
          </a:p>
          <a:p>
            <a:pPr eaLnBrk="1" hangingPunct="1">
              <a:buFont typeface="Wingdings" charset="0"/>
              <a:buNone/>
            </a:pPr>
            <a:r>
              <a:rPr lang="en-US">
                <a:solidFill>
                  <a:srgbClr val="FFCC00"/>
                </a:solidFill>
                <a:latin typeface="Arial" charset="0"/>
                <a:ea typeface="ＭＳ Ｐゴシック" charset="0"/>
              </a:rPr>
              <a:t>Battle of Megiddo</a:t>
            </a:r>
          </a:p>
          <a:p>
            <a:pPr eaLnBrk="1" hangingPunct="1">
              <a:buFont typeface="Wingdings" charset="0"/>
              <a:buNone/>
            </a:pPr>
            <a:r>
              <a:rPr lang="en-US">
                <a:solidFill>
                  <a:srgbClr val="FFCC00"/>
                </a:solidFill>
                <a:latin typeface="Arial" charset="0"/>
                <a:ea typeface="ＭＳ Ｐゴシック" charset="0"/>
              </a:rPr>
              <a:t>-  Canaan Conquered  </a:t>
            </a:r>
          </a:p>
          <a:p>
            <a:pPr eaLnBrk="1" hangingPunct="1">
              <a:buFont typeface="Wingdings" charset="0"/>
              <a:buNone/>
            </a:pPr>
            <a:r>
              <a:rPr lang="en-US">
                <a:solidFill>
                  <a:srgbClr val="FFCC00"/>
                </a:solidFill>
                <a:latin typeface="Arial" charset="0"/>
                <a:ea typeface="ＭＳ Ｐゴシック" charset="0"/>
              </a:rPr>
              <a:t>-  Paid heavy tribute &amp; taxes</a:t>
            </a:r>
          </a:p>
          <a:p>
            <a:pPr eaLnBrk="1" hangingPunct="1">
              <a:buFont typeface="Wingdings" charset="0"/>
              <a:buNone/>
            </a:pPr>
            <a:r>
              <a:rPr lang="en-US">
                <a:solidFill>
                  <a:srgbClr val="FFCC00"/>
                </a:solidFill>
                <a:latin typeface="Arial" charset="0"/>
                <a:ea typeface="ＭＳ Ｐゴシック" charset="0"/>
              </a:rPr>
              <a:t>-  Supplied the resident Egyptian army with food and other supplies</a:t>
            </a:r>
            <a:endParaRPr lang="en-US">
              <a:latin typeface="Arial" charset="0"/>
              <a:ea typeface="ＭＳ Ｐゴシック" charset="0"/>
            </a:endParaRPr>
          </a:p>
        </p:txBody>
      </p:sp>
      <p:sp>
        <p:nvSpPr>
          <p:cNvPr id="83973" name="Rectangle 5"/>
          <p:cNvSpPr>
            <a:spLocks noChangeArrowheads="1"/>
          </p:cNvSpPr>
          <p:nvPr/>
        </p:nvSpPr>
        <p:spPr bwMode="auto">
          <a:xfrm>
            <a:off x="2689225" y="233680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atin typeface="Arial" charset="0"/>
              <a:cs typeface="Arial"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81B1F638-42B1-6074-CBD3-1AF0CEC9E653}"/>
              </a:ext>
            </a:extLst>
          </p:cNvPr>
          <p:cNvPicPr>
            <a:picLocks noChangeAspect="1" noChangeArrowheads="1"/>
          </p:cNvPicPr>
          <p:nvPr/>
        </p:nvPicPr>
        <p:blipFill>
          <a:blip r:embed="rId2" cstate="screen">
            <a:lum bright="-48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2" name="Rectangle 2"/>
          <p:cNvSpPr>
            <a:spLocks noGrp="1" noChangeArrowheads="1"/>
          </p:cNvSpPr>
          <p:nvPr>
            <p:ph type="title"/>
          </p:nvPr>
        </p:nvSpPr>
        <p:spPr>
          <a:xfrm>
            <a:off x="685800" y="0"/>
            <a:ext cx="7772400" cy="1066800"/>
          </a:xfrm>
        </p:spPr>
        <p:txBody>
          <a:bodyPr/>
          <a:lstStyle/>
          <a:p>
            <a:pPr eaLnBrk="1" hangingPunct="1">
              <a:defRPr/>
            </a:pPr>
            <a:r>
              <a:rPr lang="en-US" dirty="0">
                <a:solidFill>
                  <a:schemeClr val="folHlink"/>
                </a:solidFill>
                <a:latin typeface="Arial" charset="0"/>
                <a:ea typeface="ＭＳ Ｐゴシック" charset="0"/>
                <a:cs typeface="ＭＳ Ｐゴシック" charset="0"/>
              </a:rPr>
              <a:t>H</a:t>
            </a:r>
            <a:r>
              <a:rPr lang="en-US" dirty="0">
                <a:solidFill>
                  <a:srgbClr val="FFFFFF"/>
                </a:solidFill>
                <a:latin typeface="Arial" charset="0"/>
                <a:ea typeface="ＭＳ Ｐゴシック" charset="0"/>
                <a:cs typeface="ＭＳ Ｐゴシック" charset="0"/>
              </a:rPr>
              <a:t>istory</a:t>
            </a:r>
          </a:p>
        </p:txBody>
      </p:sp>
      <p:sp>
        <p:nvSpPr>
          <p:cNvPr id="35843" name="Rectangle 3"/>
          <p:cNvSpPr>
            <a:spLocks noGrp="1" noChangeArrowheads="1"/>
          </p:cNvSpPr>
          <p:nvPr>
            <p:ph type="body" idx="1"/>
          </p:nvPr>
        </p:nvSpPr>
        <p:spPr>
          <a:xfrm>
            <a:off x="539750" y="1266825"/>
            <a:ext cx="8534400" cy="5618163"/>
          </a:xfrm>
          <a:effectLst>
            <a:outerShdw blurRad="63500" dist="38099" dir="2700000" algn="ctr" rotWithShape="0">
              <a:schemeClr val="bg2">
                <a:alpha val="74998"/>
              </a:schemeClr>
            </a:outerShdw>
          </a:effectLst>
        </p:spPr>
        <p:txBody>
          <a:bodyPr/>
          <a:lstStyle/>
          <a:p>
            <a:pPr eaLnBrk="1" hangingPunct="1">
              <a:buFont typeface="Wingdings" pitchFamily="-105" charset="2"/>
              <a:buNone/>
              <a:defRPr/>
            </a:pPr>
            <a:r>
              <a:rPr lang="en-US" u="sng" dirty="0">
                <a:ea typeface="Times New Roman" pitchFamily="-105" charset="0"/>
                <a:cs typeface="Times New Roman" pitchFamily="-105" charset="0"/>
              </a:rPr>
              <a:t>Iron 1 (1200-950 BC)</a:t>
            </a:r>
          </a:p>
          <a:p>
            <a:pPr eaLnBrk="1" hangingPunct="1">
              <a:buFont typeface="Wingdings" pitchFamily="-105" charset="2"/>
              <a:buNone/>
              <a:defRPr/>
            </a:pPr>
            <a:r>
              <a:rPr lang="en-US" dirty="0">
                <a:ea typeface="Times New Roman" pitchFamily="-105" charset="0"/>
                <a:cs typeface="Times New Roman" pitchFamily="-105" charset="0"/>
              </a:rPr>
              <a:t>1. Arrival of sea people (Philistines).</a:t>
            </a:r>
            <a:br>
              <a:rPr lang="en-US" dirty="0">
                <a:ea typeface="Times New Roman" pitchFamily="-105" charset="0"/>
                <a:cs typeface="Times New Roman" pitchFamily="-105" charset="0"/>
              </a:rPr>
            </a:br>
            <a:r>
              <a:rPr lang="en-US" dirty="0">
                <a:ea typeface="Times New Roman" pitchFamily="-105" charset="0"/>
                <a:cs typeface="Times New Roman" pitchFamily="-105" charset="0"/>
              </a:rPr>
              <a:t>--Destroyed the Hittite culture</a:t>
            </a:r>
            <a:br>
              <a:rPr lang="en-US" dirty="0">
                <a:ea typeface="Times New Roman" pitchFamily="-105" charset="0"/>
                <a:cs typeface="Times New Roman" pitchFamily="-105" charset="0"/>
              </a:rPr>
            </a:br>
            <a:r>
              <a:rPr lang="en-US" dirty="0">
                <a:ea typeface="Times New Roman" pitchFamily="-105" charset="0"/>
                <a:cs typeface="Times New Roman" pitchFamily="-105" charset="0"/>
              </a:rPr>
              <a:t>--Occupied northern and coastal regions</a:t>
            </a:r>
            <a:br>
              <a:rPr lang="en-US" dirty="0">
                <a:ea typeface="Times New Roman" pitchFamily="-105" charset="0"/>
                <a:cs typeface="Times New Roman" pitchFamily="-105" charset="0"/>
              </a:rPr>
            </a:br>
            <a:r>
              <a:rPr lang="en-US" dirty="0">
                <a:ea typeface="Times New Roman" pitchFamily="-105" charset="0"/>
                <a:cs typeface="Times New Roman" pitchFamily="-105" charset="0"/>
              </a:rPr>
              <a:t>--Led to collapse of Canaan city states</a:t>
            </a:r>
          </a:p>
          <a:p>
            <a:pPr eaLnBrk="1" hangingPunct="1">
              <a:buFont typeface="Wingdings" pitchFamily="-105" charset="2"/>
              <a:buNone/>
              <a:defRPr/>
            </a:pPr>
            <a:r>
              <a:rPr lang="en-US" dirty="0">
                <a:ea typeface="Times New Roman" pitchFamily="-105" charset="0"/>
                <a:cs typeface="Times New Roman" pitchFamily="-105" charset="0"/>
              </a:rPr>
              <a:t> </a:t>
            </a:r>
          </a:p>
          <a:p>
            <a:pPr eaLnBrk="1" hangingPunct="1">
              <a:buFont typeface="Wingdings" pitchFamily="-105" charset="2"/>
              <a:buNone/>
              <a:defRPr/>
            </a:pPr>
            <a:r>
              <a:rPr lang="en-US" dirty="0">
                <a:ea typeface="Times New Roman" pitchFamily="-105" charset="0"/>
                <a:cs typeface="Times New Roman" pitchFamily="-105" charset="0"/>
              </a:rPr>
              <a:t>2. Establishment of settlements</a:t>
            </a:r>
          </a:p>
          <a:p>
            <a:pPr eaLnBrk="1" hangingPunct="1">
              <a:buFont typeface="Wingdings" pitchFamily="-105" charset="2"/>
              <a:buNone/>
              <a:defRPr/>
            </a:pPr>
            <a:r>
              <a:rPr lang="en-US" dirty="0">
                <a:ea typeface="Times New Roman" pitchFamily="-105" charset="0"/>
                <a:cs typeface="Times New Roman" pitchFamily="-105" charset="0"/>
              </a:rPr>
              <a:t> </a:t>
            </a:r>
          </a:p>
          <a:p>
            <a:pPr eaLnBrk="1" hangingPunct="1">
              <a:buFontTx/>
              <a:buNone/>
              <a:defRPr/>
            </a:pPr>
            <a:r>
              <a:rPr lang="en-US" dirty="0">
                <a:ea typeface="Times New Roman" pitchFamily="-105" charset="0"/>
                <a:cs typeface="Times New Roman" pitchFamily="-105" charset="0"/>
              </a:rPr>
              <a:t>3. Phoenician culture developed along Mediterranean coast as merchants.</a:t>
            </a:r>
          </a:p>
        </p:txBody>
      </p:sp>
      <p:sp>
        <p:nvSpPr>
          <p:cNvPr id="84996" name="Rectangle 4"/>
          <p:cNvSpPr>
            <a:spLocks noChangeArrowheads="1"/>
          </p:cNvSpPr>
          <p:nvPr/>
        </p:nvSpPr>
        <p:spPr bwMode="auto">
          <a:xfrm>
            <a:off x="3500438" y="2476500"/>
            <a:ext cx="9144000" cy="7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DC50128F-44A0-363B-780F-9F7888BAF1B4}"/>
              </a:ext>
            </a:extLst>
          </p:cNvPr>
          <p:cNvPicPr>
            <a:picLocks noChangeAspect="1" noChangeArrowheads="1"/>
          </p:cNvPicPr>
          <p:nvPr/>
        </p:nvPicPr>
        <p:blipFill>
          <a:blip r:embed="rId2" cstate="screen">
            <a:lum bright="-48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6" name="Rectangle 2"/>
          <p:cNvSpPr>
            <a:spLocks noGrp="1" noChangeArrowheads="1"/>
          </p:cNvSpPr>
          <p:nvPr>
            <p:ph type="title"/>
          </p:nvPr>
        </p:nvSpPr>
        <p:spPr/>
        <p:txBody>
          <a:bodyPr/>
          <a:lstStyle/>
          <a:p>
            <a:pPr eaLnBrk="1" hangingPunct="1">
              <a:defRPr/>
            </a:pPr>
            <a:r>
              <a:rPr lang="en-US" dirty="0">
                <a:solidFill>
                  <a:schemeClr val="folHlink"/>
                </a:solidFill>
                <a:ea typeface="ＭＳ Ｐゴシック" charset="0"/>
              </a:rPr>
              <a:t>H</a:t>
            </a:r>
            <a:r>
              <a:rPr lang="en-US" dirty="0">
                <a:solidFill>
                  <a:srgbClr val="FFFFFF"/>
                </a:solidFill>
                <a:ea typeface="ＭＳ Ｐゴシック" charset="0"/>
              </a:rPr>
              <a:t>istory</a:t>
            </a:r>
          </a:p>
        </p:txBody>
      </p:sp>
      <p:sp>
        <p:nvSpPr>
          <p:cNvPr id="86019" name="Rectangle 3"/>
          <p:cNvSpPr>
            <a:spLocks noGrp="1" noChangeArrowheads="1"/>
          </p:cNvSpPr>
          <p:nvPr>
            <p:ph type="body" idx="1"/>
          </p:nvPr>
        </p:nvSpPr>
        <p:spPr>
          <a:xfrm>
            <a:off x="457200" y="2122488"/>
            <a:ext cx="5483225" cy="4114800"/>
          </a:xfrm>
        </p:spPr>
        <p:txBody>
          <a:bodyPr/>
          <a:lstStyle/>
          <a:p>
            <a:pPr eaLnBrk="1" hangingPunct="1">
              <a:buFont typeface="Wingdings" charset="0"/>
              <a:buNone/>
            </a:pPr>
            <a:r>
              <a:rPr lang="en-US" u="sng">
                <a:latin typeface="Arial" charset="0"/>
                <a:ea typeface="ＭＳ Ｐゴシック" charset="0"/>
              </a:rPr>
              <a:t>Iron II Age (950-586 BC)</a:t>
            </a:r>
          </a:p>
          <a:p>
            <a:pPr eaLnBrk="1" hangingPunct="1">
              <a:buFont typeface="Wingdings" charset="0"/>
              <a:buNone/>
            </a:pPr>
            <a:r>
              <a:rPr lang="en-US">
                <a:solidFill>
                  <a:srgbClr val="FFCC00"/>
                </a:solidFill>
                <a:latin typeface="Arial" charset="0"/>
                <a:ea typeface="ＭＳ Ｐゴシック" charset="0"/>
              </a:rPr>
              <a:t>Best known "new states</a:t>
            </a:r>
            <a:r>
              <a:rPr lang="en-US" altLang="ja-JP">
                <a:solidFill>
                  <a:srgbClr val="FFCC00"/>
                </a:solidFill>
                <a:latin typeface="Arial" charset="0"/>
                <a:ea typeface="ＭＳ Ｐゴシック" charset="0"/>
              </a:rPr>
              <a:t>" </a:t>
            </a:r>
            <a:r>
              <a:rPr lang="en-US">
                <a:solidFill>
                  <a:srgbClr val="FFCC00"/>
                </a:solidFill>
                <a:latin typeface="Arial" charset="0"/>
                <a:ea typeface="ＭＳ Ｐゴシック" charset="0"/>
              </a:rPr>
              <a:t>of the Iron II period </a:t>
            </a:r>
          </a:p>
          <a:p>
            <a:pPr eaLnBrk="1" hangingPunct="1">
              <a:buFont typeface="Wingdings" charset="0"/>
              <a:buNone/>
            </a:pPr>
            <a:r>
              <a:rPr lang="en-US">
                <a:solidFill>
                  <a:srgbClr val="FFCC00"/>
                </a:solidFill>
                <a:latin typeface="Arial" charset="0"/>
                <a:ea typeface="ＭＳ Ｐゴシック" charset="0"/>
              </a:rPr>
              <a:t>- kingdom under Solomon </a:t>
            </a:r>
          </a:p>
          <a:p>
            <a:pPr eaLnBrk="1" hangingPunct="1">
              <a:buFont typeface="Wingdings" charset="0"/>
              <a:buNone/>
            </a:pPr>
            <a:r>
              <a:rPr lang="en-US">
                <a:latin typeface="Arial" charset="0"/>
                <a:ea typeface="ＭＳ Ｐゴシック" charset="0"/>
              </a:rPr>
              <a:t>Centralised Govt.</a:t>
            </a:r>
          </a:p>
          <a:p>
            <a:pPr eaLnBrk="1" hangingPunct="1">
              <a:buFont typeface="Wingdings" charset="0"/>
              <a:buNone/>
            </a:pPr>
            <a:r>
              <a:rPr lang="en-US">
                <a:latin typeface="Arial" charset="0"/>
                <a:ea typeface="ＭＳ Ｐゴシック" charset="0"/>
              </a:rPr>
              <a:t>Large scale building projects (water tunnel)</a:t>
            </a:r>
          </a:p>
        </p:txBody>
      </p:sp>
      <p:sp>
        <p:nvSpPr>
          <p:cNvPr id="86020" name="Rectangle 4"/>
          <p:cNvSpPr>
            <a:spLocks noChangeArrowheads="1"/>
          </p:cNvSpPr>
          <p:nvPr/>
        </p:nvSpPr>
        <p:spPr bwMode="auto">
          <a:xfrm>
            <a:off x="3714750" y="2176463"/>
            <a:ext cx="914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atin typeface="Arial" charset="0"/>
              <a:cs typeface="Arial" charset="0"/>
            </a:endParaRPr>
          </a:p>
        </p:txBody>
      </p:sp>
      <p:pic>
        <p:nvPicPr>
          <p:cNvPr id="86021" name="Picture 5" descr="http://www.museum.upenn.edu/Canaan/Images/tellessaid%20copy.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43613" y="1295400"/>
            <a:ext cx="292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Soaring">
  <a:themeElements>
    <a:clrScheme name="">
      <a:dk1>
        <a:srgbClr val="000000"/>
      </a:dk1>
      <a:lt1>
        <a:srgbClr val="FFFFFF"/>
      </a:lt1>
      <a:dk2>
        <a:srgbClr val="0000FF"/>
      </a:dk2>
      <a:lt2>
        <a:srgbClr val="FF00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5"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5"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ulse">
  <a:themeElements>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Puls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5" charset="0"/>
          </a:defRPr>
        </a:defPPr>
      </a:lstStyle>
    </a:lnDef>
  </a:objectDefaults>
  <a:extraClrSchemeLst>
    <a:extraClrScheme>
      <a:clrScheme name="Pulse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e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e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e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e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Designs\Soaring.pot</Template>
  <TotalTime>4321</TotalTime>
  <Words>1442</Words>
  <Application>Microsoft Macintosh PowerPoint</Application>
  <PresentationFormat>On-screen Show (4:3)</PresentationFormat>
  <Paragraphs>245</Paragraphs>
  <Slides>33</Slides>
  <Notes>4</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33</vt:i4>
      </vt:variant>
    </vt:vector>
  </HeadingPairs>
  <TitlesOfParts>
    <vt:vector size="44" baseType="lpstr">
      <vt:lpstr>ＭＳ Ｐゴシック</vt:lpstr>
      <vt:lpstr>Arial</vt:lpstr>
      <vt:lpstr>Calibri</vt:lpstr>
      <vt:lpstr>Courier New</vt:lpstr>
      <vt:lpstr>Times New Roman</vt:lpstr>
      <vt:lpstr>Wingdings</vt:lpstr>
      <vt:lpstr>Soaring</vt:lpstr>
      <vt:lpstr>Default Design</vt:lpstr>
      <vt:lpstr>Pulse</vt:lpstr>
      <vt:lpstr>Orbit</vt:lpstr>
      <vt:lpstr>49_Blank Presentation</vt:lpstr>
      <vt:lpstr>Canaanites</vt:lpstr>
      <vt:lpstr>Descendants of Noah's Sons</vt:lpstr>
      <vt:lpstr>The Table of Nations  (Gen. 10)</vt:lpstr>
      <vt:lpstr>Language of Canaanites</vt:lpstr>
      <vt:lpstr>History</vt:lpstr>
      <vt:lpstr>History</vt:lpstr>
      <vt:lpstr>History</vt:lpstr>
      <vt:lpstr>History</vt:lpstr>
      <vt:lpstr>History</vt:lpstr>
      <vt:lpstr>Geography</vt:lpstr>
      <vt:lpstr>Cities</vt:lpstr>
      <vt:lpstr>Cities</vt:lpstr>
      <vt:lpstr>Cities</vt:lpstr>
      <vt:lpstr>Cities</vt:lpstr>
      <vt:lpstr>Culture-Writing</vt:lpstr>
      <vt:lpstr>Alphabet Origins</vt:lpstr>
      <vt:lpstr>Religion</vt:lpstr>
      <vt:lpstr>The Baal Cycle</vt:lpstr>
      <vt:lpstr>Religion</vt:lpstr>
      <vt:lpstr>Child Sacrifice to Baal</vt:lpstr>
      <vt:lpstr>Modern Child Sacrifice</vt:lpstr>
      <vt:lpstr>WALTER A. ELWELL</vt:lpstr>
      <vt:lpstr>WALTER A. ELWELL</vt:lpstr>
      <vt:lpstr>The Worst Religion of All</vt:lpstr>
      <vt:lpstr>Religion</vt:lpstr>
      <vt:lpstr>Religion</vt:lpstr>
      <vt:lpstr>Religion</vt:lpstr>
      <vt:lpstr>Religion</vt:lpstr>
      <vt:lpstr>Religion</vt:lpstr>
      <vt:lpstr>Lessons</vt:lpstr>
      <vt:lpstr>Small Group Discussion</vt:lpstr>
      <vt:lpstr>Black</vt:lpstr>
      <vt:lpstr>OT Backgrounds link at BibleStudyDownloads.org</vt:lpstr>
    </vt:vector>
  </TitlesOfParts>
  <Company>SengKang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Content</dc:title>
  <dc:creator>Anchorvale</dc:creator>
  <cp:lastModifiedBy>Rick Griffith</cp:lastModifiedBy>
  <cp:revision>236</cp:revision>
  <dcterms:created xsi:type="dcterms:W3CDTF">2003-09-16T14:04:10Z</dcterms:created>
  <dcterms:modified xsi:type="dcterms:W3CDTF">2024-03-23T06:14:14Z</dcterms:modified>
</cp:coreProperties>
</file>